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tags/tag4.xml" ContentType="application/vnd.openxmlformats-officedocument.presentationml.tags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tags/tag5.xml" ContentType="application/vnd.openxmlformats-officedocument.presentationml.tags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tags/tag6.xml" ContentType="application/vnd.openxmlformats-officedocument.presentationml.tags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tags/tag7.xml" ContentType="application/vnd.openxmlformats-officedocument.presentationml.tags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tags/tag8.xml" ContentType="application/vnd.openxmlformats-officedocument.presentationml.tags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tags/tag9.xml" ContentType="application/vnd.openxmlformats-officedocument.presentationml.tags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2"/>
  </p:notesMasterIdLst>
  <p:handoutMasterIdLst>
    <p:handoutMasterId r:id="rId23"/>
  </p:handoutMasterIdLst>
  <p:sldIdLst>
    <p:sldId id="558" r:id="rId2"/>
    <p:sldId id="853" r:id="rId3"/>
    <p:sldId id="824" r:id="rId4"/>
    <p:sldId id="940" r:id="rId5"/>
    <p:sldId id="959" r:id="rId6"/>
    <p:sldId id="960" r:id="rId7"/>
    <p:sldId id="961" r:id="rId8"/>
    <p:sldId id="962" r:id="rId9"/>
    <p:sldId id="256" r:id="rId10"/>
    <p:sldId id="957" r:id="rId11"/>
    <p:sldId id="953" r:id="rId12"/>
    <p:sldId id="958" r:id="rId13"/>
    <p:sldId id="467" r:id="rId14"/>
    <p:sldId id="998" r:id="rId15"/>
    <p:sldId id="954" r:id="rId16"/>
    <p:sldId id="955" r:id="rId17"/>
    <p:sldId id="1000" r:id="rId18"/>
    <p:sldId id="956" r:id="rId19"/>
    <p:sldId id="403" r:id="rId20"/>
    <p:sldId id="1029" r:id="rId21"/>
  </p:sldIdLst>
  <p:sldSz cx="9144000" cy="6858000" type="screen4x3"/>
  <p:notesSz cx="6997700" cy="9271000"/>
  <p:custDataLst>
    <p:tags r:id="rId24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0000FF"/>
    <a:srgbClr val="FDD08D"/>
    <a:srgbClr val="FF9900"/>
    <a:srgbClr val="FF0000"/>
    <a:srgbClr val="F9E7BC"/>
    <a:srgbClr val="FAE1DA"/>
    <a:srgbClr val="F2EEBF"/>
    <a:srgbClr val="FFCCCC"/>
    <a:srgbClr val="899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0"/>
    <p:restoredTop sz="94669"/>
  </p:normalViewPr>
  <p:slideViewPr>
    <p:cSldViewPr>
      <p:cViewPr varScale="1">
        <p:scale>
          <a:sx n="148" d="100"/>
          <a:sy n="148" d="100"/>
        </p:scale>
        <p:origin x="18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1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43 24575,'11'-23'0,"5"4"0,38 19 0,-3 0 0,-4 0 0,6 0 0,9 0 0,0 0-533,-4 0 0,5 0 533,7 0 0,9 0 0,-6 0-725,-4 0 1,3 0 724,-2 0 0,11 0 0,0 0 0,-9 0-1309,12 0 0,0 0 1309,8 0 0,8 0 0,-1 0 0,-8 0 0,-1 0 0,-3 0 0,-12 0 0,-3 0 0,4 0 0,0 0 0,4-1 0,0 1 0,-8 1 0,20 2 0,-6 1-915,4-1 0,1 2 915,2 3 0,0 1 0,-8-2 0,-1 1 0,6 1 0,0-1-349,3 0 1,-1 0 348,-14 0 0,0 0 0,2 0 0,0 0 0,-5 1 0,-1-2 246,-7-2 1,-1-1-247,-6 3 0,1-1 0,12-2 0,-3 1 0,27 8 0,-28-5 0,-3-1 2271,5 0-2271,18 5 0,-14-11 2109,-8 10-2109,-6-10 1726,-9 4-1726,-7-1 1061,0-2-1061,-19 2 0,5-4 0,-12 0 0,-5 0 0,0 0 0,-6 0 0,11 0 0,7 0 0,13 0 0,9 0 0,6 0 0,24 0 0,15 0-582,-14 0 1,2 0 581,-21 0 0,1 0-734,34-3 1,6-2 733,-6 0 0,-2 0 0,-13-3 0,2-1 0,-9 4 0,4-1 0,-5 0 0,4-2 0,-1 0 0,22 4 0,3-1 0,-4-3 0,1 1 0,2 6 0,0 1 0,-9-4 0,1 1 0,7 2 0,0 2 0,-17-1 0,-3 0 0,-8 0 0,-1 0 0,-6 0 0,0 0-313,5 0 1,-2 0 312,-14 0 0,-1 0 0,19 0 0,-3 0-21,12 0 21,10 0 0,-4 0 1035,-16 0-1035,-1 0 1499,-16 0-1499,-2 0 716,-11 0-716,-8 0 26,-11 0-26,-7 0 0,-4 0 0,13 0 0,32 0 0,11 0 0,-15 0 0,2 0 0,38 0-297,-25 0 0,3 0 297,-5-4 0,2 1 0,24 2 0,2 0 0,-10-5 0,1-1-686,15 6 1,-3 0 685,-29-5 0,0-1 0,34 6 0,-6 1 0,-12-6-442,-5 5 1,-1 2 441,-7-1 0,17 0 0,-14 0 526,-12 0-526,-14 0 1344,-7 0-1344,-8 0 978,-5 0-978,-1 0 0,-5 0 0,-5-4 0,0-10 0,-9 24 0,-1 2 0,-4 49 0,5-3 0,3 35 0,5-11 0,-6-31 0,0 1 0,-3-2 0,-1 1 0,1 9 0,-1 1 0,-1-7 0,1 1 0,2 15 0,-1 2 0,0-13 0,0 0-649,3 15 0,0 1 649,-3-6 0,1 0 0,2 8 0,1 0 0,0-4 0,0-2 0,-1 1 0,1-3 0,-1-13 0,0-1 0,0 5 0,0 0-254,0 1 1,0-1 253,7 33 0,-4-15 0,1-4 0,3-8 0,0 14 0,1 4 0,-7-32 0,-1-2 0,5 28 0,-2-2 0,4 19 0,-3-21 0,0-1 0,3 3 0,-3 1 0,0 3 0,3 18 0,-4-37 0,-1 3 0,0-4 0,-1-1 0,2 0 0,-1-3 0,5 40 0,-4-26 0,1-4 0,3 1 0,-3 5 0,-1-1 0,2-14 0,-6-7 0,1 0 0,5 6 0,-1 7 0,0-16 1264,-4-5-1264,-3-11 541,-4-11-541,0-1 0,0-10 0,-3-5 0,-19 0 0,-18-4 0,-15 6 0,-22 0 0,4 1 0,13 0 0,-2-2 0,-37-3-871,29 0 1,-10 1 0,5-1 870,4-2 0,-2 0 0,0 0 0,-11 0 0,0 0 0,9 0 0,-9 0 0,-1 0 0,3 0 0,-12 0 0,1 0 0,11 0 0,-4 0 0,-1 0 0,0 0 0,-14 0 0,0 0 0,12 0 0,-4 0 0,-1 0 0,2 0 0,-13 0 0,0 0 0,13 0 0,-8 0 0,0 0 0,26 0 0,-10 0 0,-4 0 0,2 0 0,6 0-1053,-18 0 1,7 0 0,-6 0 1052,0 0 0,-5 0 0,-1 0 0,8 0 0,1 0 0,5 0 0,0 0 0,-7 0 0,-1 0 0,3 0 0,15 0 0,2 0 0,0 0 0,-4 0 0,-1 0 0,0 0-257,-4 0 1,0 0 0,5 0 256,-14 0 0,6 0 0,14 0 0,2 0-54,7 0 0,4 0 54,-20-6 1011,32 6 0,0-1-1011,-18-10 3402,20 10-3402,11-9 1062,27-5-1062,-2 8 159,-16-7-159,-14 25 0,-29 3 0,-17 11 0,-5-3 0,38-12 0,-3-1 0,-1-1 0,-5-1-965,-29 1 1,-2 0 964,18-4 0,-4 1 0,10-1 0,-9 1 0,1-1 0,7-1 0,-11-1 0,-1-1 0,-9 2 0,-10 0 0,7 0 0,4-3 0,2 0 0,16 0 0,-2 0 0,5 0 0,-8 0 0,0 0 0,3 0 0,-5 0 0,10 0-491,18 0 0,-1 0 491,-21 0 0,-11 0 0,9 0 0,15 0 0,3 0 0,-27-3 0,-2-1 0,18 1 0,3-2-91,5-2 1,3 0 90,-40-2 0,36 2 0,3 1 0,-3 5 0,10-3 0,1 1 0,-10 3 1807,-13 0-1807,0 0 1073,9 0-1073,-1 0 212,9 0-212,-1 0 0,1 0 0,-1 0 0,1 0 0,0 0 0,0 0 0,1 0 0,5 0 0,-4 0 0,6 0 0,-3 0 0,-2 0 0,9 0 0,-4 0 0,0 0 0,5 0 0,-5 0 0,6 0 0,2 0 0,4 0 0,-3 0 0,9 0 0,-10 5 0,5-4 0,-1 8 0,3-8 0,4 4 0,1-5 0,0 4 0,5-3 0,-4 4 0,4-5 0,-1 0 0,-2 0 0,8 0 0,-3 0 0,4 0 0,5 0 0,-4 0 0,9 0 0,-4 0 0,4 0 0,0 0 0,1 0 0,0 0 0,0 0 0,3-4 0,1 3 0,4-2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24575,'-10'8'0,"3"5"0,7 7 0,0 11 0,0 1 0,0 21 0,0-22 0,0 26 0,0-14 0,0 7 0,0-4 0,0-11 0,0-14 0,4 1 0,-3-12 0,3-1 0,-4-6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5.24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110 963 24575,'4'-4'0,"0"-11"0,-4-6 0,-18-32 0,8-6 0,-10 0 0,2-16 0,15 16 0,-15-22 0,17 16 0,-15 3 0,13 22 0,-7 8 0,10 7 0,0 10 0,7 5 0,15 6 0,5 20 0,20 4 0,-10 22 0,12-3 0,-5 4 0,6 0 0,0-4 0,-7 3 0,-2-13 0,-14-2 0,-2-11 0,-10-3 0,-2-4 0,-4 0 0,-1 0 0,1-4 0,-4-5 0,-1-5 0,-4-14 0,0-16 0,-6-14 0,0-6 0,-7-6 0,1-2 0,5-2 0,-4 2 0,9 10 0,-3 6 0,5 13 0,0-3 0,0 16 0,0 1 0,0 6 0,0 5 0,0 1 0,0-1 0,0 0 0,0 4 0,0 1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1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24575,'2'-4'0,"21"0"0,29 4 0,32 0 0,-31 0 0,4 0-916,8 0 1,1 0 915,4 0 0,4 0-645,1 0 0,5 0 1,-4 0 644,0 0 0,1 0 0,7 0 0,9 0 0,-9 0 0,-6 0 0,-2 0 0,20 0 0,-1 0-771,-26 0 0,-1 0 771,19 3 0,-5 2-582,-1 6 582,-8-4 0,-2 2 0,0 13 857,19-8-857,-10 9 0,-8-9 2196,-14 2-2196,-3-9 1793,-19 1-1793,-2-7 776,-11 4-776,-1-5 267,-9 0-267,-1 0 0,-4 0 0,0 0 0,-4 0 0,0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24575,'-6'-9'0,"3"2"0,20 7 0,2 0 0,29 0 0,-3 0 0,18 5 0,-7 6 0,-7 6 0,12 6 0,-9-2 0,6 7 0,-10-10 0,-16 6 0,-4-14 0,-11 3 0,-8-5 0,2-3 0,-6 2 0,-1-3 0,-1 3 0,-6 1 0,-6 4 0,-4 1 0,-16 11 0,2 1 0,-16 9 0,9 3 0,-9 3 0,3-1 0,0 5 0,2-5 0,5 0 0,6 2 0,2-10 0,0 5 0,9-8 0,-3-3 0,10-3 0,1-9 0,-1 3 0,5-7 0,0 3 0,0-4 0,0-4 0,0 0 0,1-4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1 328 24575,'0'84'0,"0"0"0,0 1 0,0 36 0,0-50 0,0-168 0,0 21 0,0-14 0,0 25 0,0 2 0,0 8 0,0-1 0,0 6 0,0 8 0,0 8 0,0 10 0,0 2 0,4 5 0,4 0 0,11 3 0,-1 1 0,9 8 0,2 1 0,1 4 0,4 0 0,0 0 0,-4 0 0,-1 4 0,-6 9 0,-9 7 0,0 14 0,-9 8 0,0-5 0,-5 9 0,0-10 0,-9-1 0,-2 5 0,-14-9 0,5-2 0,-8-5 0,4-5 0,1-1 0,0-4 0,6-2 0,0-3 0,-1-4 0,1 2 0,4-6 0,-4 3 0,8-4 0,-3 0 0,5 0 0,2-3 0,2-1 0,6 0 0,6 1 0,4 3 0,4 0 0,1 0 0,4 0 0,-4 0 0,4 7 0,1 4 0,-4 11 0,9 3 0,-8 4 0,9-4 0,-9 3 0,2-9 0,1 4 0,-4-10 0,3 0 0,-5-4 0,5-4 0,-3-1 0,13-4 0,-1-10 0,6-6 0,-2-10 0,-9-10 0,4 4 0,-9-2 0,-1 4 0,-6 2 0,-5-1 0,0 6 0,-3 4 0,-3 7 0,-3 5 0,-6 2 0,1 2 0,-11 3 0,3 4 0,-4 4 0,-7 12 0,6-1 0,-2 9 0,3-10 0,7 5 0,1-6 0,6 0 0,3 0 0,0-4 0,0-1 0,0-4 0,12-4 0,4 0 0,18-4 0,15 0 0,-15-8 0,34-17 0,-27-3 0,20-14 0,-12 9 0,-4-6 0,-1 5 0,-6 1 0,-8 9 0,-7 6 0,-10 0 0,-1 9 0,-7-3 0,-5 12 0,-19-4 0,-2 12 0,-15 19 0,-2 15 0,9 7 0,-5 7 0,7 1 0,3-6 0,1 10 0,8-18 0,5-1 0,4-8 0,2-11 0,4 0 0,0-10 0,0-1 0,7-4 0,3-4 0,12 0 0,2-4 0,4 0 0,-5 0 0,6-14 0,-10-2 0,6-19 0,-4-7 0,0-1 0,-4-11 0,3 4 0,-7-13 0,3 5 0,-10-12 0,-1 12 0,-5-5 0,0 8 0,0 5 0,0 2 0,0 13 0,0 1 0,0 10 0,-4 2 0,0 9 0,-4 4 0,0 6 0,4 10 0,1 8 0,-1 14 0,2 13 0,-2 7 0,4 7 0,0 0 0,0-1 0,0 1 0,0 0 0,0 0 0,15-1 0,-3-5 0,20-1 0,-10-13 0,8 0 0,-10-12 0,3-4 0,-6-8 0,1-3 0,-1-5 0,5 0 0,-3-4 0,-1-7 0,-1-8 0,-7-9 0,4-4 0,-5-6 0,1 4 0,0-10 0,0 10 0,-1 1 0,-4 7 0,-1 4 0,-4 5 0,0 1 0,0 4 0,0 7 0,0 6 0,-4 7 0,3 6 0,-3-1 0,4 0 0,0 5 0,0-3 0,0 3 0,0-9 0,8-1 0,2-3 0,12-1 0,1-3 0,1 0 0,3-5 0,-9 0 0,5-13 0,-5-3 0,-3-12 0,-1-7 0,-4 6 0,-1-6 0,1 12 0,-5 1 0,-1 4 0,-4 5 0,0 1 0,0 14 0,0 9 0,0 6 0,0 5 0,0 0 0,0-3 0,0 3 0,0-9 0,0 3 0,7-6 0,8 2 0,8-7 0,5-1 0,1-4 0,-6 0 0,4 5 0,-16-4 0,2 3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24575,'-7'0'0,"-1"0"0,-4 0 0,3 0 0,-7 0 0,7 0 0,-7 0 0,7 0 0,-8 4 0,8 4 0,-4 11 0,8-1 0,1 4 0,4-5 0,0 6 0,0-5 0,0 4 0,0-4 0,0-1 0,0 0 0,13-3 0,-3-2 0,18-2 0,-5-1 0,5 0 0,1-3 0,-1-2 0,0-4 0,1 0 0,-1 0 0,-5 0 0,5 0 0,-10 0 0,4-4 0,-5-5 0,7-10 0,-5-5 0,1-6 0,-3 7 0,-6-5 0,2 5 0,-4-1 0,0 2 0,-1 5 0,-3 3 0,-1 2 0,-4 4 0,-3 4 0,-6 0 0,-4 4 0,-4 0 0,-6 14 0,3 2 0,-4 14 0,5-7 0,1 4 0,4-8 0,1 3 0,8-5 0,1 0 0,4-4 0,0 4 0,0-4 0,0 0 0,12 4 0,4-8 0,18 5 0,2-4 0,5 1 0,-6-6 0,5 0 0,-4-5 0,-1 0 0,-6 0 0,-6 0 0,-6 0 0,0 0 0,-4 0 0,-1 0 0,-4 0 0,-4 0 0,0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7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24575,'22'0'0,"10"-15"0,33-1 0,4-24 0,-22 25 0,3 0 0,-2-7 0,-1 0 0,39 1 0,9-10 0,-29 12 0,7 0 0,-22 3 0,-11 10 0,-21 1 0,3 5 0,-17 0 0,3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24575,'0'12'0,"0"17"0,0-2 0,0 13 0,0 1 0,0 2 0,0 13 0,0-7 0,0-1 0,0-7 0,0-5 0,0-2 0,0-6 0,0-4 0,0-2 0,0-9 0,0 3 0,0-7 0,0 3 0,0-5 0,0 1 0,0-4 0,0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1 24575,'-2'0'0,"-22"0"0,-1 0 0,-28 0 0,16 0 0,-11 0 0,1 0 0,4 0 0,-5 0 0,12 0 0,2 0 0,15 0 0,2 0 0,9 0 0,3 6 0,2 14 0,3 3 0,0 17 0,0-4 0,0 5 0,0 7 0,0 1 0,0 7 0,0-7 0,0 5 0,0-5 0,0 7 0,0-7 0,0 5 0,-5-11 0,4 5 0,-4-7 0,5-6 0,-4-6 0,4-6 0,-4-10 0,4-1 0,0-5 0,0 1 0,0 0 0,0-1 0,0 0 0,3-3 0,11 0 0,5-4 0,9 0 0,6 0 0,-4 0 0,16 0 0,-9 0 0,6 0 0,-8 0 0,1 0 0,-19 0 0,1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2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24575,'3'-4'0,"5"1"0,10 3 0,0 0 0,15 0 0,-13 0 0,18 0 0,-13 0 0,4 0 0,-7 0 0,-4 0 0,-1 0 0,0 0 0,-4 0 0,-4 0 0,-6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0 24575,'-53'67'0,"0"-1"0,0 14 0,15-8 0,31-28 0,-2 19 0,9-42 0,0-8 0,0 0 0,0-1 0,0-4 0,0-1 0,4-3 0,9 0 0,2-4 0,23 0 0,-11 0 0,25-5 0,-21-1 0,17-15 0,-12 4 0,2-14 0,-2 5 0,-4-11 0,-7 5 0,-3-9 0,-4 11 0,-7-10 0,-2 10 0,-4-4 0,-5 11 0,0 1 0,0 4 0,-4 5 0,-4 1 0,-5 7 0,-4 1 0,-6 4 0,0 0 0,-1 0 0,-3 0 0,9 0 0,-5 0 0,6 0 0,4 0 0,1 0 0,4 0 0,0 0 0,4 0 0,1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1081 24575,'0'-11'0,"0"-15"0,0-36 0,0-4 0,0 5 0,0-13 0,0 20 0,0-25 0,0 20 0,0-2 0,0 24 0,0-10 0,0 12 0,0-1 0,0 2 0,0 11 0,0-4 0,0 8 0,0-8 0,0-2 0,0-1 0,0 1 0,0 2 0,0 3 0,0 1 0,0 1 0,0 4 0,0 5 0,0 1 0,0 4 0,0 1 0,0 9 0,-14 9 0,-4 19 0,-8 1 0,-11 12 0,16-13 0,-15 6 0,16-7 0,-4-5 0,6-1 0,5-10 0,1-1 0,7-5 0,-2-2 0,7-5 0,-4-14 0,9-5 0,10-16 0,2 4 0,0 8 0,-9 11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6.57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203 581 24575,'-10'8'0,"2"5"0,8 1 0,0 4 0,0 1 0,0 1 0,0 4 0,0-3 0,0 15 0,0-13 0,0 13 0,0-10 0,0-5 0,0 3 0,0-9 0,0-1 0,0-1 0,0-4 0,0-1 0,0 1 0,0-1 0,0 5 0,0-3 0,-9 3 0,7-5 0,-10-2 0,7-3 0,-4-3 0,0 0 0,-6-20 0,4 0 0,-6-24 0,0-3 0,4-9 0,-5-5 0,5 6 0,1-5 0,6 12 0,-5 1 0,10 14 0,-4 8 0,5 6 0,0 4 0,4 5 0,11 7 0,6 3 0,10 4 0,7 8 0,-3 10 0,12 9 0,-5 5 0,13 1 0,-4 0 0,5 0 0,-15-6 0,6-2 0,-14-8 0,0-4 0,-8 2 0,-6-8 0,-5 2 0,0-8 0,-6-1 0,1-4 0,-4-3 0,-1-19 0,-4-31 0,-12-15 0,3-14 0,-17-5-533,11 3 533,-12-8 0,12 11 0,-4 10 0,8 22 0,-1 3 0,6 20 0,-3 6 0,8 6 0,-2 5 133,-1 4 0,3 2 0,-3 3 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24575,'16'16'0,"6"6"0,16 10 0,-10-5 0,20 16 0,-21-11 0,11 7 0,-5 3 0,-1-3 0,-6-7 0,-1 3 0,-7-17 0,-4 4 0,-2-9 0,-4-1 0,0-8 0,-4 0 0,0-4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24575,'65'0'0,"0"0"0,15 0 0,8 0 0,-6 0 0,5 0 0,-4 0-2574,4 0 1,2 0 2573,4 0 0,7 0 0,-10 0 0,-13 0 0,-3 0 0,23 0 0,-2 0 213,-27 0 1,-3 0-214,8 0 0,-4 0 0,18 0 0,-36 0 0,-1 0 1066,31 0-1066,-18 0 0,-25 0 0,-8 0 655,-18 0 0,-7 0 0,-2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24575,'12'0'0,"29"0"0,16 0 0,40 0-2098,-49 0 0,5 0 2098,42 0 0,3 0 0,-29 0 0,1 0 0,2-2 0,6-1 0,-6 0 0,-2 3 0,-3-1 0,15-3 0,1 0 0,-4 4 0,-5 0-110,-22 0 1,0 0 109,27 0 0,-6 0 1005,-23 0-1005,8 0 0,-2 0 0,-11 0 0,6 0 0,-11 0 2073,-21 0-2073,2 0 1337,-8 0-1337,-1 0 0,-4 0 0,-5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7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24575,'6'8'0,"13"9"0,22-6 0,3 13 0,16-16 0,-1 13 0,-8-5 0,9 1 0,-9-2 0,-6-4 0,2-5 0,-18 2 0,-10-3 0,-6 3 0,-6-3 0,-6 1 0,2-1 0,-3 11 0,0-1 0,-20 19 0,-6 5 0,-22 21 0,-6 9 0,1 7 0,4-14-537,-6 12 537,12-19-79,-6 5 79,9-8 0,8-14 0,6-8 0,7-6 0,7-11 535,3-2-535,2-3 81,-1-3-81,0-2 0,1-3 0,3 0 0,1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8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24575,'0'6'0,"0"5"0,5 15 0,5 7 0,-4-3 0,7 4 0,-7-6 0,-1-5 0,-1 0 0,-4-10 0,0-8 0,0-21 0,0-10 0,0-15 0,0 0 0,0 0 0,5 0 0,0 5 0,5 2 0,-5 6 0,3 4 0,-4 6 0,5 6 0,-2 4 0,1 0 0,0 0 0,0 4 0,4 1 0,1 3 0,4 0 0,5 0 0,-4 0 0,9 0 0,-8 0 0,8 0 0,-9 3 0,5 2 0,-14 0 0,-1-1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9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50 246 24575,'-1'4'0,"11"0"0,9-4 0,9 0 0,7 0 0,-6 0 0,5 0 0,0-10 0,-9 0 0,4-19 0,-11 9 0,-2-19 0,-3 15 0,-4-10 0,-3 10 0,-2 2 0,-4 5 0,0 4 0,-11 4 0,0 6 0,-10 3 0,-6 0 0,2 8 0,-10 8 0,-1 16 0,3 6 0,-6 6 0,6 5 0,5-4 0,6 9 0,2-11 0,13 4 0,-2-11 0,9-2 0,0-11 0,0-1 0,0-4 0,13-5 0,2-4 0,19-5 0,15-4 0,2 0 0,0-13 0,2-6 0,-33 2 0,4 2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230 393 24575,'-59'0'0,"12"28"0,6 6 0,12-6 0,-20 50 0,44-50 0,5-5 0,0 0 0,0-6 0,0 0 0,0-4 0,0-1 0,0-5 0,8-3 0,-3-1 0,11-3 0,-3 0 0,1-7 0,3-13 0,-2-5 0,6-21 0,-6 2 0,2-18 0,-1 4 0,-3-12 0,3 5 0,-9 1 0,-2 1 0,-5 19 0,0 4 0,0 11 0,0 6 0,0 1 0,-3 9 0,-2 4 0,-2 6 0,-1 3 0,4 10 0,1 11 0,3 12 0,0 14 0,0 1 0,0 2 0,0 3 0,0-4 0,0 0 0,0-8 0,8-7 0,2-10 0,8-2 0,-1-9 0,-4-1 0,3-3 0,-3-1 0,0-3 0,-1-1 0,-4-4 0,0 0 0,4-4 0,-3-5 0,4-4 0,-4-9 0,0-2 0,0 1 0,0-5 0,-4 10 0,-1-5 0,0 6 0,-3 4 0,3 1 0,-4 4 0,0 0 0,3 4 0,1 11 0,4 8 0,1 12 0,0 1 0,1 6 0,-1-9 0,1 3 0,2-11 0,-2 0 0,2-4 0,0-5 0,-3-4 0,7-4 0,-3 0 0,0-8 0,4-6 0,-3-10 0,2-10 0,2-1 0,-7-1 0,4 2 0,-6 5 0,-4 6 0,-1 1 0,-4 9 0,4 0 0,-3 12 0,2 11 0,-3 9 0,4 9 0,1 0 0,1 0 0,2 1 0,1-6 0,5-1 0,3-8 0,-8-6 0,-1-4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98 24575,'-6'-8'0,"-10"1"0,2 7 0,-9 0 0,14 4 0,-3 0 0,4 4 0,4 0 0,-4 4 0,7-4 0,-7 9 0,3 6 0,-4 2 0,-1 9 0,-6 7 0,10-10 0,-13 15 0,12-21 0,-3 8 0,2-15 0,8 0 0,-4-6 0,4-4 0,0-1 0,0 1 0,0 0 0,3-4 0,10-1 0,6-3 0,10 0 0,4 0 0,-3-4 0,4-5 0,0-7 0,-4-3 0,4-1 0,0 1 0,-5 0 0,6-7 0,-6 6 0,0-4 0,1-1 0,0 0 0,-5-5 0,-1 1 0,-4-6 0,-5 6 0,-1-1 0,-5 3 0,-4 9 0,-1-5 0,-4 10 0,0 1 0,0 4 0,-3 4 0,-6 0 0,-4 4 0,-4 0 0,0 4 0,-1 10 0,0 1 0,-1 11 0,5-2 0,1-1 0,0-1 0,7-5 0,-1 0 0,7 1 0,0-1 0,0 0 0,0-4 0,0-1 0,3 0 0,11-2 0,1 2 0,12-2 0,-4-1 0,1 3 0,3-1 0,-9 1 0,4-3 0,-9-1 0,3-3 0,-7-1 0,3-4 0,-4 0 0,0 0 0,-1 0 0,-3 0 0,0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24575,'0'32'0,"0"-1"0,0 29 0,0-21 0,0 27 0,0-21 0,0 25 0,0-20 0,0 5 0,4-20 0,-3-1 0,3-11 0,-4-1 0,0-6 0,0-4 0,0-11 0,0-12 0,4-11 0,6-12 0,11-3 0,7-5 0,5-3 0,1 0 0,-2 7 0,-6 7 0,-3 7 0,-6 11 0,-4 4 0,-1 2 0,-4 6 0,0-3 0,0 4 0,-1 0 0,1 0 0,0 0 0,0 8 0,1 6 0,0 15 0,0 1 0,1 9 0,-4-3 0,3 5 0,-8-6 0,8-1 0,-8-6 0,7-4 0,-7-6 0,6-2 0,-6-7 0,7 3 0,-7-8 0,2-1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3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24575,'0'21'0,"0"-4"0,5 10 0,0-4 0,9 11 0,1-4 0,5 4 0,-1-6 0,-1-4 0,0-2 0,-1-9 0,-4 3 0,-1-10 0,-4 5 0,0-10 0,-4 2 0,-1-3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2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24575,'19'0'0,"2"0"0,41 0 0,0 0 0,27 0 0,-34 0 0,0 0-1386,42 0 1386,-22 0 0,2 0 0,-16 0 0,-3 0 0,1 0 0,0 0 0,0 0 0,-2 0-128,29 0 128,-31 0 0,0 0 0,29 0-44,3 0 44,-30 0 0,4 0 0,-21 0 1021,-8 0-1021,-7 0 490,-6 4-490,-4-3 47,-2 3-47,-4-4 0,-1 4 0,-3-3 0,-1 3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0 24575,'-11'4'0,"-10"8"0,0 13 0,0 4 0,-7-3 0,13 1 0,-8-8 0,9 3 0,5 0 0,2-8 0,6 3 0,-3-9 0,4-1 0,0 1 0,0-1 0,0 1 0,-3-1 0,2 1 0,-3-1 0,1 1 0,2-1 0,-2 0 0,-1 1 0,3 0 0,-6-1 0,3 1 0,-1 0 0,-2 0 0,6-1 0,-5-2 0,5 2 0,-6-6 0,6 5 0,-5-5 0,5 2 0,-2-3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24575,'28'0'0,"55"-6"0,-31-1 0,3 0-578,17-3 0,-3-1 578,17-15 0,9 6 0,-29-7 0,7 12 378,-11-7-378,-19 16 191,-2-3-191,-22 8 0,-2-4 0,-13 5 0,0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24575,'-1'86'0,"0"1"0,0-1 0,-1 0 0,1 20 0,0-3 0,0-20 0,1-5 0,0-12 0,-4-30 0,-11-1 0,0-12 0,-26 8 0,15-20 0,-27 14 0,15-18 0,-4 4 0,2-6 0,11-5 0,-6 0 0,12 0 0,5 0 0,2 0 0,7 0 0,0-4 0,6 4 0,3-4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24575,'9'-9'0,"-2"2"0,26 7 0,-3 0 0,12 0 0,-1 0 0,0 0 0,-11 0 0,-2 0 0,-15 0 0,3 0 0,-10 0 0,1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24575,'56'0'0,"0"0"0,39 0 0,-90 0 0,3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24575,'0'45'0,"0"1"0,0 10 0,0 7 0,0 1 0,0-11 0,0-2 0,0 1 0,0 10 0,0 33 0,0-34 0,0 12 0,0-18 0,0 23 0,0-29 0,0 0 0,0-7 0,0-8 0,0-11 0,0-5 0,0-6 0,0-4 0,0-10 0,0-9 0,0-11 0,5-12 0,5-2 0,12-6 0,6-2 0,5-5 0,0 3 0,1-3 0,-8 12 0,5 0 0,-12 13 0,4 5 0,-5 6 0,-5 5 0,-1 3 0,-5 2 0,1 3 0,0 0 0,0 0 0,0 3 0,0 10 0,0 2 0,2 12 0,-1-4 0,-4 1 0,-1 3 0,1-4 0,-4 5 0,3 1 0,0 5 0,-3-4 0,8 4 0,-8-6 0,7-5 0,-7 0 0,3-10 0,-4-1 0,0-5 0,0-2 0,0-2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24575,'8'-4'0,"3"1"0,2 3 0,9 0 0,-3 0 0,3 0 0,0 0 0,-8 0 0,12 0 0,-16 0 0,11 0 0,-7 0 0,2 0 0,-3 0 0,-2 0 0,-6 3 0,-2 6 0,-3 8 0,-8 7 0,-3 4 0,-15 8 0,6-6 0,-6 5 0,12-6 0,-4-1 0,7-5 0,2-1 0,2-8 0,6 2 0,-3-7 0,4 3 0,0-5 0,0 1 0,3-4 0,11 0 0,0-4 0,13 0 0,-4 0 0,1 0 0,-2 0 0,-5 0 0,0 0 0,0 0 0,-3 0 0,2 0 0,-7 0 0,3 0 0,-5 0 0,1 0 0,0 0 0,-4 0 0,0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5 292 24575,'-5'0'0,"12"0"0,24-10 0,7-12 0,8-4 0,3-3 0,11-15 0,-14 13 0,-1 4 0,3 4 0,-5-3 0,-8 15 0,-1-8 0,-10 13 0,-2-6 0,-5 11 0,-4-3 0,-1 4 0,-4 0 0,0 0 0,-1 0 0,-2 0 0,-2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24575,'3'4'0,"6"-1"0,8-3 0,26 0 0,-15 0 0,31 0 0,-27 0 0,16 0 0,-7 0 0,-11 0 0,-2 0 0,-10 0 0,-9 0 0,-1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24575,'3'4'0,"16"-1"0,7-3 0,16 0 0,-7 0 0,11 0 0,-9 0 0,0 0 0,-4 0 0,-14 0 0,3-4 0,-9-10 0,-4 7 0,-5-5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2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24575,'2'0'0,"10"0"0,26 0 0,10 0 0,22 0 0,2 0 0,-13 0 0,25 0 0,-24 0 0,30 0 0,-11 0 0,2 0 0,-2 0 0,-7 0 0,-3 0 0,-6 0 0,-1 0 0,0 0 0,-7 0 0,-2 0 0,-7 0 0,-7 0 0,-6 5 0,-3 0 0,-9 1 0,-1-2 0,-2 1 0,-8-4 0,3 3 0,-4 0 0,-1-3 0,1 3 0,0-4 0,0 0 0,-1 0 0,0 0 0,0 0 0,0 0 0,1 0 0,-1 0 0,-4 4 0,3-3 0,-2 3 0,3-1 0,1-2 0,-1 3 0,0-4 0,-3 0 0,-1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24575,'0'1'0,"0"12"0,0 9 0,0 38 0,0-17 0,0 28 0,0 8 0,0-10 0,3-16 0,0 0 0,-2 9 0,11 31 0,-10-34 0,9 21 0,-6-23 0,2-2 0,-3-20 0,-4-1 0,4-10 0,-3-7 0,3-5 0,-4-8 0,0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24575,'23'0'0,"-9"0"0,4 0 0,-10 0 0,0 0 0,-4 8 0,3-3 0,-2 11 0,-1 2 0,0 1 0,-4 8 0,0-4 0,0 5 0,0 1 0,0-6 0,-8-1 0,3-9 0,-11 3 0,-3-10 0,1 1 0,-22-7 0,19 0 0,-6 0 0,19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24575,'0'90'0,"0"-1"0,0 1 0,0-1 0,0 0 0,0 1 0,0 5 0,0-4 0,0-11 0,0-19 0,0 8 0,0-7 0,0-6 0,0-25 0,0 14 0,0-32 0,0 0 0,0-1 0,0-11 0,0-13 0,0-3 0,0-9 0,0 6 0,4 1 0,1-5 0,8 3 0,0-3 0,5 0 0,6-3 0,-5 1 0,11-6 0,-12 12 0,6-6 0,-7 11 0,0 0 0,-4 5 0,-1 3 0,-4 2 0,0 3 0,-1 0 0,1 0 0,0 0 0,0 0 0,0 3 0,0 11 0,1 0 0,0 13 0,0-4 0,0 1 0,0 3 0,-4-13 0,3 7 0,-7-12 0,7 3 0,-8-4 0,4 0 0,-4-4 0,0-1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24575,'5'6'0,"-2"3"0,1 12 0,2 8 0,14 8 0,-8-1 0,40 23 0,-34-19 0,39 21 0,-39-25 0,18 0 0,-11-6 0,0-9 0,-1-2 0,-7-11 0,-4-3 0,-1-1 0,-8-4 0,-1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12 24575,'-8'-4'0,"-4"-3"0,-11 15 0,-9 10 0,-20 25 0,-2 5 0,4 6 0,0-8 0,-5 7 0,12-6 0,-9 0 0,26-16 0,-3-2 0,14-10 0,-4 0 0,15-7 0,0-8 0,4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24575,'20'0'0,"9"0"0,-4 0 0,15 0 0,-5 0 0,7 0 0,-7 0 0,-6 0 0,-7 0 0,-9 0 0,3 0 0,-10 0 0,1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24575,'23'0'0,"10"0"0,-3 0 0,12 0 0,-1 0 0,0 0 0,-6 0 0,5 0 0,-15 0 0,3 0 0,-11 0 0,-4 0 0,-5 0 0,-4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179 106 24575,'1'-4'0,"-6"0"0,-13 4 0,-11 9 0,8 1 0,-11 6 0,17 5 0,-4-6 0,2 7 0,7 0 0,1-3 0,5 8 0,4-9 0,0 0 0,0-2 0,0 2 0,0-4 0,0 12 0,0-16 0,0 11 0,0-12 0,0 7 0,0-3 0,0 0 0,8 3 0,6-6 0,9 7 0,11-6 0,-4 2 0,9-3 0,-9-4 0,4-2 0,0-4 0,-4 0 0,4 0 0,-6 0 0,-4 0 0,4-13 0,-9 1 0,10-17 0,-3-7 0,-4 3 0,3-13 0,-14 10 0,4-5 0,-5 0 0,0-1 0,-4 1 0,-2 5 0,-4 2 0,0 11 0,0 1 0,0 4 0,-7 5 0,-3 4 0,-7 1 0,-6 7 0,5-3 0,-9 4 0,3 0 0,-4 0 0,-1 0 0,1 5 0,4 3 0,-3 3 0,4 6 0,-1-7 0,2 3 0,5-5 0,3 1 0,2-1 0,4 0 0,1-4 0,-1-1 0,3-3 0,2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3:03:47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24575,'0'10'0,"0"2"0,0 3 0,0-3 0,0 0 0,0-1 0,0-2 0,0 7 0,0-8 0,0 4 0,0-5 0,0 1 0,0-1 0,0 1 0,0-1 0,0 1 0,0 3 0,0-2 0,0 2 0,0-3 0,0-1 0,0 1 0,0-1 0,0 1 0,0 0 0,-8-1 0,7 1 0,-7 0 0,8-1 0,0 0 0,0 1 0,0-1 0,0 0 0,0 0 0,0 0 0,0 0 0,-3-3 0,2 2 0,-2-2 0,3 4 0,0-1 0,0-1 0,0 2 0,0-1 0,0 0 0,-4 0 0,4 0 0,-4-3 0,4-1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3:04:14.895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0 24575,'35'0'0,"-6"0"0,-3 0 0,-3 0 0,10 0 0,7 0 0,-4 0 0,9 0 0,-11 0 0,6 0 0,-6 0 0,4 0 0,-9 0 0,4 0 0,-6 0 0,0 0 0,1 0 0,-6 0 0,4 4 0,-8-3 0,8 3 0,-8-4 0,3 0 0,-4 0 0,0 0 0,-1 0 0,1 0 0,-1 0 0,1 0 0,0 0 0,-1 0 0,1 0 0,0 0 0,-1 0 0,-3 0 0,3 0 0,-4 0 0,1 0 0,2 0 0,-6 0 0,7 0 0,-8 0 0,8 0 0,-4 0 0,5 0 0,-4 0 0,2 0 0,-2 0 0,3 4 0,-3-3 0,2 2 0,-6 1 0,10 0 0,-6 0 0,7 3 0,-7-6 0,-2 3 0,1 0 0,-3-4 0,6 4 0,-6-4 0,6 0 0,-6 0 0,7 0 0,-4 0 0,1 0 0,2 0 0,-2 0 0,-1 0 0,4 0 0,-7 0 0,6 0 0,-6 0 0,6 0 0,-6 0 0,2 0 0,1 0 0,-4 0 0,4 0 0,0 0 0,-4 0 0,4 0 0,-5 0 0,4 0 0,1 0 0,0 0 0,0 0 0,-1 0 0,-2 0 0,2 0 0,1 0 0,-4 0 0,4 0 0,-1 0 0,-2 0 0,7 0 0,-8 0 0,8 0 0,-8 0 0,8 0 0,-8 0 0,8 0 0,-7 0 0,6 0 0,-6 0 0,6 0 0,-6 0 0,7 0 0,-4 0 0,1 0 0,2 0 0,-2 0 0,4 0 0,-5 0 0,4 0 0,-8 0 0,8 4 0,-7-3 0,6 2 0,-6-3 0,10 0 0,-10 0 0,10 0 0,-11 4 0,4-3 0,-4 2 0,2-3 0,-1 0 0,2 0 0,-1 0 0,-1 0 0,1 0 0,1 0 0,-3 0 0,3 0 0,-1 0 0,-2 0 0,2 0 0,1 0 0,-3 0 0,3 0 0,4 0 0,-6 0 0,6 0 0,-7 0 0,-1 0 0,4 0 0,-3 0 0,3 0 0,-4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32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165 481 24575,'0'17'0,"0"-4"0,0 5 0,0-8 0,0 4 0,0-6 0,0 1 0,0-8 0,-8-5 0,2-16 0,-8-6 0,-1-5 0,-2-1 0,0-6 0,2 4 0,-1-4 0,9 0 0,-7 10 0,8-9 0,0 16 0,-3-9 0,8 9 0,-4-4 0,5 6 0,0-1 0,-4 5 0,3-3 0,-3 8 0,4-3 0,0 4 0,0 0 0,0 0 0,0 0 0,0 1 0,11 3 0,0 1 0,22 15 0,-5-4 0,18 21 0,-6-9 0,10 17 0,4-5 0,-3 6 0,30 11 0,-32-10 0,32 17 0,-31-17 0,9 12 0,-4-12 0,-5 11 0,-1-11 0,-7-2 0,-1-2 0,-9-11 0,-5 3 0,-2-10 0,-6 2 0,1-7 0,-5 7 0,3-7 0,-3 3 0,0-5 0,-2 0 0,0 0 0,-3 0 0,4 0 0,-6-4 0,1 3 0,0-7 0,-1 6 0,1-6 0,-4 7 0,2-7 0,-6 7 0,3-4 0,-4 4 0,-4 6 0,-6 0 0,-20 26 0,-1-2 0,-18 18 0,3 1 0,-14 4 0,-2 7-443,26-29 1,0 0 442,0-2 0,1-1 0,-27 27 0,-8 5 0,18-21-1,-16 14 1,23-18 0,-11 2 0,20-10 0,-5-5 0,14-4 0,2-6 884,5-5-884,1-1 2,4-5-2,-3 1 0,8-2 0,-4-2 0,6 1 0,-1-6 0,1 3 0,3-15 0,2-12 0,3-7 0,0-15 0,0 5 0,0-6 0,0 0 0,0 0 0,0-1 0,0 1 0,0 6 0,0 2 0,0 6 0,0 0 0,0 6 0,0 1 0,0 6 0,0 4 0,0 1 0,0 6 0,0-1 0,0-6 0,0 0 0,0-12 0,4 6 0,1-4 0,1 10 0,-2-3 0,-4 8 0,4-4 0,-3 6 0,3 0 0,-4-1 0,0 1 0,0 0 0,0 0 0,0-1 0,0 1 0,0-1 0,0 1 0,0-1 0,0 4 0,0 2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3:04:17.766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0 43 24575,'40'0'0,"-1"0"0,-17 0 0,5 0 0,1 0 0,-1 0 0,0 0 0,0 0 0,1 0 0,4 0 0,9 0 0,-6 0 0,5-4 0,-8 3 0,3-3 0,-1 4 0,-1 0 0,-6 0 0,0 0 0,-4 0 0,3 0 0,-8 0 0,8 0 0,-4 0 0,1 0 0,-2 0 0,-4 0 0,-1 0 0,1 0 0,0 0 0,-1 0 0,1 0 0,-1 0 0,-3-8 0,3 6 0,-3-5 0,3 7 0,1 0 0,-4 0 0,2-4 0,-6 3 0,6-2 0,-2-1 0,-1 3 0,4-3 0,-3 4 0,-1 0 0,4 0 0,-4 0 0,1 0 0,3 0 0,-8 0 0,8 0 0,-4 0 0,1 0 0,2 0 0,-2 0 0,3 0 0,1 0 0,-4 0 0,2 0 0,-2 0 0,3 0 0,4 0 0,-2 0 0,-2 0 0,-1 0 0,-2 0 0,0 0 0,-2 0 0,1 0 0,-4 0 0,4 0 0,-5 0 0,4 0 0,-3 0 0,3 0 0,4 0 0,-5 0 0,4 0 0,-6 0 0,0 0 0,2 0 0,3 0 0,-1 0 0,-1 0 0,-3 0 0,7 0 0,-6 0 0,6 0 0,-8 0 0,1 0 0,3 0 0,-3 0 0,3 0 0,0 0 0,-3 0 0,3 0 0,0 0 0,-3 0 0,3 0 0,0 0 0,-3 0 0,3 0 0,0 0 0,-3 0 0,3 0 0,0 0 0,-3 0 0,3 0 0,0 0 0,-3 0 0,3 0 0,-1 0 0,-2 0 0,3 0 0,-1 0 0,-2 0 0,2 0 0,1 0 0,-3 0 0,2 0 0,1 0 0,-3 0 0,3 0 0,0 0 0,-3 0 0,2 0 0,0 0 0,-2 0 0,2 0 0,-3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3:04:28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24575,'-3'-4'0,"6"1"0,-2 3 0,11 8 0,0 1 0,5 7 0,4 2 0,3 4 0,3-2 0,2 3 0,0 6 0,-1-7 0,4 18 0,3-13 0,-8 8 0,12-9 0,-18 6 0,11-11 0,-1 13 0,-7-15 0,11 11 0,-12-11 0,5 4 0,-1-5 0,-4 0 0,3 0 0,-8-1 0,3-4 0,-8 3 0,3-7 0,-3 3 0,0-4 0,-2 0 0,-3 0 0,-1-1 0,1-3 0,-4 3 0,3-6 0,-3 2 0,3-3 0,0 0 0,0 0 0,0 0 0,-2 4 0,1-3 0,-2 2 0,-3-3 0,-2-8 0,-11 3 0,3-11 0,-7 7 0,3-7 0,-4 3 0,1-4 0,-1 0 0,0-4 0,0 3 0,-1-8 0,1 8 0,-5-4 0,3 1 0,-3 2 0,5-3 0,0 6 0,0 3 0,1-3 0,3 7 0,-3-3 0,8 4 0,-1 0 0,3 4 0,1-3 0,-2 3 0,9 0 0,3 1 0,11 6 0,0 5 0,1 2 0,-1 5 0,1-5 0,0 5 0,-1-2 0,1 0 0,0 3 0,-1-3 0,5 4 0,-3-4 0,4 3 0,-6-6 0,1 2 0,-5-4 0,4 0 0,-7-1 0,2 1 0,-3 0 0,-4-1 0,2-3 0,-5 3 0,2-3 0,-3 3 0,0 0 0,-3 1 0,-6 0 0,-8 4 0,-2 6 0,-7 1 0,1 9 0,2-10 0,-4 6 0,8-3 0,-2-2 0,-1 3 0,4-6 0,-3 2 0,4-2 0,-6 7 0,5-5 0,-5 4 0,6-5 0,1-4 0,-1 3 0,0-3 0,5-1 0,0 0 0,4-5 0,4 1 0,-3-4 0,10-1 0,-3-3 0,7 0 0,1 0 0,-1-3 0,0 2 0,0-5 0,1 1 0,3-6 0,7-3 0,-1-3 0,11-6 0,6-2 0,-7-4 0,17 3 0,-20 3 0,9 4 0,-10 1 0,3 4 0,-8 2 0,3 3 0,-4 1 0,0-1 0,-5 1 0,0 4 0,-5 0 0,1 1 0,-1 2 0,1-2 0,-4 0 0,2 2 0,-2-2 0,3 3 0,1 0 0,4 0 0,0 0 0,5 0 0,-1 0 0,6 0 0,-4 0 0,3 0 0,-8 0 0,-2 0 0,-3 0 0,-1 0 0,1 0 0,-1 0 0,-9 0 0,0 0 0,-8-8 0,2 3 0,-4-7 0,3 4 0,-7-4 0,4 3 0,-5-7 0,4 7 0,-7-7 0,10 3 0,-16-1 0,12-2 0,-8 6 0,6-2 0,-1 4 0,0-1 0,0-3 0,1 7 0,3-6 0,-3 10 0,8-6 0,-4 3 0,4 0 0,1 0 0,-1 4 0,1-3 0,-1 2 0,1-2 0,-1 0 0,7 2 0,2-2 0,6 6 0,1 1 0,-1 4 0,1-1 0,0-3 0,-1 3 0,-3-3 0,0 3 0,-4 0 0,0 0 0,0 1 0,0-1 0,-4 1 0,-4 0 0,-5 0 0,-3 0 0,-1 0 0,0 1 0,-4 3 0,2 6 0,-8 1 0,3 9 0,-5-4 0,-1 6 0,5-1 0,-3 1 0,8-3 0,-3-3 0,9-3 0,3-8 0,-1 3 0,6-8 0,-5 4 0,11-5 0,-7-3 0,6 3 0,-2-3 0,3 3 0,-4 0 0,0 0 0,0 0 0,1 0 0,0-2 0,2 1 0,-6-2 0,3 4 0,0-1 0,-3 1 0,6-1 0,-5 1 0,1-4 0,-2 3 0,2-3 0,-1 3 0,5 1 0,-6-4 0,3 3 0,-4-3 0,-3 4 0,2-1 0,-3 1 0,5-1 0,-1 1 0,4-1 0,7-3 0,6-1 0,11-3 0,3-4 0,4-6 0,0-4 0,2-9 0,-2 3 0,9-10 0,-6 5 0,5-1 0,-7 3 0,-1 4 0,1 1 0,-1 0 0,0 3 0,-4 3 0,3-2 0,-8 5 0,3-4 0,-4 5 0,-1-1 0,-3 1 0,3 4 0,-8-3 0,4 6 0,-5-6 0,1 3 0,-1 0 0,1 0 0,-1 4 0,0 0 0,-3-3 0,3 2 0,-3-2 0,3 0 0,1 2 0,-1-3 0,1 1 0,-1 2 0,1-6 0,-1 7 0,5-8 0,-4 7 0,8-6 0,-8 6 0,8-6 0,-8 6 0,4-3 0,-5 1 0,1 2 0,-1-3 0,1 4 0,-1 0 0,-3-3 0,3 2 0,-4-2 0,-2 3 0,-6 4 0,-7 0 0,-5 8 0,0 1 0,-4 0 0,-2 4 0,-4-3 0,4 4 0,-3 0 0,3-1 0,-5 2 0,1-5 0,0 3 0,4-4 0,-3 5 0,8-4 0,-4-2 0,6 0 0,-1-3 0,0 3 0,5-4 0,-4 1 0,7-2 0,-7 1 0,8 0 0,-8 0 0,8 0 0,-4 0 0,4-4 0,4 2 0,-3-5 0,3 2 0,-3-3 0,0 0 0,0 0 0,0 0 0,0 0 0,0 0 0,0 0 0,0 0 0,-1 0 0,1 0 0,0 0 0,0 0 0,-1 0 0,1 4 0,-1 0 0,1 3 0,0-3 0,0-1 0,3 0 0,-2-2 0,5 0 0,-2-6 0,3-11 0,4 2 0,5-12 0,4 3 0,5 1 0,0-5 0,4 9 0,-3-9 0,2 9 0,1-4 0,-4 5 0,4 3 0,-6-2 0,6 6 0,-5-5 0,10 4 0,-10-1 0,5 3 0,-6 1 0,1 0 0,4-1 0,-7 1 0,7-1 0,-13 1 0,4 0 0,-5 4 0,1 1 0,-4-1 0,-1 0 0,-3-3 0,0 0 0,-3 0 0,-1 3 0,-4 1 0,-3 3 0,-2 0 0,1 0 0,-4 0 0,3 0 0,-4 0 0,1 0 0,-1 0 0,-5 0 0,4 0 0,-3 0 0,4 0 0,0 0 0,1 0 0,-1 0 0,4 0 0,1 0 0,1-4 0,2 0 0,-2-4 0,4 1 0,2-1 0,2 1 0,3-1 0,-3 1 0,2-1 0,-3 1 0,4-5 0,0-1 0,-3-4 0,2 1 0,-7-6 0,3 4 0,-4-8 0,4 8 0,-3-8 0,3 3 0,-4 1 0,0 0 0,1 1 0,-5 3 0,4-4 0,-4 6 0,5-1 0,0 4 0,0 1 0,4 5 0,-3-1 0,3 4 0,0-3 0,3 6 0,6-2 0,2 3 0,0 3 0,1-2 0,-1 6 0,1-3 0,-1 0 0,1-1 0,-4 1 0,3-3 0,-7 5 0,4-2 0,-12 0 0,3 2 0,-6-2 0,3 0 0,0 0 0,1-1 0,-1-2 0,1 5 0,-1-5 0,4 6 0,-2-6 0,2 5 0,-4-2 0,4 3 0,1 0 0,3 5 0,0 5 0,0 11 0,0 7 0,0 5 0,0 6 0,0-5 0,0 11 0,0-10 0,0 4 0,0-7 0,0-5 0,0-1 0,0-6 0,0-4 0,0-2 0,0-4 0,0-1 0,0 1 0,0-5 0,0 4 0,0-7 0,0 2 0,0-3 0,0-1 0,-3 1 0,2-1 0,-6 1 0,3-1 0,-3 0 0,0-3 0,0 2 0,0-5 0,-1 5 0,4-2 0,-3 1 0,3 1 0,0-2 0,-3 1 0,6 1 0,-6-5 0,6 6 0,-5-6 0,1 5 0,1-2 0,-3 1 0,3 1 0,-3-5 0,3-1 0,0-8 0,4-4 0,0-10 0,0 4 0,0-8 0,4 4 0,-3-6 0,7 6 0,-7-4 0,3-3 0,-4 1 0,4-11 0,-3 11 0,3-11 0,-4 5 0,0 0 0,0-5 0,0 11 0,0-1 0,0 3 0,0 8 0,0-8 0,0 8 0,0-3 0,0 4 0,0 0 0,0 0 0,0 1 0,0 3 0,0-3 0,0 8 0,0-4 0,0 4 0,0 1 0,0-1 0,0 1 0,0-1 0,4 4 0,-1 1 0,4 0 0,-3-1 0,-1-3 0,-3 0 0,0 0 0,0-1 0,0 1 0,0-1 0,3 4 0,1 1 0,4 3 0,-1 0 0,1 0 0,-1 0 0,5 3 0,-4 2 0,8 7 0,-4 0 0,5 1 0,0 3 0,-1-3 0,7 9 0,-5-4 0,10 11 0,-10-11 0,5 4 0,-6-5 0,-1 0 0,1-4 0,-4 2 0,2-6 0,-6 3 0,3-7 0,-5-2 0,0-3 0,-2 0 0,-2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3:04:38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24575,'7'0'0,"4"0"0,6 4 0,1 1 0,8 4 0,-3-1 0,0 1 0,3 4 0,-8-3 0,3 6 0,0-2 0,-6 3 0,5-4 0,-2 4 0,-1-4 0,10 5 0,-10-9 0,5 7 0,-1-10 0,-3 9 0,8-5 0,-8 6 0,3-6 0,-4 2 0,0-4 0,-1 0 0,-3 0 0,3 1 0,-8-2 0,8 1 0,-8 0 0,4 0 0,-1-4 0,-2 3 0,2-3 0,-3 0 0,-1 3 0,1-6 0,-1 2 0,1 0 0,-1-2 0,1 6 0,-1-6 0,1 5 0,-1-2 0,0 4 0,0-5 0,1 4 0,-4-3 0,3 0 0,-3 3 0,3-6 0,1 6 0,-1-7 0,1 7 0,-1-3 0,1 0 0,-4 3 0,3-6 0,-3 6 0,3-3 0,1 0 0,-1 3 0,1-3 0,-1 0 0,1-1 0,-4 0 0,3-2 0,-3 3 0,0-1 0,-1 0 0,-3 5 0,0-1 0,0 0 0,-4 1 0,0-1 0,-3 1 0,-1-1 0,0 1 0,1-1 0,-1 1 0,-4 0 0,3 3 0,-2-2 0,-1 7 0,-1-7 0,0 7 0,-3-4 0,3 1 0,0-1 0,1-4 0,1 0 0,2-1 0,-3 1 0,1 0 0,2 0 0,-7 0 0,4 0 0,-1 0 0,-3 0 0,8 0 0,-8 0 0,7-1 0,-2 1 0,3 0 0,1-1 0,-1 1 0,0-4 0,1 2 0,-1-5 0,1 6 0,-1-6 0,0 2 0,1-3 0,3 3 0,-3-2 0,3 3 0,-3-4 0,3 3 0,-3-2 0,3 2 0,-3 0 0,0-2 0,-1 3 0,4-1 0,-3-2 0,3 5 0,-3-5 0,2 6 0,-1-6 0,1 2 0,1 0 0,-2-2 0,1 2 0,1 1 0,-3-3 0,3 5 0,-7-2 0,3 4 0,-3-4 0,3 0 0,0-1 0,1 1 0,-1 0 0,1 0 0,-1-1 0,0 1 0,1 0 0,-1 3 0,1-6 0,-1 5 0,0-1 0,1-1 0,-1 2 0,0-5 0,1 3 0,3-1 0,-3-2 0,3 2 0,-3-3 0,3 4 0,-2-4 0,5 1 0,-2-5 0,3-8 0,-4 0 0,3-5 0,-3-5 0,0 0 0,3-6 0,-3-18 0,4 3 0,-5-24 0,4 18 0,-4-10 0,0 11 0,4-5 0,-8 5 0,3 2 0,0 6 0,-2 6 0,7 1 0,-3 5 0,0 6 0,3-5 0,-3 9 0,4-3 0,0 4 0,0 5 0,0 0 0,0 4 0,0 1 0,0-1 0,0 1 0,3 3 0,2 0 0,6 4 0,-3 0 0,13 0 0,-8 4 0,9 1 0,-5 3 0,-1 0 0,1 1 0,-1-1 0,1 0 0,-1 1 0,-3-2 0,-2 1 0,-3-4 0,-1 3 0,1-6 0,-1 6 0,1-7 0,-1 4 0,1-4 0,-4 3 0,-4-2 0,-8 2 0,-4-3 0,-5 0 0,4-4 0,-3 0 0,8-1 0,-4 2 0,4 3 0,1-4 0,-1 3 0,0-2 0,1 3 0,-1 0 0,7 0 0,10 0 0,4 0 0,2 3 0,1 2 0,-7 2 0,2 1 0,-3-4 0,-1 3 0,1-6 0,-1 6 0,-9-7 0,0 4 0,-17-8 0,10-1 0,-12-7 0,8 3 0,-3-3 0,-1 0 0,4 3 0,1 0 0,5 3 0,-1 5 0,1-3 0,3 7 0,4 1 0,8 8 0,1 0 0,7 1 0,-3-1 0,-1 0 0,4-3 0,-7 3 0,2-5 0,-3-2 0,-4 1 0,-7-5 0,-6-5 0,-11-6 0,-2-7 0,-1-1 0,1 1 0,6 4 0,-1-3 0,0 7 0,1-4 0,3 6 0,1-1 0,5 3 0,-1-2 0,0 7 0,4-7 0,-3 6 0,13-2 0,-1 3 0,11 0 0,0 3 0,1 6 0,4 4 0,-3 0 0,4 4 0,-6-8 0,6 7 0,-5-2 0,9 3 0,-8-3 0,9 3 0,-10-4 0,5 1 0,-6-2 0,-3-5 0,2 2 0,-6-2 0,2 1 0,-3 0 0,-7-4 0,-6-5 0,-7-3 0,-9-9 0,3 0 0,-10-11 0,6 6 0,-2-5 0,6 9 0,3 2 0,6 5 0,1-1 0,11 4 0,10 0 0,9 4 0,5 4 0,6 2 0,1 8 0,6 1 0,0 5 0,5 0 0,-3-4 0,4 3 0,-7-8 0,1 4 0,0-1 0,-6-3 0,-6 2 0,-2-4 0,-8-1 0,-1 1 0,-2-1 0,-6-1 0,2-2 0,-3 2 0,-7-7 0,-2 3 0,-6-3 0,-1 0 0,-4 4 0,0-3 0,-5 3 0,-5-4 0,4 3 0,-8-2 0,8 3 0,-8-4 0,8 0 0,-8 0 0,3 0 0,1 0 0,0 0 0,6 0 0,3 3 0,1-2 0,5 3 0,-1-4 0,10 0 0,8 3 0,6-2 0,10 3 0,-8 0 0,8-3 0,-3 7 0,-1-4 0,0 1 0,-6 3 0,1-7 0,-1 6 0,1-3 0,-4 4 0,-2-3 0,-3 2 0,-1-6 0,1 2 0,-4 0 0,-8-2 0,-9 2 0,-4-3 0,-5 0 0,1 0 0,3 0 0,-9-4 0,9 3 0,-3-7 0,4 3 0,5 1 0,-4 0 0,11 0 0,-6 4 0,10-7 0,1 6 0,8-2 0,9 3 0,6 0 0,4 0 0,0 0 0,-4 0 0,3 0 0,-8 0 0,3 0 0,-4 0 0,-1 0 0,6 0 0,-4 0 0,3 4 0,-4-3 0,-1 6 0,1-2 0,-5-1 0,0 0 0,-5-1 0,1-2 0,-1 3 0,1-4 0,-2 0 0,-4 0 0,-8 0 0,-6 0 0,-10 0 0,0 0 0,-1 0 0,-3 0 0,8 0 0,-3 0 0,4 3 0,-5-2 0,4 7 0,-3-7 0,8 2 0,-3 1 0,8-3 0,-4 3 0,5-4 0,6 0 0,6 0 0,12 0 0,0 0 0,5 0 0,-6 0 0,1 0 0,-5 0 0,4-4 0,-7 3 0,2-3 0,-3 4 0,-1 0 0,-6 0 0,-5 0 0,-14 4 0,-4 5 0,-11 6 0,-3 10 0,2-5 0,-7 11 0,5-6 0,-6 2 0,6-2 0,2-1 0,11-5 0,1-1 0,9-6 0,1-4 0,5-1 0,2 1 0,-1-4 0,11-1 0,5-7 0,7-4 0,9-2 0,-3-7 0,-1 7 0,-1-2 0,-4 3 0,-4 1 0,2 4 0,-6-3 0,6 2 0,-6-3 0,7 0 0,-8 0 0,8-4 0,-4 3 0,1-2 0,2 2 0,-6 2 0,3-1 0,-5 0 0,1 0 0,-1 4 0,0-3 0,1 3 0,-1 0 0,1-3 0,-1 3 0,1 0 0,-1-3 0,1 6 0,-10-2 0,-9 3 0,-6 0 0,-9 0 0,-2 0 0,-6 0 0,-6 9 0,0 2 0,0 9 0,1-1 0,-3 7 0,2-5 0,5-1 0,6-2 0,8-9 0,4 7 0,5-7 0,0 2 0,4-3 0,4-1 0,-3 1 0,3-1 0,-3 0 0,-1 1 0,1-1 0,-1-2 0,4 1 0,-3-2 0,3 4 0,-4-1 0,1 1 0,3-1 0,-3 0 0,3 1 0,-4-1 0,4 1 0,-3-1 0,6 1 0,-5-1 0,5 1 0,-6-4 0,3 3 0,0-3 0,-3 0 0,3 3 0,0-3 0,-3 3 0,3 1 0,-4-1 0,4 1 0,0-1 0,1 1 0,2-1 0,1-3 0,4-1 0,7-3 0,2-7 0,3 1 0,1-9 0,4 1 0,-3-8 0,9 3 0,-4-3 0,4 3 0,6 0 0,-5 1 0,5-1 0,-10 1 0,3 4 0,-12 2 0,6 7 0,-12-1 0,4 5 0,-4-6 0,-10 6 0,-9 2 0,-5 7 0,-6 2 0,1 6 0,3-3 0,-4 5 0,1-1 0,3 0 0,-4 0 0,6 0 0,-1-1 0,0 1 0,4-5 0,2 0 0,3-4 0,4-1 0,-3 1 0,6-1 0,-5 0 0,5 1 0,-6-1 0,6 1 0,-6-4 0,7 3 0,-7-6 0,6 5 0,-2-8 0,3 1 0,0-15 0,0 2 0,0-12 0,0 3 0,0-4 0,0-1 0,0 1 0,0-1 0,-4-5 0,2 4 0,-2-9 0,0 9 0,3-4 0,-3 6 0,4 0 0,-4 0 0,3 4 0,-3 2 0,4-1 0,0 4 0,0-3 0,0 4 0,0 0 0,0 1 0,0 3 0,0 2 0,0 3 0,0 0 0,0 1 0,0-1 0,0-3 0,0 2 0,0-7 0,0 4 0,0-5 0,0 4 0,0 2 0,0 3 0,0 0 0,0 1 0,0-1 0,0 1 0,0-1 0,0-3 0,0 2 0,0-2 0,0 3 0,0 0 0,0 1 0,0-1 0,0 1 0,0 6 0,3 5 0,-2 4 0,2 2 0,-3-3 0,0 0 0,0 0 0,0 1 0,0-1 0,0 1 0,0-1 0,0 0 0,0 1 0,0-1 0,3-3 0,-2 0 0,2-4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3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315 211 24575,'14'0'0,"-1"0"0,-5 0 0,-3-3 0,-1-12 0,-4 4 0,0-18 0,0 7 0,0-4 0,0-5 0,0 15 0,0-8 0,0 9 0,-4 5 0,-6 1 0,0 9 0,-13 0 0,6 0 0,-13 0 0,9 0 0,-9 5 0,2 11 0,1 1 0,-6 16 0,12-12 0,-1 11 0,3-11 0,8 9 0,-3-9 0,8-1 0,1-2 0,5-4 0,0 1 0,0-2 0,0-4 0,0 0 0,0 0 0,9 0 0,7 0 0,10 1 0,13 1 0,-6 0 0,5 0 0,-12-5 0,4 3 0,-3-3 0,-1 4 0,4 1 0,-9-2 0,3 1 0,-4 0 0,-1 0 0,0 4 0,0 1 0,-4-1 0,3 4 0,-8-3 0,4-1 0,-5 4 0,0-3 0,-3-1 0,-2 4 0,-4 2 0,0 1 0,0 9 0,0-4 0,-10 20 0,0-17 0,-7 16 0,-1-25 0,2 5 0,-9-5 0,5-5 0,-11 1 0,5-6 0,-12-5 0,4 0 0,-10-5 0,10 0 0,-4 0 0,6 0 0,1-9 0,4-2 0,2-10 0,10 2 0,1 0 0,4-6 0,4 4 0,-2-4 0,6 6 0,-2 4 0,4 2 0,0 4 0,0 0 0,0 1 0,0 3 0,0 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35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24575,'12'0'0,"17"0"0,4 0 0,11 0 0,-12 0 0,7-6 0,7 5 0,-6-4 0,-2 5 0,-12 0 0,-1 0 0,-10 0 0,-2 0 0,-9 0 0,0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36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24575,'17'0'0,"6"0"0,10 0 0,-5 0 0,14 0 0,-14 0 0,5 0 0,-8 0 0,-6 0 0,-4 0 0,-6 0 0,-5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38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 24575,'0'-13'0,"0"0"0,0 15 0,0 17 0,0 7 0,0 12 0,0 8 0,0-11 0,0 17 0,0-5 0,0 7 0,0 2 0,0 4 0,0-12 0,0 12 0,0-12 0,0 6 0,0-15 0,5-1 0,1-6 0,4-6 0,0-2 0,-1-9 0,5 3 0,0-8 0,6 4 0,-1-4 0,0-1 0,0 1 0,1 0 0,-1-1 0,0-3 0,0-2 0,-4-4 0,3 0 0,-4 0 0,1 0 0,3 0 0,-8 0 0,8 0 0,-4 0 0,1-9 0,4 3 0,-9-12 0,4 2 0,0-3 0,-3-6 0,4-1 0,-5-6 0,2-13 0,-1-4 0,2-22 0,0 0 0,-1 6 0,1-11 0,-6 11 0,-1-8 0,-6-5 0,0 13 0,0 2 0,0 10 0,0 7 0,0 6 0,0 2 0,-5 11 0,0 2 0,-9 6 0,-1 4 0,-13-8 0,6 15 0,-6-5 0,9 13 0,-1 0 0,1 0 0,-1 0 0,1 0 0,-1 0 0,6 0 0,-5 5 0,5 0 0,-1 9 0,0 6 0,1 1 0,3 4 0,-3-1 0,4-3 0,4 9 0,-3-9 0,4 4 0,-1 0 0,2-5 0,0 5 0,3-6 0,-8 1 0,8-1 0,-3-5 0,4 4 0,0-8 0,0 8 0,0-9 0,0 4 0,0-4 0,0-1 0,0 1 0,8 0 0,3 0 0,8-3 0,0 2 0,0-3 0,6 1 0,-4-2 0,9 1 0,-4-4 0,6 8 0,0-8 0,-1 4 0,1-5 0,-6 0 0,-1 0 0,-5 0 0,-1 0 0,-5 0 0,-1 0 0,-4 0 0,0 0 0,0 0 0,-5 0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3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1 24575,'-19'0'0,"3"0"0,-9 0 0,-6 0 0,9 4 0,-10 11 0,5 15 0,-10 19 0,3 8 0,-3 7 0,17 6 0,7 2 0,7 16-675,6 4 675,0 6 0,0-47 0,0-1 0,0 0 0,0 1 0,0 4 0,0 0 0,-1-3 0,2-1 0,3 0 0,4 0 0,5 4 0,4-2 0,26 26 0,-15-27 0,3-3 0,21 7 0,11 18 0,-10-33 0,14 19 0,-10-21 0,-5 5 0,0-19 0,-11 2 0,-6-15 0,-4 4 675,-12-11-675,-4-1 0,-2-4 0,-8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0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385 151 24575,'0'-8'0,"0"-5"0,0 3 0,0-8 0,0 3 0,0-5 0,0 6 0,0-5 0,0 5 0,-8 3 0,1 2 0,-11 9 0,-2 0 0,-1 0 0,-9 0 0,9 0 0,-10 0 0,10 5 0,-10 11 0,9 1 0,-5 21 0,6-10 0,8 16 0,4-10 0,9 10 0,0-4 0,0 6 0,0 0 0,0 0 0,0 1 0,4-8 0,7-1 0,11-5 0,1-1 0,11 9 0,-11-7 0,6 12 0,-12-6 0,0 0 0,-6 4 0,0-4 0,-4 0 0,-2-2 0,-5-6 0,0-1 0,0-4 0,-5-3 0,0-9 0,-9 3 0,0-3 0,-6 0 0,1-1 0,-6-4 0,4-1 0,-4 2 0,6-2 0,-1 1 0,-3-1 0,2-3 0,3-2 0,4-4 0,5 0 0,1 0 0,-1 0 0,4 0 0,1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0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99 24575,'-4'-5'0,"12"1"0,5 4 0,27 0 0,1 0 0,20 0 0,-20-5 0,45-3 0,-44 2 0,9-4 0,1 0 0,1 7 0,19-15 0,-12 17 0,-18-4 0,9-5 0,-27 7 0,6-7 0,-16 10 0,1 0 0,-2 0 0,-8 0 0,-2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1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24575,'13'0'0,"2"0"0,27 0 0,-3 0 0,7 0 0,-6 0 0,-2 0 0,-12 0 0,-1 0 0,-11 0 0,0 0 0,-10 0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2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0 270 24575,'5'14'0,"4"10"0,3 23 0,1 8 0,5 7 0,-11 0 0,5 28 0,-10-35 0,10 31 0,-10-37 0,3 6 0,-5-8 0,0-9 0,0-12 0,0-1 0,0-11 0,0-11 0,0-16 0,0-12 0,0-20 0,0 3 0,0-19 0,-5 6 0,3-7 0,-3-1 0,5 1 0,0 7 0,0-6 0,0 13 0,0-5 0,0 13 0,0 2 0,0 6 0,0 0 0,0 6 0,0 1 0,0 0 0,0 4 0,4-4 0,1 11 0,5-5 0,-2 9 0,1-3 0,1-1 0,-2 4 0,6 1 0,1 1 0,4 6 0,0-6 0,1 7 0,4-4 0,3 5 0,4 0 0,-4 0 0,3 0 0,-4 0 0,0 5 0,-1 0 0,-5 5 0,-5 4 0,-2-4 0,-3 8 0,-1-3 0,-4 4 0,0 0 0,-5 6 0,0 1 0,0 6 0,-16 1 0,-10 7 0,-10-4 0,-12 7 0,11-8 0,-9-5 0,4 4 0,1-10 0,2 4 0,13-12 0,-5-1 0,10-5 0,-4 0 0,11-1 0,-4 0 0,9-4 0,0 2 0,5-2 0,13-1 0,7 5 0,17-3 0,14 6 0,0 4 0,14 3 0,-13 5 0,5 0 0,-13-2 0,-2 0 0,-6-1 0,-6-5 0,-6-2 0,-6-5 0,-5 0 0,-5-4 0,0-1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3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60 24575,'-8'0'0,"-5"0"0,3 0 0,-8 8 0,3 3 0,-5 4 0,5 3 0,6-7 0,0 2 0,4 1 0,0-4 0,-4 8 0,4-8 0,0 3 0,1-4 0,4-1 0,0 1 0,0 0 0,0-1 0,0 1 0,0 0 0,0-1 0,0 1 0,4-4 0,5-2 0,6-3 0,10 0 0,-4 0 0,3 0 0,1 0 0,-4 0 0,4 0 0,-6 0 0,0-4 0,1-6 0,-6 0 0,4-8 0,-7 3 0,3-5 0,-5 1 0,1 0 0,-5 4 0,-1-3 0,-4 3 0,0-5 0,0 1 0,0 4 0,0 2 0,0-1 0,0 4 0,-3-3 0,-2 8 0,-9-4 0,-1 8 0,-4-3 0,-1 4 0,1 0 0,0 0 0,-1 0 0,5 0 0,-3 0 0,12 0 0,-3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4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24575,'0'29'0,"0"-3"0,0 19 0,0-6 0,0 8 0,0-1 0,0 0 0,0-7 0,0 6 0,0-17 0,0-2 0,0-8 0,0-8 0,0-1 0,0-5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24575,'23'0'0,"15"-6"0,-8 5 0,20 1 0,-14 17 0,4 2 0,6 10 0,-12-2 0,0 1 0,-1 7 0,-10 3 0,5 3 0,-5 5 0,-5 0 0,-1 7 0,-5-6 0,-6 7 0,5-1 0,-10-5 0,10 12 0,-9-12 0,3 5 0,-5-7 0,0 0 0,0-7 0,0 6 0,0-17 0,0 8 0,0-10 0,0 6 0,0 0 0,-4-1 0,2 1 0,-12 6 0,6 1 0,-14 7 0,3 7 0,1 2 0,-5 1 0,10-3 0,-9-7 0,9 0 0,-9 0 0,10-7 0,-9-1 0,9-6 0,-3-6 0,5-1 0,0-6 0,1 0 0,0-5 0,0-1 0,4-5 0,-3-3 0,7 3 0,-7-7 0,8 6 0,-8-6 0,4 3 0,-1-4 0,2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9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24575,'0'25'0,"0"12"0,0 26 0,0 18 0,0 11-700,0-42 0,0 0 700,0 6 0,0-1 0,0 30-59,0 12 59,0-24 0,0 16 0,0-15 0,0 6 0,0-25 0,11-2 0,-5-19 0,14-7 1037,-5-8-1037,0-9 422,9-1-422,-3-5 0,5-4 0,4 0 0,-4-9 0,7-9 0,1-11 0,-6-4 0,-1 0 0,-6 6 0,0-3 0,-10 18 0,-2-3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49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24575,'-8'-5'0,"17"2"0,12 3 0,26 0 0,16 0 0,1 0 0,33 0 0,-41 0 0,38 0 0,-35 0 0,6 0 0,-4 0 0,-15 0 0,-6 0 0,-2 0 0,-6 0 0,-6 0 0,-10 0 0,-7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50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1 252 24575,'18'0'0,"25"0"0,16 0 0,40 0-1311,-48 0 1,2 0 1310,17 0 0,4 0-686,0 0 0,2 0 686,10 0 0,0 0 0,-6 0 0,1 0 0,3 0 0,0 0 0,-4 0 0,0 0 0,7 0 0,-3 0 0,-21 0 0,-2 0 57,9 0 0,-2 0-57,18 0 0,-31 0 0,0 0 0,36 0-323,-2 0 323,-17 0 0,-2 0 1153,-7 0-1153,-8 0 1721,6 5-1721,-13-3 929,5 3-929,-7 0 399,0-4-399,-6 5 0,-2-6 0,-6 0 0,-1 0 0,1 0 0,-6 0 0,5 0 0,-11 0 0,5 0 0,-6 0 0,1 0 0,-6 0 0,0 0 0,-5 0 0,-1 0 0,1 0 0,-8 0 0,-2-4 0,-12 3 0,-2-12 0,-10 1 0,-2-14 0,-5 3 0,-3-10 0,8 11 0,-4-5 0,10 7 0,-4 0 0,10 5 0,-3-3 0,8 8 0,-4-4 0,5 5 0,5 5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750 1 24575,'-13'0'0,"-2"0"0,-24 0 0,6 0 0,-8 0 0,3 0 0,-6 0 0,-6 0 0,3 0 0,-2 9 0,3 3 0,3 20 0,2-1 0,3 6 0,10-4 0,2 3 0,10-4 0,1 3 0,9-3 0,2-3 0,4-3 0,0-3 0,0-4 0,4 0 0,11 1 0,11-1 0,13 3 0,4-1 0,2 2 0,4-6 0,-2 5 0,1-6 0,-3 2 0,-3 2 0,-8-5 0,1 11 0,-19-5 0,7 7 0,-11-2 0,-3 4 0,-4 1 0,-5 4 0,0 4 0,-20 5 0,1-10 0,-37 11 0,-3-19 0,-14 10 0,9-22 0,-5-3 0,13-11 0,-1 0 0,5 0 0,15 0 0,4 0 0,10 0 0,8 0 0,2-4 0,9-1 0,0-3 0,4 0 0,0-1 0,0-14 0,0 1 0,0-1 0,0 9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5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24575,'18'0'0,"-2"4"0,20 2 0,-8 4 0,10 6 0,-11-1 0,3 2 0,-4-3 0,6 2 0,0-5 0,-6 8 0,-1-7 0,-10 6 0,3-7 0,-3-2 0,-4-1 0,1-3 0,-7 4 0,4-4 0,-4 2 0,-1-2 0,-13 3 0,-2 1 0,-14 1 0,-1 5 0,-7 8 0,-1 5 0,-9 21 0,12-12 0,-12 19 0,13-9 0,-8 5 0,0 3 0,7-6 0,2-1 0,6-9 0,6-6 0,3-8 0,4-11 0,5 0 0,-3-6 0,7 1 0,-3 0 0,0-4 0,4-24 0,-4 13 0,4-17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53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24575,'0'5'0,"0"11"0,0 31 0,0 16 0,0 18-904,0 10 904,0-36 0,0 0 0,0-3 0,0-1 0,0 0 0,0 0 0,0 47 0,0-6 0,0 0 0,0-3 0,0-16 222,0-10-222,0-16 0,0-15 0,0-12 0,0-6 0,0-6 0,0-3 0,0-1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5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24575,'7'-14'0,"-1"6"0,22-6 0,-4 7 0,14-14 0,0 3 0,2 1 0,-1 1 0,6 4 0,-12 1 0,5 5 0,-12 1 0,-1 5 0,-1 0 0,-8 0 0,3 0 0,-10 0 0,0 0 0,-1 0 0,-3 0 0,-2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54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24575,'0'2'0,"0"10"0,0 26 0,0-8 0,0 35 0,0-19 0,0 32 0,0-21 0,0 11 0,-5-14 0,4 17 0,-5-15 0,11 5 0,2-8 0,5 2 0,-5-7 0,-2 4 0,-5-19 0,0 0 0,0-8 0,0-6 0,0 0 0,0-4 0,0-2 0,0-8 0,0-1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7:59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0 890 24575,'0'-22'0,"0"-19"0,4 17 0,3-34 0,9 22 0,-3-17 0,3 13 0,-10 2 0,-1 16 0,-5 3 0,0 10 0,0 8 0,0 6 0,0 15 0,0 6 0,0 12 0,0-4 0,0 10 0,0-11 0,0 5 0,10-6 0,-4-6 0,13-1 0,-9-11 0,8 0 0,-3-5 0,4-3 0,1-2 0,4-4 0,-3-4 0,10-13 0,-8-11 0,5-13 0,-5-5 0,-1 0 0,1 0 0,-5 7 0,-2 0 0,-6 8 0,1 4 0,-6 2 0,0 6 0,-5 4 0,0 2 0,0 5 0,-4 3 0,-1 1 0,-4 13 0,4 1 0,-3 9 0,2 1 0,1-1 0,-3-4 0,7 3 0,-3-8 0,4 3 0,0-4 0,0 0 0,0-1 0,4-3 0,5-2 0,1-3 0,8 5 0,-3-4 0,4 3 0,-4 0 0,-2 1 0,0 4 0,-3 0 0,4 0 0,-6 0 0,2 4 0,-6 1 0,1 6 0,-5 4 0,0 2 0,0 6 0,0 0 0,0-6 0,0 4 0,0-9 0,-9 4 0,3-6 0,-13-4 0,4-1 0,-4-9 0,-1-1 0,1-4 0,0 0 0,3-8 0,-2-3 0,7-9 0,1 1 0,2 0 0,7 4 0,-4 2 0,5 4 0,12 4 0,-1 1 0,11 4 0,2 0 0,-3 0 0,3 0 0,-4 5 0,-1-4 0,-4 3 0,3-4 0,-8 0 0,8-8 0,4-17 0,-4-9 0,5-14 0,-6-6 0,-3-1 0,4-8 0,-6 1 0,1-1 0,-1 8 0,-5-5 0,-2 5 0,-5 0 0,0 8 0,0 3 0,0 16 0,0-9 0,0 17 0,0-1 0,-5 3 0,0 12 0,-4-6 0,4 21 0,1 10 0,4 17 0,0 17 0,0 2 0,0 8 0,0-2 0,0 10 0,0-7 0,5-1 0,2-3 0,4-12 0,1-2 0,-1-8 0,-1-12 0,-1-6 0,5-6 0,-4-5 0,4-4 0,-1-1 0,-3-4 0,8 0 0,-3 0 0,-1 0 0,5-14 0,-3-4 0,0-8 0,-1-5 0,-5 10 0,0-4 0,-1 6 0,-3 0 0,-2 4 0,-4 1 0,0 6 0,0 6 0,0 8 0,0 8 0,0 11 0,0-4 0,0 4 0,0-6 0,0 0 0,4 1 0,1-6 0,9 4 0,6-7 0,1 7 0,9-6 0,-9 2 0,4-4 0,-10-1 0,3 1 0,-8-5 0,3-1 0,-4-4 0,-1 0 0,1 0 0,0 0 0,0 0 0,-1 0 0,1-4 0,-4-6 0,3-10 0,-6-13 0,2 0 0,-4-12 0,0 12 0,0-12 0,0 12 0,0-6 0,0 7 0,-4 6 0,-6 5 0,-11 2 0,-5 13 0,-6-9 0,0 14 0,0-4 0,6 5 0,-4 0 0,14 0 0,-8 0 0,14 0 0,-4 0 0,9 4 0,1 1 0,4 3 0,0 6 0,0 0 0,0 1 0,0 3 0,9-4 0,2 6 0,13-5 0,-3 3 0,9-6 0,-3 2 0,4-3 0,1 4 0,0-3 0,-1 3 0,-4-5 0,3-4 0,-9 3 0,3-8 0,-9 3 0,3-4 0,-8 0 0,3 0 0,-4 0 0,0 0 0,0 0 0,-1 0 0,1 0 0,0-4 0,0-11 0,-4 4 0,0-13 0,-5 10 0,0-6 0,0 1 0,0 0 0,0-1 0,-4 5 0,3 2 0,-3 4 0,0 0 0,0 4 0,-5 1 0,0 4 0,1 0 0,-1 0 0,0 0 0,0 0 0,-4 0 0,3 4 0,-4 1 0,5 4 0,0 4 0,0-3 0,-1 8 0,5-3 0,-3 4 0,7 0 0,-4-4 0,5 3 0,0-8 0,0 3 0,0-4 0,0 0 0,0-1 0,4-3 0,1-1 0,8-4 0,-3 0 0,8 0 0,-3 0 0,4 0 0,1 0 0,-1-9 0,-4 3 0,3-8 0,-8 5 0,3 0 0,-4 4 0,-4-3 0,2 3 0,-6-3 0,7-1 0,-7 1 0,6 3 0,-2 1 0,-1 8 0,5 11 0,-8 7 0,8 9 0,-8 7 0,4 2 0,-5 6 0,0 8 0,0-6 0,0 12 0,0-12 0,0 13 0,0-13 0,0 12 0,0-18 0,0 10 0,0-19 0,0 5 0,-9-12 0,3-1 0,-13-5 0,4-5 0,1-2 0,-10-3 0,8-5 0,-9 0 0,5-5 0,1 0 0,0 0 0,-1-9 0,5-7 0,0-11 0,9-11 0,1-2 0,5-6 0,0-8 0,0-1 0,6-16 0,5 20 0,14-16 0,11 29 0,3-16 0,9 15 0,-3-4 0,-3 13 0,4 5 0,-6 9 0,0 5 0,-2 5 0,-7 1 0,1 5 0,-6 0 0,-1 0 0,-6 0 0,1 0 0,-6 0 0,4 4 0,-7 6 0,3 5 0,-4 10 0,-5-4 0,0 3 0,-5 1 0,0-4 0,0 4 0,0-11 0,-4 0 0,-6-5 0,0 0 0,-7 0 0,2-4 0,1-2 0,1-3 0,4 0 0,4-3 0,-4-13 0,8-5 0,-4-18 0,5 6 0,0-12 0,0 5 0,10-5 0,2 5 0,15 1 0,2 6 0,4 4 0,0 2 0,-1 10 0,0 6 0,-6 7 0,-1 4 0,-6 0 0,0 0 0,1 0 0,-6 0 0,0 0 0,-5 0 0,-1 0 0,1 4 0,0 0 0,-4 1 0,-2-1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8:0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332 226 24575,'0'-18'0,"0"5"0,0 0 0,0 4 0,-3 0 0,-2 4 0,-9 1 0,4 4 0,-8 0 0,3 0 0,-4 0 0,-6 0 0,4 0 0,-4 0 0,6 0 0,0 0 0,-6 0 0,9 0 0,-8 0 0,9 0 0,0 9 0,5-3 0,2 12 0,6-4 0,-2 6 0,-5-1 0,7 0 0,-6 6 0,8 1 0,0 0 0,0-1 0,0-6 0,0 0 0,0 0 0,0-4 0,4-2 0,0-4 0,10-4 0,-4-1 0,8-4 0,2 0 0,0 0 0,5 0 0,0-10 0,-4-6 0,4-6 0,-5-3 0,0 0 0,0 5 0,-4-11 0,2 10 0,-6-9 0,2 9 0,-5 1 0,1 2 0,-5 8 0,-1-3 0,-4 15 0,0 10 0,0 12 0,0 8 0,0 0 0,0-1 0,0 7 0,0-10 0,5 9 0,0-17 0,9 5 0,1-10 0,5-1 0,-1-4 0,0-1 0,0-3 0,-4-2 0,3-4 0,-4 0 0,1-9 0,4-7 0,-7-10 0,8-12 0,-8 4 0,5-4 0,-6 0 0,-1 4 0,1-4 0,-1 12 0,0 1 0,4 6 0,-4 4 0,4 1 0,-5 6 0,-1-1 0,1 4 0,0 1 0,-1 4 0,6 0 0,-4 0 0,3 0 0,-4 0 0,0 8 0,0 3 0,-3 14 0,2 1 0,-6 6 0,2-1 0,-4 1 0,0 0 0,0-6 0,0-1 0,0-6 0,0-5 0,0 0 0,0-5 0,0-1 0,0-6 0,0-14 0,0-9 0,0-11 0,0 1 0,0-1 0,5 0 0,1-6 0,9 10 0,-3-9 0,6 16 0,4-11 0,-1 15 0,5-8 0,-11 15 0,3-4 0,-3 5 0,4 3 0,-5 2 0,0 0 0,-5 3 0,4-3 0,-3 4 0,3 0 0,-4 0 0,0 0 0,-4 9 0,-1 13 0,-4 6 0,0 17 0,0 2 0,0 1 0,0 5 0,0-7 0,0-6 0,0-2 0,0-12 0,0-6 0,0-7 0,0-4 0,0 0 0,0-8 0,0-7 0,0-14 0,0-6 0,4-6 0,2-6 0,5 4 0,6-10 0,-1 10 0,7-11 0,-2 12 0,1 0 0,-2 8 0,-1 6 0,0-1 0,1 1 0,-6 4 0,4 1 0,-8 5 0,4 4 0,-5-3 0,-1 7 0,1-3 0,0 4 0,-1 0 0,1 0 0,-1 0 0,0 4 0,-3 11 0,-2 6 0,-3 11 0,0 6 0,0 2 0,0 6 0,0-6 0,0-8 0,0-7 0,0-6 0,0-4 0,0-2 0,4-4 0,-3 0 0,7-4 0,-3-1 0,3-4 0,1 0 0,5 0 0,0 0 0,11-10 0,-4-1 0,4-5 0,-6-2 0,0 7 0,-4-3 0,-1 0 0,-6 4 0,2 1 0,-2 1 0,-3 3 0,-1 0 0,-4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8:0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24575,'2'0'0,"10"0"0,35 0 0,21-6 0,23-9-605,-36 1 0,0-2 605,-3 1 0,-1 0 0,35-9 66,-1 5-66,-28 12 0,7-5 0,-17 5 0,-20 1 0,-8 6 225,-10 0 1,-4 0 0,-2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8:04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68 24575,'-1'-5'0,"2"1"0,3 1 0,-4 2 0,-5-3 0,-3 4 0,-1 0 0,1 0 0,-1 4 0,5 1 0,0 3 0,4 1 0,0-1 0,4-3 0,0-1 0,5-4 0,-4-4 0,-2-5 0,-3-6 0,0-4 0,0 4 0,0 2 0,0 4 0,0 4 0,0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8:24.19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10 856 24575,'-5'17'0,"1"-3"0,4 8 0,0-11 0,0 19 0,0-14 0,0 8 0,0-9 0,0-2 0,0-4 0,0 0 0,0-1 0,0 1 0,0-1 0,0-18 0,0-18 0,0-37 0,0-19-641,2 31 0,2-4 641,0-5 0,1 1 0,2 7 0,1 1-366,0-12 0,-1 1 366,7-30 0,0 0 0,-1 15 0,-1 30 0,-1 9 0,-1 15 1234,-1 11-1234,0 4 780,-4 14-780,4 18 0,-8 11 0,10 28 0,-4-11 0,5 19 0,0-14 0,1 7 0,-1 0 0,0 0 0,0-7 0,0-1 0,5-8 0,-5-12 0,3-3 0,-5-16 0,-1-2 0,-4-4 0,-1 0 0,-1-4 0,2-5 0,5-21 0,0-16 0,2-11 0,1-21 0,-1 12 0,6-14 0,2 0 0,0 7 0,4 0 0,-11 11 0,8 13 0,-9 2 0,3 11 0,-5 2 0,-1 11 0,0 0 0,0 9 0,0 1 0,-1 4 0,1 0 0,-1 4 0,1 5 0,1 25 0,1-4 0,-5 45 0,5-14 0,-9 28 0,9-16 0,-10 5 0,11 3 0,-10-6 0,10 4 0,-11-24 0,4-8 0,0-14 0,-4-8 0,3-11 0,-4 0 0,0-6 0,0-3 0,0-1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8:26.9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249 656 24575,'1'-5'0,"-2"1"0,-13 4 0,-6 0 0,-1 4 0,-5 18 0,-1 3 0,3 13 0,-3-5 0,5 6 0,5-6 0,-5 11 0,15-16 0,-8 15 0,13-15 0,-3 5 0,5-3 0,0-9 0,0 4 0,0-11 0,4 0 0,6-5 0,4 0 0,5 1 0,1-1 0,5-3 0,-5-2 0,11-4 0,-11 0 0,5 0 0,0 0 0,-4 0 0,4 0 0,-6 0 0,0-4 0,-4-1 0,3-9 0,-8-1 0,5-10 0,-5-1 0,0-6 0,1 0 0,0 0 0,-6 0 0,0 0 0,-5 6 0,0-5 0,0 10 0,0-4 0,0 6 0,0 4 0,0-3 0,-4 8 0,-5-4 0,-1 5 0,-9-1 0,5 1 0,-1 3 0,-3 2 0,3 4 0,0 0 0,2 0 0,-1 0 0,4 0 0,-4 0 0,6 0 0,-1 4 0,0 6 0,0 4 0,3 6 0,2-6 0,4 4 0,0-3 0,0-1 0,0 0 0,0-5 0,0-1 0,8 1 0,9-4 0,3 0 0,11-5 0,-11 0 0,11 0 0,-5 0 0,0 0 0,-1 0 0,0 0 0,-4 0 0,3-5 0,1-1 0,-4-3 0,-1-1 0,-2 4 0,-3-2 0,-1 7 0,0-7 0,-5 7 0,-1-3 0,1 4 0,0 0 0,-5 3 0,0 19 0,1 7 0,-4 17 0,4 7 0,-5-5 0,0 5 0,0-13 0,0-2 0,0-11 0,0-7 0,0-7 0,0-4 0,0 0 0,0-8 0,5-12 0,-4-11 0,9-16 0,-3-2 0,4 0 0,0 2 0,-1 6 0,1 0 0,-1 0 0,1 6 0,-1 1 0,4 10 0,-4 1 0,3 5 0,1 4 0,-4-3 0,8 7 0,-8-3 0,3 4 0,0 0 0,-3 0 0,4 0 0,-6 4 0,1 6 0,1 4 0,-1 6 0,1-1 0,-1-5 0,1 5 0,-5-10 0,3 10 0,-3-9 0,0 3 0,3-4 0,-3-1 0,4 1 0,-1 0 0,1 0 0,0-1 0,4 1 0,-3-4 0,8 4 0,-3-8 0,0 3 0,3-4 0,-4 0 0,14-8 0,-6-9 0,8-15 0,-8-8 0,-4-6 0,-1-8 0,-5-1 0,1-15 0,-6 5 0,-1-14 0,-1 15 0,-4-7 0,5 9 0,-6-1 0,0 8 0,0-6 0,0 13 0,0 1 0,-5 9 0,4 11 0,-8 7 0,4 6 0,1 6 0,-4 3 0,3 1 0,0 8 0,2 28 0,3 8 0,0 42 0,0-15 0,0-14 0,0 0 0,0 16 0,0-12 0,0 1 0,0 19 0,0-27 0,0 0 0,0 31 0,0-6 0,0-9 0,5-12 0,1-10 0,4-12 0,0-2 0,4-14 0,-3 7 0,7-12 0,-3 2 0,3-3 0,-3-5 0,8-1 0,-7-4 0,13 0 0,-9 0 0,9 0 0,-9-4 0,5-6 0,-6-5 0,1-10 0,0 5 0,-4-15 0,-2 8 0,-3-10 0,-1 6 0,-4 0 0,-1-1 0,-5 7 0,0-6 0,0 15 0,0-3 0,-4 11 0,-1 3 0,-9 1 0,4 4 0,-8 0 0,4 0 0,-1 9 0,-5 7 0,5 9 0,-2 12 0,2 2 0,4 5 0,5-5 0,1 3 0,5-10 0,0 1 0,0-10 0,0-8 0,14-1 0,10-4 0,7 0 0,21-4 0,-12-2 0,12-4 0,-7 0 0,-1 0 0,-5 0 0,-2-4 0,-6-2 0,-6-8 0,0 7 0,-6-5 0,-5 7 0,-1-5 0,-4 6 0,-4-4 0,-1 7 0,-4-2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1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24575,'0'58'0,"0"0"0,0 22 0,0 6 0,0 6 0,0-40 0,0 0 0,-3 2 0,-1 1-597,3 17 1,1 5 596,-4 17 0,1 3-583,3-7 0,0 3 583,0-21 0,0 3 0,0-2-1479,0 22 1,0 1 1478,0-21 0,0 1 0,0 3 0,0 13 0,0 2 0,0-5 0,0-18 0,0-5 0,0 3-738,0 10 1,0 3 0,0-5 737,0 13 0,0-3-163,0 5 1,0-2 162,0-12 0,0-1 0,0 3 0,0 0 0,0-4 0,0-2 0,0-11 0,0 1 0,0 34 0,0-4 0,0-40 0,0-3 0,0 13 0,0 2 0,0 11 0,0-3 752,0 22-752,0-33 0,0 0 0,0 30 0,0-21 0,6 13 2609,-4-10-2609,3-4 2730,-5-8-2730,6-9 1367,-5-6-1367,4-2 395,0-4-395,-4-3 0,7-5 0,-6-2 0,6-3 0,-7 3 0,4-7 0,-5-6 0,0-6 0,0-4 0,0-1 0,0-3 0,0-1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8:27.54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59 24575,'13'0'0,"19"0"0,38 0 0,27 0 0,-20 0 0,-14-3 0,-2-1 0,4 3 0,-11-8 0,-2-1 0,5 8 0,4-10 0,-22 12 0,-7 0 0,-13-4 0,-6-1 0,-8 0 0,-2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8:31.82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494 139 24575,'0'-13'0,"-4"7"0,-6-11 0,-10 10 0,-6-8 0,-1 5 0,-3-1 0,3 6 0,1 0 0,-5 5 0,11 0 0,-11 0 0,10 0 0,-9 5 0,8 10 0,-5 14 0,-1 12 0,3 6 0,-5 0 0,12 7 0,1-6 0,5 5 0,6 1 0,0-6 0,6 5 0,0 0 0,0-5 0,0 6 0,0-15 0,0 6 0,5-12 0,1 5 0,4-11 0,4-3 0,1-4 0,5-1 0,4 1 0,3-4 0,4-1 0,1-5 0,0 1 0,-6-1 0,4-4 0,-9-2 0,9-4 0,-9 0 0,4 0 0,-6 0 0,0 0 0,-4 0 0,3 0 0,-3 0 0,9 0 0,-3-8 0,9-4 0,7-19 0,-9 8 0,12-8 0,-19 11 0,4 0 0,-6 0 0,-4 1 0,-1 4 0,-5-3 0,0 8 0,-4-8 0,-1 3 0,-4 0 0,0-3 0,0 3 0,-8-4 0,-3 4 0,-9 1 0,-5-1 0,5 8 0,-5-7 0,5 13 0,1-3 0,0 4 0,4 0 0,-3 0 0,3 4 0,0 6 0,0 10 0,5 1 0,-5 23 0,8-20 0,-2 21 0,9-25 0,0 5 0,0-10 0,0-2 0,0-4 0,4 0 0,5 0 0,6-4 0,10-1 0,-5-4 0,5 0 0,-5 0 0,-1 0 0,0 0 0,0 0 0,1 0 0,-6 0 0,4-4 0,-8-1 0,4-5 0,-6 1 0,1 1 0,0-6 0,0 0 0,0-1 0,-4-2 0,3 2 0,-3 0 0,0 2 0,3 4 0,-7 0 0,7 1 0,-7-1 0,7 4 0,-7-2 0,6 6 0,-6-7 0,3 4 0,-4-5 0,0 35 0,0-8 0,0 31 0,0-17 0,0-1 0,0 1 0,0 4 0,0-9 0,4 3 0,1-15 0,9-2 0,0-3 0,11 0 0,-4-5 0,9 0 0,-9-5 0,4 0 0,-1 0 0,-8-4 0,8-6 0,-14 0 0,8-8 0,-8 3 0,5-10 0,-6 4 0,1-4 0,0 6 0,0 0 0,-5-1 0,4 1 0,-8-1 0,3 1 0,0 4 0,-3-3 0,3 8 0,-4-4 0,0 6 0,4 3 0,-3 8 0,3 7 0,-4 14 0,0 2 0,0 6 0,0-1 0,0 7 0,0 2 0,4 0 0,3 4 0,-1-10 0,3-2 0,-8-7 0,3-10 0,-4-2 0,0-4 0,0-8 0,0-12 0,0-10 0,0-18 0,0-1 0,0-6 0,0-7 0,0 11 0,0-10 0,0 24 0,0-9 0,0 16 0,0 1 0,0 2 0,0 8 0,0-4 0,0 6 0,4-1 0,6-1 0,4 1 0,6-1 0,-1 5 0,-4 0 0,3 1 0,-4 3 0,1-3 0,3 4 0,-8 0 0,8 0 0,-8 0 0,8 0 0,-8 0 0,3 0 0,1 0 0,-4 0 0,3 0 0,-4 0 0,0 0 0,4 0 0,-3 0 0,8-5 0,-2-10 0,4-7 0,2-16 0,0-2 0,1-6 0,-5 0 0,-1-8 0,-6 6 0,2-12 0,-2 12 0,-4-6 0,-2 14 0,-5 2 0,0 12 0,0 5 0,-4 8 0,-5 4 0,-1 4 0,-8 0 0,7 5 0,-15 0 0,13 0 0,-14 14 0,16 4 0,-10 20 0,8 2 0,2 13 0,0 2 0,10 8 0,-5-1 0,6 0 0,0 0 0,0 1 0,0-2 0,0 2 0,6-1 0,5-7 0,3 6 0,7-20 0,-3 11 0,2-24 0,-3 9 0,2-21 0,-4 3 0,4-9 0,1-5 0,-1 0 0,6-5 0,-5 0 0,11-5 0,-10-10 0,11-9 0,0-23 0,-7 4 0,5-4 0,-18 8 0,3 13 0,-5-4 0,-4 9 0,-2-4 0,-4 10 0,0 2 0,-3 8 0,-7 1 0,1 4 0,-5 0 0,5 8 0,-1 9 0,4 9 0,-3 6 0,8-1 0,-4 1 0,5-6 0,0 5 0,0-11 0,0 5 0,4-10 0,11-1 0,1-5 0,9 1 0,-6-4 0,0-2 0,1-4 0,-1 0 0,0 0 0,1 0 0,-6-9 0,5-2 0,-4-13 0,2-9 0,-2-1 0,-4-10 0,0 4 0,-4-7 0,-2 1 0,-5 6 0,0 2 0,0 6 0,0 0 0,0 11 0,-9-3 0,-2 13 0,-3-2 0,-5 7 0,-1 2 0,-1 4 0,-9 0 0,9 0 0,-4 0 0,6 0 0,-1 0 0,1 5 0,4 4 0,1 6 0,4 5 0,4-1 0,2-4 0,4 11 0,0-9 0,0 6 0,0-9 0,9-5 0,1 0 0,15-3 0,-4-2 0,9-4 0,-4 0 0,6 0 0,4 0 0,-3-5 0,3-5 0,1-7 0,2-5 0,5 0 0,2-1 0,-3 5 0,-3 2 0,-4 6 0,-11 0 0,0 4 0,-6-3 0,-5 8 0,0-3 0,-6 4 0,-3 0 0,-1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1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43 24575,'11'-23'0,"5"4"0,38 19 0,-3 0 0,-4 0 0,6 0 0,9 0 0,0 0-533,-4 0 0,5 0 533,7 0 0,9 0 0,-6 0-725,-4 0 1,3 0 724,-2 0 0,11 0 0,0 0 0,-9 0-1309,12 0 0,0 0 1309,8 0 0,8 0 0,-1 0 0,-8 0 0,-1 0 0,-3 0 0,-12 0 0,-3 0 0,4 0 0,0 0 0,4-1 0,0 1 0,-8 1 0,20 2 0,-6 1-915,4-1 0,1 2 915,2 3 0,0 1 0,-8-2 0,-1 1 0,6 1 0,0-1-349,3 0 1,-1 0 348,-14 0 0,0 0 0,2 0 0,0 0 0,-5 1 0,-1-2 246,-7-2 1,-1-1-247,-6 3 0,1-1 0,12-2 0,-3 1 0,27 8 0,-28-5 0,-3-1 2271,5 0-2271,18 5 0,-14-11 2109,-8 10-2109,-6-10 1726,-9 4-1726,-7-1 1061,0-2-1061,-19 2 0,5-4 0,-12 0 0,-5 0 0,0 0 0,-6 0 0,11 0 0,7 0 0,13 0 0,9 0 0,6 0 0,24 0 0,15 0-582,-14 0 1,2 0 581,-21 0 0,1 0-734,34-3 1,6-2 733,-6 0 0,-2 0 0,-13-3 0,2-1 0,-9 4 0,4-1 0,-5 0 0,4-2 0,-1 0 0,22 4 0,3-1 0,-4-3 0,1 1 0,2 6 0,0 1 0,-9-4 0,1 1 0,7 2 0,0 2 0,-17-1 0,-3 0 0,-8 0 0,-1 0 0,-6 0 0,0 0-313,5 0 1,-2 0 312,-14 0 0,-1 0 0,19 0 0,-3 0-21,12 0 21,10 0 0,-4 0 1035,-16 0-1035,-1 0 1499,-16 0-1499,-2 0 716,-11 0-716,-8 0 26,-11 0-26,-7 0 0,-4 0 0,13 0 0,32 0 0,11 0 0,-15 0 0,2 0 0,38 0-297,-25 0 0,3 0 297,-5-4 0,2 1 0,24 2 0,2 0 0,-10-5 0,1-1-686,15 6 1,-3 0 685,-29-5 0,0-1 0,34 6 0,-6 1 0,-12-6-442,-5 5 1,-1 2 441,-7-1 0,17 0 0,-14 0 526,-12 0-526,-14 0 1344,-7 0-1344,-8 0 978,-5 0-978,-1 0 0,-5 0 0,-5-4 0,0-10 0,-9 24 0,-1 2 0,-4 49 0,5-3 0,3 35 0,5-11 0,-6-31 0,0 1 0,-3-2 0,-1 1 0,1 9 0,-1 1 0,-1-7 0,1 1 0,2 15 0,-1 2 0,0-13 0,0 0-649,3 15 0,0 1 649,-3-6 0,1 0 0,2 8 0,1 0 0,0-4 0,0-2 0,-1 1 0,1-3 0,-1-13 0,0-1 0,0 5 0,0 0-254,0 1 1,0-1 253,7 33 0,-4-15 0,1-4 0,3-8 0,0 14 0,1 4 0,-7-32 0,-1-2 0,5 28 0,-2-2 0,4 19 0,-3-21 0,0-1 0,3 3 0,-3 1 0,0 3 0,3 18 0,-4-37 0,-1 3 0,0-4 0,-1-1 0,2 0 0,-1-3 0,5 40 0,-4-26 0,1-4 0,3 1 0,-3 5 0,-1-1 0,2-14 0,-6-7 0,1 0 0,5 6 0,-1 7 0,0-16 1264,-4-5-1264,-3-11 541,-4-11-541,0-1 0,0-10 0,-3-5 0,-19 0 0,-18-4 0,-15 6 0,-22 0 0,4 1 0,13 0 0,-2-2 0,-37-3-871,29 0 1,-10 1 0,5-1 870,4-2 0,-2 0 0,0 0 0,-11 0 0,0 0 0,9 0 0,-9 0 0,-1 0 0,3 0 0,-12 0 0,1 0 0,11 0 0,-4 0 0,-1 0 0,0 0 0,-14 0 0,0 0 0,12 0 0,-4 0 0,-1 0 0,2 0 0,-13 0 0,0 0 0,13 0 0,-8 0 0,0 0 0,26 0 0,-10 0 0,-4 0 0,2 0 0,6 0-1053,-18 0 1,7 0 0,-6 0 1052,0 0 0,-5 0 0,-1 0 0,8 0 0,1 0 0,5 0 0,0 0 0,-7 0 0,-1 0 0,3 0 0,15 0 0,2 0 0,0 0 0,-4 0 0,-1 0 0,0 0-257,-4 0 1,0 0 0,5 0 256,-14 0 0,6 0 0,14 0 0,2 0-54,7 0 0,4 0 54,-20-6 1011,32 6 0,0-1-1011,-18-10 3402,20 10-3402,11-9 1062,27-5-1062,-2 8 159,-16-7-159,-14 25 0,-29 3 0,-17 11 0,-5-3 0,38-12 0,-3-1 0,-1-1 0,-5-1-965,-29 1 1,-2 0 964,18-4 0,-4 1 0,10-1 0,-9 1 0,1-1 0,7-1 0,-11-1 0,-1-1 0,-9 2 0,-10 0 0,7 0 0,4-3 0,2 0 0,16 0 0,-2 0 0,5 0 0,-8 0 0,0 0 0,3 0 0,-5 0 0,10 0-491,18 0 0,-1 0 491,-21 0 0,-11 0 0,9 0 0,15 0 0,3 0 0,-27-3 0,-2-1 0,18 1 0,3-2-91,5-2 1,3 0 90,-40-2 0,36 2 0,3 1 0,-3 5 0,10-3 0,1 1 0,-10 3 1807,-13 0-1807,0 0 1073,9 0-1073,-1 0 212,9 0-212,-1 0 0,1 0 0,-1 0 0,1 0 0,0 0 0,0 0 0,1 0 0,5 0 0,-4 0 0,6 0 0,-3 0 0,-2 0 0,9 0 0,-4 0 0,0 0 0,5 0 0,-5 0 0,6 0 0,2 0 0,4 0 0,-3 0 0,9 0 0,-10 5 0,5-4 0,-1 8 0,3-8 0,4 4 0,1-5 0,0 4 0,5-3 0,-4 4 0,4-5 0,-1 0 0,-2 0 0,8 0 0,-3 0 0,4 0 0,5 0 0,-4 0 0,9 0 0,-4 0 0,4 0 0,0 0 0,1 0 0,0 0 0,0 0 0,3-4 0,1 3 0,4-2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9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24575,'-5'3'0,"1"15"0,4 25 0,0 13 0,0 29 0,-6-2 0,5-14 0,0 14 0,8-36 0,0 15 0,-2-12 0,-1-17 0,-3-2 0,3-17 0,-4-4 0,0-7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9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24575,'11'-5'0,"24"-9"0,18 5 0,-3-3 0,18-4 0,-16 13 0,13-7 0,5 10 0,-20 0 0,2 0 0,-20 0 0,-1 0 0,-17 0 0,4 0 0,-9 0 0,1 0 0,-7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24575,'5'5'0,"-2"5"0,-3 38 0,0-5 0,0 47 0,0-35 0,0 32 0,0-28 0,0-2 0,0-2 0,0-16 0,0-8 0,0-11 0,0-11 0,0-5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0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24575,'45'-5'0,"8"-7"0,27-9 0,10 1 0,-7 6 0,16 8 0,-29 6 0,10 0 0,-23 0 0,-4 0 0,-29 0 0,-4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1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24575,'12'0'0,"9"0"0,-5 0 0,17 0 0,-11 0 0,12 4 0,-2 7 0,-10 9 0,10 14 0,-21 9 0,1-2 0,-7 19 0,-5-18 0,0 26 0,-10-26 0,-7 17 0,-13-16 0,-9 7 0,8-9 0,-5-4 0,15-11 0,-4-6 0,6-6 0,5-5 0,0-4 0,6-1 0,-1-4 0,4-8 0,1-2 0,4-3 0,0-6 0,0 5 0,0 0 0,0 1 0,0 4 0,4 4 0,1-2 0,4 6 0,4-3 0,1 4 0,5 0 0,4 0 0,3 0 0,4 0 0,1 4 0,-1 11 0,10 10 0,-7 7 0,10 10 0,-6-8 0,7 14 0,-6-19 0,7 0 0,-14-14 0,7-9 0,-8-2 0,-4-4 0,-3 0 0,-4-4 0,-5-10 0,2-22 0,-11 16 0,1-7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2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259 102 24575,'0'-13'0,"0"-3"0,0-5 0,0 6 0,0-4 0,0 10 0,-4 4 0,-1 1 0,-14 4 0,-7 0 0,-1 0 0,-8 0 0,9 9 0,-5 2 0,-1 25 0,14-7 0,-6 13 0,22-5 0,-7 2 0,9-1 0,0-1 0,4-12 0,19 7 0,18-4 0,2-3 0,17 2 0,-19-10 0,10 12 0,-6-6 0,-9 10 0,-7-7 0,-12 5 0,-3 5 0,-8-4 0,-1 11 0,-5-11 0,0 6 0,-4-13 0,-6-1 0,-10 0 0,-6-7 0,-16 13 0,13-18 0,-23 9 0,23-11 0,-18-4 0,8-1 0,8-5 0,0 0 0,12-4 0,4-6 0,6-4 0,5-5 0,4 0 0,0 8 0,0 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4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24575,'14'-5'0,"-5"1"0,-5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5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9 240 24575,'-5'-3'0,"1"-3"0,4-18 0,0-1 0,9-1 0,-3 7 0,7 5 0,-4 1 0,0 7 0,0-3 0,-1 9 0,1 0 0,-1 0 0,1 0 0,-1 0 0,1 9 0,-4 1 0,-1 15 0,-4 14 0,0 0 0,0 13 0,0-7 0,0-1 0,0 1 0,0-7 0,0-6 0,0-8 0,4-5 0,1-5 0,4 0 0,0-10 0,3 0 0,3-4 0,9 0 0,1-9 0,2-7 0,-1-17 0,8-19 0,-9 9 0,10-15 0,-14 20 0,-3-8 0,-4 14 0,-3 1 0,-2 12 0,-4 4 0,0 2 0,-5 11 0,-5 24 0,-1 2 0,-12 32 0,6-16 0,0 20 0,2-14 0,9 5 0,-5-6 0,6-7 0,0-7 0,0-6 0,5-6 0,9-4 0,2-1 0,13-9 0,-4-1 0,7-4 0,-2 0 0,1 0 0,0-4 0,-6-6 0,-1-5 0,-4-10 0,-4-7 0,4-1 0,-8-22 0,4 19 0,-5-20 0,-5 12 0,-1-3 0,-5-3 0,0 5 0,0 6 0,0 3 0,-4 10 0,-1 6 0,-9 3 0,5 7 0,-5-4 0,17 10 0,9 0 0,17 4 0,4 0 0,10 0 0,-6 0 0,9 0 0,-8 0 0,-7 0 0,-6 0 0,-11 0 0,4 0 0,-9 0 0,4-4 0,-8-1 0,-1 1 0,-4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5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24575,'2'0'0,"7"0"0,24-5 0,14-7 0,3-10 0,-2 2 0,15-8 0,2-3 0,-5 8 0,3-11 0,-24 17 0,-2 1 0,7 4 0,-12 8 0,5 4 0,-6 0 0,-6-9 0,4 7 0,-13-7 0,6 9 0,-12 0 0,3 0 0,-5 0 0,-3 0 0,-2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24575,'-10'8'0,"3"5"0,7 7 0,0 11 0,0 1 0,0 21 0,0-22 0,0 26 0,0-14 0,0 7 0,0-4 0,0-11 0,0-14 0,4 1 0,-3-12 0,3-1 0,-4-6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750 1 24575,'-13'0'0,"-2"0"0,-24 0 0,6 0 0,-8 0 0,3 0 0,-6 0 0,-6 0 0,3 0 0,-2 9 0,3 3 0,3 20 0,2-1 0,3 6 0,10-4 0,2 3 0,10-4 0,1 3 0,9-3 0,2-3 0,4-3 0,0-3 0,0-4 0,4 0 0,11 1 0,11-1 0,13 3 0,4-1 0,2 2 0,4-6 0,-2 5 0,1-6 0,-3 2 0,-3 2 0,-8-5 0,1 11 0,-19-5 0,7 7 0,-11-2 0,-3 4 0,-4 1 0,-5 4 0,0 4 0,-20 5 0,1-10 0,-37 11 0,-3-19 0,-14 10 0,9-22 0,-5-3 0,13-11 0,-1 0 0,5 0 0,15 0 0,4 0 0,10 0 0,8 0 0,2-4 0,9-1 0,0-3 0,4 0 0,0-1 0,0-14 0,0 1 0,0-1 0,0 9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1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24575,'0'58'0,"0"0"0,0 22 0,0 6 0,0 6 0,0-40 0,0 0 0,-3 2 0,-1 1-597,3 17 1,1 5 596,-4 17 0,1 3-583,3-7 0,0 3 583,0-21 0,0 3 0,0-2-1479,0 22 1,0 1 1478,0-21 0,0 1 0,0 3 0,0 13 0,0 2 0,0-5 0,0-18 0,0-5 0,0 3-738,0 10 1,0 3 0,0-5 737,0 13 0,0-3-163,0 5 1,0-2 162,0-12 0,0-1 0,0 3 0,0 0 0,0-4 0,0-2 0,0-11 0,0 1 0,0 34 0,0-4 0,0-40 0,0-3 0,0 13 0,0 2 0,0 11 0,0-3 752,0 22-752,0-33 0,0 0 0,0 30 0,0-21 0,6 13 2609,-4-10-2609,3-4 2730,-5-8-2730,6-9 1367,-5-6-1367,4-2 395,0-4-395,-4-3 0,7-5 0,-6-2 0,6-3 0,-7 3 0,4-7 0,-5-6 0,0-6 0,0-4 0,0-1 0,0-3 0,0-1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5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9 240 24575,'-5'-3'0,"1"-3"0,4-18 0,0-1 0,9-1 0,-3 7 0,7 5 0,-4 1 0,0 7 0,0-3 0,-1 9 0,1 0 0,-1 0 0,1 0 0,-1 0 0,1 9 0,-4 1 0,-1 15 0,-4 14 0,0 0 0,0 13 0,0-7 0,0-1 0,0 1 0,0-7 0,0-6 0,0-8 0,4-5 0,1-5 0,4 0 0,0-10 0,3 0 0,3-4 0,9 0 0,1-9 0,2-7 0,-1-17 0,8-19 0,-9 9 0,10-15 0,-14 20 0,-3-8 0,-4 14 0,-3 1 0,-2 12 0,-4 4 0,0 2 0,-5 11 0,-5 24 0,-1 2 0,-12 32 0,6-16 0,0 20 0,2-14 0,9 5 0,-5-6 0,6-7 0,0-7 0,0-6 0,5-6 0,9-4 0,2-1 0,13-9 0,-4-1 0,7-4 0,-2 0 0,1 0 0,0-4 0,-6-6 0,-1-5 0,-4-10 0,-4-7 0,4-1 0,-8-22 0,4 19 0,-5-20 0,-5 12 0,-1-3 0,-5-3 0,0 5 0,0 6 0,0 3 0,-4 10 0,-1 6 0,-9 3 0,5 7 0,-5-4 0,17 10 0,9 0 0,17 4 0,4 0 0,10 0 0,-6 0 0,9 0 0,-8 0 0,-7 0 0,-6 0 0,-11 0 0,4 0 0,-9 0 0,4-4 0,-8-1 0,-1 1 0,-4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3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24575,'3'4'0,"19"0"0,6-4 0,28 0 0,-16 0 0,12 0 0,-7 0 0,-20 0 0,-5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24575,'3'4'0,"12"0"0,17-4 0,2 0 0,15 0 0,-5 0 0,2 0 0,-2 0 0,-8 0 0,-10 0 0,-7 0 0,-9 0 0,-6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1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14 24575,'-20'-4'0,"-5"0"0,-14 4 0,10 0 0,-26 0 0,8 0 0,-9 0 0,0 0 0,11 0 0,7-5 0,2 8 0,9-2 0,-1 13 0,12 1 0,-3 4 0,10 0 0,3 5 0,-2 1 0,7 13 0,-4-12 0,5 28 0,0-17 0,0 30 0,0-18 0,0 23 0,0 4 0,6 13 0,1-11 0,0-25 0,0-2 0,-1 4 0,1 4 0,-1-1 0,0-3 0,2 40 0,-3-35 0,0 11 0,-3-8 0,3-15 0,-5-5 0,0-18 0,0-5 0,0-7 0,0-4 0,4-1 0,1-3 0,3-1 0,1-4 0,10 0 0,13 0 0,2-5 0,16-6 0,7-2 0,-13 1 0,26 1 0,-25 10 0,10-5 0,-7 6 0,-9 0 0,-3 0 0,-19 0 0,-3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1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24575,'6'0'0,"18"0"0,28 0 0,14 0 0,4 0 0,5 0 0,-7 0 0,2 0 0,-10 0 0,-15 0 0,-13 0 0,-16 0 0,-8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3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24575,'3'4'0,"19"0"0,6-4 0,28 0 0,-16 0 0,12 0 0,-7 0 0,-20 0 0,-5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2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24575,'0'-12'0,"0"-14"0,0 4 0,9-14 0,3 4 0,4 0 0,8-1 0,-6 3 0,11 13 0,-8 2 0,4 10 0,-7 5 0,7 0 0,-5 0 0,9 9 0,-9 2 0,5 18 0,-5-2 0,5 4 0,1-6 0,4-9 0,1-1 0,-1-6 0,8 2 0,-7-5 0,6-1 0,-6-5 0,0 0 0,-5 0 0,-3 0 0,-4 0 0,-4 0 0,-2-9 0,-4-1 0,0-5 0,0 2 0,0 5 0,-5-1 0,4 0 0,-7 4 0,3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18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0 24575,'-13'0'0,"-3"0"0,-3 0 0,3 0 0,-12 0 0,12 0 0,-9 9 0,6 7 0,-7 21 0,8-8 0,-14 25 0,14-19 0,-6 17 0,3-7 0,13-7 0,-2 0 0,10-13 0,0 4 0,0-13 0,0 6 0,13-12 0,10 5 0,16-4 0,-1 4 0,6-3 0,-12 7 0,6 3 0,-11 5 0,-1 4 0,-10 5 0,-1 3 0,-9 6 0,-1 11 0,-5-7 0,0 15 0,0-12 0,-5 1 0,-6-3 0,-11-10 0,-1-2 0,-3-12 0,2-1 0,3-10 0,-8-1 0,4-8 0,-13-2 0,11-4 0,-9-14 0,9-5 0,0-7 0,2 0 0,10 7 0,1 0 0,5 5 0,0 0 0,4 10 0,1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1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1 292 24575,'6'-11'0,"18"-10"0,28-2 0,2-5 0,-6 8 0,-1 1 0,1-2 0,-4-4 0,-1 1 0,4 8 0,10-19 0,-13 18 0,-7 4 0,-11-1 0,-7 13 0,-9-3 0,-6 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1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24575,'0'12'0,"0"-3"0,0 14 0,0 10 0,0-9 0,0 22 0,0-6 0,0 9 0,0 8 0,0 15 0,0-13 0,0 23 0,0-24 0,0-4 0,0 4 0,0-24 0,0 5 0,0-25 0,0-5 0,0-5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21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24575,'0'-8'0,"3"0"0,11-1 0,2 4 0,13-4 0,4 8 0,10-4 0,-2 5 0,1 0 0,-11 0 0,0 0 0,-6 0 0,-4 0 0,-7 19 0,-9-6 0,-1 39 0,-4-27 0,0 29 0,-10-16 0,-2 9 0,-16-2 0,5-8 0,-8-9 0,14-9 0,-6-1 0,13-8 0,-3 3 0,5-8 0,3-12 0,16-12 0,21-29 0,-1 11 0,21-22 0,-22 19 0,18-9 0,-11 1 0,-2 2 0,-6 5 0,-9 10 0,-5 7 0,-1 9 0,-5-3 0,0 12 0,-4-6 0,-8 11 0,-8-3 0,-11 13 0,1 1 0,-4 22 0,5-6 0,-2 12 0,6-1 0,1-4 0,4-1 0,6-3 0,-4-9 0,8 5 0,-3-6 0,4-5 0,0 4 0,0-8 0,0 3 0,0 0 0,9-3 0,1 4 0,4-5 0,10 5 0,-9-3 0,10 3 0,-7-4 0,1-1 0,0 1 0,0-5 0,0-1 0,0-4 0,-5 0 0,3 0 0,-2 0 0,4 0 0,-5 0 0,4-4 0,-8 2 0,3-6 0,-5 4 0,-3-5 0,-1 0 0,-4 4 0,0 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2.42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504 19 24575,'2'-10'0,"-25"2"0,-1 8 0,-36 0 0,24 0 0,-41 24 0,39-9 0,-33 32 0,34-11 0,-9 11 0,9 1 0,9-4 0,9-3 0,9-6 0,10-3 0,9-7 0,28-4 0,15-5 0,31-9 0,-10 5 0,1-11 0,-9 10 0,-10-5 0,6 15 0,-29 2 0,-1 16 0,-25 5 0,-1 3 0,-5 3 0,-5 7 0,-6-15 0,-19 10 0,1-20 0,-18 4 0,13-8 0,-4-5 0,0-8 0,11-5 0,-9-4 0,16-1 0,1-5 0,1 0 0,8-4 0,-7-5 0,7-1 0,1-3 0,1 4 0,7 4 0,-3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2.86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24575,'34'0'0,"2"0"0,9 0 0,7 0 0,-6 0 0,5 0 0,-12 0 0,-8 0 0,-15 0 0,-7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3.2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24575,'48'0'0,"-7"0"0,30 0 0,-32 0 0,26 0 0,-30 0 0,-2 0 0,2 0 0,-17 0 0,-5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4.22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200 9 24575,'-3'-5'0,"-11"1"0,-2 8 0,-8 6 0,-1 16 0,7 2 0,-8 15 0,9-5 0,-1 15 0,2-7 0,5 6 0,4-13 0,3 3 0,4-10 0,0 6 0,0-1 0,0-10 0,0 4 0,0-12 0,0-4 0,14 3 0,-3-8 0,20 1 0,-11-3 0,9-2 0,-3 4 0,-1-5 0,4 0 0,-9-5 0,4 0 0,-9 0 0,3 0 0,-9 0 0,9 0 0,-9-4 0,5-10 0,-5-2 0,1-13 0,0 3 0,-4-12 0,-2 1 0,-4-8 0,0 0 0,0 7 0,0 0 0,-5 7 0,0 0 0,-10 10 0,0-2 0,0 12 0,1-7 0,1 8 0,3-3 0,-4 3 0,1 1 0,3 4 0,-3-3 0,4 7 0,1-2 0,3 3 0,1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4.7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240 1 24575,'0'36'0,"0"-3"0,0 19 0,0-1 0,0 15 0,-9-14 0,-10 18 0,-16-22 0,-1-5 0,-5 2 0,11-23 0,7-1 0,0-11 0,13-3 0,1-6 0,5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24575,'3'4'0,"12"0"0,17-4 0,2 0 0,15 0 0,-5 0 0,2 0 0,-2 0 0,-8 0 0,-10 0 0,-7 0 0,-9 0 0,-6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6.0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0 120 24575,'0'-13'0,"0"0"0,0 5 0,0 0 0,0 10 0,0 9 0,0 13 0,0 13 0,6 14 0,-5-9 0,4 14 0,-5-18 0,0 7 0,0-7 0,0-6 0,0-12 0,0-3 0,0-7 0,0-11 0,0-13 0,0-32 0,0 4 0,0-15 0,0 7 0,0-4 0,0 8 0,0-3 0,0 17 0,0 1 0,0 6 0,0 11 0,0 1 0,0 4 0,0 0 0,0 1 0,0 38 0,0-5 0,0 44 0,0-11 0,0 13 0,0-3 0,0-2 0,0-18 0,0-6 0,0-16 0,0-6 0,0-7 0,0-5 0,0 1 0,0-4 0,0-2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39.07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24575,'4'4'0,"0"17"0,-4 2 0,0 15 0,0 0 0,0-5 0,0 12 0,0-5 0,0 0 0,0-8 0,9-7 0,1-10 0,15-1 0,-4-4 0,9-4 0,3-2 0,-6-4 0,4 0 0,-6 0 0,-4 0 0,4 0 0,-6 0 0,-8 0 0,-3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0.3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62 19 24575,'-4'3'0,"0"2"0,4 3 0,0-7 0,0-6 0,0-4 0,-8-4 0,3 9 0,-8 0 0,4 4 0,0 0 0,1 0 0,6 0 0,7 0 0,0 0 0,2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7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9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41 24575,'0'-8'0,"0"-25"0,0 37 0,0-1 0,0 46 0,0 24 0,0 8 0,0 13 0,0 6 0,0-7 0,-6 6 0,4-4 0,-1-37 0,0 3-655,-1 0 1,1 3 654,2 8 0,0 0 0,-6-14 0,1 0-172,4 19 0,2-5 172,-6 3 0,6-16 0,0-2 0,-5-3 0,4 8 0,-4-18 0,5-11 1285,0-9-1285,0-9 368,0-2-368,10-9 0,7 0 0,22-4 0,16 0 0,-2 0 0,33 0 0,-34 0 0,36 6 0,-27-4 0,17 10 0,-17-11 0,-2 5 0,-20-6 0,-2 0 0,-16 0 0,2 0 0,-13 0 0,3 0 0,-8 0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2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24575,'1'-10'0,"2"2"0,36 29 0,5 7 0,-2 7 0,15 11 0,-28-23 0,16 20 0,-19-20 0,7 15 0,-17-22 0,4 4 0,-12-15 0,-3 2 0,3-2 0,-7 4 0,3-1 0,-4 0 0,0 1 0,-9-1 0,-2 1 0,-18 6 0,2 1 0,-8 4 0,-5 8 0,8-6 0,-8 6 0,16-9 0,-1-3 0,6-3 0,4 1 0,-3-4 0,8 3 0,-3-4 0,8 0 0,-3-1 0,4-3 0,-5-1 0,5-17 0,0 9 0,4-9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24575,'17'0'0,"20"0"0,3 0 0,29 0 0,1 0 0,6 0 0,-13 0 0,10 0 0,-20 0 0,24 0 0,-23 0 0,5 0 0,-20 0 0,-8 0 0,-7 0 0,-5 0 0,-5 0 0,-1 0 0,-4 0 0,-5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502 1 24575,'-2'0'0,"-10"0"0,-7 0 0,-24 0 0,9 0 0,-19 0 0,11 0 0,-4 0 0,4 4 0,-4 3 0,10 3 0,-2 1 0,7-1 0,10-1 0,2 1 0,10-6 0,4 4 0,2 2 0,3 4 0,0 5 0,0 4 0,0 3 0,0 9 0,0 4 0,0 12 0,0 8 0,0-3 0,0 8 0,0 2 0,5 0 0,2 19 0,5-27 0,-5 21 0,3-19 0,-9 12 0,4-3 0,-5-13 0,0 4 0,0-13 0,0-5 0,0-4 0,0-13 0,0 0 0,0-7 0,0-4 0,0 0 0,4-6 0,1 1 0,4 0 0,-1-5 0,5 5 0,12-8 0,2 3 0,16-4 0,0 0 0,12 0 0,-6 0 0,11 0 0,-16 0 0,2 0 0,-10 0 0,-10 0 0,-6 0 0,-7 0 0,-9 0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2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24575,'11'-8'0,"0"-1"0,27-6 0,-9 9 0,31-10 0,-25 15 0,21-4 0,-19 0 0,9 4 0,-4-8 0,-3 7 0,2-2 0,-14-5 0,12 7 0,-17-7 0,13 5 0,-23 2 0,2-2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4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18 361 24575,'-10'-7'0,"2"-9"0,8-9 0,10-17 0,2 7 0,17-15 0,-12 22 0,11-17 0,-13 24 0,11-16 0,-9 16 0,1 1 0,-4 10 0,-4 7 0,7 3 0,-7 0 0,8 0 0,-4 0 0,6 13 0,0 4 0,0 14 0,0-6 0,0 0 0,-1-7 0,-5-3 0,4-1 0,-3-5 0,-1 0 0,4-4 0,-8-1 0,7-4 0,-2 0 0,-1 0 0,-1 0 0,-4 0 0,0 0 0,-1 0 0,1 0 0,-1 0 0,-3-4 0,3-1 0,-8-4 0,8 1 0,-7-1 0,7-4 0,-3 3 0,4-3 0,0-1 0,-4 4 0,3-7 0,-3 7 0,4-3 0,-1 4 0,-3 0 0,3 5 0,-7-4 0,6 7 0,-6-3 0,3 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1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14 24575,'-20'-4'0,"-5"0"0,-14 4 0,10 0 0,-26 0 0,8 0 0,-9 0 0,0 0 0,11 0 0,7-5 0,2 8 0,9-2 0,-1 13 0,12 1 0,-3 4 0,10 0 0,3 5 0,-2 1 0,7 13 0,-4-12 0,5 28 0,0-17 0,0 30 0,0-18 0,0 23 0,0 4 0,6 13 0,1-11 0,0-25 0,0-2 0,-1 4 0,1 4 0,-1-1 0,0-3 0,2 40 0,-3-35 0,0 11 0,-3-8 0,3-15 0,-5-5 0,0-18 0,0-5 0,0-7 0,0-4 0,4-1 0,1-3 0,3-1 0,1-4 0,10 0 0,13 0 0,2-5 0,16-6 0,7-2 0,-13 1 0,26 1 0,-25 10 0,10-5 0,-7 6 0,-9 0 0,-3 0 0,-19 0 0,-3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4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24575,'6'5'0,"7"-1"0,26-4 0,-10 0 0,18 0 0,-9 0 0,3 0 0,-5 0 0,-11 0 0,-1 0 0,-12 0 0,2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5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24575,'3'4'0,"17"0"0,2-4 0,36 0 0,-17 0 0,20 0 0,-17 0 0,0 0 0,-5 0 0,-9 0 0,-6 0 0,-9 0 0,-6-21 0,-5 16 0,-4-16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8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9 412 24575,'-5'-3'0,"2"-4"0,3-16 0,0-21 0,0 14 0,0-25 0,15 11 0,-2 1 0,15-12 0,-3 28 0,-3-5 0,2 13 0,0 4 0,-4 5 0,9 6 0,-9 4 0,0 0 0,-2 0 0,-3 13 0,0 4 0,0 20 0,-9 2 0,-1 26 0,-5-21 0,0 26 0,0-21 0,0 10 0,0-11 0,0-6 0,0-12 0,0-4 0,-4-7 0,3-5 0,-7-6 0,7 1 0,-3-16 0,4-12 0,0-25 0,0-8 0,0-2 0,11-4 0,7 6 0,8-10 0,8 8 0,-9 7 0,7 8 0,-11 13 0,0 1 0,-3 10 0,-8 1 0,3 9 0,-5 1 0,1 4 0,-1 0 0,1 0 0,-1 0 0,1 4 0,-4 11 0,4 17 0,-8 3 0,4 29 0,-5-3 0,0 12 0,0 16 0,0-15 0,0 11 0,0-21 0,0-7 0,0-18 0,0-7 0,0-12 0,0-7 0,0-5 0,0-11 0,0-13 0,0-17 0,0-18 0,0-8 0,0-4 0,0-3 0,5 8 0,7-4 0,5 6 0,7 2 0,-2 10 0,-1 11 0,-2 9 0,1 5 0,-2 4 0,-3 1 0,2 5 0,-7 4 0,3 1 0,-5 4 0,1 0 0,0 0 0,-1 0 0,1 0 0,-4 4 0,-2 15 0,-3 4 0,0 27 0,0-11 0,0 20 0,0-6 0,0 0 0,0 0 0,0-9 0,5-11 0,0 3 0,4-20 0,1 6 0,-1-12 0,4 0 0,2-6 0,9-4 0,2 0 0,4 0 0,2 0 0,-7-5 0,-9 4 0,-7-3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15 24575,'-8'9'0,"12"-1"0,25-8 0,15 0 0,33 0 0,-19 0 0,22 0 0,-20 0 0,10-5 0,-4 3 0,-13-8 0,-7 9 0,-20-8 0,-3 8 0,-13-3 0,3 4 0,-8 0 0,-1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39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24575,'0'24'0,"0"11"0,0 26 0,0 7 0,0-5 0,0 1 0,0-12 0,0 10 0,0-10 0,0-5 0,0-20 0,0-12 0,0-11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1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1 802 24575,'27'0'0,"5"-10"0,14-15 0,6-12 0,-13-11 0,22-10 0,-28 5 0,24-7 0,-20 7 0,-2 7 0,-6 5 0,-9 10 0,-5 7 0,3 4 0,-7 1 0,2 1 0,-7-2 0,-2 1 0,-4 0 0,0 5 0,0-4 0,0 4 0,0-5 0,0 0 0,0 0 0,-5-6 0,-5 5 0,-5-1 0,1 8 0,-4 3 0,8 5 0,-8 1 0,3 4 0,-3 0 0,3 0 0,-4 14 0,3 21 0,-1 1 0,0 27 0,6-24 0,-1 20 0,6-6 0,0 20 0,6-21 0,0 18 0,0-10 0,0-2 0,0 15 0,0-21 0,0 9 0,0-9 0,5-2 0,-4-4 0,9-2 0,-9-6 0,4 0 0,-1-13 0,-3-1 0,4-9 0,-5-3 0,0-3 0,3-4 0,2-1 0,3-4 0,1 0 0,0-9 0,0-2 0,5-13 0,8-3 0,0-4 0,10-7 0,-4 3 0,6-3 0,-1 4 0,-6 7 0,-2 6 0,-6 3 0,0 11 0,-5-5 0,-1 11 0,-4-3 0,0 4 0,-1 0 0,1 12 0,-5 4 0,5 13 0,-8 2 0,8 0 0,-3-6 0,3-1 0,1-5 0,-1-5 0,0 0 0,4-5 0,-3-5 0,8 1 0,-4-5 0,5 0 0,0 0 0,-5 0 0,4 0 0,-4 0 0,5 0 0,-5 0 0,0 0 0,-1 0 0,-3 0 0,3 0 0,-5 0 0,1 0 0,-4 0 0,-1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3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24575,'6'0'0,"13"0"0,21 0 0,-4 0 0,18 0 0,-20 0 0,26 0 0,-14 0 0,-6 0 0,-4 0 0,-15 0 0,2 0 0,-8 0 0,-2 0 0,-16 0 0,-9 0 0,-12 0 0,-8 0 0,1 0 0,0 0 0,0 0 0,0 0 0,5 0 0,-3 0 0,9 0 0,-4 0 0,5 0 0,0 0 0,0 0 0,4 0 0,-3 0 0,9 0 0,-5 0 0,5 0 0,1 0 0,10 0 0,10 0 0,13 0 0,11 0 0,3 0 0,5 0 0,-5 0 0,-2 0 0,-6 0 0,-6 0 0,0 0 0,-11 0 0,-1 0 0,-4 0 0,0 0 0,-5 0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4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24575,'-9'2'0,"1"4"0,8 18 0,0 19 0,0-7 0,0 27 0,0 3 0,0-3 0,0 2 0,0-6 0,0-10 0,-5 10 0,4-2 0,-5-22 0,11 6 0,0-25 0,1 3 0,-3-11 0,-3 1 0,0-4 0,0-1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4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19 24575,'-9'-10'0,"8"2"0,24 8 0,-5 0 0,30 0 0,-3 0 0,3 0 0,17 0 0,-20 0 0,8 0 0,-16 0 0,0 0 0,-15 0 0,-5 0 0,-8 0 0,-1 0 0,-3 0 0,-1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24575,'0'-26'0,"0"19"0,0 19 0,0 38 0,0 5 0,0 3 0,0 2 0,0-13 0,0 13 0,0-13 0,0 5 0,0-26 0,0 1 0,0-10 0,0-7 0,0-1 0,0-5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1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24575,'6'0'0,"18"0"0,28 0 0,14 0 0,4 0 0,5 0 0,-7 0 0,2 0 0,-10 0 0,-15 0 0,-13 0 0,-16 0 0,-8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5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24575,'1'5'0,"29"-1"0,17-4 0,31-6 0,-3-6 0,-15 3 0,18-8 0,-24 10 0,17 0 0,-12 1 0,-9 6 0,-16 0 0,1 0 0,-19 0 0,-1 0 0,-11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87 24575,'3'1'0,"-1"-7"0,31-15 0,-9 4 0,19-4 0,-5 10 0,-6 5 0,0 1 0,-2 5 0,-15 0 0,4 0 0,-10 0 0,-4 8 0,-2 19 0,-3 16 0,0 33 0,0-9 0,-12-9 0,-5 1 0,0 16 0,-30 13 0,21-17 0,-9-19 0,4 14 0,-5-17 0,8-6 0,-4-11 0,11-5 0,-4-7 0,6-6 0,0-5 0,4 0 0,-3-4 0,4-1 0,-1-4 0,2 0 0,4 0 0,0-13 0,4 1 0,0-17 0,5-2 0,0-2 0,0-3 0,0 5 0,5 0 0,1 0 0,8 5 0,1 6 0,4 1 0,-5 13 0,9-3 0,-7 9 0,9 0 0,-6 0 0,0 0 0,0 9 0,5 7 0,-3 10 0,10 1 0,-4-1 0,-1-6 0,3-4 0,3-1 0,1-10 0,9 0 0,-3-5 0,-2 0 0,0 0 0,0 0 0,-10-4 0,10-2 0,-17-7 0,4 1 0,-10-1 0,-1 4 0,-3-4 0,-6 7 0,1-3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48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0 24575,'10'4'0,"2"0"0,-8 5 0,1-1 0,3 1 0,-7-1 0,3 1 0,-8-4 0,0-1 0,-10-4 0,-5 0 0,-7 0 0,1 0 0,-10 0 0,8 0 0,-9 0 0,5 0 0,0 4 0,0-3 0,0 8 0,5-8 0,2 4 0,10-2 0,-4-2 0,8 3 0,-3-4 0,4 0 0,0 0 0,8 0 0,6 0 0,10 0 0,8 0 0,-2 0 0,-2 0 0,-2 0 0,-7 0 0,3 0 0,-5 0 0,1 0 0,-1 0 0,0 0 0,-4 4 0,4 1 0,-3 8 0,3-4 0,-3 9 0,3-4 0,-2 5 0,3 0 0,0-5 0,-4 4 0,3-3 0,-7-1 0,8 4 0,-8-8 0,3 7 0,-4-7 0,4 3 0,-3-4 0,3-1 0,-4 5 0,4-3 0,-3 8 0,6-8 0,-6 3 0,3-5 0,-4 1 0,4 4 0,-3-3 0,6 2 0,-6 2 0,7-5 0,-7 4 0,7-4 0,-7-1 0,3 1 0,-4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50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24575,'0'-9'0,"9"-3"0,1 1 0,9-2 0,5 3 0,1 5 0,0 0 0,10 5 0,-13 0 0,3 0 0,-8 0 0,-7 0 0,3 9 0,-3 18 0,-4 2 0,-1 19 0,-5-10 0,0 14 0,0-6 0,0 0 0,0-3 0,0-16 0,-5 8 0,0-15 0,-5 4 0,0-5 0,5 0 0,-3-5 0,7-1 0,-7-4 0,7-15 0,-3-18 0,4-14 0,0-20 0,10 7 0,3-10 0,5 9 0,-1 1 0,-2 11 0,-3 10 0,6 5 0,-7 6 0,6 0 0,-2 4 0,4 1 0,-5 5 0,4 0 0,-4 0 0,0 3 0,4 2 0,-9 4 0,4 0 0,-4 0 0,0 0 0,-1 0 0,-3 12 0,4 5 0,-8 17 0,3 5 0,-4 5 0,0 0 0,0 1 0,0-1 0,0 0 0,0-5 0,0-8 0,0-7 0,0-9 0,0-2 0,0-5 0,0 1 0,0-8 0,0-7 0,0-12 0,0-15 0,0 1 0,6-13 0,-1 7 0,7-7 0,4 0 0,0 7 0,6 0 0,-2 13 0,4 0 0,-3 5 0,2 0 0,-8 6 0,3 0 0,-9 9 0,9-3 0,-8 7 0,3-4 0,-4 5 0,0 0 0,-1 0 0,1 8 0,-4 13 0,-2 12 0,-3 11 0,0 13 0,0-15 0,0 21 0,0-24 0,0 21 0,0-14 0,0-1 0,0-7 0,0-13 0,0-1 0,4-9 0,1-2 0,4-9 0,-1 0 0,11-4 0,-3 0 0,14 0 0,-10 0 0,9-8 0,-3-4 0,6-14 0,-15 13 0,-1-3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5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24575,'17'0'0,"12"0"0,27-11 0,10-3 0,-11-5 0,10 2 0,-13 0 0,9 4 0,-9 1 0,-2 2 0,-10 9 0,-10-3 0,-10-5 0,-2 7 0,-8-7 0,3 9 0,-8 0 0,-1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52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24575,'-4'7'0,"0"4"0,4 12 0,0 14 0,0-3 0,0 15 0,0-12 0,0 9 0,0-14 0,0-2 0,0-15 0,0-2 0,0-5 0,0-3 0,0-1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52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7 24575,'0'-6'0,"0"7"0,5 19 0,7 24 0,6 5 0,12 17 0,-4 7 0,-7-9 0,4 18 0,-15-15 0,11 4 0,-13-5 0,0-14 0,-6 1 0,0-9 0,0 6 0,-4-23 0,-18 8 0,-11-18 0,-8 2 0,-15-4 0,3-10 0,-3-5 0,-2 0 0,14 0 0,5 0 0,3-9 0,10-2 0,6-4 0,6-3 0,6 8 0,2-8 0,3 8 0,3 1 0,0 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5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0 218 24575,'6'-4'0,"14"0"0,32-2 0,16-12 0,22-5 0,-39 7 0,3 0 0,7 0 0,-1 2 0,38-2 0,-18 1 0,-4 2 0,-13 9 0,-3-3 0,-2 0 0,-12 2 0,2 3 0,-6-3 0,-20 5 0,1 0 0,-13 0 0,-1-8 0,-5 3 0,-4-5 0,0 7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9:5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9 310 24575,'-5'-4'0,"2"-1"0,7-13 0,16 1 0,-2-8 0,30 2 0,-13 2 0,17-2 0,-8 11 0,-6 2 0,0 10 0,-13 0 0,4 0 0,-13 0 0,-2 14 0,-5 15 0,-8 5 0,4 22 0,-5-17 0,0 21 0,0-15 0,0 1 0,0-9 0,0-11 0,0-2 0,0-10 0,0-1 0,-3-8 0,2-5 0,-3-15 0,4-10 0,0-8 0,0-21 0,5 12 0,6-15 0,12 11 0,7-1 0,6-1 0,-7 7 0,4 6 0,-12 16 0,3 0 0,-5 13 0,0-2 0,-5 8 0,-1 0 0,-4 0 0,0 18 0,-4 7 0,0 19 0,-5 0 0,0 1 0,0-7 0,0-1 0,0-11 0,0-2 0,0-6 0,0-3 0,0-2 0,0-19 0,0-7 0,0-15 0,10-15 0,2 9 0,10-16 0,5 12 0,8-4 0,1 3 0,4 4 0,-6 1 0,-3 7 0,1 5 0,-6 7 0,-2 5 0,-10 5 0,-1 1 0,-4 4 0,0 0 0,-1 0 0,1 3 0,-5 12 0,5 7 0,-8 16 0,4 0 0,-5 7 0,5 6 0,-3-3 0,8 3 0,-9-5 0,9-2 0,-5-6 0,6-6 0,-6-8 0,3-10 0,-3 0 0,3-10 0,1 0 0,-1-4 0,6 0 0,0-8 0,5-2 0,0-14 0,-4-1 0,3-1 0,-7 2 0,3 5 0,-5 5 0,0 0 0,-5 6 0,0 3 0,-4 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2.4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9 331 24575,'-5'-7'0,"2"-7"0,3-11 0,4-5 0,7-2 0,11-1 0,0 7 0,16-2 0,-16 16 0,10-6 0,-13 15 0,-4-5 0,3 8 0,-8 0 0,3 0 0,-5 3 0,2 12 0,-5 7 0,-1 9 0,-4 15 0,0-5 0,0 20 0,0-6 0,0 7 0,0-7 0,0 6 0,0-13 0,0-1 0,0-9 0,0-12 0,0-2 0,0-9 0,0-2 0,0-4 0,0 0 0,0-12 0,0-9 0,0-26 0,0-4 0,0-19 0,0 6 0,0-8 0,0 1 0,6 0 0,0 7 0,6 2 0,-1 13 0,5 1 0,-5 13 0,8 1 0,-8 6 0,3 4 0,0 5 0,-5 3 0,5 6 0,-5-3 0,-1 4 0,1 0 0,0 0 0,-1 0 0,1 0 0,1 14 0,-5 10 0,-1 16 0,-4 6 0,0 15 0,0-11 0,0 18 0,0-13 0,0 8 0,0-8 0,0-2 0,0-13 0,0-7 0,0-8 0,0-11 0,0 0 0,0-6 0,0 1 0,0 0 0,0-8 0,0-19 0,0-11 0,0-32 0,0-5 0,0 1 0,0-11 0,6 18 0,6-12 0,2 14 0,9 3 0,-11 13 0,9 2 0,-6 11 0,1 3 0,-2 4 0,0 5 0,-4 1 0,4 5 0,-6 4 0,1-3 0,0 7 0,-1-7 0,1 7 0,0-3 0,-4 19 0,-2 9 0,-3 24 0,0 15 0,0 10 0,0-1 0,0 7 0,0-15 0,0 6 0,0-21 0,0-4 0,0-18 0,0-3 0,0-9 0,0-2 0,7-15 0,9-5 0,-5-3 0,3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2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24575,'0'-12'0,"0"-14"0,0 4 0,9-14 0,3 4 0,4 0 0,8-1 0,-6 3 0,11 13 0,-8 2 0,4 10 0,-7 5 0,7 0 0,-5 0 0,9 9 0,-9 2 0,5 18 0,-5-2 0,5 4 0,1-6 0,4-9 0,1-1 0,-1-6 0,8 2 0,-7-5 0,6-1 0,-6-5 0,0 0 0,-5 0 0,-3 0 0,-4 0 0,-4 0 0,-2-9 0,-4-1 0,0-5 0,0 2 0,0 5 0,-5-1 0,4 0 0,-7 4 0,3 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3.0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24575,'0'18'0,"0"3"0,0 24 0,0-4 0,0 28 0,0-4 0,0 15 0,0-22 0,0 8 0,0-17 0,0 0 0,0-4 0,0-13 0,0-11 0,0-2 0,3-14 0,2-1 0,8-4 0,-3 0 0,8 0 0,-8-4 0,9-11 0,1 3 0,-2-12 0,1 8 0,-14 5 0,0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3.79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 68 24575,'4'-3'0,"0"-2"0,-4-4 0,0 1 0,0-6 0,-4 4 0,-1-3 0,-4 8 0,5 5 0,0 9 0,4 5 0,0 5 0,0-8 0,0-2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4.52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26 12 24575,'-25'0'0,"25"0"0,9 0 0,30 0 0,0 0 0,8-5 0,-1 3 0,-7-3 0,-1 5 0,-6 0 0,-10 0 0,1 0 0,-17 0 0,3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4.9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24575,'13'0'0,"2"0"0,27 0 0,-2 0 0,6 0 0,0 0 0,1 0 0,-8 0 0,-6 0 0,-13 0 0,-6 0 0,-6 0 0,-3 0 0,-2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5.6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24575,'13'0'0,"9"0"0,28 0 0,-2 0 0,5 0 0,-7 0 0,0 0 0,0 0 0,-6 0 0,-7 0 0,-9 0 0,-9 0 0,-2 0 0,-4 0 0,-4 0 0,-1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6.2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24575,'0'17'0,"0"7"0,0 2 0,0 5 0,0 1 0,0 6 0,0-5 0,0 12 0,0-12 0,0 11 0,0-11 0,0 5 0,0-6 0,0-6 0,0-1 0,0-11 0,0 0 0,0-6 0,0 1 0,0-4 0,0-1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6.9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24575,'2'0'0,"5"0"0,16 0 0,9 0 0,8 0 0,6 0 0,-6 0 0,5 0 0,2 0 0,-6 0 0,-1 0 0,-10 0 0,-14 0 0,3 0 0,-10 0 0,-1 0 0,-3 0 0,-1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0:47.79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24575,'0'32'0,"0"-8"0,0 35 0,0-2 0,0 16 0,0 7 0,0 0 0,0 1 0,0 8-780,0-39 1,0 2 779,0 3 0,0 2 0,0 4 0,0 0 0,0 1 0,0-2 0,6 35-175,-6-43 0,1 0 175,11 32 0,-10-10 0,9 3 0,-9-35 0,3 3 1136,-5-19-1136,0-6 773,0-7-773,0-4 0,0 0 0,0-1 0,0-3 0,0-1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40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24575,'-5'1'0,"1"21"0,4 32 0,0 4 0,0 8-2251,0 5 0,0 5 2251,0-9 0,0 4 0,0 2-1022,0 7 0,0 1 0,0 3 1022,0 7 0,0 2 0,0 3 0,0-15 0,0 2 0,0 0 0,0 0 0,0-2 0,0 1 0,0-1 0,0-3 0,0 11 0,0-3 0,0 1 0,-1 8 0,0 2 0,3-6-49,2-22 0,3-4 0,-2 0 49,-3 32 0,1-2-457,5-4 1,1-6 456,-5-31 0,-2-2 723,-1 6 0,0-1-723,6 27 3303,-2-29-3303,-4-28 2243,3-3-2243,-4-14 0,0 0 0,0-7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45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24575,'97'1'0,"0"-1"0,0 0 0,0 1 0,0-1 0,0 1 0,-1-1 0,1 0 0,0 1 0,0-1 0,0 1 0,-2-2 0,2 1 0,-1-1 0,1 1 0,0-1 0,-1 0 0,-1 0 0,-2 0 0,-2 0 0,-2-1 0,-3 1-1405,19-1 1,-5 0 0,-2-1-1,-3 0 1,0 1 0,1-1-1,3 1 1218,-6-1 1,0 1 0,2 0 0,-1 0 0,2 0-1,-1 0 1,1 0 0,0 0-84,2 0 1,1 0 0,0 0-1,0 0 1,1 0 0,0 0 0,0 1-1,1 0 270,-8 0 0,2 1 0,1 0 0,0 0 0,-1 0 0,0 0 0,-2 0 0,-3 1 0,-2-1-126,3 0 1,-4 0-1,-2 0 1,-1 0-1,0 0 1,1 0-1,4 0 126,2 0 0,3 0 0,2 0 0,0 0 0,1 0 0,-3 0 0,-3 0 0,-4 0-339,2 0 1,-5 0 0,-2 0 0,-2 0 0,3 0 0,2 0 338,2 0 0,3 0 0,2 0 0,0 0 0,-1 0 0,-3 0 0,-5 0 66,8 0 1,-4 0 0,-3 0 0,-1 0 0,2 0-67,3 0 0,1 0 0,-1 0 0,-3 0 0,-6 0 280,12 0 1,-7 0 0,2 0-281,12 0 0,3 0 0,-3 0 513,-13 0 1,-3 0 0,-4 0-514,20 0 0,-7 0 1300,-24 0 1,-1 0-1301,17 0 0,-5 0 3257,-8 0-3257,-5 0 0,0 0 0,0 0 3248,7 0-3248,-9 0 2502,-10 0-2502,-14 0 1513,21 0-1513,-9 0 0,27 0 0,3 0-933,-23 0 1,7 0 932,0-3 0,6-1 0,2 1-908,2 2 1,1 1 0,1-1 907,6-2 0,1-1 0,0 1 0,-1 0 0,1 0 0,-3 0 0,-12 0 0,-1-1 0,1 0 0,10 1 0,2-1 0,0 1 0,-5-1 0,0 1 0,-1 1 0,-7 1 0,0 2 0,-1-1 0,32 0 0,-5 0-687,-28 0 1,-1 0 686,24 0 0,-5 0-445,1 0 445,-14 0 0,-1 0 0,13 0 0,9 0 0,-4 0 0,-16 0 1805,-4 0-1805,-5 0 2720,-9 0-2720,0 5 1774,-8 2-1774,-6-1 652,-2 4-652,-12-9 0,-6 4 0,-7-5 0,-4 0 0,7 0 0,11 0 0,2 0 0,16 0 0,-12 0 0,5 0 0,-6 0 0,-1 0 0,-5 0 0,-1 0 0,-6 0 0,-4 0 0,-2 0 0,-4 0 0,0 0 0,-1 0 0,1 0 0,-4-8 0,-1 28 0,-4 14 0,0 32 0,0 14 0,0 10 0,0 1 0,0 0-747,0-38 1,0 2 746,0 6 0,0 3 0,0 14 0,0 4 0,0 10 0,0 3-921,0-26 1,-1 2 0,2 0 920,1 0 0,1 1 0,0 1 0,0 3 0,1 1 0,0-1 0,2-3 0,0-2 0,1 1 0,-1 2 0,0 1 0,0-3 0,3 24 0,0-2 0,-1 1 0,1 0 0,0-8 0,-1-2-805,1-5 0,-1-1 805,-3 2 0,-1-4-125,0-22 0,-1-1 125,-3 4 0,0-1 0,7 26 0,-6 6 0,6-7 0,-7-12 1129,5-8-1129,-4-7 2636,5-10-2636,-6-7 1998,0-6-1998,0-11 351,0 3-351,0-14 0,0 3 0,0-4 0,0-1 0,0 1 0,0 0 0,0 4 0,0 2 0,4 4 0,-3-5 0,3 4 0,-4-8 0,0 4 0,0-5 0,0-1 0,0 1 0,0-1 0,0 1 0,0-1 0,0 1 0,0 0 0,0-1 0,0 1 0,-11-4 0,-12-2 0,-20-3 0,-20 6 0,-19 2 0,28-1 0,-4 1-688,-3-1 1,-4 1 687,-12 1 0,-3-1-1001,1-3 0,-2-1 1001,-9 0 0,-4-1-1138,10 1 0,-5 0 0,0-2 1138,2 0 0,0-2 0,0 1 0,1 2 0,-1 1 0,0-1 0,-2-2 0,0-1 0,4-1 0,15 1 0,3 0 0,-3 0 0,-15 0 0,-3 0 0,1 0 0,6 0 0,0 0 0,0 0-827,-3 1 1,-1-1-1,1-1 827,6-1 0,1-1 0,0 0 0,-3 0 0,0-1 0,1 0-252,7-2 0,2 0 0,-1 0 252,0-1 0,0 1 0,1 0 0,-23-3 0,2 0 0,-2 1 0,1-1 80,11 0 1,2 1-81,0-1 0,0 1 0,6 3 0,2 1 0,2 0 0,2 1 1138,14 2 0,2 2-1138,-4-1 0,3 0 0,-23 0 2758,-14-6-2758,16 4 0,10-4 2340,16 6-2340,14-4 1800,8 3-1800,14-8 570,2 0-570,2 3 122,-30-3-122,-15 21 0,5-4 0,-5 0-552,1 3 1,-1 0 551,-14 1 0,-2-1 0,7-3 0,-3-1-1179,-29 2 0,-5 0 1179,8-4 0,-4-2-1013,12 1 1,-4-1 0,0-1 1012,4-1 0,0-2 0,0 1 0,2 0 0,-1 0 0,1 0 0,0 0 0,-1 0 0,2 0 0,4 0 0,0 0 0,2 0-680,-28 0 1,2 0 679,-1 0 0,6 0 0,32 0 0,3 0 95,-10 0 0,2 0-95,-29 0 0,44 0 0,0 0 0,-40 0 1775,31 0-1775,18 0 3168,-14 6-3168,3 7 1912,-18 7-1912,-5 6 0,-4-6-517,33-12 0,-5-3 517,-23 0 0,-8-3-759,17-2 1,-3 0 0,0 0 758,-28 0 0,-2 0 0,16 0 0,-3 0 0,-2 0 0,-1 0 0,-1 0 0,2 0-1108,12 0 1,1 0-1,-4 0 1108,4 0 0,-5 0 0,1 0 0,6 0 0,-28 0 0,7 0-759,2 0 1,1 0 758,-8 0 0,4 0 74,30 0 1,2 0-75,-15 0 0,-1 0 646,17 0 0,3 0-646,8 0 0,2 0 0,-34-6 3303,24 0-3303,19-5 2142,16 1-2142,15-4 1565,3 8-1565,-14-2 510,-16 19-510,-18-3 0,-15 10 0,-2-5 0,-3 0 0,-4 0 0,-6-6-204,19 0 0,-3-1 204,13-4 0,-1-2-490,-26 5 0,3-2 490,-10-3 0,23 0 0,2 0 0,-7 0-39,18 0 1,0 0 38,-18 0 0,-11 0 0,8 0 0,11 0 387,0-5-387,18 3 996,-1-8-996,10 9 82,7-8-82,4 8 0,-4-4 0,10 1 0,-10 3 0,10-7 0,-4 7 0,5-4 0,-6 5 0,5 0 0,-5-4 0,6 3 0,0-3 0,5 4 0,1 0 0,-1 0 0,4 0 0,-3 0 0,4-4 0,0 3 0,1-3 0,3 0 0,-3 3 0,3-6 0,1 3 0,0-9 0,4 4 0,-4-4 0,3 5 0,-3-6 0,0 4 0,3-7 0,-3 7 0,4-8 0,-4 8 0,3-8 0,-2 8 0,-1-3 0,3 4 0,-3 0 0,0 0 0,-1 0 0,0 1 0,-2-1 0,2 0 0,-4 0 0,0 4 0,1-2 0,-1 2 0,1-3 0,3 0 0,2-1 0,-1 0 0,-1 1 0,0-5 0,2-1 0,3 0 0,0 2 0,0-1 0,0-2 0,0-4 0,0-6 0,0 4 0,0-9 0,0 9 0,0-4 0,0 6 0,0 4 0,0 2 0,0-1 0,0 4 0,0-3 0,0 4 0,0 0 0,-4 0 0,-1 1 0,-8-6 0,3 5 0,-4-10 0,5 9 0,0-3 0,4 4 0,-3 0 0,7 1 0,-3-1 0,4-4 0,0 3 0,4-8 0,-3 12 0,4-3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9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24575,'-5'3'0,"1"15"0,4 25 0,0 13 0,0 29 0,-6-2 0,5-14 0,0 14 0,8-36 0,0 15 0,-2-12 0,-1-17 0,-3-2 0,3-17 0,-4-4 0,0-7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18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0 24575,'-13'0'0,"-3"0"0,-3 0 0,3 0 0,-12 0 0,12 0 0,-9 9 0,6 7 0,-7 21 0,8-8 0,-14 25 0,14-19 0,-6 17 0,3-7 0,13-7 0,-2 0 0,10-13 0,0 4 0,0-13 0,0 6 0,13-12 0,10 5 0,16-4 0,-1 4 0,6-3 0,-12 7 0,6 3 0,-11 5 0,-1 4 0,-10 5 0,-1 3 0,-9 6 0,-1 11 0,-5-7 0,0 15 0,0-12 0,-5 1 0,-6-3 0,-11-10 0,-1-2 0,-3-12 0,2-1 0,3-10 0,-8-1 0,4-8 0,-13-2 0,11-4 0,-9-14 0,9-5 0,0-7 0,2 0 0,10 7 0,1 0 0,5 5 0,0 0 0,4 10 0,1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4.65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1 187 24575,'2'1'0,"12"-13"0,5-4 0,19-7 0,-16 9 0,10-1 0,-8 8 0,-3-1 0,9 8 0,-14 0 0,3 0 0,-5 0 0,-5 0 0,5 8 0,-9 3 0,-1 20 0,-4 3 0,0 20 0,0 1 0,0 7 0,0 1 0,0-8 0,0 5 0,0-18 0,-5 10 0,4-25 0,-9 5 0,9-13 0,-3-4 0,0-2 0,-1-8 0,0-9 0,2-19 0,3-17 0,0-2 0,0-34 0,0 15 0,5-14 0,13 7 0,2 12 0,11-6 0,-1 5 0,-5 9 0,3 8 0,-12 14 0,4 5 0,-10 7 0,3 5 0,-4 4 0,0 1 0,-1 4 0,1 0 0,0 8 0,-4 8 0,-1 16 0,-4 8 0,0 20 0,0-16 0,0 30 0,0-30 0,0 24 0,0-20 0,0-7 0,0-4 0,0-16 0,0-1 0,-4-7 0,3-4 0,-3-1 0,4-10 0,0-10 0,0-13 0,0-13 0,0-10 0,5-7 0,2 0 0,10-6 0,1 13 0,5 2 0,0 1 0,-7 17 0,4-3 0,-9 12 0,2 4 0,-4 2 0,0 8 0,0 1 0,-1 4 0,-3 7 0,-2 9 0,-3 15 0,0 9 0,0 5 0,0 1 0,0-6 0,0 5 0,0-18 0,0 10 0,0-16 0,0-1 0,0-7 0,0-4 0,0-4 0,0-1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5.11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62 0 24575,'-5'25'0,"-7"4"0,4 11 0,-8 20 0,14-23 0,-9 30 0,9-18 0,-3 13 0,5-7 0,0-2 0,0 1 0,0-13 0,0-1 0,0-16 0,0-4 0,3-6 0,13-5 0,-1-5 0,16-4 0,-5 0 0,0-4 0,4-7 0,-2-11 0,-10 8 0,-3-1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5.9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18 24575,'3'-5'0,"2"1"0,-1-4 0,0 9 0,-4 0 0,-4 13 0,3 5 0,-4-4 0,5 3 0,0-8 0,0 3 0,0-4 0,0-1 0,4-3 0,1-1 0,4-4 0,-1 0 0,1 0 0,0 0 0,-1 0 0,-3-4 0,-2 3 0,-3-3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6.5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24575,'18'0'0,"-2"0"0,14 0 0,-4 0 0,6 0 0,0 0 0,-6 0 0,-6 0 0,4 0 0,-17 0 0,7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6.85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24575,'4'5'0,"17"-2"0,2-3 0,22 0 0,-12 0 0,5 0 0,-6 0 0,-1 0 0,-9 0 0,1 0 0,-17 0 0,3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7.98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32 212 24575,'8'-13'0,"3"-1"0,8-6 0,7-6 0,7 3 0,-4 1 0,16-6 0,-17 15 0,12-10 0,-14 9 0,4 7 0,-9-2 0,-1 9 0,-2 0 0,-4 0 0,1 0 0,0 28 0,-10 0 0,1 25 0,-6 0 0,0 3 0,0 14 0,-7 21 0,-7-6 0,-1 6 0,-10-13 0,5-13 0,0 5 0,-4-8 0,-1-5 0,0-3 0,-4-13 0,7-3 0,6-12 0,-3-1 0,4-10 0,-5-1 0,5-5 0,-3 1 0,8-5 0,-8-1 0,8-4 0,-8 0 0,7-14 0,-3 2 0,3-18 0,6-3 0,0 0 0,1 0 0,3 3 0,-4 9 0,5-4 0,0 5 0,0 1 0,0 4 0,4 2 0,6 8 0,10-4 0,1 8 0,15-4 0,-8 5 0,10 0 0,0 0 0,-4 5 0,12 13 0,-11 6 0,13 18 0,-10 2 0,5 5 0,-6 1 0,3 12 0,-9-17 0,-5-3 0,-12-23 0,-5-10 0,-4-5 0,-2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8.9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367 9 24575,'1'-4'0,"-2"0"0,-18 4 0,-3 0 0,-10 0 0,0 0 0,-6 0 0,5 0 0,-12 0 0,17 0 0,-8 0 0,15 0 0,-4 4 0,14 6 0,-2 5 0,12-1 0,-3 4 0,4-3 0,0 4 0,0-5 0,0 3 0,14-6 0,3 3 0,21 3 0,-4-5 0,10 4 0,-10-5 0,4 0 0,-6 4 0,-1-3 0,-5 7 0,-5-4 0,-7 5 0,-4-1 0,-5 6 0,-1-4 0,-4 9 0,0-9 0,-4 9 0,-6-9 0,-11 4 0,0-5 0,-10-4 0,5-1 0,-6-5 0,0-4 0,0-1 0,1-5 0,4 0 0,2-9 0,6-2 0,-1-4 0,5-3 0,2 11 0,7-5 0,2 7 0,4 0 0,0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1:59.4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25 1 24575,'-5'27'0,"4"7"0,-10 21 0,10-17 0,-5 27 0,6-21 0,0 17 0,0-5 0,0-9 0,0-9 0,0-12 0,0-1 0,0-11 0,8-4 0,3-7 0,7-3 0,1 0 0,0-4 0,0-6 0,0-1 0,-8 2 0,-2 4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2:00.2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 97 24575,'0'-14'0,"3"5"0,2 6 0,3 3 0,0 0 0,1 0 0,-4-4 0,-1-1 0,-4-3 0,0-1 0,0 0 0,0 0 0,0 0 0,0 1 0,-4 3 0,-1 1 0,-4 4 0,0 0 0,0 0 0,1 0 0,3 0 0,1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2:00.8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19 24575,'12'-5'0,"14"1"0,0 4 0,12 0 0,-7 0 0,14 0 0,-15 0 0,13 0 0,-22-4 0,9 3 0,-10-3 0,0 4 0,-8 0 0,-7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1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1 292 24575,'6'-11'0,"18"-10"0,28-2 0,2-5 0,-6 8 0,-1 1 0,1-2 0,-4-4 0,-1 1 0,4 8 0,10-19 0,-13 18 0,-7 4 0,-11-1 0,-7 13 0,-9-3 0,-6 4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2:01.82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24575,'0'3'0,"0"3"0,0 17 0,0 4 0,0 35 0,0-28 0,0 33 0,0-17 0,0-7 0,0 17 0,0-20 0,0-6 0,0 9 0,0-21 0,0 10 0,0-13 0,0-5 0,0 4 0,0-8 0,0 4 0,0-6 0,0 1 0,0 0 0,0-1 0,0 1 0,0 0 0,0-1 0,0 1 0,0 0 0,0-1 0,0 1 0,4 0 0,-3 4 0,3-3 0,-4 4 0,0-1 0,4-3 0,-3 3 0,3-4 0,-4 0 0,0-1 0,0 1 0,0 5 0,3-5 0,-2 5 0,3-5 0,-4-1 0,0 1 0,0 0 0,0-5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20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24575,'0'22'0,"0"5"0,0 16 0,0 5 0,0-6 0,0 16 0,0 0 0,0 0 0,0 16 0,0-24 0,0 10 0,0-6 0,0-6 0,0-3 0,0-15 0,0 2 0,0-14 0,0 3 0,0-5 0,0-3 0,0-1 0,0-5 0,0 1 0,0-4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23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0 115 24575,'0'-7'0,"0"-4"0,0 2 0,0-2 0,4-1 0,0 3 0,13-7 0,-7 7 0,10 0 0,-2-3 0,-5 10 0,8-6 0,-4 8 0,1 0 0,3 0 0,-4 0 0,-1 0 0,-3 0 0,3 0 0,-8 4 0,8 0 0,-7 8 0,3 6 0,-4-1 0,-3 10 0,-1-10 0,-4 9 0,0-8 0,0 8 0,0-3 0,-4 4 0,-4-4 0,-7 3 0,-2-8 0,3 8 0,-2-8 0,3 3 0,0-4 0,-3 4 0,2-3 0,1 4 0,-3-6 0,6 1 0,-1-5 0,3 0 0,0 0 0,0-4 0,0 4 0,4-5 0,-3-3 0,3-1 0,3-3 0,6 0 0,7-3 0,5 2 0,4-7 0,-3 7 0,8-3 0,-3 4 0,-1 0 0,4 0 0,-8 0 0,3 7 0,-4 2 0,-4 13 0,0 6 0,-4 1 0,1 9 0,0-4 0,-5 1 0,0-2 0,-5-6 0,0 0 0,0-4 0,0-2 0,0 1 0,0-9 0,0 8 0,-8-9 0,-1 5 0,-8-4 0,0-1 0,1-4 0,3 4 0,-3-3 0,7 3 0,-7-7 0,7 1 0,-6-5 0,2 3 0,0-4 0,-2 0 0,2 0 0,0 0 0,-2 0 0,6 0 0,-7-4 0,7 3 0,1-6 0,1 6 0,7-6 0,-7 6 0,6-5 0,-6 5 0,6-6 0,1 10 0,4-2 0,8 6 0,-4 1 0,8 0 0,-4-4 0,10 0 0,-5-4 0,5 0 0,-1 0 0,-3 0 0,8-4 0,-2-11 0,-1-4 0,6-11 0,-10 2 0,11-7 0,-9 0 0,9-12 0,-9 11 0,4-8 0,-6 9 0,0 1 0,-4 6 0,-3 6 0,-4 9 0,0-2 0,0 9 0,-3-4 0,-2 12 0,-3-2 0,0 16 0,0-2 0,0 8 0,0-1 0,0-3 0,0 8 0,0-3 0,0-1 0,0 4 0,0-8 0,0 4 0,0-1 0,0-3 0,0 3 0,4-4 0,0-5 0,8 4 0,-4-7 0,8 3 0,-8-5 0,4 1 0,0-4 0,-4 0 0,4-4 0,-1 0 0,-2 0 0,2 0 0,1 0 0,-3-4 0,2-4 0,-2-9 0,0-6 0,0-5 0,0 1 0,0-1 0,0 1 0,0-1 0,4 1 0,-3 4 0,3 2 0,-5 4 0,0 0 0,0 5 0,0 0 0,0 4 0,-1 4 0,1 1 0,-1 3 0,1 0 0,-1 0 0,1 0 0,-1 0 0,1 0 0,-1 0 0,1 3 0,0 5 0,-4 10 0,3-1 0,-6 15 0,7-8 0,-7 14 0,3-9 0,-4 9 0,0-9 0,0 9 0,0-9 0,0 4 0,0-11 0,0-4 0,0-3 0,0-3 0,3-6 0,2-12 0,3-12 0,1-15 0,5 4 0,-3-10 0,6 11 0,-3-5 0,1 5 0,-3 5 0,-3 2 0,-1 8 0,0 2 0,0-1 0,-1 7 0,1-6 0,0 7 0,-1-1 0,-3-1 0,3 5 0,-3-6 0,3 6 0,1-2 0,-5 3 0,0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25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44 185 24575,'0'15'0,"0"17"0,0-6 0,0 31 0,0-6 0,0 18 0,0 0 0,0 8 0,0-19 0,0 9 0,0-13 0,0 9 0,0-7 0,0-9 0,0-14 0,0-10 0,0-2 0,0-8 0,0-2 0,-3-10 0,-2-6 0,-3-12 0,4-6 0,-5-4 0,4-6 0,0-8 0,0-7 0,5-5 0,0-8 0,0 5 0,0-5 0,0 7 0,0 1 0,0-1 0,0 7 0,0 1 0,0 6 0,0 0 0,0 6 0,0 1 0,4 10 0,1-3 0,3 8 0,1-4 0,-1 5 0,1 1 0,-1 3 0,-1 1 0,1 1 0,0 2 0,4 1 0,-4 1 0,4 6 0,-5-6 0,1 7 0,-1-4 0,1 1 0,-1 2 0,1-3 0,3 4 0,-2 0 0,2 0 0,-3 0 0,-1 0 0,1 0 0,-1 0 0,1 4 0,4 16 0,-7 1 0,3 13 0,-8-6 0,0-1 0,0 0 0,0 1 0,0-6 0,0 4 0,0-12 0,0 7 0,-4-9 0,-4 1 0,-1-1 0,-7-4 0,8 0 0,-8 0 0,7-4 0,-3 0 0,5-4 0,-1 0 0,1 0 0,-1 3 0,4-2 0,0 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28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117 718 24575,'-7'-3'0,"-4"9"0,2 0 0,-13 16 0,11 7 0,-12 1 0,16-2 0,-5-2 0,11-3 0,-7 4 0,7 0 0,-3-4 0,4-2 0,0 1 0,0-4 0,0 3 0,0-4 0,0-1 0,0-3 0,0-2 0,3-6 0,10 2 0,1-6 0,12 3 0,-3-4 0,-1 0 0,5-4 0,-5-5 0,7-11 0,-6-3 0,7-13 0,-14 7 0,8-11 0,-14 6 0,5-6 0,-10 6 0,-1-4 0,-4 3 0,0 1 0,0 1 0,-4 5 0,-4 6 0,-6 0 0,-7 9 0,3-3 0,-8 10 0,8-1 0,-8 7 0,8 0 0,-9 0 0,9 0 0,-8 4 0,12 4 0,-7 10 0,11 0 0,-3 8 0,8-8 0,1 3 0,4-4 0,0-5 0,0 4 0,0-7 0,7 2 0,7-6 0,15-2 0,5-3 0,12 0 0,-5 0 0,4 0 0,-5 0 0,6-9 0,9-16 0,-10-3 0,8-12 0,-26 5 0,8 3 0,-14-7 0,3 4 0,-9 0 0,-1-3 0,-4 3 0,0-5 0,-5 1 0,0-1 0,-5 0 0,0 0 0,0 0 0,0 0 0,0 6 0,0 5 0,0 3 0,-4 8 0,0 1 0,-4 6 0,0 3 0,-4 4 0,4 0 0,-4 4 0,1 0 0,2 0 0,-7 4 0,3 4 0,0 16 0,-4 0 0,6 14 0,-3-4 0,9 6 0,-5 24 0,9-19 0,-4 19 0,5-24 0,0-1 0,0 1 0,0-6 0,0-1 0,0 0 0,0-9 0,5 8 0,0-10 0,3 1 0,1 3 0,0-3 0,0-1 0,0 4 0,-1-8 0,1 8 0,0-8 0,-1 4 0,-3-6 0,2 1 0,-2-5 0,3 0 0,-1-4 0,0-1 0,1 0 0,-1 1 0,1-1 0,3-2 0,1-2 0,0-3 0,3 0 0,-2 0 0,0 0 0,2 0 0,-2 0 0,8 0 0,-3 0 0,3 0 0,1-4 0,0-5 0,1-5 0,3 0 0,-8-2 0,3 6 0,-4-2 0,-4 0 0,3 3 0,-7-3 0,3 0 0,-5 3 0,1-6 0,-3 6 0,-2-7 0,-3 3 0,0-3 0,0-1 0,0 4 0,0-2 0,0 6 0,0-3 0,-7 4 0,-6-3 0,-4 5 0,-4-4 0,5 9 0,3-3 0,-3 4 0,8 0 0,-8 0 0,7 0 0,-6 0 0,6 0 0,-7 7 0,7 7 0,-4 9 0,-1 10 0,4-5 0,0 11 0,2-5 0,6 6 0,-2-6 0,4-1 0,0-6 0,0-4 0,0-2 0,0-8 0,0-1 0,0-5 0,3-3 0,6-1 0,3-3 0,1 0 0,7 0 0,-10-3 0,16-11 0,-3-17 0,-2-1 0,5-8 0,-16 13 0,3 0 0,-4 4 0,-1 5 0,0 7 0,-4 3 0,0 0 0,-1 4 0,-2 7 0,2 6 0,-3 11 0,0 3 0,0 4 0,4-4 0,1 3 0,3-8 0,1 3 0,-1-4 0,4-4 0,1-1 0,4-8 0,-1 0 0,1-4 0,-1 0 0,-3-8 0,4-6 0,-3-8 0,0-6 0,3 1 0,-7 4 0,3-3 0,-5 8 0,1-8 0,-1 8 0,1 1 0,-1 5 0,-1 0 0,1 4 0,-1-1 0,1 6 0,-1 3 0,0 0 0,0 0 0,0 0 0,-3 11 0,3 4 0,-6 10 0,3 3 0,-4-1 0,0 6 0,0-4 0,0 4 0,0-6 0,0-4 0,0-2 0,0-4 0,0-5 0,0 0 0,0-5 0,0 1 0,0-10 0,0-9 0,0-10 0,0-7 0,0-5 0,0 4 0,0-4 0,0 6 0,0-1 0,0 6 0,4-5 0,1 9 0,8-8 0,0 8 0,5-3 0,-1-1 0,4 4 0,3-1 0,-2 3 0,4 6 0,-8-3 0,4 8 0,-10 2 0,4 3 0,-8 0 0,4 0 0,-5 0 0,1 0 0,-4 3 0,-1 1 0,-3 3 0,0 1 0,0-1 0,0 1 0,0-1 0,0 1 0,0-1 0,0 0 0,-3 0 0,2-2 0,-2-2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29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81 24575,'-1'4'0,"2"-1"0,6-3 0,-4-6 0,1 1 0,-4-6 0,0 4 0,0 0 0,-4 2 0,0 2 0,-3 3 0,3 3 0,1 6 0,3 3 0,0 1 0,0 2 0,0-6 0,0 2 0,0-3 0,3-1 0,1-3 0,4 0 0,-1-4 0,1 0 0,-1 0 0,1 0 0,-1 0 0,-2-8 0,-2-1 0,-3-8 0,0 1 0,0 3 0,0-3 0,0 3 0,0 1 0,0 0 0,0 4 0,0 1 0,-3 3 0,2 1 0,-2 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32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29 171 24575,'-4'3'0,"1"16"0,3 12 0,0 17 0,0 13 0,0-18 0,0 47 0,0-51 0,0 51 0,0-46 0,0 16 0,0-12 0,0-8 0,0-7 0,0-14 0,0-3 0,0-4 0,0-10 0,0-8 0,0-18 0,0-23 0,0-3 0,0-11 0,0-15 0,0-7 0,0 7 0,0-7 0,0 27 0,0-7 0,0 9 0,-4 8 0,3 11 0,-4 2 0,2 11 0,2 0 0,-3 10 0,0 0 0,10 8 0,-1 0 0,11 4 0,0 0 0,1 0 0,4 0 0,-3 0 0,8 0 0,-4 0 0,6 0 0,-6 0 0,0 4 0,-6-3 0,1 6 0,-4-2 0,2 7 0,-6 0 0,3 10 0,-7 0 0,-1 6 0,-4-1 0,0 6 0,0-4 0,0 9 0,-9-4 0,-1 1 0,-9-3 0,1-4 0,-6 0 0,5-5 0,-4 0 0,7-7 0,-6 2 0,4-5 0,-3 3 0,4-7 0,0 3 0,5-4 0,0-3 0,4 1 0,10-11 0,4-1 0,9-5 0,2-2 0,0 5 0,-1 0 0,1 3 0,-1 1 0,1 4 0,0 0 0,-1 0 0,6 0 0,-4 0 0,3 0 0,-4 4 0,-1 4 0,1 5 0,-1 4 0,-3-1 0,3 5 0,-6-3 0,3 4 0,-5-6 0,0 1 0,0 0 0,-3-1 0,-1 1 0,-4-5 0,0 4 0,0-3 0,0-1 0,0 4 0,-8-7 0,-1 6 0,-8-5 0,0 5 0,1-5 0,-6 2 0,4-4 0,-3 1 0,4-1 0,1 1 0,-1-5 0,4 0 0,-3-4 0,4 4 0,-1-3 0,-6 2 0,9-3 0,-5 0 0,8 0 0,-1 0 0,0-7 0,4-7 0,-4-4 0,4-4 0,-1 5 0,-3 1 0,7 3 0,-6-3 0,6 8 0,-6 0 0,6 1 0,1 9 0,8 0 0,4 5 0,5 1 0,4 1 0,-3-1 0,8 2 0,-3-2 0,4-3 0,0-1 0,6-4 0,2 0 0,-1 0 0,4-4 0,12-19 0,-16 0 0,20-21 0,-27 8 0,10-12 0,-4 3 0,-7-1 0,-1 10 0,-10 3 0,-2 6 0,-4 4 0,-1 1 0,-3 6 0,-1 3 0,-4 2 0,0 9 0,0 12 0,0 4 0,0 17 0,0-7 0,0 9 0,0 0 0,0-4 0,0 3 0,0-4 0,0-1 0,0-4 0,3-2 0,2-4 0,7-4 0,-3-2 0,7-2 0,-4-1 0,5-4 0,-5 0 0,4-4 0,-3 0 0,-1 0 0,4 0 0,-8-3 0,5-11 0,-1-4 0,2-10 0,0 1 0,4-1 0,-8 1 0,7-1 0,-7 1 0,7 4 0,-4 2 0,0 4 0,-1 4 0,0 5 0,-4 1 0,4 6 0,-5-2 0,5 3 0,-4 0 0,7 0 0,-6 12 0,3-2 0,-7 17 0,2-10 0,-6 10 0,3-5 0,-4 1 0,3-2 0,-2 1 0,3-5 0,-4 10 0,0-10 0,0 5 0,4-6 0,-4-3 0,4 3 0,-4-8 0,0 4 0,0-5 0,3-2 0,1-2 0,4-3 0,-1 0 0,1-12 0,5-4 0,2-17 0,4 0 0,5-3 0,-4-2 0,4 8 0,-9 2 0,1 7 0,-7 8 0,2 1 0,-3 8 0,-1-3 0,1 6 0,-1-2 0,0 3 0,0 0 0,1 3 0,0 5 0,0 10 0,0 0 0,1 8 0,0-4 0,0 1 0,0 3 0,0-3 0,-1-1 0,1 0 0,-1-6 0,0-3 0,0 2 0,0-6 0,0 2 0,-1-6 0,1-2 0,-1-3 0,5 0 0,-3-3 0,-1 2 0,-5-3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36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184 208 24575,'0'-11'0,"0"2"0,0-2 0,0-1 0,0 3 0,0-6 0,0 3 0,-3 3 0,-1 2 0,-4 7 0,-3 0 0,2 0 0,-7 0 0,8 0 0,-8 0 0,3 4 0,0 4 0,-2 5 0,5 8 0,-7 2 0,7 4 0,1 0 0,1-4 0,3 3 0,0-8 0,1 3 0,4-4 0,0-1 0,0-3 0,0-2 0,0-3 0,4 0 0,0-1 0,3-3 0,1 0 0,3-4 0,-2 0 0,3 0 0,-1 0 0,-2-13 0,3 3 0,-2-16 0,-2 8 0,1-9 0,0 5 0,-1-1 0,-3-3 0,-1 8 0,-4-4 0,0 10 0,0 0 0,0 4 0,0 1 0,0 19 0,0 1 0,0 19 0,0-5 0,0 1 0,0-6 0,0 0 0,0-10 0,3 0 0,2-4 0,2-4 0,1-1 0,-1-3 0,5 0 0,-4-3 0,8-10 0,-1-11 0,3-5 0,1-4 0,-4 0 0,2 4 0,-7 1 0,3 6 0,-5 5 0,0 5 0,0 3 0,-4 3 0,3 5 0,-3-3 0,3 4 0,0 0 0,0 7 0,-3 7 0,0 3 0,0 9 0,-3-3 0,7 4 0,-7-4 0,3 3 0,-4-8 0,0 3 0,0-4 0,0-1 0,0 1 0,0 0 0,0-1 0,0-3 0,0 2 0,0-6 0,0 3 0,0-5 0,0-9 0,0-3 0,0-11 0,0-5 0,0-8 0,0 1 0,4-5 0,1 5 0,4 1 0,0-1 0,0 1 0,0-1 0,4 5 0,0 2 0,4 4 0,-1 4 0,1-3 0,4 11 0,-3-7 0,9 11 0,-10-2 0,5 3 0,-1 0 0,-3 0 0,3 0 0,-4 0 0,-5 0 0,4 0 0,-7 0 0,2 0 0,-3 0 0,-1 0 0,0 0 0,-3-4 0,-1 0 0,-3-3 0,0-5 0,0 3 0,0-2 0,0 3 0,0 10 0,0 9 0,0 5 0,0 10 0,0-3 0,0 4 0,0 1 0,0-1 0,0-4 0,4-2 0,0-4 0,5-1 0,3-3 0,-3-1 0,6-8 0,-2 0 0,3-4 0,1 0 0,0 0 0,0-13 0,0 3 0,-3-16 0,2 3 0,-6-4 0,7-1 0,-7 6 0,3-5 0,-5 9 0,1-3 0,-4 4 0,-2 5 0,1 0 0,-3 4 0,2 1 0,-3 5 0,0 7 0,0 12 0,0 6 0,0 4 0,0 1 0,0-1 0,0 0 0,0 1 0,0-1 0,0 0 0,0 6 0,8-4 0,2 4 0,8-6 0,1 6 0,0-4 0,0 4 0,-5-11 0,-1 5 0,-5-5 0,-3 5 0,-1 1 0,-4 5 0,0 1 0,0 0 0,-4 4 0,-6-3 0,-11 6 0,-6 0 0,-5 2 0,2-11 0,4 1 0,0-18 0,7 2 0,-2-8 0,4-5 0,0 0 0,5-7 0,-5-10 0,12-6 0,-8-14 0,12-1 0,-4-12 0,5 4 0,0-28 0,0 24 0,23-33 0,-6 45 0,27-20 0,9 5 0,-13 13 0,22-15 0,-13 28 0,6-3 0,6 4 0,-8 5 0,-5 2 0,4 4 0,-16 5 0,3-3 0,-17 8 0,0-3 0,-6 4 0,-3 0 0,-1 0 0,-5 0 0,-3 0 0,0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57:37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70 24575,'-4'6'0,"1"-1"0,3 5 0,0-3 0,0 1 0,0-1 0,3-2 0,1-2 0,3-3 0,1 0 0,-1 0 0,-3-7 0,-1-2 0,-3-6 0,0 2 0,0-3 0,0 3 0,0 1 0,0 0 0,-7 4 0,2 4 0,-7-3 0,0 6 0,4-3 0,-8 4 0,3 0 0,0 0 0,-2 8 0,6 1 0,0 8 0,2-1 0,2 1 0,0-1 0,2 1 0,3 0 0,0-5 0,0 0 0,0-5 0,3 1 0,1-4 0,8-1 0,-4-3 0,8 0 0,-7 0 0,2 0 0,-3 0 0,-1 0 0,1 0 0,-1-3 0,1-1 0,-4-4 0,3-4 0,-6 4 0,2-4 0,-3 5 0,3 2 0,-2 2 0,2 3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3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24575,'-6'-19'0,"13"6"0,16 9 0,13 4 0,18 0 0,-6 0 0,20 0 0,-18 0 0,5 0 0,-22 0 0,-3 0 0,-17 3 0,1 19 0,-14 1 0,-6 28 0,-11-14 0,-9 17 0,-10-11 0,-1 0 0,3-8 0,1-7 0,11-13 0,-1 0 0,13-7 0,0 1 0,14-8 0,18-3 0,4-7 0,12-3 0,1 6 0,-6 2 0,12 4 0,-17 14 0,13 25 0,-14 39 0,1 16-440,-16-34 1,-2 0 439,4 26 0,-10-32 0,0-2-2,1 23 2,-5 14 0,0-17 0,0-9 0,-9-16 0,-8-13 0,-10-13 879,-11-5-879,-9-10 2,-5-1-2,-3-5 0,16-15 0,0-10 0,14-23 0,-6-9 0,17 2 0,3-5 0,11 12 0,0 15 0,0 12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1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24575,'0'12'0,"0"-3"0,0 14 0,0 10 0,0-9 0,0 22 0,0-6 0,0 9 0,0 8 0,0 15 0,0-13 0,0 23 0,0-24 0,0-4 0,0 4 0,0-24 0,0 5 0,0-25 0,0-5 0,0-5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24575,'0'0'0,"0"22"0,0 32 0,0 18 0,0 19 0,0 1 0,0-7-570,0 11 570,0-21 0,0 7 141,0-19-141,0-17 0,0-8 0,0-16 0,0-3 0,0-26 429,-6-20-429,-1-19 0,-6-34 0,-1-6 0,7 2 0,1-5 0,6 17 0,0-4 0,0 12 0,0 7 0,0 17 0,0 2 0,0 16 0,0-1 0,4 13 0,5-3 0,1 8 0,14 0 0,-4 5 0,11 0 0,0 0 0,7 0 0,5 0 0,-1 15 0,8 6 0,-15 18 0,7-3 0,-7 10 0,-7-7 0,1 2 0,-13-5 0,-1-4 0,-5-2 0,-4 2 0,-1 5 0,-5-4 0,0 16 0,-10-14 0,-14 15 0,-8-8 0,-29 20 0,22-22 0,-21 13 0,12-28 0,1 3 0,-13-9 0,14-3 0,-5-5 0,11-4 0,4-3 0,10-4 0,1 0 0,11 0 0,5-4 0,5-15 0,4 10 0,0-10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5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24575,'-16'0'0,"-4"0"0,-15 0 0,-12 0 0,-17 43 0,10-10 0,19 12 0,2 5 0,-16 23 0,23-23 0,2 2 0,-6 18 0,6 27 0,16-1 0,0-22 0,1 15 0,7-52 0,0 3 0,13-10 0,11-13 0,26-9 0,-1-8 0,23 0 0,-10-27 0,-9 6 0,12-34 0,-11-8 0,-5 8-267,-13 4 1,-6 0 266,-8-3 0,2-3 0,-1-1 0,-8 3 0,10-33 0,-13 33 0,-5-4 0,-2 5 0,-5 10 0,0 7 533,0 5-533,0 7 0,-3 5 0,-12 6 0,-1 9 0,-25 1 0,6 4 0,-15 0 0,-3 27 0,-7 12 0,14 24 0,-10 2 0,23 3 0,-9-6 0,20-2 0,6-7 0,16-15 0,0-1 0,4-11 0,17-5 0,16-6 0,15-4 0,2 1 0,-4-1 0,-2 12 0,-3 6 0,-13 7 0,-1 8 0,-18 3 0,4 5 0,-5 9 0,-6-2 0,-1-6 0,-5-1 0,0-28 0,0-4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6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1 951 24575,'25'-11'0,"-3"2"0,-17 6 0,-2-43 0,-3-4 0,0-16 0,0-6 0,0 22 0,0-1 0,0-19 0,0 1 0,6-25 0,-5-4 0,10 21 0,-5 7 0,1 24 0,1 24 0,-3 8 0,8 14 0,-3 0 0,7 4 0,1 33 0,-1 8 0,9 43 0,-12-18 0,6 26 0,-2-26 0,-4 10 0,3-21 0,-6-14 0,0-13 0,-2-13 0,0-9 0,-1-10 0,8-29 0,2-21 0,8-32 0,1-3 0,-1-8 0,1 13 0,-2 4 0,-2 16 0,-5 13 0,2 11 0,-9 14 0,3 3 0,0 15 0,-5 0 0,5 4 0,-6 8 0,3 26 0,0 18 0,2 33 0,0 8 0,1-2 0,-7-20 0,1 1 0,-1-19 0,0-2-219,0 13 1,1 0 218,5 25 0,-1-28 0,-5 8 0,-2-29 0,-1-2 0,-3-24 0,3-5 0,-4-5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24575,'33'0'0,"-6"0"0,28 0 0,12 0 0,7 0 0,1 0-2095,-5 0 0,4 0 2095,-4 0 0,5 0 0,0 0 0,2 0 0,-1 0 0,-2 0 0,19 0 0,-2 0 0,10 0 0,-7 0 63,-38 0 1,-3 0-64,8 0 0,1 0 0,-7 0 0,-1 0 346,4 0 1,-2 0-347,24 0 0,-27 0 0,0 0 2075,-27-4-2075,-2-1 1012,-10-1-1012,-1-2 283,-4 3-283,-5-20 0,0 17 0,-4-12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7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24575,'44'0'0,"-3"0"0,18-7 0,9-1-2110,-6 6 0,2 0 2110,21-5 0,3 0 0,3 2 0,-1 3-338,-12 1 1,-2 0 337,6-3 0,-3 1 229,-26 3 0,-1 0-229,5 0 0,-2 0 0,25 0 0,-23 0 1962,-19 0-1962,-18 0 1685,-7 0-1685,-4-9 0,-4 7 0,-1-6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1 381 24575,'4'-62'0,"1"0"0,9-7 0,6 10 0,20 18 0,5-8 0,-6 25 0,-14 15 0,7 4 0,-1 5 0,0 9 0,-9 21 0,-2 0 0,-1 56 0,-6-37 0,1 47 0,-9-31 0,-5 17 0,0-8 0,0-1 0,0-18 0,0-8 0,0-14 0,0-14 0,0-5 0,0-6 0,0-6 0,0-27 0,0-13 0,0-22 0,0 5 0,5-2 0,8 2 0,0 2 0,9 0 0,-5 9 0,5 5 0,-1 6 0,4 8 0,-4 6 0,2 3 0,-3 2 0,-1 9 0,-5 1 0,-1 4 0,-4 0 0,0 0 0,0 14 0,-4 10 0,0 26 0,-5 22 0,0-10 0,0-10 0,0 0 0,0 10 0,0 36 0,0-34 0,0 6 0,0-22 0,0-3 0,0-20 0,0-5 0,0-6 0,0-13 0,0-26 0,0-21 0,0-35 0,0-11 0,2 41 0,2 0 0,3-32 0,6-16 0,4 37 0,-3-17 0,7 33 0,-9 1 0,7 23 0,-8 3 0,6 14 0,-7 1 0,3 4 0,1 0 0,-5 0 0,5 0 0,-5 14 0,1 4 0,1 20 0,0 1 0,0 6 0,0 0 0,1 7 0,-1-10 0,1 9 0,-7-18 0,5 4 0,-9-11 0,4-2 0,-5-9 0,0 3 0,0-9 0,0 0 0,0-5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81 24575,'0'-13'0,"0"1"0,0-1 0,3 3 0,7-3 0,4 4 0,10 3 0,-3 2 0,8 4 0,-4 0 0,1 0 0,-7 0 0,-2 0 0,-11 7 0,2 9 0,-8 16 0,-21 13 0,-1 4 0,-13-3 0,6 0 0,6 1 0,0 1 0,0-2 0,5-2 0,4-17 0,3 10 0,6-17 0,0 0 0,5-2 0,0-8 0,0 3 0,0-4 0,8 0 0,9-4 0,8-1 0,6-4 0,0 0 0,0 0 0,-5 0 0,-1 0 0,-6 0 0,0 0 0,-5 0 0,0 0 0,-6-4 0,1 3 0,-4-3 0,-1 4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24575,'13'0'0,"6"0"0,14 0 0,18-6 0,-9 5 0,21-10 0,-28 10 0,10-5 0,-13 6 0,-1 0 0,-10 0 0,-3 0 0,-9 0 0,-5-4 0,0 3 0,-4-3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24575,'13'0'0,"13"0"0,8 0 0,10 0 0,2 0 0,-2 0 0,-10 0 0,-3 0 0,-20 0 0,-3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24575,'38'0'0,"-13"0"0,30 0 0,-19 0 0,17 0 0,-9 0 0,-5 0 0,11 0 0,-20-14 0,0 10 0,-20-10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21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24575,'0'-8'0,"3"0"0,11-1 0,2 4 0,13-4 0,4 8 0,10-4 0,-2 5 0,1 0 0,-11 0 0,0 0 0,-6 0 0,-4 0 0,-7 19 0,-9-6 0,-1 39 0,-4-27 0,0 29 0,-10-16 0,-2 9 0,-16-2 0,5-8 0,-8-9 0,14-9 0,-6-1 0,13-8 0,-3 3 0,5-8 0,3-12 0,16-12 0,21-29 0,-1 11 0,21-22 0,-22 19 0,18-9 0,-11 1 0,-2 2 0,-6 5 0,-9 10 0,-5 7 0,-1 9 0,-5-3 0,0 12 0,-4-6 0,-8 11 0,-8-3 0,-11 13 0,1 1 0,-4 22 0,5-6 0,-2 12 0,6-1 0,1-4 0,4-1 0,6-3 0,-4-9 0,8 5 0,-3-6 0,4-5 0,0 4 0,0-8 0,0 3 0,0 0 0,9-3 0,1 4 0,4-5 0,10 5 0,-9-3 0,10 3 0,-7-4 0,1-1 0,0 1 0,0-5 0,0-1 0,0-4 0,-5 0 0,3 0 0,-2 0 0,4 0 0,-5 0 0,4-4 0,-8 2 0,3-6 0,-5 4 0,-3-5 0,-1 0 0,-4 4 0,0 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2.82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125 425 24575,'8'0'0,"5"0"0,11 0 0,-2 0 0,19 0 0,-7 0 0,16 0 0,-15 0 0,6 5 0,-15 5 0,2 18 0,-2 5 0,-13 0 0,1 8 0,-13-13 0,4 15 0,-5 3 0,0 0 0,0 0 0,-4-4 0,-8-2 0,-10-1 0,-8 0 0,-5-4 0,2-2 0,5-6 0,-8 0 0,9-12 0,-11 1 0,7-10 0,-5-2 0,8-4 0,-1 0 0,1-22 0,6-8 0,-3-19 0,9-9 0,4 3 0,5-8 0,1 4 0,6 5 0,0 4 0,0 6 0,0-2 0,5 8 0,0 0 0,10 7 0,0 5 0,5 2 0,-2 5 0,2 4 0,-2 2 0,7 3 0,6-1 0,-4 5 0,8 2 0,-9 4 0,12 0 0,-4 0 0,8 0 0,-9 0 0,9 5 0,-8-4 0,4 9 0,-8-9 0,2 8 0,-7-7 0,5 2 0,-9-4 0,3 0 0,-5 0 0,0 0 0,0 0 0,0-8 0,1-8 0,-5-10 0,1-12 0,-6 0 0,2-15 0,-1 14 0,-5-11 0,-1 23 0,-5-8 0,0 19 0,0-3 0,0 11 0,0 10 0,0 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3.80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14 1 24575,'-14'0'0,"33"0"0,4 0 0,30 0 0,-9 0 0,1 0 0,-7 0 0,-1 0 0,-15 0 0,-7 11 0,-11 13 0,-4 13 0,-18 24 0,-3-4 0,-17 16 0,8-18 0,-5 9 0,5-6 0,-1-2 0,4-6 0,10-18 0,3-8 0,8-4 0,2-6 0,4-1 0,11-8 0,6-1 0,7-4 0,6 0 0,-4 0 0,0 0 0,4 0 0,-10 0 0,5 0 0,-11-4 0,4 3 0,-8-3 0,3 4 0,-4 0 0,-5 0 0,0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4.35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11 24575,'6'0'0,"1"0"0,38 0 0,-21 0 0,31 0 0,-28-4 0,10 2 0,-5-2 0,-7 4 0,-5 0 0,-2 0 0,-9 0 0,5 0 0,-10 0 0,0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91 24575,'0'-8'0,"0"0"0,0-1 0,-4 4 0,-1 2 0,-9 3 0,0 0 0,-5 0 0,1 4 0,2 17 0,0 24 0,9-2 0,-5 32 0,11-27 0,-5 21 0,6-10 0,0-4 0,0-10 0,0-7 0,4-17 0,5-2 0,16-14 0,9-1 0,-2-13 0,6-8 0,-11-15 0,2-3 0,-4 3 0,-4 3 0,-7 13 0,0-2 0,-10 9 0,0 15 0,-4 7 0,-5 33 0,4-10 0,-5 19 0,6-21 0,0 2 0,0-10 0,0-2 0,0-9 0,4-6 0,6-5 0,10-4 0,11 0 0,-4-9 0,4-7 0,-4-19 0,-8-9 0,9-5 0,-16-1 0,-1 6 0,-5-2 0,-6 8 0,0 0 0,0 8 0,0 4 0,-4 6 0,-5 3 0,-6 11 0,-9-7 0,-2 12 0,-5-4 0,6 5 0,0 0 0,10 0 0,2 0 0,4 0 0,4 4 0,1 5 0,4 5 0,0 6 0,0-2 0,0-3 0,0-2 0,4-4 0,6 0 0,20-4 0,-1-1 0,35-4 0,-16-5 0,8-6 0,0-13 0,-16-9 0,15-5 0,-8-3 0,-10 2 0,-3 4 0,-14 4 0,-4 1 0,-6 10 0,-6 0 0,-4 7 0,-4 8 0,-22 1 0,-4 4 0,-24 5 0,12 12 0,-4 14 0,12 9 0,4 1 0,3 3 0,15-12 0,1 1 0,11-10 0,0-4 0,0-5 0,15 0 0,20-3 0,7 0 0,15 0 0,-13 0 0,1 0 0,-7 0 0,-6-1 0,-12 0 0,-7-1 0,-9 3 0,0 8 0,-4 5 0,0 1 0,-14 3 0,-3-8 0,-14 0 0,-6-1 0,-2-8 0,1 3 0,0-8 0,8-3 0,4-4 0,2 0 0,10 0 0,4-4 0,6 3 0,4-2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28 402 24575,'5'-51'0,"-1"14"0,-4 18 0,0 6 0,0 18 0,-10 10 0,8 25 0,-9 7 0,5 30 0,5-25 0,-5 28 0,6-35 0,0 15 0,0-14 0,0-1 0,0-17 0,4-6 0,6-16 0,4 6 0,5-11 0,6 3 0,0-4 0,6-8 0,1-10 0,-5-9 0,11-18 0,-19 11 0,14-24 0,-16 18 0,8-19 0,-8 12 0,0-10 0,-5 3 0,-1 2 0,-4-19 0,-2 27 0,-5-17 0,0 22 0,0 1 0,-4 6 0,-6 7 0,-9 6 0,-2 4 0,-3 5 0,5 2 0,0 7 0,-4-3 0,2 4 0,-2 0 0,4 0 0,0 0 0,0 4 0,0 5 0,0 6 0,4 4 0,1 0 0,5 0 0,-1 0 0,5 0 0,-3 0 0,7 0 0,-3 0 0,4-5 0,0-1 0,0-4 0,0-1 0,0 1 0,0-1 0,0 1 0,3-4 0,11-1 0,7-4 0,4 0 0,9 0 0,-6 0 0,7 0 0,-4 0 0,0 0 0,-6 0 0,0 0 0,-6 0 0,0 0 0,-5 0 0,-1 0 0,-4 0 0,-1 0 0,1 0 0,-1 0 0,-3 0 0,-2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8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1 535 24575,'15'-20'0,"13"-2"0,16-19 0,33-6 0,-37 17 0,3 0 0,12-1 0,4 0-441,4 1 1,1 1 440,2-1 0,2 2-910,11 2 1,0 1 909,-10 1 0,0 3 0,9 3 0,-3 2 132,-26 5 0,0 1-132,33 5 0,2 2 0,-27 0 0,1 0 0,24 3 0,2 0 0,-17 0 0,-3 0 0,3 0 0,0 0-553,1 3 0,0 2 553,6 2 0,-3 1 0,-16-1 0,-1 3-19,15 10 0,-4 1 19,6-4 0,-14 2 0,1 1 0,-9-2 0,-2-2 0,32 8 0,-26-1 0,0 0 0,33 7 0,-41-8 0,0 2 0,40 18 0,-35-11 0,-4 1 0,13 10 0,-12-11 0,0 2 0,24 32 0,-15-15 0,-20-13 0,-2 1 0,10 14 0,3 13 1482,3 11-1482,-19-29 383,5 16-383,-16-31 1224,2 7-1224,-6-8 491,-2-7-491,-5-10 0,0-1 0,0-4 0,-4-1 0,-2-3 0,-3-1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0 220 24575,'10'-5'0,"-2"1"0,29 4 0,2 0 0,-4 0 0,16 0 0,-32 0 0,22 16 0,-25-4 0,10 14 0,-2-11 0,-7 8 0,2-11 0,-10 7 0,0-10 0,-4 0 0,3-1 0,-8-7 0,4-18 0,1-12 0,-3-17 0,8-8 0,-4 8 0,6 0 0,-6 10 0,2 10 0,-2 2 0,-1 10 0,3 4 0,-3 2 0,4 8 0,-1-4 0,1 4 0,-1 0 0,-3 0 0,-1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0.47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478 6 24575,'-24'0'0,"6"0"0,-28 0 0,0-6 0,-13 16 0,13-13 0,-16 19 0,30-10 0,-7 5 0,8-5 0,11 7 0,-4-7 0,16 7 0,-9-3 0,16 8 0,-3-2 0,4 25 0,0-13 0,0 21 0,0 17 0,0 2 0,0 27 0,0-41 0,0 1 0,0-2 0,0 1 0,0 17 0,0 2-966,-1 0 0,2 0 966,2 8 0,2 1 0,-1 2 0,0 1-677,1-1 1,0-3 676,-2-16 0,0-2-352,1 2 1,-2-3 351,-1-9 0,0-3-225,5 39 225,-6 8 1694,0-48-1694,0 4 1413,0-33-1413,0 3 826,4-13-826,0 3 280,10-8-280,11-1 0,8-4 0,18 0 0,2 0 0,8 0 0,7 0 0,-12 0 0,3 0 0,-14 0 0,-13 0 0,-1 0 0,-13 0 0,-3 0 0,-2 0 0,-9 0 0,0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1.48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83 7 24575,'-5'-6'0,"1"24"0,4 5 0,0 34 0,0-5 0,0 11 0,0-4 0,0-8 0,0-12 0,0-9 0,0-6 0,0-4 0,0-6 0,-4-12 0,-2-14 0,-3-24 0,-2 2 0,0-15 0,0 12 0,5-9 0,-4 8 0,9 1 0,-4 6 0,5 10 0,0-2 0,0 13 0,0 1 0,0 5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2.31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111 204 24575,'-4'-1'0,"3"13"0,-13 20 0,12 2 0,-8 15 0,10-12 0,0 9 0,0-8 0,0 0 0,0-8 0,11-9 0,6-7 0,11-10 0,10-4 0,-6 0 0,12-15 0,-11 2 0,5-20 0,-11 7 0,0-13 0,-6 7 0,-4-11 0,-1 4 0,-5-5 0,-5 0 0,-1 5 0,-5-4 0,0 16 0,0-10 0,0 17 0,-8-1 0,-3 3 0,-8 8 0,1 0 0,-2 6 0,-4 4 0,-2 0 0,0 0 0,-9 0 0,1 19 0,-2 7 0,-3 21 0,10-1 0,-8 3 0,8-4 0,1-5 0,11-2 0,7-7 0,5-6 0,5-9 0,0-8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1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24575,'0'21'0,"0"12"0,0 9 0,0 1 0,0 4 0,0 6 0,0 1 0,0 63 0,0-41 0,0 70 0,0-17 0,0-16 0,0 35 0,0-20 0,0-15 0,0 33 0,10-19 0,2-1 0,10 23 0,0 5 0,-2-38 0,3 45 0,-13-71 0,9 25 0,-16-15 0,6-12 0,-9-11 0,0-26 0,0-11 0,0-8 0,0-8 0,0-2 0,0-8 0,0 1 0,0-2 0,0 2 0,0-1 0,0 0 0,0 0 0,0 1 0,0 7 0,0 2 0,0 7 0,0 1 0,0-1 0,0 0 0,0 1 0,0-8 0,0 5 0,0-13 0,0 6 0,0-8 0,0 0 0,0 1 0,0-1 0,0 0 0,-7 0 0,6 1 0,-12-1 0,12 0 0,-6 7 0,7-5 0,0 6 0,-6-8 0,-2-6 0,1-2 0,1-6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3.21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49 84 24575,'-8'0'0,"-1"8"0,4 7 0,-3 1 0,2 11 0,1-6 0,1 4 0,4 4 0,0-9 0,0 8 0,0-7 0,0 8 0,0-8 0,-4-2 0,8-1 0,-3-12 0,18 7 0,-8-11 0,18 2 0,-8-4 0,5 0 0,4-4 0,-4-7 0,-1-4 0,0-5 0,-7 1 0,-3-4 0,-1 2 0,-4-7 0,-5 2 0,-1-5 0,-4 5 0,0-4 0,0 5 0,0-6 0,0 5 0,-4 6 0,-5 3 0,0 7 0,-9-3 0,4 8 0,-5 1 0,0 4 0,0 0 0,0 0 0,0 0 0,-1 8 0,5 8 0,-4 15 0,12-12 0,-2-1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3.79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24575,'38'0'0,"2"0"0,17 0 0,-15 0 0,21 0 0,-23 0 0,6 0 0,-10 0 0,-11 0 0,-5 0 0,-6 0 0,-6 0 0,-3 0 0,-1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4.4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24575,'5'3'0,"-2"9"0,-3 24 0,0 4 0,0 18 0,0 15 0,0-20 0,0 20 0,0-32 0,0 1 0,0-9 0,0-14 0,0-1 0,0-16 0,0 6 0,0-12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5.76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1 166 24575,'0'-14'0,"11"6"0,5-5 0,37 5 0,-15-8 0,30 4 0,-28-3 0,17 1 0,-17-1 0,12 8 0,-21-6 0,1 11 0,-13-15 0,-5 14 0,-5-5 0,-1 8 0,1 0 0,-4 24 0,-2 17 0,-3 31 0,0 28 0,-3-48 0,0 2 0,3 11 0,-1 3 0,-5-2 0,-1 1-248,7 11 0,-1 1 248,-5-9 0,-1-3 0,6-4 0,1-1 0,-3-3 0,0 1 0,2 2 0,2-1 0,-1-10 0,0-1 0,0 12 0,0-3 0,0 14 0,0 6 0,6 0 0,-5-15 0,10-2 0,-5-14 0,0-2 0,3-9 0,-8-5 496,4-8-496,-5-6 0,0-3 0,0 2 0,0-3 0,0 5 0,0 5 0,0-4 0,0 3 0,0-4 0,0-4 0,0-2 0,0-5 0,0 1 0,0 0 0,-8-5 0,-12 0 0,-12-4 0,-23 0 0,6 0 0,-12-5 0,7-2 0,-6 1 0,13-4 0,2 4 0,20 1 0,0 0 0,12 1 0,3-8 0,6 5 0,4-4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8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1 260 24575,'0'-30'0,"0"4"0,4-13 0,2 3 0,9 9 0,1-8 0,-1 14 0,3 1 0,-3 10 0,4 6 0,0 4 0,0 0 0,-5 0 0,4 25 0,-7-5 0,0 35 0,0-7 0,-10 11 0,4-4 0,-5-5 0,0-10 0,0-2 0,0-16 0,0 1 0,0-13 0,0-8 0,0-20 0,6-15 0,0-24 0,5 14 0,7-20 0,-6 22 0,10-6 0,-6 10 0,0 11 0,-2 2 0,0 9 0,-4 2 0,3 7 0,-4 2 0,-1 4 0,1 0 0,0 0 0,-1 0 0,1 0 0,0 9 0,1 14 0,-5 15 0,0 9 0,-5 4 0,0 2 0,0-12 0,0 5 0,0-20 0,0-2 0,0-9 0,0-3 0,0-3 0,5-33 0,8-15 0,0-19 0,15-8 0,-3 12 0,5 1 0,-7 6 0,-3 14 0,-9 9 0,3 10 0,-6 4 0,1 6 0,0 4 0,-1 0 0,1 12 0,-5 16 0,0 10 0,-4 19 0,0-2 0,0 7 0,0-9 0,0-7 0,0-9 0,0-11 0,0-6 0,4-7 0,-3-8 0,3-1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8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24575,'17'10'0,"-4"-3"0,23 32 0,-17-20 0,27 38 0,5-10 0,-17 1 0,28 9 0,-34-29 0,11 9 0,-12-15 0,-8-2 0,-5-7 0,-5-8 0,-1 3 0,1-7 0,-1 2 0,-3-3 0,-1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0 24575,'-18'9'0,"-6"6"0,-11 24 0,-1 6 0,-8 19 0,7 5 0,-3 12 0,8-13 0,7-12 0,3-1 0,10-19 0,-6 15 0,12-28 0,-3 2 0,8-17 0,-2-3 0,3-1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9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24575,'0'-14'0,"0"2"0,11 7 0,6 1 0,17 4 0,6 0 0,6 0 0,5 0 0,-11 0 0,9 0 0,-21 0 0,-2 0 0,-16 0 0,-7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24575,'10'4'0,"4"0"0,32-4 0,-12 0 0,17 0 0,-19 0 0,11 0 0,-16 0 0,-3 0 0,-11 0 0,-8 0 0,-1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1.12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199 302 24575,'23'0'0,"1"0"0,8 0 0,4 0 0,-3 0 0,-3 4 0,2 13 0,-11-1 0,-4 22 0,1-16 0,-16 25 0,11-18 0,-12 20 0,4-10 0,-5 1 0,0-3 0,0 0 0,0-4 0,-5 3 0,-5-10 0,-10-1 0,-6-5 0,-4-5 0,-2 1 0,-6-11 0,0 0 0,-8-5 0,2 0 0,4 0 0,3-4 0,4-13 0,7-5 0,3-11 0,8-4 0,9 5 0,-4-11 0,9 6 0,-4-9 0,5 2 0,0-2 0,5 0 0,10 6 0,10-7 0,7 18 0,4-11 0,-6 19 0,3-6 0,-8 11 0,4 1 0,-3 5 0,-1 5 0,5 0 0,-9 5 0,8 0 0,-8 0 0,8 0 0,-3 0 0,0 4 0,3 1 0,-3 6 0,-1-2 0,6-3 0,-11-2 0,10-4 0,-10 0 0,4 0 0,1 0 0,-5-8 0,5-3 0,-6-9 0,1-3 0,0-3 0,-5-5 0,0 5 0,-5 1 0,-1 6 0,0 5 0,-3 0 0,-3 6 0,-3 3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2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10 107 24575,'-6'-10'0,"3"2"0,21 8 0,8 5 0,1 0 0,3 9 0,7 14 0,-14-6 0,16 22 0,-8-16 0,-7 10 0,2-1 0,0-3 0,-13 2 0,8-9 0,-12-7 0,0-7 0,0-4 0,-5-1 0,0 1 0,0-4 0,0-2 0,5-17 0,6-3 0,12-27 0,3 8 0,11-21 0,-2 15 0,5-8 0,-2 4 0,4 9 0,-11 2 0,3 8 0,-13 7 0,5 4 0,-9 2 0,-2 8 0,-5 2 0,-6 4 0,1 0 0,0 0 0,-5-4 0,0 4 0,-4-4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1.7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24575,'33'25'0,"-9"-13"0,31 41 0,-31-32 0,32 29 0,-28-23 0,11 2 0,0-1 0,-12-8 0,3-4 0,-10-2 0,-2-5 0,1 0 0,0-3 0,-9 2 0,3-4 0,-8 5 0,3-4 0,-3-9 0,-1 3 0,-4-7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2.47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470 9 24575,'-11'-5'0,"-6"2"0,-10 7 0,-12 13 0,10 6 0,-22 24 0,25-12 0,-26 13 0,22-11 0,-5-1 0,9 0 0,10-15 0,-1-3 0,11-9 0,-3 0 0,2-4 0,-2-1 0,-4-4 0,-3 0 0,1 0 0,5 0 0,1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4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24575,'-23'0'0,"6"0"0,-24 10 0,18 1 0,-12 10 0,9-1 0,1-5 0,4 10 0,7-9 0,4 4 0,5-3 0,1-3 0,4 0 0,0 4 0,4-8 0,15 4 0,4-9 0,27 5 0,-9-4 0,12 6 0,-15-1 0,0 4 0,-13 1 0,-4 4 0,-7 4 0,-4-4 0,-5 11 0,-1-6 0,-4 7 0,-4-6 0,-5-1 0,-6-10 0,-10-1 0,0-5 0,-6-3 0,0-2 0,5-4 0,1 0 0,6 0 0,0 0 0,4 0 0,2 0 0,4 0 0,8 0 0,6 5 0,10 0 0,9 5 0,-3 0 0,8 0 0,-8-5 0,8 0 0,-8-5 0,3 0 0,0-10 0,-3-6 0,10-22 0,-12-3 0,2-9 0,-4-3 0,-4 7 0,4-7 0,-6 15 0,-1 1 0,-4 11 0,-2 7 0,-4 6 0,4 8 0,-3 5 0,7 14 0,-7 13 0,8 12 0,-7 7 0,7-6 0,-3-4 0,4-4 0,-4-7 0,2-5 0,-3-7 0,4-4 0,-4 0 0,2-5 0,-2 0 0,4-4 0,-1 0 0,1-8 0,0-3 0,1-13 0,0-2 0,-5-5 0,4 5 0,-3 1 0,3 6 0,-4 0 0,3 5 0,-3 0 0,4 9 0,-1 1 0,1 4 0,-1 0 0,1 0 0,0 0 0,-1 0 0,2 19 0,-1 0 0,-3 17 0,3-5 0,-7 0 0,2-5 0,-4-2 0,0-10 0,0-1 0,0-4 0,0-15 0,0-7 0,0-20 0,5 0 0,1-10 0,5 10 0,-1 0 0,5 9 0,-5 5 0,8 4 0,-8 1 0,8 9 0,-3 1 0,-1 4 0,4 0 0,-4 0 0,5 0 0,-4 20 0,-1-1 0,-2 33 0,-1-6 0,1 8 0,-1-4 0,-5-12 0,4 0 0,-9-13 0,4-5 0,-5-7 0,0-4 0,0-4 0,0-2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24575,'-4'-9'0,"0"1"0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7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71 484 24575,'7'94'0,"1"-1"0,4-6 0,6-24 0,0-49 0,18-8 0,-11-2 0,7-4 0,-7 0 0,15-9 0,-20-8 0,29-26 0,-28-11 0,11-4 0,-14-14 0,-6 7 0,1-26 0,-5 23 0,-3-20 0,-5 27 0,0-3 0,-5 7 0,-10 22 0,-7 4 0,-9 14 0,0 7 0,-5 6 0,3 4 0,-10 0 0,11 0 0,-6 4 0,6 13 0,0 5 0,4 11 0,1 5 0,6 0 0,3 7 0,3-7 0,9 4 0,1-9 0,5 3 0,0-5 0,0-10 0,0 1 0,4-12 0,11 4 0,6-4 0,17 1 0,0-1 0,8 2 0,-2-1 0,0-5 0,-5-1 0,4-5 0,-16 0 0,4 0 0,-12 0 0,-1 0 0,-3 0 0,-2 0 0,-5 0 0,1 0 0,-5-4 0,0 3 0,-4-3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64 242 24575,'5'-4'0,"-2"-1"0,-3-3 0,0-1 0,-3 5 0,-7 0 0,0 4 0,-3 0 0,4 0 0,-4 4 0,7 5 0,-2 18 0,8 5 0,0 8 0,0 2 0,0-9 0,0-1 0,0-7 0,0-11 0,9-5 0,13-5 0,0-4 0,14 0 0,-10 0 0,5-4 0,-5-6 0,-3-5 0,-8-4 0,-1 0 0,-5 5 0,-4 0 0,-1 6 0,-4-1 0,-7 4 0,1 1 0,-6 4 0,2 9 0,5 1 0,1 9 0,4 0 0,0 4 0,0-2 0,0 3 0,0-10 0,14 0 0,3-5 0,8-3 0,5-2 0,0-4 0,-2 0 0,1-13 0,-8-10 0,-5-16 0,1-11 0,-6 3 0,-5-4 0,-1 7 0,-5 5 0,-4 8 0,-11 6 0,-6 10 0,-5 4 0,-2 7 0,2 4 0,1 0 0,0 0 0,11 0 0,5 8 0,5 3 0,4 7 0,0 1 0,8-5 0,8 5 0,20-8 0,5 5 0,13-10 0,0-1 0,-4-5 0,3 0 0,-11 0 0,-3 0 0,-3-9 0,-10-2 0,-1-14 0,-10 5 0,0-10 0,-6 10 0,1-10 0,-4 9 0,-2-3 0,-4 5 0,0 0 0,0 5 0,0 0 0,-3 10 0,-7 0 0,-4 4 0,-5 0 0,1 0 0,-2 8 0,6 3 0,0 12 0,8-2 0,2 7 0,4-2 0,0 3 0,0-3 0,14 3 0,4-2 0,16 6 0,-3-6 0,-3 0 0,-5-8 0,-4-4 0,-5-3 0,-4 2 0,-7 0 0,-3 10 0,-4-4 0,-18 6 0,0-7 0,-16 3 0,8-6 0,-2-1 0,8-6 0,-1 1 0,6-5 0,0 0 0,5-9 0,4-25 0,7 18 0,3-16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 24575,'-13'0'0,"-11"0"0,-3 0 0,-10 0 0,7 0 0,-2 0 0,7 0 0,0 0 0,2 4 0,2 5 0,-4 12 0,6 4 0,-2 6 0,4 6 0,2-5 0,0 6 0,8-9 0,-2 9 0,9-5 0,0-1 0,0-3 0,4-8 0,12 9 0,6-13 0,12 9 0,4-13 0,6 2 0,3-8 0,3-3 0,3-4 0,-5 0 0,23-5 0,-33-5 0,23-8 0,-25-10 0,5-6 0,-6-2 0,-9-1 0,-9-1 0,-2 6 0,-4-13 0,-5 13 0,-1-6 0,-5 12 0,0-4 0,-8 14 0,-13-8 0,-7 17 0,-14-2 0,2 9 0,-4 0 0,-1 0 0,0 0 0,-1 0 0,20 0 0,6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82 24575,'6'-25'0,"-2"3"0,-4 13 0,0-5 0,0 5 0,0 6 0,0 29 0,0 33 0,-3-5 0,-1 4 0,3-6 0,0 2 0,-2 20 0,0 2 0,3-14 0,0 1-822,-4 20 0,0 2 822,3-5 0,0 1 0,-3 10 0,0-1 0,4-9 0,0-3-546,0-18 1,0 0 545,0 4 0,0-2 0,0 17 0,0 6 0,0-21 0,0-25 1549,-4-7-1549,3-12 1186,-12-6-1186,7-10 0,-3 1 0,5-5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5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1277 24575,'86'-44'0,"1"-1"0,0 0 0,-1 0 0,1 0 0,-1 0 0,1 0 0,0 0 0,-1 1 0,1-1 0,0 0 0,-1 1 0,-16 10 0,2 0 0,18-9 0,-25 13 0,12-6 0,9-4 0,7-4 0,5-2 0,4-1 0,2-1 0,-2 1 0,-1 2 0,-6 3 0,-6 4 0,-8 5 0,-11 6 0,-13 6-1830,19 0 0,-18 11 1,6 0 1829,17-3 0,9 1 0,-2 1 0,-10 5 0,5 4 0,-3 4 0,0-2 0,5 0 0,-5 0 0,3 0 0,0 0-195,-5 0 1,4 0 0,-8 0 194,-7-1 0,-2 2 73,26 5 0,-2 3-73,-33-6 0,-1 3-237,25 11 1,-4 3 236,-2 1 0,3 1 0,2 1 0,3 12 0,-19-10 0,-1 1 0,5 8 0,-10-3 0,-1 1 0,1-3 0,4 9 0,2 2 0,7 11 0,-28-20 0,0 2 1176,2 3 0,-2 0-1176,7 11 0,-11-14 0,1 0 1870,20 30-1870,-11-16 0,13 21 1482,-31-21-1482,14 11 664,-10-3-664,3-5 31,-2 8-31,10 12 0,-18-18 0,14 21 0,-23-34 0,11 14 0,-6-8 0,-2-7 0,-4 0 0,-3-13 0,-4-5 0,-1-7 0,-5-4 0,0-1 0,0-3 0,-3 3 0,3-8 0,-4 4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6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0 184 24575,'1'-5'0,"8"1"0,24 4 0,6 0 0,5 0 0,13 6 0,-8 5 0,3 12 0,0 25 0,-16-20 0,5 22 0,-15-24 0,-6 1 0,1 8 0,-10-15 0,2-3 0,-8-6 0,3-6 0,-3-8 0,4-9 0,-3-19 0,4-7 0,2-7 0,-2 2 0,2-2 0,-2 6 0,5 3 0,1 10 0,-1-3 0,3 9 0,-3-4 0,0 5 0,2 0 0,-7 5 0,3 1 0,-5 8 0,-3-3 0,-1 3 0,-4 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3.7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524 59 24575,'0'-8'0,"0"0"0,0 0 0,0-1 0,0 0 0,0 1 0,-11 3 0,0 1 0,-17 4 0,-9 0 0,3 0 0,-22 11 0,22 1 0,-13 23 0,14-6 0,4 10 0,1 0 0,8-13 0,4 5 0,6-7 0,2-4 0,7 5 0,-4-6 0,5 0 0,0-5 0,4 4 0,12-7 0,16 3 0,8-3 0,10 0 0,0 5 0,-3-3 0,-3 3 0,-7-1 0,-6-4 0,-6 8 0,-1-9 0,-5 9 0,-4-5 0,-1 5 0,-5 6 0,-3 0 0,-2 12 0,-4-5 0,0 5 0,0-7 0,0 1 0,0-6 0,0 5 0,0-10 0,-8 0 0,-2-2 0,-15-2 0,-12-1 0,2 1 0,-21-5 0,10 0 0,-8-4 0,3-2 0,7-5 0,-2 0 0,8 0 0,6 0 0,2-9 0,14 2 0,-7-11 0,17 3 0,-6 1 0,7 4 0,0 3 0,1 2 0,4-4 0,0 5 0,0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7.20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353 29 24575,'19'-16'0,"-12"4"0,-8 12 0,-25 0 0,-13 0 0,-1 0 0,-13 0 0,12 0 0,-2 0 0,6 0 0,6 0 0,10 0 0,2 4 0,6 1 0,7 8 0,-3 6 0,9 13 0,0 1 0,0 22 0,0-19 0,0 46 0,0-35 0,0 4 0,0 4 0,0 34 0,3-30 0,0 4 0,1 3 0,1 1 0,5-1 0,1 2-896,-3 3 0,1 3 896,6 3 0,0 2 0,-6 0 0,0-1-559,2-12 1,0-2 558,-3 6 0,-1-2-257,7 28 257,-10-46 0,0 1 0,8 41 0,-11-30 0,5-8 1661,-6-17-1661,4-12 1206,-3-5-1206,7-7 299,-3-4-299,3-1 0,1-3 0,9-1 0,3-4 0,10 0 0,11 0 0,-2 0 0,15 0 0,-8 0 0,3 0 0,-6 0 0,-5 0 0,-8 0 0,-7 0 0,-10 0 0,-1 0 0,-4 0 0,-4 0 0,-1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9.5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103 53 24575,'-4'7'0,"-5"16"0,3-3 0,-4 16 0,-1-3 0,1-1 0,-2 11 0,7-10 0,0 3 0,0-4 0,4-7 0,-4 4 0,5-3 0,0-1 0,0-1 0,0-5 0,0-5 0,0 0 0,9-5 0,1-1 0,15-2 0,7-2 0,0-4 0,12 0 0,-12-5 0,10-5 0,-8-13 0,5-12 0,-11 1 0,1-12 0,-8 13 0,-4-9 0,-1 3 0,-5-6 0,-5 6 0,-1 2 0,-5 5 0,0 1 0,0 6 0,-4 0 0,-6 10 0,-9 1 0,-8 4 0,-2 5 0,-9 0 0,6 5 0,-5 0 0,6 0 0,0 4 0,-1 12 0,-2 13 0,1 6 0,4 4 0,6-7 0,5-7 0,7-1 0,1 1 0,6-10 0,4 8 0,0-17 0,0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0.13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1 127 24575,'17'-42'0,"-4"13"0,-13 5 0,0 10 0,0-1 0,0 13 0,0 20 0,0 26 0,0 5 0,0 16 0,0 9 0,0-14 0,0 19 0,0-27 0,0 2 0,0-10 0,0-7 0,0-6 0,0-11 0,0-1 0,0-14 0,0-2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1.35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54 301 24575,'-4'-4'0,"0"-1"0,4-3 0,0-1 0,0 8 0,0 18 0,0 12 0,0 27 0,0-8 0,0 16 0,0-18 0,0 0 0,0-9 0,0-12 0,0-5 0,0-7 0,0-12 0,0-12 0,0-16 0,0-11 0,0-15 0,0 7 0,0-5 0,0 6 0,-5 1 0,4 5 0,-5 7 0,6 8 0,0 5 0,0 5 0,0 0 0,0 6 0,0-1 0,0 1 0,0-1 0,0 1 0,0-1 0,-4 0 0,3 1 0,-6-1 0,6-4 0,-7 3 0,7-3 0,-3 4 0,1 4 0,2-2 0,-3 2 0,4-4 0,0 1 0,0-1 0,0-4 0,0 3 0,0-3 0,0 4 0,0 5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2.36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252 26 24575,'-13'0'0,"-9"0"0,6 0 0,-18 0 0,12 9 0,-9 7 0,5 21 0,8 3 0,-8 11 0,9-7 0,4-5 0,4 10 0,9-20 0,0 21 0,0-33 0,0 17 0,-5-18 0,13-1 0,3-2 0,21-7 0,0 0 0,5-1 0,8-5 0,-12 0 0,17 0 0,-11-5 0,-1-6 0,-6-9 0,-1-2 0,-10-8 0,0 4 0,-1-12 0,-8 6 0,4-10 0,-5 3 0,-6 1 0,0 2 0,-5 4 0,0 1 0,0 5 0,-4 2 0,-6 9 0,-9 1 0,-7 8 0,-5-3 0,0 8 0,0-4 0,0 5 0,-5 0 0,3 0 0,-3 10 0,4 6 0,5 11 0,-3 4 0,7 7 0,1-5 0,7-1 0,5-8 0,5-5 0,0-4 0,5-2 0,0-8 0,0-1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3.89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47 24575,'3'0'0,"15"0"0,19 0 0,-2 0 0,30-11 0,-33 8 0,30-13 0,-25 10 0,9 0 0,-14 1 0,4 5 0,-21 0 0,3 0 0,-9 0 0,-1 0 0,-3 4 0,-1 15 0,-4 3 0,0 39 0,0-2 0,0 33 0,0 1 0,0-39 0,0 2 0,0 2 0,0 0 0,0 2 0,0 2 0,0 9 0,0 0-296,0-2 0,0 0 296,0 7 0,0-4 0,0 27 0,0-44 0,0-3-129,6 18 129,1 20 0,5-18 0,0-10 0,-1-14 0,0-9 588,-1-2-588,0-12 133,-4-5-133,2-3 0,-7-7 0,3 8 0,0-9 0,-3 5 0,2-6 0,-3 5 0,0-3 0,0 3 0,0-4 0,0-1 0,4 1 0,-3-1 0,2 5 0,-3 6 0,0 1 0,4-1 0,1-1 0,0-8 0,-1 3 0,-4-4 0,4-1 0,-3 1 0,3-1 0,-4 0 0,0 1 0,-4-1 0,-5 1 0,-16 0 0,3-3 0,-23-2 0,16-4 0,-18 0 0,14 0 0,-3 0 0,10 0 0,1 0 0,11 0 0,1 0 0,4 0 0,4-3 0,2-13 0,3 9 0,0-7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4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6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0 175 24575,'5'-12'0,"-1"3"0,10-13 0,10 5 0,10-15 0,4 8 0,-5-3 0,-2 11 0,1 5 0,-7 7 0,0 4 0,-6 0 0,-5 0 0,0 8 0,-9 15 0,-1 11 0,-4 19 0,0 13 0,0-8 0,0 13 0,0-19 0,0 2 0,-5-10 0,-1-6 0,1-12 0,-4-6 0,8-6 0,-3-6 0,0 1 0,3-15 0,-3-7 0,4-29 0,0-11 0,5-3 0,7-8 0,6 12 0,7-9 0,-3 9 0,-3 5 0,-4 14 0,-5 9 0,-1 9 0,0 2 0,0 8 0,0-3 0,-1 7 0,1-3 0,-1 4 0,1 0 0,-1 0 0,1 4 0,-5 11 0,5 17 0,-8 2 0,4 22 0,-5-15 0,0 20 0,0-6 0,0-2 0,0 7 0,0-14 0,-5 1 0,-1-9 0,-4-12 0,5-2 0,1-10 0,4 0 0,-4-9 0,3-13 0,-3-15 0,4-14 0,0-9 0,0-18 0,5 20 0,7-26 0,6 28 0,10-15 0,-4 9 0,4-2 0,0 9 0,-6 9 0,4 6 0,-12 12 0,-1 0 0,-4 9 0,-1 2 0,1 3 0,-4 11 0,-1 5 0,-4 18 0,0 5 0,0 5 0,0-4 0,0-2 0,0-12 0,0-2 0,0-5 0,0-5 0,0 0 0,3-6 0,2-3 0,0-1 0,-2-4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4 24575,'4'7'0,"0"20"0,-4 6 0,0 11 0,0 19 0,0-31 0,5 30 0,10-34 0,-1 10 0,9-12 0,-3-10 0,6-3 0,5-12 0,6 4 0,-4-14 0,1-13 0,-2-20 0,-3-9 0,2-11 0,-9 10 0,-1 7 0,-9 7 0,2 13 0,-4 1 0,-5 9 0,0 2 0,-9 15 0,-7 16 0,0 15 0,-18 31 0,20-6 0,-7-9 0,1 3 0,6 35 0,1-27 0,1-1 0,1 29 0,5-25 0,2-2 0,-1 11 0,0-14 0,0 0 0,0 20 0,0 11 0,5-14 0,1-9 0,1-18 0,-2-5 0,-5-18 0,0 0 0,-4-6 0,-22-4 0,1 0 0,-23-9 0,3-2 0,-2-4 0,-3 0 0,11 0 0,6-14 0,9-2 0,7-16 0,8-9 0,4 6 0,5-18 0,9 19 0,16-11 0,22 0 0,4 11 0,11-6 0,-15 17 0,11 5 0,-18 2 0,5 10 0,-20-3 0,-1 8 0,-10-3 0,-1 0 0,-4 3 0,-4-2 0,-2 3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24575,'8'-9'0,"5"1"0,1 8 0,5 0 0,5 0 0,-3 0 0,3 0 0,-9 0 0,3 0 0,-13 0 0,4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4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82 24575,'14'-5'0,"17"2"0,18 3 0,24-6 0,-21 5 0,35-18 0,-37 11 0,21-6 0,-20 4 0,-22 5 0,-4-2 0,-11 4 0,-9 3 0,4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24575,'-1'4'0,"12"0"0,10-4 0,9 0 0,2 0 0,-3 0 0,-3 0 0,-2 0 0,-5 0 0,-5 0 0,-5 0 0,-5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9.9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285 369 24575,'15'0'0,"0"0"0,12 0 0,-7 0 0,4 0 0,-4 0 0,4 10 0,-8 0 0,4 16 0,-6-6 0,-8 4 0,7 0 0,-12 8 0,4-5 0,-5 10 0,0-11 0,0-1 0,0 12 0,0-10 0,-10 11 0,-6-7 0,-11-4 0,-13 6 0,0-14 0,-8 9 0,3-15 0,0 3 0,1-10 0,5-1 0,1-5 0,8 0 0,4 0 0,5-14 0,7-4 0,3-20 0,5-6 0,1 3 0,5-15 0,0 14 0,0-23 0,8 28 0,5-17 0,18 25 0,-2-5 0,14 7 0,-9 10 0,8 1 0,-9 6 0,3 4 0,-6 1 0,1 5 0,0 0 0,-1 0 0,2 0 0,3 5 0,-2 1 0,3 4 0,-6 0 0,-4 0 0,8-4 0,-17-2 0,15-9 0,-20-10 0,13-32 0,-13 10 0,6-34 0,-7 26 0,1-3 0,-2 1 0,-4 20 0,2-2 0,-7 15 0,3 1 0,-4 8 0,0 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3.27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4 135 24575,'0'27'0,"0"8"0,0-4 0,0 7 0,0-1 0,0-9 0,-4 3 0,12-12 0,-2-5 0,18-4 0,-4-6 0,23-4 0,-13-15 0,10 2 0,6-38 0,-21 19 0,22-28 0,-24 22 0,6-9 0,-13 9 0,0 2 0,-6 10 0,-5 2 0,-1 9 0,-4 2 0,0 15 0,-5 16 0,4 22 0,-4 23 0,5 13 0,0-10 0,0-12 0,0 1 0,0 9 0,0 2 0,0 2 0,0 3 0,0-18 0,0 0 0,0 23 0,5-2 0,-3-7 0,3-14 0,-5-13 0,0-3 0,0-11 0,-4-2 0,-11-9 0,-7-1 0,-15-8 0,-2-1 0,-5-5 0,0 0 0,5-5 0,3-5 0,9-6 0,7-14 0,10 2 0,5-8 0,5-2 0,0 0 0,0 4 0,10-7 0,19 6 0,2 4 0,21-7 0,-5 18 0,6-9 0,1 10 0,-10 3 0,-7 5 0,-6 1 0,-6 0 0,0 4 0,-11-2 0,4 3 0,-8-4 0,0 4 0,-7 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5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271 306 24575,'11'-72'0,"-2"12"0,-9 26 0,0 13 0,0-14 0,0 19 0,0-13 0,0 17 0,0-6 0,-4 13 0,-10 1 0,-13 4 0,1 9 0,-30 15 0,34-1 0,-35 18 0,38-10 0,-15 4 0,18 2 0,5-7 0,6-4 0,5-2 0,0-6 0,0-3 0,14 3 0,3-7 0,14 8 0,0-7 0,0 7 0,1 3 0,-11-1 0,0 11 0,-11-7 0,-4 6 0,-2 0 0,-4 1 0,0-7 0,0 0 0,-8-6 0,-3-5 0,-13 1 0,3-6 0,-8-3 0,9-2 0,-4-4 0,5 0 0,4-4 0,2-5 0,3-6 0,5 0 0,1-3 0,4 8 0,0-3 0,7 8 0,3 1 0,8 9 0,6 0 0,-4 9 0,4-3 0,1 3 0,-5-4 0,10-5 0,-10-1 0,15-4 0,-13-4 0,16-19 0,-20-7 0,11-26 0,-4-17 0,-5 13 0,11-27 0,-17 21 0,4 4 0,-7 7 0,0 19 0,-5 14 0,-2 3 0,-4 30 0,0 20 0,0 12 0,0 30 0,0-16 0,0 21 0,0-17 0,0 2 0,0-6 0,0-16 0,0 3 0,0-18 0,5-3 0,-1-8 0,10-2 0,-4-8 0,7-1 0,-7-4 0,8-8 0,-8-19 0,5-8 0,-3-16 0,-1-2 0,0 7 0,1-7 0,-1 9 0,0 4 0,0 8 0,-1 7 0,-1 11 0,0-4 0,0 12 0,0-3 0,-1 9 0,1 0 0,0 0 0,-1 0 0,2 21 0,0 4 0,1 21 0,-4 4 0,3-3 0,-9-4 0,8-6 0,-8-11 0,4-2 0,-5-10 0,0-1 0,0-4 0,0-12 0,0-20 0,5-10 0,-4-25 0,9 6 0,-4-2 0,6-3 0,-1 16 0,-5-4 0,3 20 0,-4 5 0,4 6 0,4 9 0,2 2 0,3 3 0,1 0 0,0 4 0,-3 11 0,3 11 0,-7 20 0,3-7 0,-4 5 0,0-13 0,-2-6 0,1 0 0,-4-11 0,-2 0 0,-4-6 0,0 1 0,0-5 0,0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5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56 24575,'-11'-20'0,"2"2"0,1 14 0,-2-4 0,-4 7 0,2-3 0,7 4 0,1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115 907 24575,'0'22'0,"0"-13"0,0 52 0,0-25 0,0 36 0,0-28 0,0 26 0,0-31 0,0 14 0,0-26 0,0 8 0,8-28 0,3 10 0,3-16 0,10 3 0,-4-4 0,6-4 0,6-19 0,-9-26 0,9-27 0,-18 25 0,0-3 0,3 0 0,0-3 0,-4-14 0,0-2 0,3 4 0,0 1-286,-6 0 0,-3-2 286,5-16 0,-2 3 0,-2-5 0,-4 14 0,-1 4 0,-3 13 0,0-14 0,0 33 0,-4 7 0,-11 20 0,-11 3 572,-13 8-572,-6 0 0,-12 11 0,19 5 0,-26 22 0,32 2 0,-25 18 0,25-4 0,-3 1 0,16-2 0,9-11 0,4-3 0,6-4 0,0-9 0,0-2 0,14-9 0,9 0 0,14-5 0,8 1 0,-1-5 0,0-1 0,-5-5 0,-8 4 0,-2-3 0,-13 4 0,2-5 0,-10 0 0,1 0 0,0 0 0,-5 0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5 103 24575,'-5'-9'0,"10"3"0,1-8 0,11 1 0,-7 3 0,3-4 0,-8 1 0,3 7 0,-3-7 0,3 12 0,0-3 0,-3 16 0,3 10 0,-7 9 0,4 19 0,-1-11 0,-3 14 0,4-2 0,-5-3 0,0-2 0,0-8 0,0-8 0,4-3 0,-3-3 0,4-5 0,-1-5 0,-3-1 0,2-4 0,-3-1 0,4-3 0,-3-4 0,3-10 0,-4-6 0,0-4 0,0 1 0,0-7 0,0-1 0,0 0 0,0-4 0,0 18 0,0-2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3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27 24575,'0'-8'0,"-4"3"0,-6-3 0,-5 7 0,-4-3 0,-11 4 0,3 0 0,-16 0 0,10 14 0,-6 4 0,5 22 0,6-6 0,5 0 0,8 1 0,9-12 0,1 7 0,5-11 0,0 0 0,4-5 0,11 1 0,12-5 0,13 1 0,4 0 0,-5 0 0,4-6 0,-16 4 0,4-3 0,-12 3 0,-5 0 0,-1 4 0,-8 2 0,-1 4 0,-4 0 0,0 0 0,-4 0 0,-13 6 0,-5-3 0,-10 5 0,1-11 0,0 3 0,5-8 0,1 0 0,1-7 0,8-4 0,-7 0 0,13 0 0,-3-4 0,8 0 0,5-1 0,14 1 0,13 4 0,5 0 0,13 0 0,-8 0 0,9 0 0,-9 0 0,0 0 0,-6 0 0,0 0 0,-5 0 0,-2-4 0,-4-11 0,-5-7 0,1-16 0,-5-13 0,0 9 0,-5-21 0,-1 23 0,-5-6 0,0 10 0,0 10 0,0 6 0,0 6 0,0 13 0,0 17 0,0 12 0,0 23 0,0-3 0,5 12 0,-3-8 0,3 3 0,-5-5 0,5-11 0,-4-12 0,3-4 0,-4-14 0,0 5 0,0-6 0,4-3 0,0-1 0,5-12 0,0-9 0,1-15 0,1-1 0,0-10 0,0 4 0,0-5 0,0-2 0,0 7 0,-1 7 0,0 8 0,-1 10 0,0 0 0,0 10 0,-1 0 0,1 4 0,4 0 0,-3 0 0,3 8 0,-3 8 0,5 16 0,-3 1 0,4 4 0,-5 1 0,-6-12 0,5 10 0,-9-16 0,7 4 0,-7-10 0,4 4 0,-5-8 0,0 3 0,3-8 0,3-20 0,3-4 0,2-23 0,-1 4 0,2-8 0,-2 8 0,7-6 0,-1 11 0,0 1 0,-2 8 0,-4 9 0,-2 2 0,1 8 0,4 1 0,-3 4 0,3 0 0,-4 0 0,4 0 0,-2 9 0,2 6 0,-3 11 0,1 4 0,-1 2 0,0-1 0,-4 0 0,3 0 0,-8-5 0,8 3 0,-8-8 0,8 2 0,-8-8 0,7 2 0,-7-7 0,3 3 0,-4-4 0,0-5 0,0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53 24575,'-10'-19'0,"2"2"0,8 16 0,12 15 0,-5-6 0,15 13 0,-16-16 0,6 4 0,-7-5 0,3 0 0,-3-11 0,-1 1 0,-4-11 0,0 3 0,0 0 0,0 0 0,-4 9 0,0 2 0,-1 3 0,2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4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27 24575,'-7'-4'0,"1"0"0,-16 4 0,2 0 0,-18 0 0,6 0 0,-11 0 0,15 0 0,-7 5 0,9 5 0,-19 19 0,15-1 0,-14 12 0,14 1 0,2-8 0,-8 15 0,18-16 0,-4 8 0,16-9 0,1-5 0,5 3 0,0-9 0,0 5 0,9-11 0,24 1 0,-2-5 0,32-3 0,-14-3 0,17-4 0,-10 0 0,1-5 0,-12-11 0,0-3 0,-6-8 0,-6 1 0,-8 0 0,-9 0 0,-1-4 0,-5 4 0,-4-5 0,-2 0 0,-4 0 0,0-1 0,-4 1 0,-6 5 0,-5 2 0,-9 5 0,4 0 0,-10-2 0,10 6 0,-10 0 0,10 10 0,3 0 0,9 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5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24575,'-4'15'0,"0"0"0,4 23 0,0-3 0,0 22 0,0-11 0,0 6 0,0-7 0,0-2 0,0 3 0,0-14 0,0-6 0,0-13 0,0-8 0,0-1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24575,'0'-36'0,"0"9"0,0 0 0,0 14 0,0 15 0,0 11 0,0 29 0,0 23 0,0 13 0,0 21 0,0-44 0,0 1 0,0 2 0,0 1 0,0 11 0,0 2-620,0-4 0,0-1 620,0-10 0,0 2 0,0 21 0,0-4-491,0 8 491,0-19 0,0-4 0,0 1 0,0 6 0,0-15 0,0-13 1208,0-9-1208,0-17 0,0-5 0,0-5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7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1 601 24575,'14'0'0,"8"-16"0,69-8 0,-18-9 0,-8 8 0,3 1-1630,-12 4 1,2 1 1629,14-8 0,6 0 0,-12 4 0,4 0 0,-4 2 0,9 1 0,0 1 0,-5-5 0,4-3 0,1 4 0,-4 7 0,1 4 0,-1-1-888,-4-2 0,-2-1 0,4 1 888,18 1 0,4 3 0,1-1 0,1-1 0,0 0 0,-5 2 0,-17 5 0,-3 2 0,2-1 0,22-5 0,5-1 0,-7 4-276,3 6 0,-3 2 276,-24-1 0,2 0 0,-2 0 0,21 0 0,-1 0-542,3 0 0,-3 0 542,-17 0 0,-1 0 0,10 0 0,-1 0 0,-8 3 0,-2 0 0,5 0 0,-1 3 0,-2 8 0,-1 1 0,0-3 0,-1 1 0,-1 12 0,0 1 0,-4-7 0,-1 1 400,-4 7 0,-2 1-400,-9-7 0,1 0 0,19 8 0,-2 0 0,23 19 0,-29-22 0,-1 0 0,26 20 0,-35-19 0,-1-1 0,24 11 0,-19-7 0,-2 0 0,7 3 2533,13 11-2533,-15-7 2146,-9-3-2146,0 1 1543,-11 0-1543,4-1 537,-5 4-537,-7-9 0,0 7 0,-8-16 0,-4 5 0,-1-6 0,-5-5 0,0-1 0,-4-4 0,-2-1 0,-3-3 0,0-1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7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23 315 24575,'-20'0'0,"17"0"0,11 0 0,25 0 0,5 0 0,3 0 0,8 0 0,-5 0 0,-4 4 0,3 7 0,-7 0 0,-9 8 0,8-7 0,-20 1 0,9-7 0,-18 1 0,6-2 0,-7 0 0,3-1 0,1-4 0,1-21 0,-1-2 0,2-17 0,6-10 0,-5 11 0,10-14 0,-4 9 0,-2 5 0,4 7 0,-5 8 0,0 5 0,-2 5 0,-4 5 0,0 5 0,-1 4 0,-3 0 0,-2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8.84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466 5 24575,'-7'0'0,"-17"0"0,-9 0 0,-19 0 0,11 0 0,-9 0 0,6 0 0,5-4 0,-4 8 0,16-8 0,-4 14 0,12-1 0,4-2 0,-3 10 0,8-8 0,1 6 0,5 2 0,4-3 0,0 5 0,0 12 0,0 7 0,0 9 0,0 28 0,0-5 0,3-18 0,1 2 0,-1-1 0,2 1 0,2 10 0,1 2-903,-1 0 1,1 1 902,0 12 0,0 0 0,-1-10 0,1 0 0,0 10 0,0-3-440,-1-25 1,0-2 439,0 15 0,1-2-117,5 17 117,-6-29 0,0 0 0,-1 25 0,5-15 0,-10-13 1709,4-16-1709,-1-7 958,-3-9-958,3-2 134,-4-5-134,4-3 0,1-1 0,4-4 0,3 0 0,3 0 0,4 0 0,4 0 0,3 0 0,11 0 0,-5 0 0,12 0 0,-5 0 0,7 0 0,-2 0 0,1 0 0,-8 0 0,0 0 0,-11 0 0,-7 0 0,-6 0 0,-4 0 0,-5-4 0,0 3 0,-4-2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0.0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0 155 24575,'0'19'0,"0"-4"0,0 21 0,0-14 0,0 8 0,0-11 0,0 4 0,0-2 0,0 3 0,0-10 0,0 4 0,0-4 0,4-3 0,11 2 0,1-7 0,13 4 0,-3-5 0,-1 4 0,-1-8 0,-5 3 0,0-4 0,-5 0 0,0 0 0,-6 0 0,1 0 0,-1 0 0,1 0 0,0-4 0,0-5 0,4-6 0,-2-9 0,8-8 0,-7 0 0,4-10 0,-5 2 0,-1 3 0,-4-1 0,-2 8 0,-4-1 0,0 5 0,0 3 0,0 4 0,0 0 0,0 4 0,-8 2 0,-3 3 0,-8 5 0,0 1 0,0 4 0,-5 0 0,4 0 0,-10 0 0,5 0 0,-1 0 0,2 4 0,10 0 0,-4 6 0,8-2 0,-3 1 0,8 0 0,1 0 0,4 3 0,0-2 0,0 3 0,0 0 0,0-3 0,0-1 0,0-6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1.02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 24575,'11'0'0,"8"0"0,0 0 0,11 0 0,-14 0 0,12 0 0,-17-4 0,11 3 0,-12-3 0,3 4 0,-5 0 0,1 0 0,-1 0 0,1 0 0,-1 0 0,-4 0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1.680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15 24575,'2'-10'0,"1"6"0,-7 16 0,4 9 0,0 3 0,0 6 0,0-15 0,0 8 0,0-13 0,0 2 0,0-3 0,0-1 0,0 1 0,4 0 0,5-5 0,5 0 0,5-4 0,0 0 0,-5 0 0,3 0 0,-7 0 0,7 0 0,-7 0 0,7 0 0,-7 0 0,2 0 0,-3 0 0,-4 0 0,-1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2.67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9 54 24575,'-4'-8'0,"0"12"0,4-2 0,0 12 0,0-6 0,0 0 0,8-3 0,-2 2 0,8-6 0,-2 3 0,-3-4 0,4 0 0,-8-4 0,-2-5 0,-3 0 0,0-8 0,0 2 0,0 1 0,0 0 0,0 6 0,-3 3 0,-2 1 0,-3 4 0,-1 0 0,1 0 0,-1 0 0,1 0 0,3 4 0,2 1 0,3 3 0,0-3 0,0-2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4.73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24575,'0'22'0,"0"2"0,0 6 0,0 6 0,0 3 0,0-6 0,0-2 0,0-12 0,0 0 0,0-5 0,0-1 0,0-4 0,14-5 0,-2 0 0,8-4 0,-2 0 0,-4 0 0,5 0 0,0 0 0,-5 0 0,-1-4 0,-4 0 0,-1-5 0,1-4 0,0 7 0,-4-6 0,-1 11 0,-4-3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5.77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9 83 24575,'-5'-9'0,"1"9"0,4 1 0,0 7 0,0 1 0,0-1 0,9-3 0,-4-1 0,9-4 0,-6 0 0,1 0 0,-1 0 0,1 0 0,0 0 0,-1-4 0,1-5 0,0-1 0,0-3 0,0-1 0,-5 4 0,1-3 0,-5 4 0,0 0 0,0 1 0,-8 3 0,3 1 0,-8 4 0,5 0 0,-1 0 0,0 0 0,1 0 0,-1 4 0,4 0 0,1 5 0,4-1 0,0 1 0,0-1 0,0 1 0,0-5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5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344 1 24575,'-12'4'0,"2"11"0,-33 23 0,-11 42 0,9-9 0,14-17 0,2 1 0,-4 31 0,13-33 0,3 3 0,2-4 0,2 1 0,4 6 0,3 1 0,2-9 0,2 1 0,2 13 0,0 1 0,0 34 0,0-49 0,0 0-324,2 5 1,3-2 323,10 34 0,0-30 0,3 1 0,-3-7 0,2-5 0,25 21-5,-19-18 0,1-3 5,14-5 0,11 26 0,-16-36 0,-10-4 0,1-8 646,-14-6-646,3-5 2,-4-5 1,-5 0 0,0-4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6.7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176 0 24575,'-18'0'0,"1"0"0,-8 14 0,9-2 0,-5 25 0,6-10 0,-3 29 0,6-20 0,-9 20 0,18-23 0,-7 12 0,10-18 0,0 9 0,0-20 0,0 7 0,0-14 0,0 4 0,4-4 0,5 0 0,17 1 0,8-5 0,16 0 0,-10-5 0,9 0 0,-11-5 0,1-5 0,-2-7 0,-11 1 0,-2-3 0,-5 4 0,-4-3 0,-1-1 0,-9-6 0,-1 5 0,-4-11 0,0 11 0,0-10 0,0 4 0,-8 0 0,-8 1 0,-5 5 0,-8 5 0,9 1 0,-10 3 0,10 1 0,-10 5 0,10 0 0,-10 5 0,10 0 0,-5 0 0,11 0 0,-4 0 0,8 0 0,-3 4 0,8-3 0,1 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8.28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26 46 24575,'-13'0'0,"0"0"0,17 0 0,13 0 0,23 0 0,6 0 0,24 0 0,-19 0 0,20-6 0,-25 0 0,6-6 0,-14 6 0,-1-4 0,-16 9 0,2-3 0,-13 4 0,3 0 0,-5 0 0,-3 16 0,-1 2 0,2 37 0,-5-8 0,5 30 0,0 1 0,-4 8 0,4 3 0,-5-27 0,-2 0 0,4-12 0,0 1-432,-2 20 1,0-1 431,4 25 0,-1-26 0,-1-2 0,-1 15 0,1-20 0,1 2-83,-1-12 1,0-2 82,-1 31 0,0-29 0,2 0 0,2 34 0,-4-22 0,10 32 0,-6-48 0,2 21 856,1-12-856,-7-3 172,2-4-172,1-12 0,-4 0 0,7-13 0,-7 5 0,3-15 0,-4 4 0,0-10 0,4-1 0,-3 1 0,3-1 0,-4 1 0,0 0 0,0 4 0,0 1 0,0 0 0,0-1 0,0 0 0,0-3 0,0 3 0,0-5 0,0 1 0,0-1 0,0 0 0,0 0 0,0 1 0,0-1 0,0 0 0,0 1 0,0 0 0,-9-4 0,-6-2 0,-25 3 0,-12-5 0,-5 5 0,-7-6 0,5 0 0,2 0 0,2 0 0,16 0 0,4 0 0,13 0 0,0-5 0,16 1 0,-3-10 0,9-19 0,0 18 0,0-13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2:57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233 720 24575,'0'-22'0,"0"-4"0,0 5 0,0-14 0,0 17 0,0-7 0,-4 16 0,-11 4 0,-6 1 0,-5 4 0,2 5 0,-9 12 0,3 23 0,-1 5 0,8 27 0,11-15 0,4 32 0,3-28 0,5 26 0,0-30 0,10 10 0,9-11 0,17-9 0,24-5 0,-14-16 0,24-3 0,-13-17 0,5 0 0,11-38 0,-16-6 0,-24 2 0,-3-5 0,17-45 0,-6 15 0,-21 24 0,-1-3 0,2 2 0,-1 0 0,11-40 0,-11 31 0,-1-2 0,2-34 0,0 7 0,-1-12 0,-8 24 0,1 0 0,-1 8 0,-5 13 0,-2 14 0,-5 7 0,0 13 0,0 5 0,-7 9 0,-4 1 0,-14 29 0,3-4 0,-6 35 0,4-7 0,-7 32 0,16-22 0,-2-7 0,3 2 0,10 27 0,-9 12 0,13-3 0,0 9 0,0-27 0,0 24 0,0-41 0,0 7 0,4-9 0,13-5 0,5-16 0,16-5 0,-6-11 0,10-6 0,-2 0 0,17-9 0,-15 4 0,13-5 0,-8 0 0,6-15 0,-6 2 0,-2-26 0,-12 4 0,4-14 0,-13 9 0,-1-6 0,-13 13 0,-4-4 0,-1 11 0,-9 6 0,-11 6 0,-7 9 0,-10 0 0,-10 5 0,13 0 0,-13 16 0,15 7 0,-9 19 0,8-3 0,4 11 0,9-15 0,8 13 0,3-20 0,4 8 0,0-16 0,0-1 0,0-6 0,8-8 0,2-1 0,14-4 0,3-5 0,11-22 0,-14 1 0,15-25 0,-20 10 0,8 1 0,-5 2 0,-7 13 0,0 0 0,-6 11 0,0 4 0,0 6 0,-1 4 0,1 0 0,0 0 0,0 9 0,0 1 0,4 5 0,-2 3 0,7-8 0,-8 4 0,8-9 0,-4-1 0,11-4 0,-5 0 0,10-14 0,-8-4 0,5-27 0,-4 3 0,0-11 0,0 7 0,-6 7 0,0-5 0,-7 17 0,-1 0 0,-3 9 0,-3 23 0,-3-2 0,-4 24 0,2-2 0,-2 7 0,4-7 0,0-1 0,0-5 0,0 0 0,0-5 0,0 4 0,0-8 0,4 7 0,1-2 0,9 3 0,-4 2 0,9 4 0,-8-3 0,3 3 0,-8-5 0,-2 6 0,-4-5 0,0 10 0,0-9 0,-4 8 0,-6-9 0,-11 0 0,1-6 0,-10-9 0,9-1 0,1-4 0,2 0 0,8 0 0,-4-8 0,9-3 0,-3-4 0,7 2 0,-3 4 0,4 1 0,8 3 0,2 1 0,8 4 0,6 0 0,-4-4 0,9-2 0,-3-4 0,17-11 0,-8-3 0,16-11 0,-8-7 0,7-2 0,-8-3 0,5-2 0,-16 3 0,2 1 0,-16 11 0,-3 5 0,-8 14 0,-2 2 0,-8 8 0,-10 1 0,-1 8 0,-16 13 0,9 11 0,-1 6 0,7 9 0,6-16 0,4 8 0,1-14 0,5-1 0,0-2 0,0-8 0,4 3 0,11-3 0,1-1 0,13 1 0,-3 0 0,0 4 0,4-2 0,-14 5 0,3-1 0,-9 2 0,-1 2 0,-3-6 0,-2 4 0,-4-8 0,-9 8 0,-6-8 0,-11 4 0,1-8 0,0-1 0,6-5 0,5 0 0,4-4 0,15-6 0,10-4 0,17-7 0,0 0 0,14-8 0,-12 2 0,12-4 0,-13 5 0,0 5 0,-9 1 0,-5 5 0,-5 2 0,-1 4 0,-4 4 0,-5-3 0,0 4 0,-4-5 0,0-5 0,0-6 0,0 12 0,0 9 0,0 20 0,0 10 0,0-5 0,4-1 0,6-6 0,7 12 0,2-5 0,3 12 0,-2-13 0,-1-1 0,-4-5 0,-2-5 0,1 0 0,-5-9 0,5-1 0,-6-4 0,1 0 0,4 0 0,3-14 0,-1-3 0,4-14 0,-2-7 0,5-1 0,-5 0 0,4-4 0,-5 10 0,0-3 0,3 10 0,-4 2 0,-1 9 0,4 2 0,-9 4 0,4 0 0,-4 4 0,0 1 0,-1 4 0,1 0 0,-1 0 0,0 0 0,0 0 0,-3-3 0,-10-2 0,-5 0 0,-8 1 0,-1 4 0,0 0 0,0 0 0,5 0 0,-4 4 0,8 6 0,-5 17 0,5 5 0,4 13 0,-4-1 0,8 0 0,-3 1 0,5-1 0,0-5 0,0-2 0,4-12 0,6 0 0,15-5 0,2-4 0,9-6 0,7-5 0,-9-5 0,15 0 0,-10-11 0,7-6 0,-6-12 0,6-7 0,-11 3 0,4 3 0,-4-8 0,-9 14 0,3-15 0,-10 14 0,-3-6 0,-1 0 0,-4-1 0,-6 6 0,0 1 0,-5 11 0,0 1 0,-7 8 0,-9 1 0,-4 4 0,-15 0 0,18 4 0,-20 19 0,19 7 0,-11 17 0,11-8 0,2 5 0,10-12 0,1 4 0,5-10 0,0-2 0,0-10 0,0 0 0,4-10 0,6 0 0,9-4 0,2 0 0,3 0 0,-9-8 0,3-3 0,-8-3 0,4-5 0,-6 9 0,1 1 0,-4 1 0,3 7 0,-4 1 0,0 4 0,4 5 0,-3-1 0,4 5 0,-1-3 0,6 4 0,1-9 0,13-1 0,-6-4 0,17 0 0,-17-8 0,14-10 0,-2-27 0,3-6 0,-5-17 0,-3-12 0,-15 13 0,5-22 0,-6-4 0,-6 23 0,0-27 0,-7 40 0,0-3 0,0 13 0,0 17 0,-5 5 0,-4 11 0,-6 0 0,0 9 0,2 0 0,0 5 0,3 0 0,-3 4 0,4 11 0,-2 24 0,5-3 0,1 27 0,5-4 0,0-1 0,0 21 0,0-19 0,5 12 0,9 1 0,5-8 0,11 2 0,-5-13 0,7-9 0,-9-8 0,9-9 0,-12-8 0,5-5 0,-6-6 0,0 1 0,0-1 0,-5 0 0,4-3 0,-8-3 0,3-3 0,-4 0 0,-1 0 0,1 0 0,-1 0 0,-3 0 0,-2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2:58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24575,'0'8'0,"0"1"0,0-1 0,0 1 0,0-1 0,7 1 0,3-4 0,14-2 0,-4-3 0,4 0 0,-9 0 0,-2 0 0,-5-3 0,1-2 0,-5-3 0,0-1 0,-4-4 0,0 3 0,0-3 0,-8 4 0,2 0 0,-16 4 0,11 1 0,-12 4 0,13 0 0,-8 0 0,9 0 0,-5 0 0,10 3 0,0 7 0,4-1 0,0 1 0,0-6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2:59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24575,'5'0'0,"38"0"0,19 0 0,6 0 0,5 0 0,-20 0 0,4 0-1395,16 0 0,10 0 0,-2 0 1395,-8 0 0,-2 0 0,2 0 0,7 0 0,2 0 0,3 0 0,-3 0 0,5 0 0,-2 0 0,-9 0 0,12 0 0,1 0 0,-16 0 0,12 0 0,4 0 0,-4 0 0,-14 0 0,11 0 0,-3 0 0,-2 0 0,10 0 0,0 0 0,-9 0 0,12 0 0,-3 0 0,-7 0 0,5 0 0,-3 0 0,18 0 0,-4 0 80,-11 0 1,-1 0-81,8 1 0,-8-2 0,3-4 0,-12 5 0,-2-1-172,3-16 172,14 15 0,-19-9 0,-1 11 0,1 0 0,-20 0 3045,12 0-3045,-20 0 937,-2 0-937,6 0 214,-20 0-214,7 0 0,-19 4 0,7-3 0,-12 2 0,3-3 0,-8 0 0,-2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0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1 397 24575,'0'-23'0,"5"-8"0,13-10 0,1-6 0,16-2 0,-11 9 0,5-6 0,-8 18 0,0-9 0,-1 21 0,-5-4 0,3 11 0,-3 4 0,0 0 0,-2 5 0,0 0 0,-3 0 0,8 9 0,-7 7 0,4 17 0,-4 14 0,-4 8 0,-2 7 0,-5 1 0,0-8 0,0 6 0,0-14 0,0 7 0,0-15 0,0-6 0,0-8 0,0-11 0,0 0 0,0-5 0,0-1 0,0-10 0,0-10 0,0-13 0,0-13 0,0-2 0,0-6 0,5-4 0,2-4 0,9 1 0,-3 3 0,8 4 0,-3 2 0,-2 10 0,0-2 0,-7 20 0,1-3 0,-2 11 0,1 3 0,0 1 0,4 4 0,-3 0 0,3 0 0,0 0 0,-2 9 0,3 17 0,-3 16 0,0 11 0,2 7 0,-1 6 0,-5-1 0,4 8 0,-10-14 0,5-5 0,-6-4 0,0-16 0,0-4 0,0-15 0,0-13 0,0-21 0,0-21 0,0-26 0,0 8 0,5-22 0,2 26 0,11-15 0,-5 17 0,8 5 0,-5 10 0,4 11 0,-4 2 0,1 5 0,-2 4 0,4 6 0,0 0 0,0 8 0,-5-3 0,4 4 0,-8 0 0,4 24 0,-4-3 0,-4 27 0,-1-1 0,-5 27 0,0-21 0,0 25 0,0-32 0,0 8 0,0-4 0,0-16 0,0-3 0,0-17 0,0-1 0,0-4 0,0-5 0,0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03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24575,'0'-12'0,"0"3"0,0-4 0,0 4 0,4 5 0,5-4 0,11 6 0,0-2 0,9 4 0,-8 0 0,4 0 0,-6 0 0,-5 4 0,-5 25 0,-5 9 0,-4 11 0,0 29 0,0-31 0,-6 41 0,-7-31 0,-6 6 0,1-17 0,2-8 0,2-13 0,7-5 0,-5-7 0,11-4 0,-3-1 0,4 0 0,7 1 0,4-5 0,19 5 0,-2-3 0,16 5 0,-11 0 0,12 0 0,-12 5 0,5 0 0,-12 5 0,-2-2 0,-9 0 0,3-4 0,-8-2 0,3-4 0,-8 0 0,-1-4 0,-4-1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04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24575,'10'-10'0,"17"2"0,22 8 0,6 0 0,-2 0 0,1 0 0,-3 0 0,11 0 0,-3 0 0,-4 0 0,-14 0 0,-10 0 0,-12 0 0,0 0 0,-9-9 0,-3 7 0,-7-7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04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24575,'3'-10'0,"12"3"0,11 7 0,7 0 0,9 0 0,-2 0 0,6 0 0,-6 0 0,-8 0 0,-12 0 0,-10 0 0,-6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05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24575,'2'5'0,"21"-2"0,-1-3 0,49 0 0,-37 0 0,42 0 0,-35 0 0,13 0 0,-15 0 0,-11 0 0,-9 0 0,-14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59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24575,'11'-5'0,"24"-9"0,18 5 0,-3-3 0,18-4 0,-16 13 0,13-7 0,5 10 0,-20 0 0,2 0 0,-20 0 0,-1 0 0,-17 0 0,4 0 0,-9 0 0,1 0 0,-7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6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1 149 24575,'22'-5'0,"8"-6"0,2 4 0,11-2 0,-11 9 0,6 0 0,-8 0 0,1 0 0,-14 4 0,6 17 0,-20 13 0,7 13 0,-10 10 0,0 9 0,-16-7 0,-5 13 0,-10-18 0,-4 7 0,5-14 0,1-3 0,7-17 0,4-7 0,11-7 0,-5-8 0,11-8 0,-3-27 0,26-18 0,9-25 0,23-9 0,-24 38 0,0 0 0,13-25 0,-14 27 0,0 0 0,4-15 0,5-7 0,-9 18 0,-13 9 0,-2 12 0,-4 5 0,-1 11 0,-4 1 0,-2 3 0,-6 15 0,-8 4 0,1 19 0,-6 9 0,5-2 0,0 11 0,4-7 0,2 1 0,5-1 0,0-4 0,0-4 0,0-10 0,0 4 0,0-10 0,4 5 0,11-6 0,2 1 0,7-1 0,0 1 0,-3-5 0,3 3 0,-5-7 0,-1 2 0,-3-4 0,-2 0 0,-4-4 0,-5-1 0,0-4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07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54 24575,'0'-13'0,"0"4"0,-4-1 0,0 7 0,-10 3 0,1 0 0,-7 0 0,2 13 0,2 4 0,-6 35 0,15-8 0,-5 32 0,12-2 0,0-8 0,0 11 0,0-25 0,0 3 0,20-3 0,-1-21 0,26-5 0,-12-20 0,11-1 0,-11-5 0,4 0 0,-3-22 0,-8 8 0,2-24 0,-13 11 0,0 1 0,-5 2 0,-1 9 0,-4 2 0,-1 4 0,-4 7 0,0 12 0,0 17 0,0 5 0,0 5 0,0-6 0,0 1 0,0-6 0,0-6 0,8-6 0,3-5 0,8-3 0,1-2 0,-1-4 0,5 0 0,-4 0 0,4-9 0,-5-1 0,1-15 0,1-12 0,-4 2 0,-1-19 0,-10 12 0,-1-22 0,-5 21 0,0-13 0,-8 28 0,-8-4 0,-5 13 0,-4 3 0,11 6 0,-4 6 0,4 4 0,-1 0 0,-2 0 0,7 0 0,-4 0 0,5 4 0,0 6 0,0 4 0,4 11 0,-5 1 0,9 0 0,-4-2 0,5-5 0,0 0 0,0-5 0,0 0 0,0-6 0,9-3 0,1-1 0,14-4 0,3 0 0,4 0 0,9-16 0,2-5 0,18-28 0,-9 15 0,9-18 0,-11 14 0,-2-4 0,-4-6 0,-10 19 0,-5-10 0,-9 19 0,-3-1 0,-2 3 0,-10 8 0,-7 0 0,-26 6 0,-4 4 0,-15 15 0,4 6 0,9 12 0,-5-3 0,13 0 0,6-9 0,7 4 0,8-6 0,2-5 0,4-1 0,0-4 0,9 0 0,11 1 0,14 0 0,10 1 0,2 1 0,0 4 0,-7 1 0,-2 0 0,-11 1 0,-6 2 0,-6 6 0,-4 4 0,-4 2 0,-1 0 0,-5-6 0,0 3 0,-5-9 0,0 4 0,-9-9 0,3-2 0,-7-3 0,3-1 0,-4-3 0,0-2 0,0-4 0,0 0 0,4 0 0,2-9 0,4 3 0,-1-7 0,5 4 0,-2 0 0,6 0 0,-3 1 0,0-1 0,3 5 0,-3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0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114 350 24575,'-7'3'0,"-4"3"0,-3 18 0,-1 16 0,3 1 0,0 12 0,6 0 0,1-7 0,5 6 0,0-8 0,0 13 0,0-25 0,0 15 0,0-26 0,4 5 0,6-1 0,0-10 0,14 4 0,-8-9 0,4 0 0,3-5 0,-7-5 0,8 0 0,5 0 0,-11-15 0,19-10 0,-19-9 0,10-5 0,-12 7 0,4-4 0,-8-4 0,4-4 0,-5-2 0,1 0 0,-6 0 0,6-25 0,-11 8 0,5-11 0,-6 2 0,0 15 0,0-4 0,0 8 0,0 15 0,-4 5 0,-1 8 0,-9 11 0,-1 4 0,-4 6 0,-6 4 0,5 0 0,-5 0 0,-4 0 0,7 8 0,-26 22 0,23 0 0,-16 22 0,12-11 0,4 13 0,-4-6 0,10 5 0,4-15 0,8 0 0,3-6 0,4-6 0,0-1 0,0-11 0,0 0 0,14-5 0,-2 0 0,12-3 0,0-2 0,2-4 0,5 0 0,0 0 0,1 0 0,-1 0 0,6 0 0,-5 0 0,5 0 0,-6 0 0,-6 0 0,0 0 0,-6 0 0,-4 0 0,-2 0 0,-5-4 0,1 3 0,-4-6 0,-1 6 0,-4-3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16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24575,'-20'11'0,"10"-3"0,15-8 0,15 0 0,17 0 0,4 0 0,2 0 0,-4 0 0,-14 0 0,0 0 0,-15 14 0,-1 3 0,-9 32 0,0-19 0,0 24 0,-15-15 0,-4 2 0,-9 2 0,-12-8 0,16-8 0,-13 1 0,16-13 0,2-2 0,6-4 0,4 0 0,11-8 0,10-8 0,13-3 0,11-6 0,-3 10 0,3 2 0,0 4 0,-9 0 0,3 14 0,-9 3 0,-5 19 0,0 10 0,-5 0 0,-4 7 0,-2-13 0,-5 2 0,0-9 0,-5 3 0,-4-10 0,-12-1 0,-5-10 0,-12 1 0,-2-5 0,-4-5 0,-2-1 0,2-5 0,5 0 0,6 0 0,9 0 0,5-4 0,5 3 0,5-7 0,5 4 0,11-5 0,-5 4 0,5 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1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13 161 24575,'0'6'0,"0"7"0,0 40 0,0 6 0,0 3 0,0 13 0,0-28 0,0 22 0,0-17 0,0-6 0,0-14 0,0-2 0,0-15 0,0-11 0,0-28 0,0-28 0,0-10 0,0-35 0,0 17 0,0-5 0,0 6 0,0 29 0,0-9 0,0 13 0,0 14 0,0 6 0,0 12 0,0 5 0,4 4 0,5 2 0,6 3 0,4 0 0,5 0 0,2 9 0,4 3 0,10 16 0,-7-5 0,7 9 0,-7-3 0,0 4 0,1 1 0,0 5 0,-5-5 0,-3 4 0,-10-8 0,3-4 0,-8 4 0,-1-4 0,-5 0 0,-5 3 0,0-3 0,0 5 0,-10 0 0,-1-5 0,-16 6 0,2-11 0,-9 12 0,3-11 0,-2 5 0,1-11 0,1 4 0,0-9 0,5 3 0,-3-4 0,9 0 0,-4-5 0,5-1 0,0-4 0,0 0 0,5 0 0,0 0 0,1 0 0,3 0 0,-4 0 0,6 0 0,3 0 0,2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0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24575,'16'-9'0,"-3"-5"0,-13-6 0,8 0 0,2-5 0,9 10 0,6 1 0,1 8 0,0 1 0,5 5 0,-6 0 0,-4-3 0,-3 16 0,-3 11 0,-3 11 0,-1 21 0,-6 1 0,-5 7 0,0 10 0,0-11 0,0-4 0,-5-6 0,4-13 0,-9-8 0,9-12 0,-8-1 0,8-10 0,-3 5 0,4-17 0,0-15 0,0-15 0,0-24 0,0 8 0,0-23 0,5 15 0,8-13 0,0 17 0,9 0 0,-5 15 0,4 5 0,-1 8 0,-6 10 0,4 6 0,-4 5 0,1 4 0,2 0 0,-7 4 0,4 11 0,-5 6 0,-3 17 0,-1-5 0,-5 12 0,0-13 0,0 6 0,0-7 0,0 0 0,0-5 0,0-6 0,0-2 0,0-8 0,0 3 0,0-4 0,0 0 0,0-1 0,0-10 0,0-10 0,4-17 0,2-4 0,5-10 0,5 3 0,-3-6 0,8 6 0,-4-2 0,3 14 0,-4-1 0,2 10 0,-8 8 0,3-2 0,-4 12 0,-1-3 0,1 4 0,0 0 0,-1 0 0,0 8 0,-3 2 0,-2 13 0,-3 2 0,0 13 0,0-5 0,0 11 0,0-11 0,0 11 0,0-11 0,0 5 0,0-8 0,5 2 0,0-7 0,5 0 0,0-6 0,-1-4 0,0-2 0,0-5 0,-1 1 0,1-4 0,-1-1 0,1-4 0,4 0 0,1 0 0,-3 0 0,-3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24575,'7'-1'0,"10"14"0,15 20 0,18 12 0,1 10 0,12 2 0,-19-13 0,13 26 0,-11-15 0,2 18 0,4-6 0,-19-11 0,3-7 0,-19-11 0,-2-16 0,-6 1 0,0-13 0,-4 3 0,-1-8 0,-4-1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1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502 1 24575,'-11'31'0,"-15"10"0,-3 29 0,2-28 0,0 2 0,5 3 0,1 1 0,-6 9 0,1-1-847,-13 25 847,17-28 0,2-2 0,-7 16 0,-1 14 278,-2 8-278,20-36 141,-19 19-141,27-33 0,-13 1 0,9-2 428,0-16-428,-7-3 0,7-14 0,-12-1 0,12-4 0,-2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2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24575,'18'0'0,"11"0"0,5 0 0,11 0 0,0 0 0,7 0 0,-11 0 0,5 0 0,-20 0 0,-10 0 0,-7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24575,'7'5'0,"9"-2"0,23-3 0,9 0 0,1 0 0,18 0 0,-25 0 0,25 0 0,-28 0 0,5 0 0,-23 0 0,-3 0 0,-13 0 0,-1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 24575,'-8'0'0,"-17"0"0,-3 0 0,-25 0 0,19 0 0,-26 15 0,29-1 0,-13 18 0,11 2 0,10 0 0,4 5 0,10-8 0,9 0 0,0-5 0,9 3 0,13-12 0,19 9 0,25-8 0,-13 12 0,18-4 0,-33 14 0,4-9 0,-14 8 0,-12-12 0,-1 3 0,-9-10 0,-2 5 0,-4-6 0,0 0 0,-14-4 0,-4 0 0,-25-9 0,9-2 0,-16-4 0,17 0 0,-5 0 0,7-8 0,4-9 0,3-4 0,8-4 0,2 11 0,9-4 0,1 8 0,4-3 0,0 4 0,8 5 0,7 0 0,10 4 0,6 0 0,0 0 0,7 5 0,0 1 0,1 5 0,4 0 0,-10-1 0,10-3 0,-11-3 0,4-4 0,-10-4 0,5-22 0,-14 2 0,10-33 0,-14 16 0,4-12 0,-6 9 0,-5-2 0,-1 8 0,-5 5 0,0 13 0,0 7 0,0 4 0,0 8 0,0 18 0,0 19 0,0 12 0,0 22 0,0-26 0,0 26 0,0-29 0,0 13 0,4-20 0,2-3 0,3-16 0,0-2 0,0-8 0,-1-1 0,1-4 0,0-9 0,1-7 0,-1-9 0,2-13 0,0-1 0,0-7 0,0 6 0,0 3 0,-1 11 0,0 2 0,-1 5 0,1 4 0,-1 6 0,-1 1 0,1 7 0,0-3 0,-1 4 0,1 0 0,-5 14 0,6 17 0,-4 4 0,0 17 0,-1-8 0,0 3 0,-4-3 0,4-12 0,-5-8 0,0-10 0,0-1 0,4-8 0,1-22 0,4-2 0,2-33 0,7-5 0,-4 0 0,9-5 0,-10 16 0,7 7 0,-8 7 0,6 12 0,-8 7 0,4 7 0,-6 2 0,5 4 0,-3 0 0,3 4 0,-3 18 0,0 7 0,2 24 0,-5-1 0,-2 10 0,0-10 0,-4 1 0,5-13 0,-6-4 0,0-4 0,4-7 0,-3-5 0,3-7 0,-4-4 0,4 0 0,-3-5 0,3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7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24575,'0'-9'0,"0"38"0,0-10 0,0 38 0,0 1 0,0-14 0,13 53 0,-4-30 0,11 11 0,-8-15 0,-2-25 0,-4 7 0,4-7 0,-9-11 0,8-3 0,-8-10 0,3 0 0,-4-4 0,0-7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5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25 24575,'-5'-7'0,"2"2"0,3-3 0,0 4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6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97 24575,'-19'-5'0,"1"1"0,6 4 0,2 0 0,-7 0 0,8 0 0,-4 4 0,-2 11 0,-6 12 0,8 1 0,-11 7 0,16-2 0,-12 11 0,12-3 0,-2 15 0,10-15 0,0 10 0,0 2 0,0-3 0,0 5 0,0-11 0,0 7 0,0-22 0,0 22 0,0-25 0,8 6 0,3-12 0,8-7 0,-5-4 0,-1 0 0,0-4 0,1-1 0,5-4 0,12 0 0,-7-25 0,24-20 0,-19-34 0,11 2 0,-18-20 0,3 3 0,-10 9 0,4-13 0,-12 38 0,-1-10 0,-6 18 0,0 5 0,0 14 0,-4 9 0,-1 9 0,-9 6 0,-1 5 0,-4 4 0,-11 0 0,8 0 0,-13 10 0,8 7 0,-14 30 0,11-9 0,-5 19 0,12-10 0,6-7 0,4 11 0,9-19 0,4 6 0,0-7 0,4-10 0,17-2 0,8-9 0,24 2 0,-7-6 0,7 0 0,-9-6 0,0 0 0,-4 0 0,-10 0 0,-5-9 0,0-7 0,-13 4 0,2-2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8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97 194 24575,'-8'0'0,"5"0"0,-24 0 0,12 4 0,-9 15 0,14 18 0,0 8 0,10 27 0,0-33 0,0 29 0,0-25 0,0 4 0,0-2 0,9-24 0,2-2 0,24-13 0,-6-2 0,13-4 0,-4-5 0,6-12 0,-13-6 0,12-17 0,-30 6 0,10-12 0,-13 18 0,0-2 0,-4 10 0,-2 6 0,-8 15 0,-2 12 0,1 22 0,-4-3 0,8 13 0,-3-13 0,4 1 0,0-3 0,0-10 0,4 0 0,11-6 0,0-5 0,15 1 0,-4-5 0,6 0 0,0-5 0,5-15 0,-9-3 0,4-20 0,-15-2 0,0-25 0,-5 15 0,-5-15 0,-2 12 0,-5 12 0,-9-3 0,-7 17 0,-10 2 0,-10 13 0,3 3 0,-10 9 0,10 0 0,-4 0 0,5 9 0,7 2 0,0 9 0,10 0 0,1-2 0,9 1 0,1-5 0,4 4 0,17-12 0,15 2 0,19-8 0,5 0 0,23-6 0,-19-7 0,30-7 0,-19-12 0,2-1 0,-13 2 0,-5-5 0,-17 13 0,3-11 0,-15 12 0,-4-4 0,-8 6 0,-9 2 0,0 3 0,-9 2 0,-11 8 0,-11 1 0,-7 4 0,-4 0 0,6 0 0,-1 0 0,10 0 0,-1 4 0,13 1 0,0 14 0,6 2 0,4 10 0,0 0 0,5 1 0,12 1 0,12 11 0,0-13 0,17 19 0,-23-22 0,15 12 0,-20-9 0,5-5 0,-11 3 0,-3-8 0,-5 3 0,-4-5 0,0-5 0,-8 4 0,-8-8 0,-10 4 0,-12-3 0,6-5 0,-6-1 0,8-5 0,-1 0 0,5 0 0,7 0 0,1 0 0,8 0 0,0 0 0,6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9 24575,'1'-5'0,"-19"1"0,1 4 0,-31 10 0,12 14 0,0 6 0,-3 23 0,8 1 0,8-4 0,-5 22 0,22-28 0,-2 21 0,3-18 0,5-3 0,0-6 0,0-17 0,5 3 0,20-18 0,0 2 0,23-8 0,-8 0 0,5 0 0,-6 0 0,7-16 0,-7 2 0,4-21 0,-4 1 0,-9-13 0,-8 6 0,-6-8 0,-5 9 0,-5-4 0,-1-2 0,-5 6 0,0 8 0,-9 2 0,-8 14 0,-14-4 0,-2 9 0,-4 5 0,5 1 0,7 5 0,8 0 0,9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39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29 24575,'0'-25'0,"0"22"0,0 35 0,0 24 0,0 39 0,1-41 0,-2 5-1053,-3 29 0,0 3 1053,3-24 0,0 2 0,-1 1 0,-1 4 0,1-9 0,2 29 0,0-8 0,0 0-89,0 8 89,0-32 0,0 0 0,0-10 0,0-4 0,0 19 0,0 4 0,0-33 0,0-10 0,0-10 1550,0-9-1550,0-1 161,-8-3 0,7-1 0,-7-4 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3 240 24575,'0'-27'0,"0"-10"0,0 11 0,0 27 0,5 41 0,1 14 0,1 8 0,-2-12 0,-5 2 0,0-4 0,0-4 0,0-7 0,0-2 0,0-17 0,0 4 0,0-14 0,0 3 0,-4-8 0,0-1 0,-5-4 0,4-13 0,1-4 0,4-28 0,0-14 0,0 0 0,0-20 0,0 14 0,5-3 0,7-1 0,5 23 0,10 1 0,-5 19 0,2 2 0,-5 13 0,-5-2 0,4 12 0,-8-3 0,3 4 0,-4 0 0,-1 4 0,1 16 0,2 9 0,0 15 0,-5 0 0,-1-5 0,-5 3 0,0-9 0,0 4 0,0-11 0,0-3 0,0-4 0,0 0 0,0-5 0,0-1 0,0-4 0,0 0 0,0-12 0,5-20 0,1-11 0,12-23 0,1 1 0,9 2 0,3-6 0,3 13 0,-4 1 0,-9 14 0,-3 11 0,-7 12 0,1 5 0,-3 4 0,-4 21 0,-1 5 0,-4 46 0,0-2 0,0 12 0,-6 0 0,-2-10 0,-5 9 0,5-18 0,2-2 0,6-24 0,0-5 0,0-8 0,0-9 0,0-2 0,0-5 0,4-3 0,-3-1 0,2-4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2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24575,'0'-20'0,"0"15"0,0 22 0,0 10 0,0 16 0,0-3 0,4-2 0,6 0 0,2-7 0,13-4 0,-9-7 0,4-5 0,4-10 0,-9-1 0,14-4 0,-8 0 0,9-16 0,-13-2 0,12-9 0,-10-10 0,1 9 0,-9-11 0,-1 8 0,-5 4 0,5 7 0,-5 2 0,-1 8 0,-8 1 0,-5 5 0,-6 18 0,-6 10 0,-7 27 0,1 22 0,-5 13 0,20-27 0,1 3 0,0-5 0,2 1-350,4 3 1,1 1 349,-3-2 0,1-1 0,5-2 0,0-1 0,-5 42 0,6-8 0,0-31 0,0-12 0,0-19 0,0-10 0,-4-16 0,3 0 0,-3-5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3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24575,'7'-5'0,"13"-3"0,6 7 0,10-9 0,0 5 0,-3-1 0,3-4 0,-10 9 0,-2-4 0,-13 5 0,-3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24575,'13'0'0,"13"0"0,1 0 0,28 0 0,-25 0 0,12 0 0,-18 0 0,-4 0 0,9 0 0,-13-8 0,-1 5 0,-10-5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54 24575,'5'-8'0,"-2"-5"0,-3 3 0,0-3 0,-8 8 0,-6 1 0,-6 4 0,-16 0 0,9 0 0,-11 5 0,13 4 0,0 7 0,14 2 0,-1-3 0,11 3 0,-3-9 0,8 4 0,17-8 0,20 4 0,7-8 0,17 10 0,-19-5 0,6 6 0,-14-2 0,0 6 0,-12-1 0,-6 11 0,-6-1 0,-8 7 0,-1 0 0,-5-1 0,0 0 0,-5 0 0,-22 7 0,7-15 0,-29 10 0,21-22 0,-15 5 0,4-5 0,1-5 0,7-1 0,0-5 0,16 0 0,-8 0 0,17-9 0,-7-1 0,12-9 0,-3 4 0,7 6 0,2 5 0,13 13 0,-3 2 0,14 9 0,-8-5 0,8 0 0,-3-5 0,5-5 0,0 0 0,0-5 0,0-10 0,-4-13 0,6-23 0,-14-3 0,4-16 0,-7 18 0,-3-5 0,3 7 0,-6 13 0,-4 1 0,-2 12 0,-4 4 0,0 10 0,0 33 0,0-2 0,0 37 0,0-15 0,0 11 0,0-5 0,0-4 0,0-10 0,4-8 0,2-7 0,3-11 0,0-5 0,-1-5 0,1-8 0,0-22 0,1 2 0,1-25 0,0 5 0,6-9 0,-4 1 0,3 6 0,-5 9 0,-1 11 0,0 2 0,-5 10 0,3 4 0,-3 7 0,3 3 0,1 0 0,-1 0 0,-3 8 0,-2 22 0,-3 17 0,0 16 0,0 3 0,0 4 0,0-15 0,0 0 0,0-19 0,0-10 0,0-6 0,0-30 0,0-12 0,6-30 0,0 0 0,6-10 0,0 10 0,4 0 0,1 13 0,-1 3 0,3 10 0,-9 6 0,8 7 0,-9 8 0,9 0 0,-8 5 0,8 0 0,-8 0 0,7 0 0,-7 0 0,3 0 0,-4 8 0,0 3 0,1 13 0,0 1 0,0 1 0,-5 3 0,4-8 0,-8-1 0,3-2 0,-4-8 0,0 8 0,0-8 0,0 8 0,0-4 0,4 5 0,-3-5 0,4-4 0,-5-7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8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24575,'3'0'0,"23"0"0,13 0 0,29 0 0,-6 0 0,34 0 0,-35 0 0,-3 0 0,-2 0 0,-8 0 0,33 0 0,-33 0 0,3 0 0,-10 0 0,-15 0 0,-8 0 0,-9 0 0,1 0 0,-7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6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54 24575,'-16'-19'0,"-4"9"0,17-2 0,-5 7 0,8 1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7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63 369 24575,'1'3'0,"-3"19"0,-14 19 0,8 11 0,-15 28 0,20-28 0,-9 27 0,12 3 0,0-9 0,0 4 0,0-14 0,0-15 0,0 7 0,10-4 0,0-17 0,10-5 0,4-18 0,-8 1 0,12-11 0,-13 3 0,10-4 0,-6-9 0,6-18 0,-8-8 0,11-23 0,-3-15 0,-4 6 0,-8 14 0,-1-2 0,1-41 0,-5 35 0,-1-1 0,1-34 0,-4 32 0,-1 2 0,-3-10 0,0 18 0,0 1 0,0-11 0,0 1 0,-14 17 0,2 13 0,-13 13 0,1 10 0,-2 6 0,-4 4 0,-6 4 0,7 18 0,-10 23 0,13 24 0,0-3 0,1 14 0,12-23 0,-1 10 0,9-13 0,5-11 0,0-11 0,0-7 0,4-11 0,11-5 0,11-5 0,6-4 0,4 0 0,0 0 0,-3-9 0,4-3 0,-12-8 0,0 0 0,-6 1 0,-4 0 0,-6 8 0,-4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1 24575,'-12'0'0,"-2"0"0,-3 0 0,-7 0 0,-2 0 0,-4 0 0,4 0 0,-4 0 0,9 0 0,-4 14 0,-7 16 0,7 4 0,-3 16 0,7-10 0,13-2 0,-7 0 0,14-8 0,-3-4 0,4-2 0,0-6 0,13-7 0,4 1 0,12-2 0,3 6 0,3 0 0,-8 3 0,2-4 0,-14-1 0,-2 4 0,-4-4 0,-4 11 0,-1-5 0,-4 0 0,0-3 0,-4-2 0,-5-1 0,-12 0 0,-5-8 0,0-2 0,-3-4 0,9 0 0,-4 0 0,10 0 0,1 0 0,4 0 0,1 0 0,6 0 0,14 5 0,9 6 0,9 0 0,1 4 0,4-5 0,-2-4 0,13-2 0,-17-4 0,18-19 0,-22-22 0,14-26 0,-17-6 0,0-4 0,-9 6 0,-1 5 0,0-3 0,0 23 0,-6 3 0,3 21 0,-9 4 0,8 13 0,-3 1 0,3 12 0,-3 9 0,4 33 0,-2-6 0,5 27 0,0-9 0,0-1 0,0 1 0,-1-14 0,0-8 0,-1-10 0,-5-10 0,3-7 0,-3-8 0,0-5 0,3-15 0,-1-31 0,4 1 0,1-24 0,-1 16 0,1-7 0,-1 7 0,1 0 0,-2 17 0,1 3 0,-2 14 0,0 6 0,-1 8 0,1 1 0,0 20 0,-4 16 0,4 30 0,-7 3 0,3 18 0,1-18 0,-5 5 0,4-16 0,-5-10 0,0-13 0,5-6 0,-4-11 0,7-8 0,-2-24 0,4-29 0,2-3 0,-1-19 0,1 22 0,-1-3 0,-1 12 0,1 5 0,-2 14 0,0 6 0,-1 4 0,1 4 0,0 1 0,-1 4 0,5 0 0,-2 15 0,8 13 0,-6 12 0,8 15 0,-8-1 0,8-2 0,-8-2 0,3-11 0,-7-9 0,1-5 0,-5-11 0,0-1 0,-5-8 0,0-1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4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39 24575,'-11'-21'0,"3"4"0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0 24575,'-18'0'0,"-11"0"0,-1 0 0,-12 9 0,3 3 0,-31 27 0,19-8 0,-25 22 0,25-7 0,14-3 0,-9 27 0,30-25 0,-13 29 0,28-15 0,-5-4 0,6 10 0,0-7 0,5-2 0,21-5 0,21-15 0,19-19 0,-2-5 0,9-12 0,-13 0 0,11 0 0,-9 0 0,-15 0 0,2-26 0,-25 6 0,4-50 0,-16 10 0,-5-34 0,-1 27 0,-6-16 0,0 19 0,-5-1 0,-6 2 0,-11 19 0,0 12 0,-2 12 0,-1 10 0,5 6 0,-5 4 0,15 0 0,1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65 24575,'0'-51'0,"0"38"0,0 54 0,0 27 0,1-14 0,-2 4-1476,-3 14 1,-3 8 0,2-5 1475,4-6 0,-2 3 0,-5 0 0,-4 11 0,-1 0 0,3-9 0,3 8 0,0-3 0,-6 8 0,-4 6 0,5-11 0,6-20 0,1-6 415,-7 5 1,0-1-416,2 30 835,-2-22-835,-4-5 0,14-28 0,-8-14 2294,6-3-2294,4-24 0,-4 6 0,4-11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23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1750 9 24575,'0'-8'0,"0"26"0,0-2 0,0 41 0,0 1 0,0 10 0,0-5 0,0 24 0,0-15 0,0-17 0,0-1 0,0 16 0,0-12 0,0-1 0,0 7 0,0-4 0,0 0 0,0 7 0,0 24 0,0-19 0,0-3 0,0 0 0,0-17 0,0-1 0,0-12 0,0-8 0,0-11 0,0-7 0,0-4 0,0 0 0,0-1 0,0 4 0,-4-3 0,-1 8 0,-4-3 0,0 0 0,-5 0 0,8-6 0,-6 1 0,11 0 0,-7 0 0,7-1 0,-3 1 0,4-1 0,0 0 0,0 0 0,0 5 0,0 1 0,0 5 0,0 0 0,0 0 0,0-4 0,-4-2 0,3 0 0,-3-3 0,4 3 0,0-4 0,0 4 0,0-3 0,0 3 0,0-4 0,0 0 0,0-1 0,0 1 0,0-1 0,0 1 0,-4-4 0,0-2 0,-5-3 0,1 0 0,-1 0 0,-2 0 0,-17 17 0,-13 10 0,-36 29 0,36-23 0,-2 2 0,-15 9 0,-3 1-813,1 6 1,0 0 812,-2-1 0,-2 2 0,-4 6 0,1 1 0,12-8 0,3-3-402,0-4 1,2 0 401,4 1 0,2-1 0,8-8 0,0 0-143,-2 2 1,1 0 142,-32 31 0,19-20 0,3-12 0,19-11 1531,9-12-1531,6 0 859,4-6-859,4 1 323,-2-4-323,6-9 0,-3-18 0,4-15 0,0-4 0,0-15 0,5 14 0,1-9 0,5 5 0,0 3 0,-5 9 0,-1-2 0,-5 20 0,0-2 0,0 10 0,-7 3 0,-8 1 0,-5 18 0,-11 5 0,9 7 0,-5 6 0,8-7 0,-3 13 0,6-6 0,0 10 0,5-9 0,0 10 0,5-11 0,-4 6 0,9-8 0,-4-8 0,5 1 0,0-13 0,0 2 0,4-7 0,24-1 0,-3-4 0,33 0 0,-9 0 0,10 0 0,3 0 0,-11 0 0,3 0 0,-21 0 0,-2 0 0,-17 0 0,0 0 0,-6 0 0,1 0 0,-4 0 0,-1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24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24575,'25'28'0,"13"13"0,40 12 0,0-2-1815,-1-2 1,5-2 1814,-22-21 0,4 0-561,5 9 1,6 4 0,3-1 560,3-4 0,2-2 0,-4 0 0,-13-3 0,-2 0 0,3 1 0,23 9 0,5 0 0,-7-4 0,-5-4 0,-1-3 0,-12-2 0,4 0 0,-4-3 0,3-1 0,-3-3 21,6 1 1,-3-3-22,-14-8 0,-3-2-40,-5 3 1,0-1 39,5-1 0,-5-2 1550,10 1-1550,-3-1 2270,-24-6-2270,-5 0 1420,-14 0-1420,-2 0 26,-4 0 1,-5 0-1,0 0 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25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24575,'9'0'0,"5"0"0,35 0 0,-13 0 0,18 10 0,-20 7 0,9 6 0,-19 8 0,6-9 0,-14 11 0,-5-5 0,-2 7 0,-9-4 0,0 4 0,0 4 0,0 3 0,-10 4 0,-2-9 0,-15 7 0,3-5 0,-7 0 0,13-6 0,-6-4 0,14-14 0,0 8 0,2-13 0,7 3 0,-2-8 0,3-2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27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18 184 24575,'-10'-4'0,"3"-10"0,20 3 0,5-13 0,18 12 0,-3-3 0,8 9 0,-9 1 0,-1 5 0,-7 0 0,-10 4 0,-5 5 0,-5 36 0,-4-13 0,0 39 0,0-37 0,0 17 0,0-25 0,-4 6 0,2-18 0,-6-1 0,7-5 0,-2 1 0,-5-4 0,6-5 0,-5-29 0,7-6 0,17-27 0,-9 12 0,21-10 0,-11 14 0,-1 0 0,-1 8 0,-6 14 0,0 3 0,-5 9 0,-2 3 0,-3 0 0,-7 4 0,1 10 0,-7 10 0,3 11 0,0 5 0,4-1 0,1 2 0,5-8 0,0 1 0,0-7 0,9-3 0,12-6 0,6-5 0,13-4 0,0 0 0,-9 0 0,6-4 0,-17 2 0,0-6 0,-8 3 0,-3 0 0,0 1 0,-5 4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39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0 219 24575,'5'-17'0,"6"7"0,10-12 0,12 8 0,21-27 0,-7 15 0,7-10 0,-16 15 0,-6 4 0,-8 7 0,-5 6 0,-4 4 0,-6 3 0,-5 19 0,-4 19 0,0 8 0,0 23 0,-5-11 0,-9 19 0,0-4 0,1-6 0,7-8 0,6-12 0,0-12 0,0 0 0,0-13 0,0-5 0,3-6 0,7-10 0,9 0 0,1-4 0,4 0 0,0-9 0,-8-7 0,4-17 0,-4-17 0,-3 1 0,4-15 0,-6 18 0,1-7 0,-6 15 0,-1 6 0,-5 7 0,0 11 0,0 0 0,0 13 0,0 23 0,0 8 0,0 28 0,0-6 0,0 9 0,0-9 0,0 5 0,0-16 0,0 1 0,0-16 0,4-2 0,6-9 0,4-1 0,6-9 0,4-1 0,7-4 0,9-22 0,1-5 0,0-33 0,-10 10 0,-7-23 0,-7 19 0,-5-16 0,-5 18 0,-2 1 0,-5 12 0,0 8 0,0 7 0,0 9 0,-4 2 0,-1 8 0,-3 1 0,-1 4 0,0 0 0,1 0 0,10 0 0,21 0 0,10 0 0,18 0 0,-1 0 0,4 0 0,-8 0 0,-2 0 0,-13 0 0,-10 0 0,2 0 0,-13 0 0,4-9 0,-10 7 0,1-6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28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24575,'11'41'0,"-2"-3"0,-14-1 0,3 6 0,-3-2 0,5 5 0,0-13 0,0-3 0,0-5 0,0-11 0,0-1 0,11-8 0,11-6 0,2-9 0,16-12 0,-11-5 0,9-6 0,-4-1 0,-8 3 0,1-2 0,-8 9 0,-3-1 0,-3 11 0,-8 0 0,-5 16 0,-5 10 0,-5 17 0,-1 11 0,5 15 0,1-13 0,5 31 0,0-35 0,0 35 0,0-23 0,5 7 0,7 3 0,0-17 0,0 4 0,-7-6 0,-5-8 0,-5 7 0,-10-16 0,-6 4 0,-17-17 0,1 4 0,-2-9 0,4-1 0,9-5 0,2-8 0,9-8 0,6-15 0,4-8 0,5-10 0,0 8 0,5-18 0,10 27 0,14-16 0,12 18 0,9-4 0,-1 9 0,-1 4 0,-9 10 0,-4 1 0,-9 0 0,-3 4 0,-8 2 0,-2 4 0,-9 0 0,0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30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52 251 24575,'-14'0'0,"2"0"0,3 0 0,1 0 0,3-3 0,2-7 0,3-14 0,4 2 0,2-19 0,8 14 0,-2-11 0,6 13 0,-7 5 0,6 6 0,-7 6 0,4-2 0,-6 6 0,1 0 0,-1 4 0,1 0 0,-1 0 0,0 0 0,1 4 0,4 5 0,-3 5 0,8 9 0,-3-2 0,0 2 0,2-4 0,-2 0 0,0 0 0,3-4 0,-8-2 0,3-4 0,-5 0 0,1-1 0,-5-3 0,0-2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31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24575,'16'-10'0,"15"2"0,0 8 0,22 0 0,-19 0 0,14 0 0,-15 0 0,-1 0 0,-13 0 0,-1 0 0,-13 8 0,4 19 0,-20 14 0,-9 13 0,-16 5 0,-2-3 0,-2 2 0,3-3 0,10-12 0,3-3 0,10-15 0,8-1 0,2-9 0,4 2 0,0-8 0,0 4 0,13-4 0,4-4 0,14 5 0,5-9 0,-3 3 0,9-4 0,-10 0 0,6 0 0,-13 0 0,-1 0 0,-10 0 0,0 0 0,-10 0 0,0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31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24575,'22'0'0,"6"-11"0,25 4 0,2-16 0,-7 0 0,4 3 0,-1-2 0,-17 7 0,-5 0 0,-15 0 0,-1 6 0,-4 6 0,-5 3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2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24575,'0'8'0,"0"0"0,0 1 0,0-1 0,0 1 0,0-1 0,0-3 0,0-1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3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24575,'0'8'0,"0"4"0,0-3 0,0 4 0,0-5 0,0 0 0,0-3 0,0-2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24575,'7'3'0,"12"10"0,13 14 0,12 11 0,-16-13 0,-6-5 0,-13-16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6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24575,'13'9'0,"4"4"0,-3 1 0,16 11 0,-8-5 0,13 6 0,-18-1 0,10-4 0,-19-5 0,5-7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7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24575,'5'4'0,"-2"5"0,1 0 0,1 4 0,0-4 0,2-1 0,-2-3 0,0 2 0,2-6 0,-6 7 0,6-4 0,-2 5 0,0-4 0,-2-1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24575,'5'3'0,"-2"1"0,1 1 0,1-2 0,0-3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0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428 132 24575,'5'-11'0,"-1"-4"0,-4-7 0,0 6 0,0-12 0,0 17 0,-9-4 0,-2 7 0,-18 6 0,7-2 0,-35 4 0,21 5 0,-20 11 0,11 15 0,16 2 0,-12 15 0,18-16 0,-4 7 0,15-8 0,4 0 0,8-6 0,0-5 0,0-7 0,8-4 0,8 1 0,16 0 0,19 1 0,-14 0 0,17 5 0,-21-4 0,12 9 0,-7-4 0,-1 9 0,-4 2 0,-6 4 0,-1-1 0,-9 7 0,-3-6 0,-7 11 0,-3-10 0,-4 9 0,0 2 0,-8-13 0,-10 10 0,-7-24 0,-14 11 0,0-12 0,-5 0 0,-9-9 0,7-3 0,-6-4 0,7 0 0,7 0 0,6 0 0,8-4 0,5-2 0,8-3 0,-2 0 0,12 1 0,-2-1 0,3-5 0,0 5 0,0-9 0,8 8 0,-6 0 0,7 6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3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1123 24575,'0'-8'0,"-3"4"0,9 0 0,-7-5 0,17-11 0,-9-8 0,4-7 0,-7-2 0,-4-2 0,0 1 0,0 5 0,-3 18 0,-7 6 0,-4 9 0,-5 0 0,0 0 0,0 9 0,4 18 0,0 7 0,3 17 0,6-7 0,1 1 0,5-7 0,0-7 0,0-6 0,8-10 0,8-6 0,9-5 0,1-4 0,-2 0 0,-10 0 0,-1 0 0,-4 0 0,-5-3 0,0-2 0,-4-4 0,0 0 0,-3 5 0,-2 0 0,-4 4 0,1 0 0,7-4 0,12-1 0,10-9 0,23-15 0,-10 5 0,18-16 0,2 4 0,-3 4 0,18-18 0,-1 5 0,-14 4 0,-6 9 0,-2 2 0,-6 3 0,4-1 0,3-2 0,18-15 0,-3 2 0,10-5 0,-26 19 0,10-8 0,2 2 0,-10 4 0,6-4 0,-9 11 0,0-4 0,3-1 0,-11 6 0,10-12 0,-14 13 0,5-5 0,-7 5 0,-1 3 0,1-2 0,6-1 0,-5 2 0,0-1 0,-2 5 0,-10 2 0,5 4 0,-7 5 0,-3-3 0,3 7 0,-9-3 0,4 4 0,-4 0 0,0 0 0,-1 0 0,1 0 0,-41 5 0,0 7 0,-39 12 0,-4 14 0,-10 12 0,38-23 0,0-1 0,-38 24 0,41-24 0,2 1 0,-21 16 0,-17 6 0,23-2 0,-3-9 0,10 4 0,-2-2 0,10-8 0,-16 8 0,-4-4 0,3-3 0,15-8 0,1 0 0,-8 1 0,-23 17 0,27-14 0,-14 2 0,16-4 0,-2-4 0,11-2 0,10-2 0,1-3 0,7-3 0,-1-3 0,5-1 0,0 0 0,6-1 0,-1 1 0,0-1 0,0 1 0,1-1 0,-1 1 0,0-4 0,5 2 0,-4-6 0,3 7 0,-3-7 0,-1 2 0,1-3 0,14-11 0,7-1 0,35-24 0,-6 11 0,3-1 0,3 0 0,24-7 0,-18 8 0,1-1 0,-9 3 0,-1 1 0,37-8 0,1-13 0,8 9 0,-21 0 0,15-3 0,-32 8 0,7 3 0,-8-2 0,1 4 0,-16 4 0,0-2 0,-6 1 0,0 1 0,-6 0 0,5 0 0,-10 1 0,4 3 0,-5 2 0,-4 5 0,-2 0 0,-5 0 0,5 0 0,-3 0 0,3 0 0,-4 0 0,-1 5 0,6-5 0,-5 4 0,5-4 0,-6 5 0,5-4 0,-3 3 0,7-5 0,-2 5 0,-1-3 0,3 3 0,-7 0 0,7-3 0,-3 3 0,5-9 0,0 4 0,5-9 0,-4 4 0,0 0 0,-2 1 0,-9 5 0,5 4 0,-6-2 0,1 6 0,-1-7 0,-6 7 0,-13-3 0,-10 4 0,-14 5 0,-4 6 0,-16 12 0,-9 9 0,-9 10 0,27-14 0,0 1 0,-32 29 0,36-26 0,-2 1 0,-6 3 0,2 0 0,-12 12 0,13-18 0,1-2 0,0 14 0,-10-6 0,8 0 0,10-10 0,0-4 0,9-3 0,-9 3 0,7-2 0,-13 2 0,13-2 0,-7 2 0,13-7 0,0 0 0,11-6 0,-4 0 0,4 0 0,-1 0 0,-7 0 0,6 1 0,-7-1 0,8 0 0,-2 0 0,7 0 0,-3 0 0,0 0 0,3 3 0,-4-1 0,1 6 0,3-8 0,-7 8 0,7-7 0,-7 3 0,7 1 0,-8-4 0,8 8 0,-8-8 0,8 4 0,-3-6 0,4 1 0,1-1 0,-1-3 0,1-1 0,-1-4 0,1 0 0,-1 0 0,0 0 0,-4 0 0,3 0 0,-2 0 0,3 0 0,1 0 0,3-4 0,10-5 0,11-6 0,20-10 0,12-5 0,17-11 0,-1 8 0,7-8 0,0 8 0,-6-2 0,12 2 0,-19 0 0,4 7 0,-7-6 0,-8 7 0,7-7 0,-6 2 0,3-4 0,-4 4 0,-2-3 0,1 9 0,-8-8 0,6 9 0,-11-3 0,4 9 0,1-4 0,-7 5 0,7-1 0,-14 3 0,6-1 0,-10 4 0,0 1 0,-3 2 0,-7 3 0,7-4 0,-7-5 0,3 4 0,1-4 0,0 1 0,1-2 0,2 1 0,-2-4 0,-1 3 0,-1 1 0,0 0 0,2 1 0,-1 3 0,-1-4 0,-5 6 0,1 3 0,0-2 0,-1 6 0,1-3 0,-5 0 0,4 3 0,-4-6 0,0 6 0,0-2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24575,'0'8'0,"0"-4"0,0-1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1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2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24575,'0'5'0,"0"-2"0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4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24575,'4'4'0,"0"0"0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24575,'20'24'0,"-1"0"0,-5-14 0,-4 8 0,-3-16 0,-9 6 0,4-15 0,-5 5 0,3-5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24575,'0'8'0,"0"0"0,0 0 0,0 0 0,0-3 0,0-1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49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24575,'4'-8'0,"0"-1"0,5 1 0,-1-1 0,5 4 0,-8-3 0,7 7 0,-11 1 0,2 5 0,-3 3 0,-9 1 0,4-1 0,-9 2 0,9-2 0,-2 1 0,6-1 0,-3 0 0,7-3 0,2-2 0,3-3 0,1 0 0,-1 0 0,1 0 0,-5 4 0,0 0 0,-8 1 0,-1 2 0,-4-6 0,5 7 0,-4-7 0,7 6 0,0-10 0,2 3 0,7-5 0,-4-2 0,1 2 0,-1-4 0,0-4 0,-3-1 0,8-11 0,-8 13 0,4-2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52.4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24575,'7'0'0,"1"0"0,19 0 0,-6 0 0,8 0 0,-9 0 0,5 0 0,-2 0 0,-3 0 0,9 0 0,-9 0 0,4 0 0,-6 4 0,7-3 0,-10 7 0,8-3 0,-13 9 0,3-4 0,-4 8 0,0-9 0,-4 9 0,3-8 0,-7 3 0,7-1 0,-7-2 0,3 3 0,-4-4 0,3-1 0,-2 1 0,3-1 0,-4 1 0,0-1 0,0 1 0,4-1 0,-3 1 0,3-1 0,-4-3 0,0-1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54.3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20 156 24575,'0'9'0,"-4"3"0,3 8 0,-8 0 0,8 9 0,-3-9 0,4 4 0,0 0 0,0 1 0,0-4 0,0 2 0,0-13 0,0 8 0,0-9 0,0 9 0,0-8 0,4 7 0,1-2 0,8-1 0,-2-1 0,1-4 0,-3 0 0,4-1 0,-3 1 0,7 0 0,-7-4 0,8 0 0,-4-5 0,5 0 0,-5 0 0,4 0 0,-9 0 0,5 0 0,-6 0 0,1 0 0,0 0 0,-1-4 0,1-6 0,0 1 0,0-10 0,0 0 0,1-7 0,0-3 0,1-3 0,-1 2 0,-4-1 0,-2-1 0,1 2 0,-4-7 0,4 4 0,-5-3 0,0 10 0,0-4 0,0 9 0,0 1 0,0 2 0,-4 8 0,-1-3 0,-8 4 0,3 0 0,-4 0 0,6 4 0,-1 1 0,-4 0 0,3 3 0,-3-3 0,4 4 0,-4 0 0,3 0 0,-7 0 0,7 0 0,-7 0 0,3 4 0,-5 1 0,0 5 0,4 4 0,2-5 0,-1 9 0,4-8 0,-3 8 0,8-4 0,-3 0 0,7 4 0,-7-8 0,7 7 0,-7-7 0,7 3 0,-3-5 0,4 1 0,0-1 0,0 1 0,0 0 0,0-1 0,0 1 0,9 0 0,1 0 0,9-4 0,0-1 0,5-4 0,-4 0 0,10 0 0,-10 0 0,4 0 0,-5 0 0,-5 0 0,0 0 0,-6 0 0,1 0 0,0 0 0,-1 0 0,0 0 0,1 0 0,-1-4 0,1-11 0,-4 8 0,0-7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1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 24575,'-8'-5'0,"7"1"0,13 4 0,20 0 0,2 0 0,26 11 0,-29 0 0,30 18 0,-12 11 0,18 21 0,-21-4 0,-14-15 0,-2 0 0,-7 17 0,21 17 0,-18 3 0,-5 15 0,-1 0 0,-13-9 0,-1 9 0,-6-40 0,0 33 0,0-27 0,0 3 0,0-4 0,0-13 0,0-8 0,-5-1 0,-6 0 0,-5-3 0,-4-5 0,1-5 0,-1-4 0,1 4 0,0-5 0,4-5 0,2 4 0,4-8 0,4 3 0,-3-8 0,7-9 0,-2 2 0,3-5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56.2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24575,'8'13'0,"2"1"0,10 5 0,3 0 0,-3 0 0,10-3 0,-10 1 0,10-5 0,-10 5 0,4-6 0,-5 3 0,0-5 0,0 0 0,-1 1 0,1-1 0,0 0 0,-1-3 0,-3 2 0,2-7 0,-3 7 0,5-7 0,-5 3 0,4 0 0,-4-2 0,0 2 0,4-4 0,-4 0 0,1 0 0,2 0 0,-3 0 0,6 0 0,-2 0 0,-4 0 0,10 0 0,-9 0 0,10 0 0,-7 0 0,1-4 0,0-2 0,0-3 0,0-1 0,0 1 0,-1 0 0,1-1 0,0-4 0,5 3 0,-4-7 0,4 3 0,0-5 0,-4 1 0,-1 4 0,-6 2 0,1 4 0,-5 0 0,5 4 0,-10-3 0,4 7 0,-4-6 0,5 6 0,-5-7 0,0 7 0,-4-2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57.33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281 1 24575,'-13'0'0,"-9"0"0,12 0 0,-13 0 0,3 0 0,5 0 0,-9 4 0,10 1 0,-10 14 0,8-7 0,-8 15 0,13-5 0,-8 7 0,8 3 0,-3-8 0,3 6 0,6-14 0,0 7 0,5-13 0,0 8 0,0-9 0,0 8 0,0-7 0,0 2 0,9-3 0,1 0 0,15 1 0,-6-5 0,11 4 0,-4-8 0,10 4 0,-9-5 0,7 0 0,-9 0 0,5 0 0,-4 0 0,-3 0 0,-4-5 0,0-4 0,-5-1 0,3-3 0,-7 4 0,3-4 0,-4-2 0,0-3 0,1-1 0,0-6 0,-1 0 0,-3-1 0,-2-2 0,-4 2 0,0 1 0,0 0 0,0 7 0,0 3 0,-8 2 0,-2 4 0,-14 4 0,4 0 0,-8 5 0,7 0 0,-7 0 0,16 0 0,-1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58.5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289 0 24575,'-4'1'0,"-7"13"0,-4 21 0,-8 9 0,1 6 0,-7 4 0,4 9 0,-5 0 0,16-11 0,-8 6 0,15-19 0,-10 14 0,6-16 0,0 0 0,1-6 0,0-6 0,4 0 0,-2-7 0,7 1 0,-3-5 0,4 0 0,-4-6 0,3 0 0,-2 0 0,3 1 0,0-1 0,0 0 0,0 0 0,0 0 0,0 0 0,0-4 0,0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6:04.38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144 141 24575,'0'7'0,"0"-4"0,0 14 0,4-8 0,1-5 0,8 4 0,-3-7 0,13 4 0,-7-5 0,9 0 0,0 0 0,-4-5 0,3-4 0,-9-7 0,-1-9 0,-4 5 0,0-5 0,-4 5 0,-2 5 0,-4-3 0,0 8 0,0-3 0,-9 3 0,-1 5 0,-10 1 0,1 4 0,-6 0 0,4 0 0,-4 0 0,0 0 0,4 4 0,-4 12 0,5 0 0,-1 14 0,0-3 0,5 4 0,1-4 0,5-3 0,4-4 0,-2-1 0,7-5 0,-4 0 0,5-5 0,0-1 0,4-3 0,5-1 0,5-4 0,11 0 0,-4 0 0,9 0 0,-4 0 0,1 0 0,-2 0 0,-6 0 0,0 0 0,0-4 0,-4-1 0,-1-9 0,-5 4 0,-4-14 0,-1 8 0,-4-9 0,0 0 0,0 4 0,-5-4 0,-10 5 0,-1 5 0,-15 4 0,5 2 0,-6 8 0,0-4 0,0 5 0,0 0 0,6 9 0,1 1 0,6 10 0,4-1 0,5 0 0,1 0 0,8 1 0,-3-1 0,4 0 0,0-4 0,0-2 0,8-4 0,3 0 0,14-3 0,-5 2 0,5-7 0,-6 4 0,0-5 0,-5 0 0,-1 0 0,-5 0 0,1 0 0,-4-8 0,-1-3 0,-4-7 0,0 3 0,0-3 0,0 8 0,0-4 0,0 5 0,0 1 0,0-1 0,0 8 0,0 5 0,7 2 0,9 1 0,0-7 0,7 0 0,-8 0 0,-1 0 0,0 0 0,-6 0 0,2-8 0,-6-3 0,1-8 0,-5-6 0,0 9 0,0-8 0,-4 14 0,-1-4 0,-9 5 0,0 4 0,-6 1 0,1 4 0,-1 0 0,1 0 0,-1 0 0,1 0 0,4 4 0,-3 5 0,8 1 0,-4 4 0,6-6 0,3 1 0,1 0 0,4 0 0,0-1 0,3-3 0,7-2 0,4-3 0,1 0 0,-2 0 0,-4 0 0,-1 0 0,1 0 0,0 0 0,-5 0 0,0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3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24575,'-6'-19'0,"13"6"0,16 9 0,13 4 0,18 0 0,-6 0 0,20 0 0,-18 0 0,5 0 0,-22 0 0,-3 0 0,-17 3 0,1 19 0,-14 1 0,-6 28 0,-11-14 0,-9 17 0,-10-11 0,-1 0 0,3-8 0,1-7 0,11-13 0,-1 0 0,13-7 0,0 1 0,14-8 0,18-3 0,4-7 0,12-3 0,1 6 0,-6 2 0,12 4 0,-17 14 0,13 25 0,-14 39 0,1 16-440,-16-34 1,-2 0 439,4 26 0,-10-32 0,0-2-2,1 23 2,-5 14 0,0-17 0,0-9 0,-9-16 0,-8-13 0,-10-13 879,-11-5-879,-9-10 2,-5-1-2,-3-5 0,16-15 0,0-10 0,14-23 0,-6-9 0,17 2 0,3-5 0,11 12 0,0 15 0,0 12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24575,'0'0'0,"0"22"0,0 32 0,0 18 0,0 19 0,0 1 0,0-7-570,0 11 570,0-21 0,0 7 141,0-19-141,0-17 0,0-8 0,0-16 0,0-3 0,0-26 429,-6-20-429,-1-19 0,-6-34 0,-1-6 0,7 2 0,1-5 0,6 17 0,0-4 0,0 12 0,0 7 0,0 17 0,0 2 0,0 16 0,0-1 0,4 13 0,5-3 0,1 8 0,14 0 0,-4 5 0,11 0 0,0 0 0,7 0 0,5 0 0,-1 15 0,8 6 0,-15 18 0,7-3 0,-7 10 0,-7-7 0,1 2 0,-13-5 0,-1-4 0,-5-2 0,-4 2 0,-1 5 0,-5-4 0,0 16 0,-10-14 0,-14 15 0,-8-8 0,-29 20 0,22-22 0,-21 13 0,12-28 0,1 3 0,-13-9 0,14-3 0,-5-5 0,11-4 0,4-3 0,10-4 0,1 0 0,11 0 0,5-4 0,5-15 0,4 10 0,0-10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5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81 24575,'-16'0'0,"-4"0"0,-15 0 0,-12 0 0,-17 43 0,10-10 0,19 12 0,2 5 0,-16 23 0,23-23 0,2 2 0,-6 18 0,6 27 0,16-1 0,0-22 0,1 15 0,7-52 0,0 3 0,13-10 0,11-13 0,26-9 0,-1-8 0,23 0 0,-10-27 0,-9 6 0,12-34 0,-11-8 0,-5 8-267,-13 4 1,-6 0 266,-8-3 0,2-3 0,-1-1 0,-8 3 0,10-33 0,-13 33 0,-5-4 0,-2 5 0,-5 10 0,0 7 533,0 5-533,0 7 0,-3 5 0,-12 6 0,-1 9 0,-25 1 0,6 4 0,-15 0 0,-3 27 0,-7 12 0,14 24 0,-10 2 0,23 3 0,-9-6 0,20-2 0,6-7 0,16-15 0,0-1 0,4-11 0,17-5 0,16-6 0,15-4 0,2 1 0,-4-1 0,-2 12 0,-3 6 0,-13 7 0,-1 8 0,-18 3 0,4 5 0,-5 9 0,-6-2 0,-1-6 0,-5-1 0,0-28 0,0-4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6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1 951 24575,'25'-11'0,"-3"2"0,-17 6 0,-2-43 0,-3-4 0,0-16 0,0-6 0,0 22 0,0-1 0,0-19 0,0 1 0,6-25 0,-5-4 0,10 21 0,-5 7 0,1 24 0,1 24 0,-3 8 0,8 14 0,-3 0 0,7 4 0,1 33 0,-1 8 0,9 43 0,-12-18 0,6 26 0,-2-26 0,-4 10 0,3-21 0,-6-14 0,0-13 0,-2-13 0,0-9 0,-1-10 0,8-29 0,2-21 0,8-32 0,1-3 0,-1-8 0,1 13 0,-2 4 0,-2 16 0,-5 13 0,2 11 0,-9 14 0,3 3 0,0 15 0,-5 0 0,5 4 0,-6 8 0,3 26 0,0 18 0,2 33 0,0 8 0,1-2 0,-7-20 0,1 1 0,-1-19 0,0-2-219,0 13 1,1 0 218,5 25 0,-1-28 0,-5 8 0,-2-29 0,-1-2 0,-3-24 0,3-5 0,-4-5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24575,'33'0'0,"-6"0"0,28 0 0,12 0 0,7 0 0,1 0-2095,-5 0 0,4 0 2095,-4 0 0,5 0 0,0 0 0,2 0 0,-1 0 0,-2 0 0,19 0 0,-2 0 0,10 0 0,-7 0 63,-38 0 1,-3 0-64,8 0 0,1 0 0,-7 0 0,-1 0 346,4 0 1,-2 0-347,24 0 0,-27 0 0,0 0 2075,-27-4-2075,-2-1 1012,-10-1-1012,-1-2 283,-4 3-283,-5-20 0,0 17 0,-4-12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7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24575,'44'0'0,"-3"0"0,18-7 0,9-1-2110,-6 6 0,2 0 2110,21-5 0,3 0 0,3 2 0,-1 3-338,-12 1 1,-2 0 337,6-3 0,-3 1 229,-26 3 0,-1 0-229,5 0 0,-2 0 0,25 0 0,-23 0 1962,-19 0-1962,-18 0 1685,-7 0-1685,-4-9 0,-4 7 0,-1-6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4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241 479 24575,'8'59'0,"0"-15"0,-24-53 0,7 0 0,-4-8 0,-1 7 0,4-3 0,-8-1 0,8-5 0,-4-2 0,0-2 0,4 8 0,-3-2 0,4 2 0,-5-3 0,8 3 0,-6-2 0,7 7 0,-4-3 0,4 0 0,-3-1 0,7-1 0,-7 2 0,7 5 0,-6-1 0,6 0 0,-3 1 0,4-1 0,-4-3 0,3 2 0,-7-3 0,7 5 0,-3-1 0,1 1 0,2 6 0,-3 8 0,4 13 0,4 1 0,2 10 0,4 0 0,0 2 0,5 9 0,-3-8 0,7 8 0,-2-9 0,-1 9 0,3-13 0,-7 6 0,6-14 0,-8 3 0,8-8 0,-8-2 0,8-4 0,-4-4 0,11-1 0,-1-4 0,8 0 0,-2 0 0,6 0 0,3-5 0,3-5 0,4-3 0,-2-3 0,6 0 0,-3-2 0,3-4 0,-6-1 0,1 6 0,0-4 0,-1 4 0,1-6 0,-2 6 0,2 1 0,-7 5 0,4 0 0,4 5 0,-2 1 0,9 5 0,-5 0 0,-1 0 0,3 0 0,-11 0 0,-1 5 0,-8 6 0,-4 4 0,-1 10 0,-5 1 0,-4 10 0,0-3 0,-5 10 0,-6-6 0,1 2 0,-6-3 0,0-10 0,0-1 0,0-7 0,0-3 0,0-3 0,0-3 0,0 0 0,-4-5 0,-1 0 0,-3-4 0,-1 0 0,0-4 0,4-11 0,-2 0 0,6-15 0,-4-3 0,5 1 0,0-6 0,0 9 0,0-3 0,5 1 0,10 0 0,2 5 0,20-1 0,-10 2 0,17 1 0,-5-3 0,5 10 0,1-4 0,-6 4 0,9-1 0,-7 2 0,20 5 0,-18 4 0,19 2 0,-2 5 0,-3 0 0,14 0 0,4 0 0,-21 0 0,29 0 0,-34 0 0,21 0 0,-8 0 0,-3 0 0,-8 0 0,-6 5 0,-7 6 0,4 1 0,-9 8 0,3-9 0,0 9 0,-3-4 0,7 1 0,-7-2 0,21 1 0,-24-4 0,32 5 0,-16-12 0,10 1 0,0-6 0,17 0 0,-27 0 0,33-11 0,-11-16 0,-15 1 0,26-17 0,-13 7 0,-12-2 0,20-3 0,-24-1 0,4 4 0,-1 2 0,-11 2 0,-11 12 0,-5 1 0,-12 7 0,-1 5 0,-4 4 0,-1-3 0,-3 7 0,-1-3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3:5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1 381 24575,'4'-62'0,"1"0"0,9-7 0,6 10 0,20 18 0,5-8 0,-6 25 0,-14 15 0,7 4 0,-1 5 0,0 9 0,-9 21 0,-2 0 0,-1 56 0,-6-37 0,1 47 0,-9-31 0,-5 17 0,0-8 0,0-1 0,0-18 0,0-8 0,0-14 0,0-14 0,0-5 0,0-6 0,0-6 0,0-27 0,0-13 0,0-22 0,0 5 0,5-2 0,8 2 0,0 2 0,9 0 0,-5 9 0,5 5 0,-1 6 0,4 8 0,-4 6 0,2 3 0,-3 2 0,-1 9 0,-5 1 0,-1 4 0,-4 0 0,0 0 0,0 14 0,-4 10 0,0 26 0,-5 22 0,0-10 0,0-10 0,0 0 0,0 10 0,0 36 0,0-34 0,0 6 0,0-22 0,0-3 0,0-20 0,0-5 0,0-6 0,0-13 0,0-26 0,0-21 0,0-35 0,0-11 0,2 41 0,2 0 0,3-32 0,6-16 0,4 37 0,-3-17 0,7 33 0,-9 1 0,7 23 0,-8 3 0,6 14 0,-7 1 0,3 4 0,1 0 0,-5 0 0,5 0 0,-5 14 0,1 4 0,1 20 0,0 1 0,0 6 0,0 0 0,1 7 0,-1-10 0,1 9 0,-7-18 0,5 4 0,-9-11 0,4-2 0,-5-9 0,0 3 0,0-9 0,0 0 0,0-5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81 24575,'0'-13'0,"0"1"0,0-1 0,3 3 0,7-3 0,4 4 0,10 3 0,-3 2 0,8 4 0,-4 0 0,1 0 0,-7 0 0,-2 0 0,-11 7 0,2 9 0,-8 16 0,-21 13 0,-1 4 0,-13-3 0,6 0 0,6 1 0,0 1 0,0-2 0,5-2 0,4-17 0,3 10 0,6-17 0,0 0 0,5-2 0,0-8 0,0 3 0,0-4 0,8 0 0,9-4 0,8-1 0,6-4 0,0 0 0,0 0 0,-5 0 0,-1 0 0,-6 0 0,0 0 0,-5 0 0,0 0 0,-6-4 0,1 3 0,-4-3 0,-1 4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24575,'13'0'0,"6"0"0,14 0 0,18-6 0,-9 5 0,21-10 0,-28 10 0,10-5 0,-13 6 0,-1 0 0,-10 0 0,-3 0 0,-9 0 0,-5-4 0,0 3 0,-4-3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24575,'13'0'0,"13"0"0,8 0 0,10 0 0,2 0 0,-2 0 0,-10 0 0,-3 0 0,-20 0 0,-3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24575,'38'0'0,"-13"0"0,30 0 0,-19 0 0,17 0 0,-9 0 0,-5 0 0,11 0 0,-20-14 0,0 10 0,-20-10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2.82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125 425 24575,'8'0'0,"5"0"0,11 0 0,-2 0 0,19 0 0,-7 0 0,16 0 0,-15 0 0,6 5 0,-15 5 0,2 18 0,-2 5 0,-13 0 0,1 8 0,-13-13 0,4 15 0,-5 3 0,0 0 0,0 0 0,-4-4 0,-8-2 0,-10-1 0,-8 0 0,-5-4 0,2-2 0,5-6 0,-8 0 0,9-12 0,-11 1 0,7-10 0,-5-2 0,8-4 0,-1 0 0,1-22 0,6-8 0,-3-19 0,9-9 0,4 3 0,5-8 0,1 4 0,6 5 0,0 4 0,0 6 0,0-2 0,5 8 0,0 0 0,10 7 0,0 5 0,5 2 0,-2 5 0,2 4 0,-2 2 0,7 3 0,6-1 0,-4 5 0,8 2 0,-9 4 0,12 0 0,-4 0 0,8 0 0,-9 0 0,9 5 0,-8-4 0,4 9 0,-8-9 0,2 8 0,-7-7 0,5 2 0,-9-4 0,3 0 0,-5 0 0,0 0 0,0 0 0,0-8 0,1-8 0,-5-10 0,1-12 0,-6 0 0,2-15 0,-1 14 0,-5-11 0,-1 23 0,-5-8 0,0 19 0,0-3 0,0 11 0,0 10 0,0 3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3.80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14 1 24575,'-14'0'0,"33"0"0,4 0 0,30 0 0,-9 0 0,1 0 0,-7 0 0,-1 0 0,-15 0 0,-7 11 0,-11 13 0,-4 13 0,-18 24 0,-3-4 0,-17 16 0,8-18 0,-5 9 0,5-6 0,-1-2 0,4-6 0,10-18 0,3-8 0,8-4 0,2-6 0,4-1 0,11-8 0,6-1 0,7-4 0,6 0 0,-4 0 0,0 0 0,4 0 0,-10 0 0,5 0 0,-11-4 0,4 3 0,-8-3 0,3 4 0,-4 0 0,-5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4.35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11 24575,'6'0'0,"1"0"0,38 0 0,-21 0 0,31 0 0,-28-4 0,10 2 0,-5-2 0,-7 4 0,-5 0 0,-2 0 0,-9 0 0,5 0 0,-10 0 0,0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91 24575,'0'-8'0,"0"0"0,0-1 0,-4 4 0,-1 2 0,-9 3 0,0 0 0,-5 0 0,1 4 0,2 17 0,0 24 0,9-2 0,-5 32 0,11-27 0,-5 21 0,6-10 0,0-4 0,0-10 0,0-7 0,4-17 0,5-2 0,16-14 0,9-1 0,-2-13 0,6-8 0,-11-15 0,2-3 0,-4 3 0,-4 3 0,-7 13 0,0-2 0,-10 9 0,0 15 0,-4 7 0,-5 33 0,4-10 0,-5 19 0,6-21 0,0 2 0,0-10 0,0-2 0,0-9 0,4-6 0,6-5 0,10-4 0,11 0 0,-4-9 0,4-7 0,-4-19 0,-8-9 0,9-5 0,-16-1 0,-1 6 0,-5-2 0,-6 8 0,0 0 0,0 8 0,0 4 0,-4 6 0,-5 3 0,-6 11 0,-9-7 0,-2 12 0,-5-4 0,6 5 0,0 0 0,10 0 0,2 0 0,4 0 0,4 4 0,1 5 0,4 5 0,0 6 0,0-2 0,0-3 0,0-2 0,4-4 0,6 0 0,20-4 0,-1-1 0,35-4 0,-16-5 0,8-6 0,0-13 0,-16-9 0,15-5 0,-8-3 0,-10 2 0,-3 4 0,-14 4 0,-4 1 0,-6 10 0,-6 0 0,-4 7 0,-4 8 0,-22 1 0,-4 4 0,-24 5 0,12 12 0,-4 14 0,12 9 0,4 1 0,3 3 0,15-12 0,1 1 0,11-10 0,0-4 0,0-5 0,15 0 0,20-3 0,7 0 0,15 0 0,-13 0 0,1 0 0,-7 0 0,-6-1 0,-12 0 0,-7-1 0,-9 3 0,0 8 0,-4 5 0,0 1 0,-14 3 0,-3-8 0,-14 0 0,-6-1 0,-2-8 0,1 3 0,0-8 0,8-3 0,4-4 0,2 0 0,10 0 0,4-4 0,6 3 0,4-2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28 402 24575,'5'-51'0,"-1"14"0,-4 18 0,0 6 0,0 18 0,-10 10 0,8 25 0,-9 7 0,5 30 0,5-25 0,-5 28 0,6-35 0,0 15 0,0-14 0,0-1 0,0-17 0,4-6 0,6-16 0,4 6 0,5-11 0,6 3 0,0-4 0,6-8 0,1-10 0,-5-9 0,11-18 0,-19 11 0,14-24 0,-16 18 0,8-19 0,-8 12 0,0-10 0,-5 3 0,-1 2 0,-4-19 0,-2 27 0,-5-17 0,0 22 0,0 1 0,-4 6 0,-6 7 0,-9 6 0,-2 4 0,-3 5 0,5 2 0,0 7 0,-4-3 0,2 4 0,-2 0 0,4 0 0,0 0 0,0 4 0,0 5 0,0 6 0,4 4 0,1 0 0,5 0 0,-1 0 0,5 0 0,-3 0 0,7 0 0,-3 0 0,4-5 0,0-1 0,0-4 0,0-1 0,0 1 0,0-1 0,0 1 0,3-4 0,11-1 0,7-4 0,4 0 0,9 0 0,-6 0 0,7 0 0,-4 0 0,0 0 0,-6 0 0,0 0 0,-6 0 0,0 0 0,-5 0 0,-1 0 0,-4 0 0,-1 0 0,1 0 0,-1 0 0,-3 0 0,-2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6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1 357 24575,'23'0'0,"-7"0"0,36-5 0,-27 4 0,36-4 0,-14 5 0,-8 0 0,14 0 0,-31 8 0,7 21 0,-14 7 0,-10 28 0,-5-15 0,0 15 0,-10-12 0,-6-9 0,-8 4 0,-1-24 0,5 8 0,1-17 0,4 0 0,5-16 0,22-21 0,14-20 0,21-28 0,10-1 0,-8 4 0,15-3 0,-19 15 0,16-12 0,-12 13 0,-5-1 0,-9 15 0,-9 9 0,-6 3 0,-1 8 0,-4-3 0,-1 6 0,-5 3 0,0-3 0,0 8 0,-4-3 0,-1 4 0,-15 4 0,-13 28 0,-9 5 0,-9 26 0,6-1 0,0 2 0,5 5 0,2-1 0,10 2 0,8-9 0,5-1 0,6-12 0,0-2 0,0-7 0,9 2 0,8-6 0,14-1 0,8-3 0,5 0 0,0-5 0,-4-1 0,2-5 0,-4 0 0,1 0 0,-9-6 0,-1 0 0,-8-5 0,-2 0 0,-6 0 0,-4 0 0,-1 0 0,-3 0 0,-1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8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1 535 24575,'15'-20'0,"13"-2"0,16-19 0,33-6 0,-37 17 0,3 0 0,12-1 0,4 0-441,4 1 1,1 1 440,2-1 0,2 2-910,11 2 1,0 1 909,-10 1 0,0 3 0,9 3 0,-3 2 132,-26 5 0,0 1-132,33 5 0,2 2 0,-27 0 0,1 0 0,24 3 0,2 0 0,-17 0 0,-3 0 0,3 0 0,0 0-553,1 3 0,0 2 553,6 2 0,-3 1 0,-16-1 0,-1 3-19,15 10 0,-4 1 19,6-4 0,-14 2 0,1 1 0,-9-2 0,-2-2 0,32 8 0,-26-1 0,0 0 0,33 7 0,-41-8 0,0 2 0,40 18 0,-35-11 0,-4 1 0,13 10 0,-12-11 0,0 2 0,24 32 0,-15-15 0,-20-13 0,-2 1 0,10 14 0,3 13 1482,3 11-1482,-19-29 383,5 16-383,-16-31 1224,2 7-1224,-6-8 491,-2-7-491,-5-10 0,0-1 0,0-4 0,-4-1 0,-2-3 0,-3-1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0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0 220 24575,'10'-5'0,"-2"1"0,29 4 0,2 0 0,-4 0 0,16 0 0,-32 0 0,22 16 0,-25-4 0,10 14 0,-2-11 0,-7 8 0,2-11 0,-10 7 0,0-10 0,-4 0 0,3-1 0,-8-7 0,4-18 0,1-12 0,-3-17 0,8-8 0,-4 8 0,6 0 0,-6 10 0,2 10 0,-2 2 0,-1 10 0,3 4 0,-3 2 0,4 8 0,-1-4 0,1 4 0,-1 0 0,-3 0 0,-1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0.47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478 6 24575,'-24'0'0,"6"0"0,-28 0 0,0-6 0,-13 16 0,13-13 0,-16 19 0,30-10 0,-7 5 0,8-5 0,11 7 0,-4-7 0,16 7 0,-9-3 0,16 8 0,-3-2 0,4 25 0,0-13 0,0 21 0,0 17 0,0 2 0,0 27 0,0-41 0,0 1 0,0-2 0,0 1 0,0 17 0,0 2-966,-1 0 0,2 0 966,2 8 0,2 1 0,-1 2 0,0 1-677,1-1 1,0-3 676,-2-16 0,0-2-352,1 2 1,-2-3 351,-1-9 0,0-3-225,5 39 225,-6 8 1694,0-48-1694,0 4 1413,0-33-1413,0 3 826,4-13-826,0 3 280,10-8-280,11-1 0,8-4 0,18 0 0,2 0 0,8 0 0,7 0 0,-12 0 0,3 0 0,-14 0 0,-13 0 0,-1 0 0,-13 0 0,-3 0 0,-2 0 0,-9 0 0,0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1.48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83 7 24575,'-5'-6'0,"1"24"0,4 5 0,0 34 0,0-5 0,0 11 0,0-4 0,0-8 0,0-12 0,0-9 0,0-6 0,0-4 0,0-6 0,-4-12 0,-2-14 0,-3-24 0,-2 2 0,0-15 0,0 12 0,5-9 0,-4 8 0,9 1 0,-4 6 0,5 10 0,0-2 0,0 13 0,0 1 0,0 5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2.31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111 204 24575,'-4'-1'0,"3"13"0,-13 20 0,12 2 0,-8 15 0,10-12 0,0 9 0,0-8 0,0 0 0,0-8 0,11-9 0,6-7 0,11-10 0,10-4 0,-6 0 0,12-15 0,-11 2 0,5-20 0,-11 7 0,0-13 0,-6 7 0,-4-11 0,-1 4 0,-5-5 0,-5 0 0,-1 5 0,-5-4 0,0 16 0,0-10 0,0 17 0,-8-1 0,-3 3 0,-8 8 0,1 0 0,-2 6 0,-4 4 0,-2 0 0,0 0 0,-9 0 0,1 19 0,-2 7 0,-3 21 0,10-1 0,-8 3 0,8-4 0,1-5 0,11-2 0,7-7 0,5-6 0,5-9 0,0-8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3.21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49 84 24575,'-8'0'0,"-1"8"0,4 7 0,-3 1 0,2 11 0,1-6 0,1 4 0,4 4 0,0-9 0,0 8 0,0-7 0,0 8 0,0-8 0,-4-2 0,8-1 0,-3-12 0,18 7 0,-8-11 0,18 2 0,-8-4 0,5 0 0,4-4 0,-4-7 0,-1-4 0,0-5 0,-7 1 0,-3-4 0,-1 2 0,-4-7 0,-5 2 0,-1-5 0,-4 5 0,0-4 0,0 5 0,0-6 0,0 5 0,-4 6 0,-5 3 0,0 7 0,-9-3 0,4 8 0,-5 1 0,0 4 0,0 0 0,0 0 0,0 0 0,-1 8 0,5 8 0,-4 15 0,12-12 0,-2-1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3.79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24575,'38'0'0,"2"0"0,17 0 0,-15 0 0,21 0 0,-23 0 0,6 0 0,-10 0 0,-11 0 0,-5 0 0,-6 0 0,-6 0 0,-3 0 0,-1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4.4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24575,'5'3'0,"-2"9"0,-3 24 0,0 4 0,0 18 0,0 15 0,0-20 0,0 20 0,0-32 0,0 1 0,0-9 0,0-14 0,0-1 0,0-16 0,0 6 0,0-12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5.76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1 166 24575,'0'-14'0,"11"6"0,5-5 0,37 5 0,-15-8 0,30 4 0,-28-3 0,17 1 0,-17-1 0,12 8 0,-21-6 0,1 11 0,-13-15 0,-5 14 0,-5-5 0,-1 8 0,1 0 0,-4 24 0,-2 17 0,-3 31 0,0 28 0,-3-48 0,0 2 0,3 11 0,-1 3 0,-5-2 0,-1 1-248,7 11 0,-1 1 248,-5-9 0,-1-3 0,6-4 0,1-1 0,-3-3 0,0 1 0,2 2 0,2-1 0,-1-10 0,0-1 0,0 12 0,0-3 0,0 14 0,0 6 0,6 0 0,-5-15 0,10-2 0,-5-14 0,0-2 0,3-9 0,-8-5 496,4-8-496,-5-6 0,0-3 0,0 2 0,0-3 0,0 5 0,0 5 0,0-4 0,0 3 0,0-4 0,0-4 0,0-2 0,0-5 0,0 1 0,0 0 0,-8-5 0,-12 0 0,-12-4 0,-23 0 0,6 0 0,-12-5 0,7-2 0,-6 1 0,13-4 0,2 4 0,20 1 0,0 0 0,12 1 0,3-8 0,6 5 0,4-4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8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1 260 24575,'0'-30'0,"0"4"0,4-13 0,2 3 0,9 9 0,1-8 0,-1 14 0,3 1 0,-3 10 0,4 6 0,0 4 0,0 0 0,-5 0 0,4 25 0,-7-5 0,0 35 0,0-7 0,-10 11 0,4-4 0,-5-5 0,0-10 0,0-2 0,0-16 0,0 1 0,0-13 0,0-8 0,0-20 0,6-15 0,0-24 0,5 14 0,7-20 0,-6 22 0,10-6 0,-6 10 0,0 11 0,-2 2 0,0 9 0,-4 2 0,3 7 0,-4 2 0,-1 4 0,1 0 0,0 0 0,-1 0 0,1 0 0,0 9 0,1 14 0,-5 15 0,0 9 0,-5 4 0,0 2 0,0-12 0,0 5 0,0-20 0,0-2 0,0-9 0,0-3 0,0-3 0,5-33 0,8-15 0,0-19 0,15-8 0,-3 12 0,5 1 0,-7 6 0,-3 14 0,-9 9 0,3 10 0,-6 4 0,1 6 0,0 4 0,-1 0 0,1 12 0,-5 16 0,0 10 0,-4 19 0,0-2 0,0 7 0,0-9 0,0-7 0,0-9 0,0-11 0,0-6 0,4-7 0,-3-8 0,3-1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7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19 296 24575,'-10'-3'0,"2"-11"0,18-14 0,-3-4 0,14-11 0,1 9 0,1-3 0,7 10 0,-9 2 0,2 6 0,-8 8 0,2 3 0,-7 8 0,7 0 0,-7 0 0,4 9 0,0 12 0,-3 6 0,9 9 0,-8 0 0,7-9 0,-8 3 0,2-16 0,1 0 0,0-5 0,5-4 0,0 0 0,0-5 0,-1 0 0,1-5 0,7-11 0,-6-1 0,7-14 0,-12 11 0,4-10 0,-8 10 0,3-9 0,-5 9 0,1 1 0,-1 5 0,-1 6 0,-3-1 0,-1 4 0,-4 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8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24575,'17'10'0,"-4"-3"0,23 32 0,-17-20 0,27 38 0,5-10 0,-17 1 0,28 9 0,-34-29 0,11 9 0,-12-15 0,-8-2 0,-5-7 0,-5-8 0,-1 3 0,1-7 0,-1 2 0,-3-3 0,-1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0 24575,'-18'9'0,"-6"6"0,-11 24 0,-1 6 0,-8 19 0,7 5 0,-3 12 0,8-13 0,7-12 0,3-1 0,10-19 0,-6 15 0,12-28 0,-3 2 0,8-17 0,-2-3 0,3-1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9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24575,'0'-14'0,"0"2"0,11 7 0,6 1 0,17 4 0,6 0 0,6 0 0,5 0 0,-11 0 0,9 0 0,-21 0 0,-2 0 0,-16 0 0,-7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19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24575,'10'4'0,"4"0"0,32-4 0,-12 0 0,17 0 0,-19 0 0,11 0 0,-16 0 0,-3 0 0,-11 0 0,-8 0 0,-1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1.12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199 302 24575,'23'0'0,"1"0"0,8 0 0,4 0 0,-3 0 0,-3 4 0,2 13 0,-11-1 0,-4 22 0,1-16 0,-16 25 0,11-18 0,-12 20 0,4-10 0,-5 1 0,0-3 0,0 0 0,0-4 0,-5 3 0,-5-10 0,-10-1 0,-6-5 0,-4-5 0,-2 1 0,-6-11 0,0 0 0,-8-5 0,2 0 0,4 0 0,3-4 0,4-13 0,7-5 0,3-11 0,8-4 0,9 5 0,-4-11 0,9 6 0,-4-9 0,5 2 0,0-2 0,5 0 0,10 6 0,10-7 0,7 18 0,4-11 0,-6 19 0,3-6 0,-8 11 0,4 1 0,-3 5 0,-1 5 0,5 0 0,-9 5 0,8 0 0,-8 0 0,8 0 0,-3 0 0,0 4 0,3 1 0,-3 6 0,-1-2 0,6-3 0,-11-2 0,10-4 0,-10 0 0,4 0 0,1 0 0,-5-8 0,5-3 0,-6-9 0,1-3 0,0-3 0,-5-5 0,0 5 0,-5 1 0,-1 6 0,0 5 0,-3 0 0,-3 6 0,-3 3 0,0 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1.7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24575,'33'25'0,"-9"-13"0,31 41 0,-31-32 0,32 29 0,-28-23 0,11 2 0,0-1 0,-12-8 0,3-4 0,-10-2 0,-2-5 0,1 0 0,0-3 0,-9 2 0,3-4 0,-8 5 0,3-4 0,-3-9 0,-1 3 0,-4-7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2.47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470 9 24575,'-11'-5'0,"-6"2"0,-10 7 0,-12 13 0,10 6 0,-22 24 0,25-12 0,-26 13 0,22-11 0,-5-1 0,9 0 0,10-15 0,-1-3 0,11-9 0,-3 0 0,2-4 0,-2-1 0,-4-4 0,-3 0 0,1 0 0,5 0 0,1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4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24575,'-23'0'0,"6"0"0,-24 10 0,18 1 0,-12 10 0,9-1 0,1-5 0,4 10 0,7-9 0,4 4 0,5-3 0,1-3 0,4 0 0,0 4 0,4-8 0,15 4 0,4-9 0,27 5 0,-9-4 0,12 6 0,-15-1 0,0 4 0,-13 1 0,-4 4 0,-7 4 0,-4-4 0,-5 11 0,-1-6 0,-4 7 0,-4-6 0,-5-1 0,-6-10 0,-10-1 0,0-5 0,-6-3 0,0-2 0,5-4 0,1 0 0,6 0 0,0 0 0,4 0 0,2 0 0,4 0 0,8 0 0,6 5 0,10 0 0,9 5 0,-3 0 0,8 0 0,-8-5 0,8 0 0,-8-5 0,3 0 0,0-10 0,-3-6 0,10-22 0,-12-3 0,2-9 0,-4-3 0,-4 7 0,4-7 0,-6 15 0,-1 1 0,-4 11 0,-2 7 0,-4 6 0,4 8 0,-3 5 0,7 14 0,-7 13 0,8 12 0,-7 7 0,7-6 0,-3-4 0,4-4 0,-4-7 0,2-5 0,-3-7 0,4-4 0,-4 0 0,2-5 0,-2 0 0,4-4 0,-1 0 0,1-8 0,0-3 0,1-13 0,0-2 0,-5-5 0,4 5 0,-3 1 0,3 6 0,-4 0 0,3 5 0,-3 0 0,4 9 0,-1 1 0,1 4 0,-1 0 0,1 0 0,0 0 0,-1 0 0,2 19 0,-1 0 0,-3 17 0,3-5 0,-7 0 0,2-5 0,-4-2 0,0-10 0,0-1 0,0-4 0,0-15 0,0-7 0,0-20 0,5 0 0,1-10 0,5 10 0,-1 0 0,5 9 0,-5 5 0,8 4 0,-8 1 0,8 9 0,-3 1 0,-1 4 0,4 0 0,-4 0 0,5 0 0,-4 20 0,-1-1 0,-2 33 0,-1-6 0,1 8 0,-1-4 0,-5-12 0,4 0 0,-9-13 0,4-5 0,-5-7 0,0-4 0,0-4 0,0-2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24575,'-4'-9'0,"0"1"0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7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71 484 24575,'7'94'0,"1"-1"0,4-6 0,6-24 0,0-49 0,18-8 0,-11-2 0,7-4 0,-7 0 0,15-9 0,-20-8 0,29-26 0,-28-11 0,11-4 0,-14-14 0,-6 7 0,1-26 0,-5 23 0,-3-20 0,-5 27 0,0-3 0,-5 7 0,-10 22 0,-7 4 0,-9 14 0,0 7 0,-5 6 0,3 4 0,-10 0 0,11 0 0,-6 4 0,6 13 0,0 5 0,4 11 0,1 5 0,6 0 0,3 7 0,3-7 0,9 4 0,1-9 0,5 3 0,0-5 0,0-10 0,0 1 0,4-12 0,11 4 0,6-4 0,17 1 0,0-1 0,8 2 0,-2-1 0,0-5 0,-5-1 0,4-5 0,-16 0 0,4 0 0,-12 0 0,-1 0 0,-3 0 0,-2 0 0,-5 0 0,1 0 0,-5-4 0,0 3 0,-4-3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7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9 24575,'-7'-5'0,"15"1"0,12 4 0,17 0 0,-5 0 0,10 0 0,-9 0 0,3 0 0,-15 0 0,-2 0 0,-6 0 0,-7 0 0,3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2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64 242 24575,'5'-4'0,"-2"-1"0,-3-3 0,0-1 0,-3 5 0,-7 0 0,0 4 0,-3 0 0,4 0 0,-4 4 0,7 5 0,-2 18 0,8 5 0,0 8 0,0 2 0,0-9 0,0-1 0,0-7 0,0-11 0,9-5 0,13-5 0,0-4 0,14 0 0,-10 0 0,5-4 0,-5-6 0,-3-5 0,-8-4 0,-1 0 0,-5 5 0,-4 0 0,-1 6 0,-4-1 0,-7 4 0,1 1 0,-6 4 0,2 9 0,5 1 0,1 9 0,4 0 0,0 4 0,0-2 0,0 3 0,0-10 0,14 0 0,3-5 0,8-3 0,5-2 0,0-4 0,-2 0 0,1-13 0,-8-10 0,-5-16 0,1-11 0,-6 3 0,-5-4 0,-1 7 0,-5 5 0,-4 8 0,-11 6 0,-6 10 0,-5 4 0,-2 7 0,2 4 0,1 0 0,0 0 0,11 0 0,5 8 0,5 3 0,4 7 0,0 1 0,8-5 0,8 5 0,20-8 0,5 5 0,13-10 0,0-1 0,-4-5 0,3 0 0,-11 0 0,-3 0 0,-3-9 0,-10-2 0,-1-14 0,-10 5 0,0-10 0,-6 10 0,1-10 0,-4 9 0,-2-3 0,-4 5 0,0 0 0,0 5 0,0 0 0,-3 10 0,-7 0 0,-4 4 0,-5 0 0,1 0 0,-2 8 0,6 3 0,0 12 0,8-2 0,2 7 0,4-2 0,0 3 0,0-3 0,14 3 0,4-2 0,16 6 0,-3-6 0,-3 0 0,-5-8 0,-4-4 0,-5-3 0,-4 2 0,-7 0 0,-3 10 0,-4-4 0,-18 6 0,0-7 0,-16 3 0,8-6 0,-2-1 0,8-6 0,-1 1 0,6-5 0,0 0 0,5-9 0,4-25 0,7 18 0,3-16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 24575,'-13'0'0,"-11"0"0,-3 0 0,-10 0 0,7 0 0,-2 0 0,7 0 0,0 0 0,2 4 0,2 5 0,-4 12 0,6 4 0,-2 6 0,4 6 0,2-5 0,0 6 0,8-9 0,-2 9 0,9-5 0,0-1 0,0-3 0,4-8 0,12 9 0,6-13 0,12 9 0,4-13 0,6 2 0,3-8 0,3-3 0,3-4 0,-5 0 0,23-5 0,-33-5 0,23-8 0,-25-10 0,5-6 0,-6-2 0,-9-1 0,-9-1 0,-2 6 0,-4-13 0,-5 13 0,-1-6 0,-5 12 0,0-4 0,-8 14 0,-13-8 0,-7 17 0,-14-2 0,2 9 0,-4 0 0,-1 0 0,0 0 0,-1 0 0,20 0 0,6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82 24575,'6'-25'0,"-2"3"0,-4 13 0,0-5 0,0 5 0,0 6 0,0 29 0,0 33 0,-3-5 0,-1 4 0,3-6 0,0 2 0,-2 20 0,0 2 0,3-14 0,0 1-822,-4 20 0,0 2 822,3-5 0,0 1 0,-3 10 0,0-1 0,4-9 0,0-3-546,0-18 1,0 0 545,0 4 0,0-2 0,0 17 0,0 6 0,0-21 0,0-25 1549,-4-7-1549,3-12 1186,-12-6-1186,7-10 0,-3 1 0,5-5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5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1277 24575,'86'-44'0,"1"-1"0,0 0 0,-1 0 0,1 0 0,-1 0 0,1 0 0,0 0 0,-1 1 0,1-1 0,0 0 0,-1 1 0,-16 10 0,2 0 0,18-9 0,-25 13 0,12-6 0,9-4 0,7-4 0,5-2 0,4-1 0,2-1 0,-2 1 0,-1 2 0,-6 3 0,-6 4 0,-8 5 0,-11 6 0,-13 6-1830,19 0 0,-18 11 1,6 0 1829,17-3 0,9 1 0,-2 1 0,-10 5 0,5 4 0,-3 4 0,0-2 0,5 0 0,-5 0 0,3 0 0,0 0-195,-5 0 1,4 0 0,-8 0 194,-7-1 0,-2 2 73,26 5 0,-2 3-73,-33-6 0,-1 3-237,25 11 1,-4 3 236,-2 1 0,3 1 0,2 1 0,3 12 0,-19-10 0,-1 1 0,5 8 0,-10-3 0,-1 1 0,1-3 0,4 9 0,2 2 0,7 11 0,-28-20 0,0 2 1176,2 3 0,-2 0-1176,7 11 0,-11-14 0,1 0 1870,20 30-1870,-11-16 0,13 21 1482,-31-21-1482,14 11 664,-10-3-664,3-5 31,-2 8-31,10 12 0,-18-18 0,14 21 0,-23-34 0,11 14 0,-6-8 0,-2-7 0,-4 0 0,-3-13 0,-4-5 0,-1-7 0,-5-4 0,0-1 0,0-3 0,-3 3 0,3-8 0,-4 4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6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0 184 24575,'1'-5'0,"8"1"0,24 4 0,6 0 0,5 0 0,13 6 0,-8 5 0,3 12 0,0 25 0,-16-20 0,5 22 0,-15-24 0,-6 1 0,1 8 0,-10-15 0,2-3 0,-8-6 0,3-6 0,-3-8 0,4-9 0,-3-19 0,4-7 0,2-7 0,-2 2 0,2-2 0,-2 6 0,5 3 0,1 10 0,-1-3 0,3 9 0,-3-4 0,0 5 0,2 0 0,-7 5 0,3 1 0,-5 8 0,-3-3 0,-1 3 0,-4 1 0,0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7.20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353 29 24575,'19'-16'0,"-12"4"0,-8 12 0,-25 0 0,-13 0 0,-1 0 0,-13 0 0,12 0 0,-2 0 0,6 0 0,6 0 0,10 0 0,2 4 0,6 1 0,7 8 0,-3 6 0,9 13 0,0 1 0,0 22 0,0-19 0,0 46 0,0-35 0,0 4 0,0 4 0,0 34 0,3-30 0,0 4 0,1 3 0,1 1 0,5-1 0,1 2-896,-3 3 0,1 3 896,6 3 0,0 2 0,-6 0 0,0-1-559,2-12 1,0-2 558,-3 6 0,-1-2-257,7 28 257,-10-46 0,0 1 0,8 41 0,-11-30 0,5-8 1661,-6-17-1661,4-12 1206,-3-5-1206,7-7 299,-3-4-299,3-1 0,1-3 0,9-1 0,3-4 0,10 0 0,11 0 0,-2 0 0,15 0 0,-8 0 0,3 0 0,-6 0 0,-5 0 0,-8 0 0,-7 0 0,-10 0 0,-1 0 0,-4 0 0,-4 0 0,-1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39.5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103 53 24575,'-4'7'0,"-5"16"0,3-3 0,-4 16 0,-1-3 0,1-1 0,-2 11 0,7-10 0,0 3 0,0-4 0,4-7 0,-4 4 0,5-3 0,0-1 0,0-1 0,0-5 0,0-5 0,0 0 0,9-5 0,1-1 0,15-2 0,7-2 0,0-4 0,12 0 0,-12-5 0,10-5 0,-8-13 0,5-12 0,-11 1 0,1-12 0,-8 13 0,-4-9 0,-1 3 0,-5-6 0,-5 6 0,-1 2 0,-5 5 0,0 1 0,0 6 0,-4 0 0,-6 10 0,-9 1 0,-8 4 0,-2 5 0,-9 0 0,6 5 0,-5 0 0,6 0 0,0 4 0,-1 12 0,-2 13 0,1 6 0,4 4 0,6-7 0,5-7 0,7-1 0,1 1 0,6-10 0,4 8 0,0-17 0,0 2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0.13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1 127 24575,'17'-42'0,"-4"13"0,-13 5 0,0 10 0,0-1 0,0 13 0,0 20 0,0 26 0,0 5 0,0 16 0,0 9 0,0-14 0,0 19 0,0-27 0,0 2 0,0-10 0,0-7 0,0-6 0,0-11 0,0-1 0,0-14 0,0-2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1.35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54 301 24575,'-4'-4'0,"0"-1"0,4-3 0,0-1 0,0 8 0,0 18 0,0 12 0,0 27 0,0-8 0,0 16 0,0-18 0,0 0 0,0-9 0,0-12 0,0-5 0,0-7 0,0-12 0,0-12 0,0-16 0,0-11 0,0-15 0,0 7 0,0-5 0,0 6 0,-5 1 0,4 5 0,-5 7 0,6 8 0,0 5 0,0 5 0,0 0 0,0 6 0,0-1 0,0 1 0,0-1 0,0 1 0,0-1 0,-4 0 0,3 1 0,-6-1 0,6-4 0,-7 3 0,7-3 0,-3 4 0,1 4 0,2-2 0,-3 2 0,4-4 0,0 1 0,0-1 0,0-4 0,0 3 0,0-3 0,0 4 0,0 5 0,0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2.36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252 26 24575,'-13'0'0,"-9"0"0,6 0 0,-18 0 0,12 9 0,-9 7 0,5 21 0,8 3 0,-8 11 0,9-7 0,4-5 0,4 10 0,9-20 0,0 21 0,0-33 0,0 17 0,-5-18 0,13-1 0,3-2 0,21-7 0,0 0 0,5-1 0,8-5 0,-12 0 0,17 0 0,-11-5 0,-1-6 0,-6-9 0,-1-2 0,-10-8 0,0 4 0,-1-12 0,-8 6 0,4-10 0,-5 3 0,-6 1 0,0 2 0,-5 4 0,0 1 0,0 5 0,-4 2 0,-6 9 0,-9 1 0,-7 8 0,-5-3 0,0 8 0,0-4 0,0 5 0,-5 0 0,3 0 0,-3 10 0,4 6 0,5 11 0,-3 4 0,7 7 0,1-5 0,7-1 0,5-8 0,5-5 0,0-4 0,5-2 0,0-8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24575,'5'5'0,"-2"5"0,-3 38 0,0-5 0,0 47 0,0-35 0,0 32 0,0-28 0,0-2 0,0-2 0,0-16 0,0-8 0,0-11 0,0-11 0,0-5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8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70 24575,'15'4'0,"2"0"0,15-4 0,5 0 0,2 0 0,5 0 0,-6 0 0,0 0 0,-8-9 0,-2-19 0,-12 13 0,-6-10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3.89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47 24575,'3'0'0,"15"0"0,19 0 0,-2 0 0,30-11 0,-33 8 0,30-13 0,-25 10 0,9 0 0,-14 1 0,4 5 0,-21 0 0,3 0 0,-9 0 0,-1 0 0,-3 4 0,-1 15 0,-4 3 0,0 39 0,0-2 0,0 33 0,0 1 0,0-39 0,0 2 0,0 2 0,0 0 0,0 2 0,0 2 0,0 9 0,0 0-296,0-2 0,0 0 296,0 7 0,0-4 0,0 27 0,0-44 0,0-3-129,6 18 129,1 20 0,5-18 0,0-10 0,-1-14 0,0-9 588,-1-2-588,0-12 133,-4-5-133,2-3 0,-7-7 0,3 8 0,0-9 0,-3 5 0,2-6 0,-3 5 0,0-3 0,0 3 0,0-4 0,0-1 0,4 1 0,-3-1 0,2 5 0,-3 6 0,0 1 0,4-1 0,1-1 0,0-8 0,-1 3 0,-4-4 0,4-1 0,-3 1 0,3-1 0,-4 0 0,0 1 0,-4-1 0,-5 1 0,-16 0 0,3-3 0,-23-2 0,16-4 0,-18 0 0,14 0 0,-3 0 0,10 0 0,1 0 0,11 0 0,1 0 0,4 0 0,4-3 0,2-13 0,3 9 0,0-7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4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6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0 175 24575,'5'-12'0,"-1"3"0,10-13 0,10 5 0,10-15 0,4 8 0,-5-3 0,-2 11 0,1 5 0,-7 7 0,0 4 0,-6 0 0,-5 0 0,0 8 0,-9 15 0,-1 11 0,-4 19 0,0 13 0,0-8 0,0 13 0,0-19 0,0 2 0,-5-10 0,-1-6 0,1-12 0,-4-6 0,8-6 0,-3-6 0,0 1 0,3-15 0,-3-7 0,4-29 0,0-11 0,5-3 0,7-8 0,6 12 0,7-9 0,-3 9 0,-3 5 0,-4 14 0,-5 9 0,-1 9 0,0 2 0,0 8 0,0-3 0,-1 7 0,1-3 0,-1 4 0,1 0 0,-1 0 0,1 4 0,-5 11 0,5 17 0,-8 2 0,4 22 0,-5-15 0,0 20 0,0-6 0,0-2 0,0 7 0,0-14 0,-5 1 0,-1-9 0,-4-12 0,5-2 0,1-10 0,4 0 0,-4-9 0,3-13 0,-3-15 0,4-14 0,0-9 0,0-18 0,5 20 0,7-26 0,6 28 0,10-15 0,-4 9 0,4-2 0,0 9 0,-6 9 0,4 6 0,-12 12 0,-1 0 0,-4 9 0,-1 2 0,1 3 0,-4 11 0,-1 5 0,-4 18 0,0 5 0,0 5 0,0-4 0,0-2 0,0-12 0,0-2 0,0-5 0,0-5 0,0 0 0,3-6 0,2-3 0,0-1 0,-2-4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4 24575,'4'7'0,"0"20"0,-4 6 0,0 11 0,0 19 0,0-31 0,5 30 0,10-34 0,-1 10 0,9-12 0,-3-10 0,6-3 0,5-12 0,6 4 0,-4-14 0,1-13 0,-2-20 0,-3-9 0,2-11 0,-9 10 0,-1 7 0,-9 7 0,2 13 0,-4 1 0,-5 9 0,0 2 0,-9 15 0,-7 16 0,0 15 0,-18 31 0,20-6 0,-7-9 0,1 3 0,6 35 0,1-27 0,1-1 0,1 29 0,5-25 0,2-2 0,-1 11 0,0-14 0,0 0 0,0 20 0,0 11 0,5-14 0,1-9 0,1-18 0,-2-5 0,-5-18 0,0 0 0,-4-6 0,-22-4 0,1 0 0,-23-9 0,3-2 0,-2-4 0,-3 0 0,11 0 0,6-14 0,9-2 0,7-16 0,8-9 0,4 6 0,5-18 0,9 19 0,16-11 0,22 0 0,4 11 0,11-6 0,-15 17 0,11 5 0,-18 2 0,5 10 0,-20-3 0,-1 8 0,-10-3 0,-1 0 0,-4 3 0,-4-2 0,-2 3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24575,'8'-9'0,"5"1"0,1 8 0,5 0 0,5 0 0,-3 0 0,3 0 0,-9 0 0,3 0 0,-13 0 0,4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24575,'-1'4'0,"12"0"0,10-4 0,9 0 0,2 0 0,-3 0 0,-3 0 0,-2 0 0,-5 0 0,-5 0 0,-5 0 0,-5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49.9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285 369 24575,'15'0'0,"0"0"0,12 0 0,-7 0 0,4 0 0,-4 0 0,4 10 0,-8 0 0,4 16 0,-6-6 0,-8 4 0,7 0 0,-12 8 0,4-5 0,-5 10 0,0-11 0,0-1 0,0 12 0,0-10 0,-10 11 0,-6-7 0,-11-4 0,-13 6 0,0-14 0,-8 9 0,3-15 0,0 3 0,1-10 0,5-1 0,1-5 0,8 0 0,4 0 0,5-14 0,7-4 0,3-20 0,5-6 0,1 3 0,5-15 0,0 14 0,0-23 0,8 28 0,5-17 0,18 25 0,-2-5 0,14 7 0,-9 10 0,8 1 0,-9 6 0,3 4 0,-6 1 0,1 5 0,0 0 0,-1 0 0,2 0 0,3 5 0,-2 1 0,3 4 0,-6 0 0,-4 0 0,8-4 0,-17-2 0,15-9 0,-20-10 0,13-32 0,-13 10 0,6-34 0,-7 26 0,1-3 0,-2 1 0,-4 20 0,2-2 0,-7 15 0,3 1 0,-4 8 0,0 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3.27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4 135 24575,'0'27'0,"0"8"0,0-4 0,0 7 0,0-1 0,0-9 0,-4 3 0,12-12 0,-2-5 0,18-4 0,-4-6 0,23-4 0,-13-15 0,10 2 0,6-38 0,-21 19 0,22-28 0,-24 22 0,6-9 0,-13 9 0,0 2 0,-6 10 0,-5 2 0,-1 9 0,-4 2 0,0 15 0,-5 16 0,4 22 0,-4 23 0,5 13 0,0-10 0,0-12 0,0 1 0,0 9 0,0 2 0,0 2 0,0 3 0,0-18 0,0 0 0,0 23 0,5-2 0,-3-7 0,3-14 0,-5-13 0,0-3 0,0-11 0,-4-2 0,-11-9 0,-7-1 0,-15-8 0,-2-1 0,-5-5 0,0 0 0,5-5 0,3-5 0,9-6 0,7-14 0,10 2 0,5-8 0,5-2 0,0 0 0,0 4 0,10-7 0,19 6 0,2 4 0,21-7 0,-5 18 0,6-9 0,1 10 0,-10 3 0,-7 5 0,-6 1 0,-6 0 0,0 4 0,-11-2 0,4 3 0,-8-4 0,0 4 0,-7 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5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271 306 24575,'11'-72'0,"-2"12"0,-9 26 0,0 13 0,0-14 0,0 19 0,0-13 0,0 17 0,0-6 0,-4 13 0,-10 1 0,-13 4 0,1 9 0,-30 15 0,34-1 0,-35 18 0,38-10 0,-15 4 0,18 2 0,5-7 0,6-4 0,5-2 0,0-6 0,0-3 0,14 3 0,3-7 0,14 8 0,0-7 0,0 7 0,1 3 0,-11-1 0,0 11 0,-11-7 0,-4 6 0,-2 0 0,-4 1 0,0-7 0,0 0 0,-8-6 0,-3-5 0,-13 1 0,3-6 0,-8-3 0,9-2 0,-4-4 0,5 0 0,4-4 0,2-5 0,3-6 0,5 0 0,1-3 0,4 8 0,0-3 0,7 8 0,3 1 0,8 9 0,6 0 0,-4 9 0,4-3 0,1 3 0,-5-4 0,10-5 0,-10-1 0,15-4 0,-13-4 0,16-19 0,-20-7 0,11-26 0,-4-17 0,-5 13 0,11-27 0,-17 21 0,4 4 0,-7 7 0,0 19 0,-5 14 0,-2 3 0,-4 30 0,0 20 0,0 12 0,0 30 0,0-16 0,0 21 0,0-17 0,0 2 0,0-6 0,0-16 0,0 3 0,0-18 0,5-3 0,-1-8 0,10-2 0,-4-8 0,7-1 0,-7-4 0,8-8 0,-8-19 0,5-8 0,-3-16 0,-1-2 0,0 7 0,1-7 0,-1 9 0,0 4 0,0 8 0,-1 7 0,-1 11 0,0-4 0,0 12 0,0-3 0,-1 9 0,1 0 0,0 0 0,-1 0 0,2 21 0,0 4 0,1 21 0,-4 4 0,3-3 0,-9-4 0,8-6 0,-8-11 0,4-2 0,-5-10 0,0-1 0,0-4 0,0-12 0,0-20 0,5-10 0,-4-25 0,9 6 0,-4-2 0,6-3 0,-1 16 0,-5-4 0,3 20 0,-4 5 0,4 6 0,4 9 0,2 2 0,3 3 0,1 0 0,0 4 0,-3 11 0,3 11 0,-7 20 0,3-7 0,-4 5 0,0-13 0,-2-6 0,1 0 0,-4-11 0,-2 0 0,-4-6 0,0 1 0,0-5 0,0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5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56 24575,'-11'-20'0,"2"2"0,1 14 0,-2-4 0,-4 7 0,2-3 0,7 4 0,1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49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455 382 24575,'-18'-4'0,"1"-1"0,-8 0 0,-1 0 0,1 5 0,-6 0 0,12 0 0,-12 0 0,11 0 0,-5 19 0,4 0 0,10 27 0,1-17 0,10 33 0,0-26 0,0 25 0,0-25 0,4-3 0,11-14 0,1-5 0,13-4 0,8-5 0,-9 0 0,13-14 0,-19-19 0,5-8 0,-3-22 0,0-7 0,-6 7 0,-5-22 0,-8 3 0,-5 16 0,0-18 0,-11 19 0,-1 18 0,-23-14 0,-4 37 0,-4 0 0,-17 9 0,24 10 0,-19 5 0,16 11 0,-2 8 0,4 4 0,9 3 0,9-15 0,4 8 0,10-15 0,1 5 0,4-10 0,0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4:5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115 907 24575,'0'22'0,"0"-13"0,0 52 0,0-25 0,0 36 0,0-28 0,0 26 0,0-31 0,0 14 0,0-26 0,0 8 0,8-28 0,3 10 0,3-16 0,10 3 0,-4-4 0,6-4 0,6-19 0,-9-26 0,9-27 0,-18 25 0,0-3 0,3 0 0,0-3 0,-4-14 0,0-2 0,3 4 0,0 1-286,-6 0 0,-3-2 286,5-16 0,-2 3 0,-2-5 0,-4 14 0,-1 4 0,-3 13 0,0-14 0,0 33 0,-4 7 0,-11 20 0,-11 3 572,-13 8-572,-6 0 0,-12 11 0,19 5 0,-26 22 0,32 2 0,-25 18 0,25-4 0,-3 1 0,16-2 0,9-11 0,4-3 0,6-4 0,0-9 0,0-2 0,14-9 0,9 0 0,14-5 0,8 1 0,-1-5 0,0-1 0,-5-5 0,-8 4 0,-2-3 0,-13 4 0,2-5 0,-10 0 0,1 0 0,0 0 0,-5 0 0,0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5 103 24575,'-5'-9'0,"10"3"0,1-8 0,11 1 0,-7 3 0,3-4 0,-8 1 0,3 7 0,-3-7 0,3 12 0,0-3 0,-3 16 0,3 10 0,-7 9 0,4 19 0,-1-11 0,-3 14 0,4-2 0,-5-3 0,0-2 0,0-8 0,0-8 0,4-3 0,-3-3 0,4-5 0,-1-5 0,-3-1 0,2-4 0,-3-1 0,4-3 0,-3-4 0,3-10 0,-4-6 0,0-4 0,0 1 0,0-7 0,0-1 0,0 0 0,0-4 0,0 18 0,0-2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3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27 24575,'0'-8'0,"-4"3"0,-6-3 0,-5 7 0,-4-3 0,-11 4 0,3 0 0,-16 0 0,10 14 0,-6 4 0,5 22 0,6-6 0,5 0 0,8 1 0,9-12 0,1 7 0,5-11 0,0 0 0,4-5 0,11 1 0,12-5 0,13 1 0,4 0 0,-5 0 0,4-6 0,-16 4 0,4-3 0,-12 3 0,-5 0 0,-1 4 0,-8 2 0,-1 4 0,-4 0 0,0 0 0,-4 0 0,-13 6 0,-5-3 0,-10 5 0,1-11 0,0 3 0,5-8 0,1 0 0,1-7 0,8-4 0,-7 0 0,13 0 0,-3-4 0,8 0 0,5-1 0,14 1 0,13 4 0,5 0 0,13 0 0,-8 0 0,9 0 0,-9 0 0,0 0 0,-6 0 0,0 0 0,-5 0 0,-2-4 0,-4-11 0,-5-7 0,1-16 0,-5-13 0,0 9 0,-5-21 0,-1 23 0,-5-6 0,0 10 0,0 10 0,0 6 0,0 6 0,0 13 0,0 17 0,0 12 0,0 23 0,0-3 0,5 12 0,-3-8 0,3 3 0,-5-5 0,5-11 0,-4-12 0,3-4 0,-4-14 0,0 5 0,0-6 0,4-3 0,0-1 0,5-12 0,0-9 0,1-15 0,1-1 0,0-10 0,0 4 0,0-5 0,0-2 0,0 7 0,-1 7 0,0 8 0,-1 10 0,0 0 0,0 10 0,-1 0 0,1 4 0,4 0 0,-3 0 0,3 8 0,-3 8 0,5 16 0,-3 1 0,4 4 0,-5 1 0,-6-12 0,5 10 0,-9-16 0,7 4 0,-7-10 0,4 4 0,-5-8 0,0 3 0,3-8 0,3-20 0,3-4 0,2-23 0,-1 4 0,2-8 0,-2 8 0,7-6 0,-1 11 0,0 1 0,-2 8 0,-4 9 0,-2 2 0,1 8 0,4 1 0,-3 4 0,3 0 0,-4 0 0,4 0 0,-2 9 0,2 6 0,-3 11 0,1 4 0,-1 2 0,0-1 0,-4 0 0,3 0 0,-8-5 0,8 3 0,-8-8 0,8 2 0,-8-8 0,7 2 0,-7-7 0,3 3 0,-4-4 0,0-5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53 24575,'-10'-19'0,"2"2"0,8 16 0,12 15 0,-5-6 0,15 13 0,-16-16 0,6 4 0,-7-5 0,3 0 0,-3-11 0,-1 1 0,-4-11 0,0 3 0,0 0 0,0 0 0,-4 9 0,0 2 0,-1 3 0,2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4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27 24575,'-7'-4'0,"1"0"0,-16 4 0,2 0 0,-18 0 0,6 0 0,-11 0 0,15 0 0,-7 5 0,9 5 0,-19 19 0,15-1 0,-14 12 0,14 1 0,2-8 0,-8 15 0,18-16 0,-4 8 0,16-9 0,1-5 0,5 3 0,0-9 0,0 5 0,9-11 0,24 1 0,-2-5 0,32-3 0,-14-3 0,17-4 0,-10 0 0,1-5 0,-12-11 0,0-3 0,-6-8 0,-6 1 0,-8 0 0,-9 0 0,-1-4 0,-5 4 0,-4-5 0,-2 0 0,-4 0 0,0-1 0,-4 1 0,-6 5 0,-5 2 0,-9 5 0,4 0 0,-10-2 0,10 6 0,-10 0 0,10 10 0,3 0 0,9 5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24575,'0'-36'0,"0"9"0,0 0 0,0 14 0,0 15 0,0 11 0,0 29 0,0 23 0,0 13 0,0 21 0,0-44 0,0 1 0,0 2 0,0 1 0,0 11 0,0 2-620,0-4 0,0-1 620,0-10 0,0 2 0,0 21 0,0-4-491,0 8 491,0-19 0,0-4 0,0 1 0,0 6 0,0-15 0,0-13 1208,0-9-1208,0-17 0,0-5 0,0-5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7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1 601 24575,'14'0'0,"8"-16"0,69-8 0,-18-9 0,-8 8 0,3 1-1630,-12 4 1,2 1 1629,14-8 0,6 0 0,-12 4 0,4 0 0,-4 2 0,9 1 0,0 1 0,-5-5 0,4-3 0,1 4 0,-4 7 0,1 4 0,-1-1-888,-4-2 0,-2-1 0,4 1 888,18 1 0,4 3 0,1-1 0,1-1 0,0 0 0,-5 2 0,-17 5 0,-3 2 0,2-1 0,22-5 0,5-1 0,-7 4-276,3 6 0,-3 2 276,-24-1 0,2 0 0,-2 0 0,21 0 0,-1 0-542,3 0 0,-3 0 542,-17 0 0,-1 0 0,10 0 0,-1 0 0,-8 3 0,-2 0 0,5 0 0,-1 3 0,-2 8 0,-1 1 0,0-3 0,-1 1 0,-1 12 0,0 1 0,-4-7 0,-1 1 400,-4 7 0,-2 1-400,-9-7 0,1 0 0,19 8 0,-2 0 0,23 19 0,-29-22 0,-1 0 0,26 20 0,-35-19 0,-1-1 0,24 11 0,-19-7 0,-2 0 0,7 3 2533,13 11-2533,-15-7 2146,-9-3-2146,0 1 1543,-11 0-1543,4-1 537,-5 4-537,-7-9 0,0 7 0,-8-16 0,-4 5 0,-1-6 0,-5-5 0,0-1 0,-4-4 0,-2-1 0,-3-3 0,0-1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7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23 315 24575,'-20'0'0,"17"0"0,11 0 0,25 0 0,5 0 0,3 0 0,8 0 0,-5 0 0,-4 4 0,3 7 0,-7 0 0,-9 8 0,8-7 0,-20 1 0,9-7 0,-18 1 0,6-2 0,-7 0 0,3-1 0,1-4 0,1-21 0,-1-2 0,2-17 0,6-10 0,-5 11 0,10-14 0,-4 9 0,-2 5 0,4 7 0,-5 8 0,0 5 0,-2 5 0,-4 5 0,0 5 0,-1 4 0,-3 0 0,-2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08.84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466 5 24575,'-7'0'0,"-17"0"0,-9 0 0,-19 0 0,11 0 0,-9 0 0,6 0 0,5-4 0,-4 8 0,16-8 0,-4 14 0,12-1 0,4-2 0,-3 10 0,8-8 0,1 6 0,5 2 0,4-3 0,0 5 0,0 12 0,0 7 0,0 9 0,0 28 0,0-5 0,3-18 0,1 2 0,-1-1 0,2 1 0,2 10 0,1 2-903,-1 0 1,1 1 902,0 12 0,0 0 0,-1-10 0,1 0 0,0 10 0,0-3-440,-1-25 1,0-2 439,0 15 0,1-2-117,5 17 117,-6-29 0,0 0 0,-1 25 0,5-15 0,-10-13 1709,4-16-1709,-1-7 958,-3-9-958,3-2 134,-4-5-134,4-3 0,1-1 0,4-4 0,3 0 0,3 0 0,4 0 0,4 0 0,3 0 0,11 0 0,-5 0 0,12 0 0,-5 0 0,7 0 0,-2 0 0,1 0 0,-8 0 0,0 0 0,-11 0 0,-7 0 0,-6 0 0,-4 0 0,-5-4 0,0 3 0,-4-2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0.0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0 155 24575,'0'19'0,"0"-4"0,0 21 0,0-14 0,0 8 0,0-11 0,0 4 0,0-2 0,0 3 0,0-10 0,0 4 0,0-4 0,4-3 0,11 2 0,1-7 0,13 4 0,-3-5 0,-1 4 0,-1-8 0,-5 3 0,0-4 0,-5 0 0,0 0 0,-6 0 0,1 0 0,-1 0 0,1 0 0,0-4 0,0-5 0,4-6 0,-2-9 0,8-8 0,-7 0 0,4-10 0,-5 2 0,-1 3 0,-4-1 0,-2 8 0,-4-1 0,0 5 0,0 3 0,0 4 0,0 0 0,0 4 0,-8 2 0,-3 3 0,-8 5 0,0 1 0,0 4 0,-5 0 0,4 0 0,-10 0 0,5 0 0,-1 0 0,2 4 0,10 0 0,-4 6 0,8-2 0,-3 1 0,8 0 0,1 0 0,4 3 0,0-2 0,0 3 0,0 0 0,0-3 0,0-1 0,0-6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50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424 9 24575,'13'-5'0,"0"1"0,-19 4 0,-13 0 0,-11 0 0,-12 0 0,-5 0 0,-10 0 0,7 9 0,1-2 0,12 13 0,10-9 0,-3 8 0,11-8 0,5 2 0,1-4 0,8 0 0,1-1 0,4 1 0,0 0 0,0 4 0,0 1 0,0 10 0,0 2 0,5 5 0,1 11 0,0-1 0,4 9 0,-9 23 0,4-27 0,-5 41 0,0-39 0,0 21 0,0-24 0,0-1 0,0-18 0,0-2 0,0-10 0,0-1 0,0-4 0,4-4 0,0-1 0,9-4 0,7 0 0,18-6 0,-4 1 0,15-12 0,-5 0 0,3-1 0,1 2 0,-3 0 0,-7 4 0,-2 1 0,-10 1 0,-7 9 0,-6-3 0,-4 4 0,0 0 0,-5 0 0,0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1.02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 24575,'11'0'0,"8"0"0,0 0 0,11 0 0,-14 0 0,12 0 0,-17-4 0,11 3 0,-12-3 0,3 4 0,-5 0 0,1 0 0,-1 0 0,1 0 0,-1 0 0,-4 0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1.680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15 24575,'2'-10'0,"1"6"0,-7 16 0,4 9 0,0 3 0,0 6 0,0-15 0,0 8 0,0-13 0,0 2 0,0-3 0,0-1 0,0 1 0,4 0 0,5-5 0,5 0 0,5-4 0,0 0 0,-5 0 0,3 0 0,-7 0 0,7 0 0,-7 0 0,7 0 0,-7 0 0,2 0 0,-3 0 0,-4 0 0,-1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2.67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9 54 24575,'-4'-8'0,"0"12"0,4-2 0,0 12 0,0-6 0,0 0 0,8-3 0,-2 2 0,8-6 0,-2 3 0,-3-4 0,4 0 0,-8-4 0,-2-5 0,-3 0 0,0-8 0,0 2 0,0 1 0,0 0 0,0 6 0,-3 3 0,-2 1 0,-3 4 0,-1 0 0,1 0 0,-1 0 0,1 0 0,3 4 0,2 1 0,3 3 0,0-3 0,0-2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4.73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24575,'0'22'0,"0"2"0,0 6 0,0 6 0,0 3 0,0-6 0,0-2 0,0-12 0,0 0 0,0-5 0,0-1 0,0-4 0,14-5 0,-2 0 0,8-4 0,-2 0 0,-4 0 0,5 0 0,0 0 0,-5 0 0,-1-4 0,-4 0 0,-1-5 0,1-4 0,0 7 0,-4-6 0,-1 11 0,-4-3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5.77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9 83 24575,'-5'-9'0,"1"9"0,4 1 0,0 7 0,0 1 0,0-1 0,9-3 0,-4-1 0,9-4 0,-6 0 0,1 0 0,-1 0 0,1 0 0,0 0 0,-1-4 0,1-5 0,0-1 0,0-3 0,0-1 0,-5 4 0,1-3 0,-5 4 0,0 0 0,0 1 0,-8 3 0,3 1 0,-8 4 0,5 0 0,-1 0 0,0 0 0,1 0 0,-1 4 0,4 0 0,1 5 0,4-1 0,0 1 0,0-1 0,0 1 0,0-5 0,0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6.7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176 0 24575,'-18'0'0,"1"0"0,-8 14 0,9-2 0,-5 25 0,6-10 0,-3 29 0,6-20 0,-9 20 0,18-23 0,-7 12 0,10-18 0,0 9 0,0-20 0,0 7 0,0-14 0,0 4 0,4-4 0,5 0 0,17 1 0,8-5 0,16 0 0,-10-5 0,9 0 0,-11-5 0,1-5 0,-2-7 0,-11 1 0,-2-3 0,-5 4 0,-4-3 0,-1-1 0,-9-6 0,-1 5 0,-4-11 0,0 11 0,0-10 0,0 4 0,-8 0 0,-8 1 0,-5 5 0,-8 5 0,9 1 0,-10 3 0,10 1 0,-10 5 0,10 0 0,-10 5 0,10 0 0,-5 0 0,11 0 0,-4 0 0,8 0 0,-3 4 0,8-3 0,1 3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25:18.28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26 46 24575,'-13'0'0,"0"0"0,17 0 0,13 0 0,23 0 0,6 0 0,24 0 0,-19 0 0,20-6 0,-25 0 0,6-6 0,-14 6 0,-1-4 0,-16 9 0,2-3 0,-13 4 0,3 0 0,-5 0 0,-3 16 0,-1 2 0,2 37 0,-5-8 0,5 30 0,0 1 0,-4 8 0,4 3 0,-5-27 0,-2 0 0,4-12 0,0 1-432,-2 20 1,0-1 431,4 25 0,-1-26 0,-1-2 0,-1 15 0,1-20 0,1 2-83,-1-12 1,0-2 82,-1 31 0,0-29 0,2 0 0,2 34 0,-4-22 0,10 32 0,-6-48 0,2 21 856,1-12-856,-7-3 172,2-4-172,1-12 0,-4 0 0,7-13 0,-7 5 0,3-15 0,-4 4 0,0-10 0,4-1 0,-3 1 0,3-1 0,-4 1 0,0 0 0,0 4 0,0 1 0,0 0 0,0-1 0,0 0 0,0-3 0,0 3 0,0-5 0,0 1 0,0-1 0,0 0 0,0 0 0,0 1 0,0-1 0,0 0 0,0 1 0,0 0 0,-9-4 0,-6-2 0,-25 3 0,-12-5 0,-5 5 0,-7-6 0,5 0 0,2 0 0,2 0 0,16 0 0,4 0 0,13 0 0,0-5 0,16 1 0,-3-10 0,9-19 0,0 18 0,0-13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1049 24575,'11'0'0,"-3"0"0,2 0 0,-2 0 0,-1 0 0,1 3 0,-1-2 0,1 6 0,-1-6 0,1 2 0,-4-6 0,-4-1 0,-1-3 0,-3-5 0,4-1 0,0-8 0,0 3 0,0-9 0,0 5 0,0-11 0,0 4 0,0-10 0,0 5 0,0-6 0,0-6 0,0 4 0,0-10 0,0 4 0,0 1 0,0-6 0,0 12 0,5-5 0,0 6 0,5 0 0,-4 0 0,-2 6 0,0 1 0,-3 5 0,3 6 0,-4 0 0,0 5 0,0 1 0,0-1 0,0 0 0,0 4 0,0 2 0,0 3 0,0 1 0,0-1 0,0 1 0,-3 3 0,-10 1 0,0 11 0,-10 6 0,2 4 0,1 9 0,-7-3 0,8-1 0,-11 11 0,11-10 0,-12 18 0,5-6 0,-1 5 0,-3-4 0,10-3 0,0-6 0,4-6 0,6 0 0,2-10 0,1 0 0,6-5 0,1-9 0,13-9 0,2-11 0,13-7 0,-3 0 0,-1 0 0,4 5 0,-9-3 0,3 4 0,2-6 0,-4-4 0,8 2 0,-7-2 0,7 3 0,-8 3 0,-1 3 0,-7 6 0,-4 3 0,0 10 0,0-6 0,-1 10 0,0-3 0,0 4 0,1 0 0,-1 0 0,0 4 0,1 0 0,-1 8 0,5 0 0,-3 5 0,7-1 0,-3 1 0,4 0 0,4 0 0,-3 0 0,3 0 0,-4-4 0,-1 3 0,-3-7 0,-1 2 0,-5-3 0,1-1 0,-1-3 0,1 0 0,-4-1 0,2-2 0,-2 5 0,4-5 0,-4 6 0,2-6 0,-5 5 0,5-5 0,-5 6 0,6-7 0,-6 7 0,2-3 0,0 0 0,-2 3 0,3-3 0,-1 0 0,-2 3 0,2-6 0,-3 2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05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24575,'0'16'0,"0"2"0,0 9 0,0 6 0,0 1 0,0 6 0,0 0 0,0 0 0,0-6 0,0 11 0,0-15 0,0 9 0,0 0 0,0-3 0,0 4 0,0-1 0,0 1 0,0-4 0,0 3 0,0-6 0,0-5 0,0 0 0,0-7 0,0-4 0,0-4 0,0-2 0,0-3 0,0-1 0,0 0 0,0 0 0,0 0 0,-3-6 0,2 2 0,-2-7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0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24575,'7'3'0,"1"6"0,0 3 0,5 9 0,4-6 0,3 10 0,-2-10 0,-1 11 0,-4-8 0,4 3 0,-4-4 0,3-4 0,-7-2 0,3 1 0,-5-3 0,1 2 0,0-3 0,-1-1 0,-3 1 0,3-1 0,-3-3 0,3-1 0,-1-3 0,2 0 0,-1 0 0,0 0 0,1 0 0,-1-3 0,5-2 0,5-7 0,2-6 0,2-1 0,-3-2 0,-2 4 0,1 4 0,0-3 0,-5 7 0,4-3 0,-7 4 0,2 0 0,-3 1 0,-1 2 0,0 2 0,-3 0 0,2 2 0,-5-6 0,6 6 0,-3-6 0,3 7 0,1-7 0,-1 3 0,1-4 0,-1 4 0,0 1 0,0-3 0,0 4 0,1-7 0,-1 5 0,0-4 0,1 1 0,-1-1 0,0 4 0,-3-2 0,0 2 0,-1-1 0,-2 2 0,2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50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24575,'8'0'0,"30"0"0,-7 0 0,30 0 0,-22 0 0,2 0 0,5 0 0,-19 0 0,8 0 0,-19 0 0,3 0 0,-7 0 0,-2 0 0,-1 0 0,-5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2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4 611 24575,'7'0'0,"-4"0"0,16 0 0,-7 0 0,10 0 0,-4 0 0,8-8 0,-4 1 0,6-10 0,4 6 0,-3-6 0,4 2 0,-6 1 0,6-4 0,-4 4 0,-1-5 0,-2 5 0,-8-2 0,8 6 0,-8-6 0,8 6 0,-8-6 0,8 6 0,-3-6 0,-1 2 0,4-4 0,-3 0 0,0 1 0,2-1 0,-2 0 0,-1 4 0,5-3 0,-10 4 0,5-1 0,-10 2 0,4 0 0,-4 3 0,5-3 0,-4 4 0,2 4 0,-2-4 0,-1 4 0,4 0 0,-7-3 0,6 2 0,-6 1 0,6 0 0,-6 1 0,3 2 0,-5-3 0,0 1 0,1 2 0,0-2 0,-1 3 0,-6 0 0,-11 0 0,-14 9 0,-4 1 0,-12 15 0,-1 1 0,-3 6 0,-4 0 0,5 0 0,2-5 0,4 3 0,-2-10 0,9 4 0,-3-5 0,6-1 0,4-4 0,2-1 0,4-5 0,0 0 0,4 0 0,2 0 0,-1 0 0,3 0 0,-2-1 0,-1 1 0,4 0 0,-8 0 0,3 0 0,0 0 0,2-4 0,-1 3 0,4-2 0,-8 3 0,7-1 0,-7 2 0,8-2 0,-8-2 0,3 2 0,1-3 0,-4 4 0,8 0 0,-8-4 0,7 0 0,-2-1 0,3-2 0,0 2 0,1 1 0,-1-4 0,0 7 0,1-6 0,-1 2 0,1 1 0,-1-4 0,1 4 0,3-1 0,-2 1 0,1 3 0,-2-3 0,-1 3 0,1-6 0,-1 6 0,4-3 0,-3 0 0,3 2 0,-3-5 0,3 5 0,-2-5 0,18-8 0,2-9 0,21-12 0,-3-2 0,9-3 0,-4 2 0,6-6 0,0 4 0,0-4 0,0 5 0,-2 5 0,-5 6 0,2 3 0,-9 7 0,4-3 0,-11 9 0,4 1 0,-8 0 0,4 3 0,-6-2 0,-3 3 0,2-4 0,-2 3 0,3-7 0,1 4 0,0-1 0,-1-3 0,1 4 0,0-5 0,-1 1 0,1-1 0,-1 1 0,-3 3 0,-1-2 0,-5 7 0,1-4 0,-1 1 0,0 2 0,0-5 0,1 5 0,-1-2 0,0-1 0,1 4 0,-1-7 0,0 6 0,0-2 0,-3 0 0,2 2 0,-2-6 0,4 3 0,-1-4 0,1 0 0,-1 1 0,1-1 0,-1 1 0,1 2 0,0-1 0,-1 1 0,0-2 0,1-1 0,-1 1 0,1 3 0,-4-3 0,2 6 0,-5-6 0,6 6 0,-10-2 0,2 3 0,-10 0 0,-6 0 0,-6 0 0,0 0 0,-3 0 0,3 0 0,-4 0 0,0 0 0,-1 0 0,6 0 0,-5 0 0,9-4 0,-3 0 0,8-1 0,-3-3 0,4 4 0,-1-4 0,1 3 0,1-2 0,2 3 0,-3-1 0,5-2 0,-1 6 0,0-2 0,1 3 0,-1-3 0,1 2 0,0-2 0,0 3 0,-1 0 0,1 0 0,-1 0 0,1 0 0,24 0 0,3 0 0,18 0 0,0 0 0,-4 0 0,6 0 0,0 0 0,-1 0 0,-5 0 0,-1 0 0,-6 0 0,1 4 0,-6-3 0,0 3 0,-10-1 0,4-2 0,-8 6 0,4-7 0,-5 4 0,1-1 0,-1-2 0,-3 5 0,3-5 0,-6 5 0,2-2 0,-3 3 0,0 0 0,0 0 0,0 10 0,-3-4 0,-6 13 0,-5-3 0,-5 4 0,1 1 0,0-1 0,4-4 0,-4 3 0,9-8 0,-4 3 0,5-5 0,-1 1 0,1-4 0,0 2 0,4-6 0,-3 2 0,6-3 0,-6-1 0,6 1 0,-2-1 0,-1-3 0,4 3 0,-4-3 0,1 0 0,2 2 0,-3-2 0,4 0 0,0-1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27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1055 0 24575,'-15'0'0,"-5"8"0,-4 8 0,1-1 0,-5 12 0,-2-1 0,4 0 0,-8 8 0,4-9 0,0 0 0,-6 5 0,8-11 0,-7 11 0,-1-4 0,-1-4 0,-3 2 0,4-3 0,-4 0 0,-1 0 0,1-2 0,6-9 0,1 4 0,10-5 0,-3 0 0,3 0 0,1-1 0,0 1 0,1-4 0,3 2 0,-4-2 0,6 3 0,3 0 0,-3 0 0,8 0 0,-8 0 0,7-1 0,-3 1 0,5 0 0,-5 0 0,4-1 0,-4 1 0,4 0 0,1-1 0,2 5 0,-1-4 0,1 4 0,1-5 0,-3 1 0,7-1 0,-7-2 0,6-5 0,-2-8 0,7-5 0,6-14 0,3 3 0,6-9 0,0 0 0,0 4 0,0-9 0,0 9 0,-5-3 0,-1 9 0,-4 1 0,-1 6 0,0 3 0,-3 1 0,-2 5 0,-3-1 0,0 1 0,0-1 0,0 1 0,0 0 0,0-1 0,0 1 0,0-1 0,0 1 0,0-1 0,0 7 0,-4 11 0,3 3 0,-11 13 0,2-4 0,-4 6 0,0-1 0,5 0 0,-3-4 0,6-2 0,-5-4 0,6-1 0,-3-3 0,-1 3 0,5-4 0,-3 1 0,2 2 0,1-6 0,-3 2 0,6-3 0,-5-1 0,5 1 0,-3-1 0,4 1 0,0-1 0,0 0 0,7-4 0,7 1 0,3-4 0,15 0 0,-9 0 0,10 0 0,0 4 0,1-3 0,1 8 0,-3-4 0,-4 4 0,-1-4 0,-4 3 0,3-3 0,-12-1 0,6 4 0,-11-4 0,6 5 0,-6-5 0,2 3 0,-3-3 0,-1 3 0,-3-3 0,0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3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55 554 24575,'-1'-2'0,"6"-1"0,7-11 0,9 4 0,-3-6 0,3 3 0,2-10 0,0 13 0,-3-16 0,5 19 0,-10-14 0,11 7 0,-3-4 0,-1 1 0,4 3 0,-8-2 0,8 6 0,-8-2 0,3-1 0,-4 4 0,-5-3 0,4 4 0,-4 0 0,5-4 0,-4 3 0,2-7 0,-6 7 0,6-3 0,-6 5 0,3-1 0,-1-4 0,-2 7 0,2-6 0,-3 7 0,-1-1 0,1-2 0,-1 3 0,1 0 0,3-3 0,-2 3 0,2-4 0,-3 0 0,-1 0 0,1 1 0,-1-1 0,1 0 0,0 4 0,-1-3 0,1 7 0,-1-7 0,1 6 0,-1-2 0,0-1 0,1 4 0,-1-7 0,1 3 0,-1 0 0,1-3 0,-1 6 0,1-6 0,-1 3 0,1 0 0,-4-3 0,-7 6 0,-6-2 0,-7 7 0,-5 5 0,-2 5 0,-5 9 0,-5-3 0,2 9 0,-8-8 0,9 2 0,-8-3 0,9-2 0,-4 1 0,6-5 0,4-1 0,-3 0 0,8-4 0,-4 4 0,6-5 0,-1 1 0,0-1 0,4-3 0,-2 2 0,6-6 0,-7 6 0,8-6 0,-8 7 0,7-4 0,-6 4 0,2 0 0,0 0 0,-2 0 0,6 0 0,-2-4 0,3 3 0,0-6 0,4 5 0,-2-5 0,5 6 0,-6-6 0,6 5 0,-6-2 0,3 0 0,0 3 0,-3-3 0,3 3 0,0 1 0,-3-4 0,7 2 0,-7-2 0,3 4 0,-4-1 0,4 0 0,-2-3 0,5 3 0,-6-6 0,6 5 0,-5-5 0,5 6 0,-6-3 0,7 3 0,-7-3 0,6 3 0,-5-3 0,5 3 0,-6-3 0,6 2 0,-5-2 0,5 4 0,-2-1 0,0-3 0,2 3 0,-2-3 0,6 3 0,1-3 0,8 3 0,0-2 0,10 3 0,0 1 0,5 0 0,1 0 0,-1 0 0,6 1 0,-9-1 0,7 0 0,-8 0 0,0-1 0,-2 1 0,-4-1 0,-1 1 0,-3-5 0,3 4 0,-8-7 0,4 6 0,-5-6 0,1 2 0,-1 0 0,1-2 0,-1 2 0,1-3 0,-1 0 0,-3 4 0,-1-4 0,-3 3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3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35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127 237 24575,'-7'0'0,"-5"0"0,1-4 0,-5 7 0,4-6 0,4 14 0,2-6 0,1 7 0,-2-5 0,3 0 0,0 1 0,4-1 0,0 3 0,0-1 0,-4 6 0,3-3 0,-2 1 0,-1 7 0,3-6 0,-4 7 0,5-4 0,-7 0 0,5-5 0,-5 4 0,7 1 0,0-3 0,0 6 0,0-7 0,0 3 0,0-3 0,0 2 0,0-6 0,0 7 0,0-4 0,0 1 0,0-2 0,0 1 0,0 0 0,0 1 0,3 2 0,2-6 0,3 7 0,-1-8 0,-2 8 0,2-8 0,-3 8 0,4-8 0,0 8 0,0-7 0,0 6 0,-1-6 0,1 2 0,4-3 0,-4 0 0,4-1 0,-1 1 0,-2 0 0,7 0 0,-8 0 0,8 0 0,-4 0 0,1 0 0,2 0 0,-2 4 0,3-3 0,1 3 0,0-4 0,-1 0 0,1 1 0,-1-1 0,1 4 0,0-3 0,-1 3 0,5-3 0,-3-1 0,3 1 0,1-1 0,-4 1 0,8 0 0,-8-1 0,3 1 0,-4-1 0,4 1 0,-3-1 0,3-3 0,0 3 0,9-4 0,-1 1 0,6-1 0,-8-4 0,1 4 0,-1-3 0,1 3 0,-1-4 0,0 0 0,-4 0 0,3 0 0,-4 0 0,6 0 0,-6 0 0,4 0 0,-3 0 0,4 0 0,1 0 0,-1 0 0,1 0 0,-1 0 0,0-4 0,-4-4 0,3-2 0,-3-7 0,4 3 0,-4 0 0,-2-3 0,-4 8 0,-1-3 0,1 3 0,0 1 0,2-4 0,-1 3 0,2 1 0,-8 1 0,4 2 0,-4-3 0,1 0 0,3 0 0,-4 0 0,1 0 0,2-1 0,-6 1 0,3 0 0,-1 1 0,-2-1 0,6 0 0,-6-4 0,7 2 0,-7-1 0,6-1 0,-6 3 0,6-7 0,-6 7 0,7-6 0,-8 6 0,4-3 0,-4 1 0,-1 2 0,1-7 0,-3 4 0,2-5 0,-2 0 0,7-12 0,-2 5 0,2-7 0,-7 10 0,3-1 0,-7 4 0,7-3 0,-7 4 0,2-4 0,-3 3 0,0-4 0,0 5 0,0 1 0,0-1 0,0 0 0,0 0 0,0 1 0,0-1 0,0 4 0,0-3 0,-3 4 0,-2-1 0,-3 1 0,-3 1 0,-2 2 0,-4-3 0,1 3 0,3 1 0,-3 0 0,8 0 0,-8 0 0,7 4 0,-2-3 0,3 6 0,-3-6 0,2 2 0,-14-3 0,8 0 0,-9 3 0,11-2 0,-2 6 0,6-5 0,-3 5 0,5-3 0,-1 1 0,1 2 0,-1-2 0,0 3 0,1-4 0,-1 4 0,1-4 0,3 1 0,1 6 0,3 2 0,0 7 0,0 4 0,0 1 0,0 0 0,0 4 0,0-3 0,0 8 0,0-8 0,0 8 0,0-12 0,0 6 0,0-12 0,0 4 0,0-5 0,0 1 0,0-7 0,0-6 0,0-3 0,0-12 0,0 6 0,0-8 0,0 5 0,0 1 0,0-1 0,0 0 0,0 0 0,0 5 0,0-4 0,0 7 0,0-2 0,0 3 0,0 1 0,0-1 0,0 0 0,0 1 0,0-1 0,0 1 0,0-1 0,0 0 0,-4 1 0,4-1 0,-4 1 0,4-1 0,0 1 0,-3 0 0,2 0 0,1 3 0,4-3 0,7 7 0,2-4 0,8 0 0,2 3 0,4-3 0,0 4 0,1 0 0,-1 0 0,0-4 0,0 3 0,1-3 0,-6 4 0,0 0 0,-6 0 0,1 0 0,-5 0 0,4 0 0,-8 0 0,4 0 0,0 0 0,-4 0 0,4 0 0,-5-3 0,1 2 0,-1-3 0,1 4 0,-1 0 0,1 0 0,-1 0 0,1 0 0,-1 0 0,1 0 0,-1 0 0,0 0 0,-3 0 0,-1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6:4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1913 127 24575,'0'7'0,"0"0"0,0 0 0,0 1 0,4 3 0,-3 2 0,6-4 0,-3 6 0,4-6 0,-3 4 0,2 3 0,-6-4 0,6 1 0,-6 2 0,2-6 0,-3 2 0,0-3 0,0-1 0,0 5 0,0-3 0,0 2 0,0-3 0,0-1 0,0 1 0,0-1 0,0 1 0,0-1 0,0 1 0,0-1 0,0 1 0,0-1 0,0 1 0,0-1 0,0 1 0,0-1 0,0 1 0,0-1 0,0 1 0,0-1 0,0 5 0,-3-3 0,-1 2 0,-8 1 0,3 0 0,-7 1 0,7 3 0,-3-7 0,4 2 0,1-3 0,-1-1 0,0 1 0,-3 3 0,2-2 0,-7 3 0,4 0 0,-5 0 0,0 5 0,-4 0 0,3 0 0,-4-3 0,5 2 0,5-8 0,-4 4 0,7-4 0,-2 0 0,-1 0 0,3-1 0,-6 1 0,-1 7 0,-2-4 0,-2 4 0,-2-6 0,9-1 0,-8 0 0,8-4 0,-3 4 0,3-7 0,-3 2 0,8 1 0,-8-3 0,3 2 0,0 0 0,-2-2 0,6 2 0,-7-3 0,8 0 0,-8 0 0,3 0 0,-4 0 0,1 0 0,-1 0 0,-5 0 0,4 0 0,-3 0 0,4 0 0,0 0 0,1 0 0,-6 0 0,0 0 0,-1 0 0,-3 0 0,3 0 0,0 0 0,-3 0 0,1 0 0,-3 0 0,3 0 0,3 0 0,5 0 0,0 0 0,1 0 0,-1 0 0,0 0 0,1 0 0,-1 0 0,0 0 0,-4 0 0,3 0 0,-4 0 0,5 0 0,1 0 0,-1 0 0,4 0 0,-3-3 0,4 2 0,-1-6 0,-3 2 0,4 1 0,-5-4 0,4 7 0,-2-6 0,2 2 0,-4-3 0,0-1 0,1 1 0,-1-4 0,-7-1 0,5-4 0,-5 0 0,8 4 0,-1-2 0,0 2 0,0 0 0,1-3 0,-1 3 0,0-4 0,1 4 0,3-3 0,1 7 0,4-3 0,0 1 0,0 2 0,4-2 0,-3 3 0,2-4 0,1 0 0,-3-1 0,6-3 0,-6 4 0,6-5 0,-3 0 0,4 5 0,0-4 0,0 3 0,0 0 0,0-2 0,0 6 0,0-7 0,0 0 0,0-1 0,0-3 0,0-2 0,4 0 0,5-6 0,6 1 0,3 0 0,-1 4 0,-3 2 0,-2 4 0,-4 4 0,-1 1 0,1 8 0,-4-3 0,2 3 0,-1-3 0,2-5 0,1 4 0,0-8 0,0 7 0,0-2 0,-1 3 0,1 0 0,-1 4 0,0-2 0,-6 5 0,-1-2 0,-8 3 0,1 0 0,-5 0 0,0 0 0,-10 4 0,4 0 0,-8 5 0,3 4 0,-4-3 0,-1 7 0,6-7 0,0 3 0,5-5 0,5 0 0,-4 0 0,7 0 0,-2 0 0,3-4 0,-4 3 0,4-6 0,-4 6 0,4-3 0,1 0 0,0 0 0,9-4 0,3-4 0,15-1 0,4-13 0,9 2 0,-3-8 0,9 4 0,-11 2 0,5-2 0,-10 7 0,-2 0 0,-8 5 0,-2 3 0,-3 2 0,-1-1 0,1 3 0,-7-2 0,-2 10 0,-3-2 0,-3 6 0,3-4 0,0 1 0,1-1 0,3 0 0,0 1 0,0-1 0,0 0 0,0 1 0,0-1 0,0 0 0,3 1 0,1-1 0,4 1 0,-1-1 0,1-3 0,-1 3 0,1-3 0,-1 4 0,1-1 0,-1 1 0,1-4 0,-1 3 0,-3-3 0,3 0 0,-3 2 0,3-5 0,0 2 0,0-3 0,0 0 0,0 0 0,0-3 0,-4 2 0,0-2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346 270 24575,'0'-18'0,"0"2"0,0-11 0,0 5 0,0-10 0,0 7 0,0-7 0,0 5 0,0 7 0,0-5 0,-3 13 0,0 2 0,-15 7 0,2 3 0,-21 0 0,8 3 0,-2 13 0,-6 8 0,12 14 0,-15-1 0,13 3 0,1-6 0,5 0 0,9-6 0,0-2 0,8-3 0,1-1 0,3-3 0,0 2 0,0-6 0,0 2 0,0 1 0,0-7 0,3 6 0,3-7 0,9 1 0,4-1 0,3 1 0,5-2 0,-4 2 0,9-3 0,-9-1 0,4 1 0,-4-1 0,-1 1 0,-4 2 0,0 1 0,-4 6 0,-3-2 0,0 6 0,-4 2 0,0 1 0,1 7 0,-3-7 0,-2 3 0,-3 0 0,0-4 0,0 4 0,0-5 0,-3-3 0,-1 2 0,-6-6 0,-1 2 0,-3-3 0,1-1 0,-1 1 0,-4-3 0,4-1 0,-4 0 0,1-2 0,-2 2 0,-3-6 0,3-1 0,-3-3 0,4 0 0,-5 0 0,5-3 0,0-4 0,7-7 0,-2-5 0,5 1 0,-3-4 0,7 4 0,0-1 0,4 1 0,0 5 0,0 2 0,0 2 0,0 3 0,0 2 0,0 1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24575,'9'0'0,"2"10"0,6-1 0,-2 8 0,11-1 0,-5 2 0,17 9 0,-16-6 0,36 28 0,-37-33 0,27 26 0,-24-20 0,-3-2 0,12 9 0,-17-14 0,7 5 0,-12-7 0,1-2 0,-4-2 0,-2-2 0,-3-4 0,-3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6 24575,'-8'-6'0,"0"9"0,-16 8 0,-2 9 0,-9 11 0,9-6 0,-7 9 0,10-1 0,-11 3 0,11 2 0,-6-3 0,12-2 0,-4-4 0,6-2 0,3 0 0,1-8 0,1 3 0,5-8 0,-4-4 0,8 0 0,-4-1 0,4-2 0,-5 3 0,5-5 0,-1 2 0,-5-4 0,6 2 0,-5-6 0,6 0 0,0-5 0,0 0 0,0-3 0,0 4 0,0-1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77 24575,'3'-2'0,"0"-5"0,-9 1 0,4-4 0,-7 4 0,8-4 0,-1 3 0,-4-3 0,4 4 0,-4 0 0,3 2 0,0 2 0,-3 2 0,0 0 0,0 0 0,-4 0 0,0 0 0,-1 0 0,-6 0 0,5 10 0,-6 2 0,-2 16 0,3-4 0,-3 9 0,4-5 0,0 0 0,3 4 0,-1-9 0,5 4 0,2-4 0,0-5 0,7 4 0,-3-8 0,3 4 0,0-8 0,0 3 0,0-6 0,0 3 0,0-4 0,6 3 0,1-2 0,7 3 0,0-3 0,-1 0 0,1 3 0,0-3 0,-4 3 0,3-3 0,-3-1 0,4 4 0,-1-2 0,1 1 0,-3 1 0,1-2 0,-1 5 0,3-3 0,-1 4 0,-2 0 0,2-1 0,-3 1 0,1-1 0,2 1 0,-6 0 0,3-1 0,-3 1 0,0-1 0,0 1 0,-1 0 0,-2-1 0,-1 1 0,-3 0 0,0-1 0,0 1 0,0-1 0,0 5 0,-3-4 0,-4 4 0,-4-4 0,-2-1 0,2 1 0,-2 0 0,5-1 0,-5-2 0,6-2 0,-3-2 0,4 2 0,0-2 0,-4 3 0,2 0 0,-1-3 0,-1 6 0,3-6 0,-6 6 0,2-6 0,-2 3 0,-1-4 0,0 1 0,1 0 0,2-3 0,-6-1 0,6-3 0,-7 0 0,5 0 0,-1 0 0,0-3 0,0-4 0,1-1 0,-1-2 0,3 4 0,2-1 0,3 4 0,-1-3 0,1 5 0,3-4 0,-3 4 0,5-4 0,-2 4 0,3-1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51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8 263 24575,'-4'-7'0,"0"-4"0,4-11 0,0-4 0,0-9 0,0-4 0,4 6 0,2-3 0,3 21 0,0-9 0,5 18 0,-4-2 0,7 8 0,-3 0 0,5 4 0,0 10 0,2 14 0,-5 4 0,4 5 0,-5-11 0,0-3 0,3-9 0,-8 0 0,13-9 0,-8-1 0,14-4 0,-8-9 0,4-7 0,-5-9 0,0-6 0,-4 5 0,2 2 0,-7 5 0,2 4 0,-4 3 0,-4 7 0,-2 1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24575,'0'2'0,"0"3"0,0 8 0,0-3 0,0 0 0,0-4 0,0 8 0,0-6 0,0 5 0,0-7 0,0 4 0,0-1 0,0 1 0,0-1 0,0-3 0,2 1 0,2-1 0,2 0 0,0 0 0,0-3 0,0 0 0,-2 0 0,1-2 0,-1 1 0,2-2 0,0 0 0,0 0 0,0 0 0,0 0 0,4 0 0,-3 0 0,5-6 0,-4-1 0,4-7 0,0-4 0,2 0 0,1-5 0,-4 5 0,0 0 0,-2 4 0,-1 1 0,2-1 0,-4 4 0,-2 0 0,2 0 0,-6 3 0,4-2 0,-4 3 0,0-1 0,2 1 0,-1 0 0,2 5 0,-3 5 0,0 6 0,0 8 0,0 0 0,0 4 0,0 1 0,0 3 0,0 2 0,0 5 0,3-1 0,2 1 0,3-1 0,0 1 0,0-1 0,0 6 0,0-9 0,1 8 0,-1-9 0,-4 5 0,3-1 0,-6-4 0,6 3 0,-6-7 0,3 3 0,-4-5 0,0-3 0,0-1 0,0-5 0,0 5 0,0-7 0,0 6 0,0-3 0,0 1 0,-3 2 0,-1-3 0,-6-1 0,2 5 0,-2-3 0,0-1 0,-1-1 0,1-6 0,-3 3 0,-1-3 0,-1-3 0,-6-1 0,2-3 0,-4 0 0,5 0 0,0-3 0,4-4 0,1-4 0,2-6 0,1 2 0,5-3 0,2 4 0,3 1 0,0-5 0,0 0 0,0-1 0,0-7 0,4 7 0,3-9 0,4 10 0,4-4 0,4 3 0,-4 0 0,7 0 0,-2 0 0,2 3 0,2-3 0,-2 4 0,5 3 0,1 1 0,0-1 0,4 3 0,-4-2 0,4 3 0,1 3 0,-5-2 0,3 7 0,-8-4 0,4 1 0,-8 2 0,-2-2 0,-3 3 0,-4 0 0,0 0 0,-4 0 0,0 0 0,-3 0 0,0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398 196 24575,'0'-12'0,"0"0"0,0-6 0,0-1 0,0-8 0,0 3 0,0-3 0,0 9 0,0 0 0,-3 8 0,0 3 0,-11 4 0,-1 3 0,-12 7 0,-8 12 0,3 8 0,-9 15 0,8 0 0,-4 0 0,5 3 0,2-9 0,8 2 0,1-5 0,8-4 0,2-2 0,7-9 0,0 4 0,4-8 0,0 4 0,0-5 0,0-2 0,0 1 0,10-4 0,-1 2 0,12-3 0,-2 1 0,8-1 0,-4 1 0,4 0 0,-4-1 0,-1 0 0,1 1 0,-5-1 0,0 0 0,-5 3 0,-2 1 0,-1 6 0,-3-2 0,0 6 0,-3-2 0,-1 3 0,-3 5 0,0-3 0,0 7 0,0-2 0,0-1 0,0 3 0,0-7 0,-3 7 0,-1-11 0,-7 6 0,3-11 0,-6 2 0,7-3 0,-6-4 0,-2 4 0,0-6 0,-6 2 0,2-3 0,-3 1 0,-1-1 0,1-2 0,3-2 0,1-3 0,4 0 0,1 0 0,-1 0 0,3 0 0,5-6 0,0-2 0,2-6 0,0 1 0,1 2 0,0-2 0,2 6 0,-2-2 0,3 2 0,0 1 0,0 0 0,0-4 0,0 3 0,0 1 0,0 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24575,'12'0'0,"5"3"0,-3 4 0,14 14 0,-8 0 0,5 3 0,4 10 0,-12-17 0,13 26 0,-9-17 0,4 8 0,-3-1 0,-3-9 0,-4 0 0,-1-7 0,-4-7 0,0-3 0,-4-1 0,-3-3 0,0 1 0,-3-2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 24575,'0'7'0,"-4"7"0,-8 19 0,-8 12 0,-8 13 0,-1 0 0,5-5 0,-3 1 0,5-14 0,-2 10 0,3-11 0,8-5 0,-1-11 0,9-2 0,-4-9 0,8 1 0,-4-10 0,4 3 0,-2-3 0,3-2 0,0-1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91 24575,'3'-6'0,"0"-3"0,-3-1 0,0-1 0,0-2 0,0 6 0,0-2 0,0 2 0,0-2 0,-3 5 0,-8-1 0,-4 5 0,-13 11 0,3 3 0,-4 12 0,-1 3 0,4 2 0,-5 4 0,4 0 0,5 0 0,5-6 0,3-2 0,9-9 0,-5 0 0,9-8 0,-2 3 0,3-6 0,0 2 0,0-2 0,0-1 0,0 0 0,0 0 0,6 1 0,2-1 0,5-2 0,1 2 0,0-2 0,-1 0 0,5 2 0,-4-5 0,8 5 0,-4-5 0,1 6 0,3-3 0,-4 0 0,1 2 0,2-2 0,-6 3 0,2 0 0,-3 0 0,3 0 0,-2 3 0,0 1 0,-2 2 0,-6 1 0,3 0 0,-3 3 0,0-2 0,-3 6 0,-1-2 0,-3 8 0,0-3 0,0 7 0,0-7 0,-7 3 0,-2 0 0,-10-3 0,3-1 0,-7 1 0,4-9 0,-5 8 0,1-10 0,3 5 0,-1-10 0,6 2 0,1-3 0,1-1 0,6-2 0,-3-1 0,1-3 0,2 0 0,-2 0 0,3 0 0,-4 0 0,3 0 0,-2-3 0,2 0 0,1-1 0,0-1 0,0 1 0,2-2 0,2 0 0,2 1 0,0-1 0,0 0 0,0 3 0,0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0:09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24575,'0'12'0,"0"1"0,0 0 0,0 5 0,0-3 0,0 6 0,0-6 0,0-1 0,0-1 0,0-6 0,0 2 0,3-5 0,3-1 0,1-3 0,5 0 0,-5 0 0,6 0 0,-3 0 0,4 0 0,-4-7 0,3 3 0,-5-9 0,5 5 0,-6-5 0,3 6 0,-4-3 0,0 4 0,0 3 0,-2-3 0,1 3 0,-4-4 0,2 1 0,-3 0 0,0 0 0,0 5 0,0 5 0,3 10 0,2 9 0,2 5 0,2 5 0,-1 5 0,0-5 0,1 16 0,-1-14 0,1 13 0,0-9 0,-1 0 0,1-1 0,-1-6 0,0-4 0,-1-1 0,1-5 0,-4-3 0,-1 2 0,-3-2 0,0 3 0,0-3 0,-3 2 0,-4-6 0,-5 6 0,-2-2 0,-4 0 0,3-5 0,-7 0 0,4-6 0,-5 0 0,1-5 0,3-3 0,-3-3 0,8-4 0,-1-8 0,4-8 0,4-1 0,2-7 0,2 3 0,3-16 0,0 9 0,16-15 0,4 15 0,23-12 0,6 3 0,14-4 0,4 7 0,13 4 0,-13 11 0,9 1 0,-12 5 0,0 5 0,-2 1 0,-11 5 0,-7 0 0,-11 1 0,-6 3 0,-12 2 0,2 3 0,-10 0 0,2-3 0,-5-3 0,-2-13 0,-2 10 0,0-5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8:2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 24575,'-12'0'0,"1"4"0,3 0 0,-1 5 0,1-5 0,-1 8 0,-4-6 0,3 7 0,-3-4 0,5-1 0,-1 0 0,5 0 0,-4 1 0,4-1 0,-5 0 0,5 0 0,-4 1 0,3-1 0,-3 0 0,3 1 0,-2-1 0,6 0 0,-6 0 0,6 0 0,-3 1 0,1-1 0,2 0 0,-7 0 0,7 1 0,-3-1 0,4 0 0,-3 0 0,2 1 0,-3-1 0,4 0 0,0 0 0,0 1 0,0-1 0,0 0 0,0 0 0,0 0 0,0 1 0,0-1 0,0 0 0,0 1 0,0-1 0,0 0 0,0 0 0,0 0 0,0 1 0,0-1 0,0 0 0,0 0 0,0 0 0,0 1 0,0-1 0,0 0 0,0 0 0,0 1 0,0-1 0,0 0 0,0 0 0,0 0 0,0 0 0,0 1 0,0-1 0,0 0 0,0 0 0,0 1 0,0-1 0,0 0 0,0 0 0,0 1 0,0-1 0,0 0 0,0 0 0,0 1 0,0-1 0,0 0 0,0 1 0,0-1 0,4 0 0,-3 0 0,2 1 0,-3-1 0,4 0 0,0 0 0,1 0 0,2-3 0,-6 2 0,6-2 0,-2 3 0,3 0 0,0 0 0,0 0 0,-4 0 0,3-4 0,-2 4 0,3-4 0,0 1 0,0 2 0,0-3 0,-3 4 0,2-3 0,-2 2 0,3-6 0,-4 7 0,3-8 0,-2 4 0,2-4 0,1 4 0,0-4 0,0 4 0,0-4 0,0 0 0,-1 0 0,1 0 0,0 0 0,1 0 0,-1 0 0,0 0 0,-4 0 0,0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8:3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87 610 24575,'0'-8'0,"0"-3"0,0-3 0,0 1 0,0-4 0,0 3 0,4 3 0,1-5 0,0 6 0,-1-9 0,-4 1 0,4 0 0,-3-1 0,3 1 0,-4-1 0,0 1 0,0-1 0,0-4 0,0 3 0,0-4 0,0 6 0,0-6 0,0 4 0,0-9 0,0 10 0,0-10 0,0 9 0,0-4 0,0 6 0,0-1 0,0 5 0,-4 2 0,3 3 0,-3 1 0,1-1 0,-2 1 0,1 7 0,0 2 0,4 12 0,0 0 0,0 6 0,-4 4 0,-1-3 0,-5 3 0,0 1 0,1-9 0,4 8 0,-3-14 0,7 4 0,-6-5 0,6 0 0,-3 1 0,1-1 0,2 5 0,-7-4 0,7 4 0,-2-5 0,-1 0 0,3 0 0,-3 1 0,4-11 0,0-5 0,4-10 0,2-6 0,3 3 0,1-9 0,-1 9 0,1-3 0,-5 9 0,2 1 0,-6 4 0,3 1 0,0 3 0,-3-2 0,2 3 0,1-1 0,0 2 0,4 3 0,-1 0 0,2 0 0,-1 3 0,0 2 0,0 0 0,0 2 0,1-3 0,-1 1 0,0 2 0,0-2 0,1 0 0,-1-2 0,0 1 0,1-3 0,-1 6 0,0-6 0,0 3 0,-3 0 0,2-4 0,-2 4 0,-1-4 0,0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8:3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0 24575,'-12'0'0,"1"0"0,3 0 0,-5 0 0,3 0 0,-7 0 0,8 4 0,-5 5 0,6 1 0,-5 7 0,3-3 0,-4 4 0,6-4 0,-2 3 0,1-3 0,0 4 0,0 1 0,4-1 0,-3 0 0,6 1 0,-6-1 0,7-4 0,-7 3 0,7-8 0,-3 9 0,4-5 0,-4 6 0,3-1 0,-4 0 0,1 1 0,3-1 0,-3 0 0,0 0 0,3 1 0,-3-1 0,4-4 0,0-1 0,0-5 0,0 0 0,0 0 0,0 1 0,0-1 0,0 0 0,0 1 0,0 3 0,0-2 0,0 2 0,0-3 0,4-1 0,0 0 0,5 1 0,-1-1 0,-4 0 0,4-3 0,-4 2 0,5-2 0,-1 3 0,0-3 0,0 2 0,1-2 0,-1 3 0,0-4 0,-4 3 0,4-6 0,-4 6 0,4-6 0,0 6 0,0-6 0,-3 6 0,2-6 0,-3 3 0,5-1 0,-1-2 0,0 3 0,0-1 0,0-2 0,0 3 0,0-4 0,1 0 0,-1 0 0,0 0 0,-1 0 0,1 0 0,0 0 0,0 0 0,0 0 0,-3-4 0,2 3 0,-2-6 0,3 2 0,0-3 0,0 0 0,0 0 0,-4-1 0,4 1 0,-4 3 0,1-2 0,2 6 0,-2-3 0,-1 1 0,0 2 0,-4-2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8:36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24 247 24575,'4'3'0,"-1"1"0,-3 4 0,0 0 0,0 0 0,0 0 0,0-1 0,0 1 0,0 0 0,0 1 0,0-1 0,0 0 0,0 0 0,0 1 0,0-1 0,0 0 0,0 0 0,0-6 0,0-8 0,0-7 0,0-6 0,0 5 0,5-3 0,-4 3 0,3-4 0,-4 4 0,0-4 0,0 9 0,0-4 0,0 0 0,0 4 0,0-4 0,0 0 0,0-1 0,0 0 0,0-4 0,0 4 0,0-4 0,0 0 0,0-1 0,0 5 0,0 1 0,0 5 0,0 0 0,0 0 0,-4 4 0,0 0 0,0 8 0,1 1 0,3 3 0,-4 0 0,3 0 0,-3 1 0,4-1 0,-4 0 0,3 0 0,-2 5 0,3-3 0,0 2 0,0 1 0,-4-4 0,3 4 0,-3-5 0,4 1 0,0-1 0,0-7 0,0-5 0,0-10 0,0 1 0,0 0 0,0 5 0,0 0 0,0 0 0,0 0 0,0 0 0,0 0 0,0 0 0,4 4 0,0 0 0,4 4 0,0 0 0,1 0 0,-1 4 0,-3 0 0,2 1 0,-6 2 0,6-2 0,-3 3 0,4-3 0,-3-2 0,-2-3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52.4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24575,'10'0'0,"4"0"0,35 0 0,16 0 0,22 0 0,-19 0 0,3 0 0,-16 0 0,1 0 0,27 0 0,2 0-874,-14 0 1,-4 0 873,-3 0 0,0 0-180,2 0 0,-3 0 180,29 0-78,-3 0 78,-9 0 0,-33 0 0,-5 0 1265,-26 0-1265,1 0 0,-12 0 0,-1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8:4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709 542 24575,'0'-12'0,"4"1"0,-3 3 0,6 0 0,-6-1 0,7-4 0,-7 4 0,3-4 0,-1 5 0,-2-1 0,3-3 0,-4 2 0,0-3 0,0 5 0,0-5 0,0 3 0,0-7 0,0 8 0,0-9 0,0 9 0,0-4 0,0 0 0,0 4 0,0-4 0,0 0 0,0 3 0,0-2 0,0 3 0,0 1 0,-4-1 0,3 1 0,-6-1 0,6 1 0,-7 0 0,4-1 0,-1-4 0,-3 4 0,4-4 0,-1 5 0,-2-1 0,2-4 0,-4 4 0,0-4 0,1 8 0,-1-2 0,1 2 0,0-3 0,-1-1 0,-4 5 0,4-4 0,-8 4 0,3-1 0,1-3 0,-4 7 0,7-2 0,-7 3 0,3 0 0,0 0 0,-3-4 0,3 3 0,0-4 0,-4 5 0,9 0 0,-8 0 0,3 0 0,0-3 0,-4 2 0,9-3 0,-9 4 0,4 0 0,0 0 0,1 0 0,5 0 0,-5 0 0,4 0 0,-4 0 0,4 0 0,1 0 0,0 0 0,-1 0 0,-3 0 0,3 0 0,-4 0 0,5 0 0,-1 0 0,1 0 0,-1 3 0,1 2 0,0 3 0,1-1 0,-1-2 0,-1 2 0,5-3 0,-3 5 0,2-5 0,0 4 0,1-4 0,1 1 0,2 2 0,-6-2 0,6 3 0,-6-4 0,6 3 0,-3-2 0,0 3 0,3 0 0,-6 0 0,6 0 0,-2-1 0,-1-3 0,3 4 0,-3-4 0,4 4 0,0 1 0,0-1 0,0 0 0,0 0 0,0 1 0,0-1 0,-3 0 0,2-1 0,-2 1 0,3 0 0,-4-3 0,3 2 0,-3-2 0,1 2 0,2-2 0,-2-2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8:44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24575,'0'8'0,"0"0"0,0 4 0,0-3 0,0 4 0,0-5 0,0 0 0,0 0 0,3 0 0,2 0 0,3 1 0,0-1 0,1 0 0,-1 0 0,0 1 0,5-1 0,-4 1 0,8 0 0,-7-4 0,3 2 0,-1-6 0,-2 7 0,7-8 0,-8 4 0,8-4 0,-7 4 0,3-3 0,-1 2 0,2-3 0,0 0 0,3 0 0,-8 0 0,9 0 0,-5 0 0,1 0 0,-1 0 0,0 0 0,-4 0 0,4 0 0,-5 0 0,0 0 0,1 0 0,-1 0 0,0 0 0,0-3 0,1 2 0,-1-7 0,0 4 0,0-1 0,1-3 0,-1 7 0,0-6 0,0 2 0,0 1 0,-3-3 0,2 6 0,-6-7 0,6 7 0,-6-6 0,7 6 0,-7-7 0,6 7 0,-6-6 0,6 6 0,-6-6 0,6 2 0,-6-3 0,6 0 0,-6 0 0,6 0 0,-6-1 0,2 1 0,1 0 0,-4 0 0,4 0 0,-4 0 0,0-1 0,3 1 0,-2 0 0,3 0 0,-1 3 0,-2-1 0,6 1 0,-6-3 0,3 0 0,-1 0 0,-2-1 0,3 1 0,0-1 0,-4 1 0,4 0 0,-7 4 0,-2 1 0,-3 3 0,0 3 0,0 2 0,0 3 0,-1 0 0,1 0 0,0-4 0,4 3 0,-3-6 0,2 7 0,-3-8 0,3 8 0,2-11 0,10 6 0,-1-7 0,2 0 0,-1 0 0,-2-1 0,0-2 0,2 2 0,-2-3 0,-1-1 0,4 1 0,-4 0 0,4-1 0,0 1 0,-3 0 0,2 3 0,-6-2 0,2 3 0,1-5 0,-4 2 0,7 2 0,-6-2 0,3 9 0,-4-1 0,0 11 0,0-2 0,0 7 0,0-3 0,0 0 0,3-2 0,-2-3 0,3-1 0,0 0 0,-4 1 0,4-1 0,0 0 0,-3-3 0,2-2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9:0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24575,'0'16'0,"0"1"0,0 7 0,0-9 0,0 7 0,0-12 0,0 7 0,0-3 0,0 0 0,0 3 0,0-8 0,0 9 0,0-9 0,0 8 0,0-7 0,0 2 0,0-3 0,0-1 0,0 0 0,0 0 0,0 0 0,0 0 0,0-1 0,0 1 0,0 0 0,0 0 0,0 1 0,0-1 0,0 0 0,0 0 0,0 1 0,0-1 0,0 0 0,0 1 0,0-1 0,0 0 0,0-4 0,0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49:07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2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531 112 24575,'4'-8'0,"-1"0"0,-3-10 0,0 3 0,-4-9 0,-10 9 0,-7 1 0,-9 9 0,-6 0 0,-2 5 0,-6 0 0,0 0 0,0 10 0,-1 13 0,4 13 0,0 12 0,5-1 0,7-1 0,1-1 0,11-7 0,2-2 0,9-6 0,2 0 0,4-5 0,0-1 0,0-6 0,8 0 0,20 8 0,1-9 0,27 10 0,-17-10 0,19 12 0,-13-6 0,7 11 0,-6-5 0,-4 12 0,-2 1 0,-10 4 0,-7 6 0,-7 0 0,-4 0 0,-6 6 0,-1-12 0,-5 19 0,-22-9 0,3-6 0,-28 1 0,7-16 0,0 1 0,-6 3 0,14-22 0,-6 4 0,8-11 0,5-4 0,-4-2 0,10-4 0,-10-21 0,13-4 0,2-15 0,5 3 0,8 12 0,-4-4 0,5 10 0,0-5 0,0 10 0,0-3 0,0 3 0,0 3 0,0 3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3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24575,'8'13'0,"10"13"0,22 10 0,4 12 0,13 8 0,-15-7 0,-8-8 0,0 0 0,7 7 0,19 30 0,-19-30 0,-10 5 0,9 0 0,-18-15 0,0-5 0,-8-10 0,-5-4 0,0-6 0,-4 0 0,2-5 0,-6-3 0,3-1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561 0 24575,'-17'0'0,"-11"0"0,-5 16 0,-13 3 0,-1 22 0,11-1 0,-9 7 0,9-1 0,-6 1 0,8-2 0,1-5 0,15 3 0,-13-9 0,18 2 0,-11-10 0,18 3 0,-11-14 0,11 8 0,-3-9 0,1 0 0,3-1 0,1-5 0,-8-3 0,10-2 0,-6-3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5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32 24575,'3'-15'0,"-10"3"0,-23 7 0,-7 9 0,4 0 0,-9 19 0,7 5 0,-17 2 0,3 4 0,4-11 0,10 15 0,0-15 0,17 3 0,-18-1 0,29-9 0,-16 8 0,21-5 0,-6-5 0,8 8 0,0-7 0,0 9 0,0-11 0,0 10 0,0-8 0,0 8 0,4 1 0,6-5 0,5 10 0,4-4 0,6 1 0,-4 3 0,16-1 0,-10-2 0,13 13 0,-8-10 0,2 10 0,6-5 0,-12-2 0,10 2 0,-16-4 0,3 1 0,-9-1 0,-2-5 0,-5-2 0,-4-4 0,-1-1 0,-4 5 0,0-3 0,-13 4 0,-10-3 0,-15 0 0,-12-4 0,4-1 0,-12-5 0,13 1 0,0-6 0,9-1 0,11-5 0,1 0 0,10 0 0,1 0 0,5 0 0,0 0 0,3 0 0,2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6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24575,'0'7'0,"0"12"0,0 16 0,0 9 0,0-6 0,0-2 0,0 0 0,0-4 0,0 4 0,0-11 0,0-2 0,0-5 0,0-4 0,4-5 0,10-5 0,-3-4 0,17 0 0,-13 0 0,14 0 0,-9 0 0,8 0 0,-8-4 0,4-5 0,-6-6 0,0-3 0,1-1 0,-9-4 0,2-2 0,-7 0 0,5-4 0,0 4 0,-5 0 0,0 2 0,-5 4 0,0 5 0,0 1 0,0 5 0,0 7 0,0 11 0,0 10 0,0 16 0,-6 16 0,5-4 0,-5 33 0,6-8 0,0 14 0,0-10 0,0-2 0,0 2-232,3-24 0,1 0 232,2 24 0,1-26 0,0-1 0,5 12-14,1 14 14,-1-7 0,-5-2 0,-2-15 0,-5-2 0,0-6 463,0-1-463,0-10 15,0 2-15,0-11 0,-8 1 0,-2-1 0,-9-6 0,-4-3 0,3 2 0,-9-6 0,4-2 0,-5-5 0,-6-4 0,4 0 0,-5-4 0,5-17 0,5-9 0,5-14 0,5-7 0,6-2 0,4-6 0,2 7 0,5 1 0,0 7 0,0 7 0,4 1 0,12 5 0,6 5 0,15-1 0,1 11 0,-1 0 0,6 10 0,-12 1 0,14 5 0,-13 0 0,1 0 0,-14 0 0,-6 4 0,-5 1 0,0-1 0,0 4 0,-3-7 0,-1 2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7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24575,'8'-9'0,"1"1"0,8 8 0,-2 0 0,20 0 0,-8 0 0,9 0 0,-6 0 0,-5 0 0,-2 0 0,-4 0 0,-5 0 0,-2 0 0,-7 0 0,-2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53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614 396 24575,'-18'0'0,"-4"0"0,1 0 0,-9 0 0,-13 0 0,12 0 0,-27 0 0,29 0 0,-23 10 0,22 6 0,-10 2 0,18 11 0,6-13 0,7 14 0,9-5 0,0 6 0,0-6 0,0-1 0,14-4 0,3-1 0,14-2 0,-1-3 0,1-9 0,-1 0 0,1-5 0,-6 0 0,-5-14 0,5-21 0,-11-7 0,8-41 0,-10 30 0,-5-31 0,-2 28 0,-5-13 0,0 6 0,0 7 0,0 9 0,-9 12 0,-7 9 0,-21 5 0,2 10 0,-24 6 0,23 5 0,-24 0 0,20 10 0,-12 8 0,6 12 0,6 3 0,10-4 0,7-5 0,13-10 0,0-5 0,6-5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73 24575,'4'-3'0,"0"-11"0,-4 3 0,0-7 0,-9 5 0,4 8 0,-18-4 0,8 9 0,-14 0 0,-2 0 0,4 0 0,-22 23 0,12 4 0,-6 14 0,-2 11 0,14-10 0,-5 17 0,7-5 0,5 5 0,11-7 0,2-8 0,11-2 0,0-10 0,0-1 0,0-8 0,8-4 0,8-5 0,8 4 0,13-6 0,0 3 0,1-5 0,-2 5 0,-11 0 0,4 5 0,-13 4 0,3 1 0,-9 5 0,0 6 0,-4 9 0,-1 0 0,-5 12 0,0-4 0,0-1 0,-10-1 0,3-8 0,-14 1 0,5-6 0,-5-2 0,1-11 0,5-6 0,3-6 0,-1-5 0,3-3 0,-7-1 0,7-4 0,-2 0 0,3-8 0,0-7 0,3-5 0,-2-4 0,7 10 0,-4-3 0,2 11 0,2-6 0,-6 11 0,2-2 0,-3 3 0,-1 0 0,1 0 0,4 0 0,0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19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24575,'5'3'0,"-2"2"0,-3 12 0,0 3 0,0 11 0,0-1 0,0 6 0,0-4 0,0 4 0,0-6 0,0-10 0,0 2 0,0-12 0,4-1 0,5-6 0,10-3 0,0 0 0,16 0 0,-13-4 0,7-5 0,-5-6 0,-8-9 0,6 4 0,-7-4 0,0 0 0,-2-1 0,-3 0 0,-1 2 0,-4 4 0,0 1 0,-5 4 0,0 1 0,0 12 0,0 12 0,0 29 0,0 8 0,0 27 0,0 2 0,0 10 0,0-7 0,0 3 0,0-6 0,0 2 0,0 6 0,0-9 0,0-7 0,0-9 0,4-10 0,-2-12 0,2-2 0,-4-7 0,0-4 0,0-2 0,0-4 0,-4-1 0,-5 0 0,-5-3 0,-10-2 0,4-3 0,-3-1 0,-1-4 0,4-1 0,-9-4 0,9-8 0,-4-7 0,9-17 0,0-5 0,3-14 0,1 5 0,4-11 0,3 11 0,4-4 0,0 6 0,0 7 0,4 0 0,12 6 0,0 5 0,14 1 0,-10 6 0,9 8 0,-10-1 0,10 11 0,-9-3 0,3 4 0,-9 0 0,-1 0 0,-5 0 0,0 0 0,1 0 0,-5 0 0,0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405 103 24575,'0'-12'0,"0"0"0,0-1 0,0 0 0,-4-1 0,-1 6 0,-3 1 0,-5 6 0,-1-11 0,-10 10 0,5-6 0,-10 8 0,-2 0 0,-2 14 0,-5 4 0,5 15 0,0 6 0,-1-5 0,5 10 0,3-11 0,9 9 0,7-10 0,5 4 0,5-6 0,0-5 0,0 4 0,0-10 0,8 1 0,8-2 0,8-8 0,13 5 0,0-4 0,7 0 0,-1 4 0,1-3 0,-7 4 0,0-6 0,-8 4 0,-4 1 0,-5 4 0,-7 5 0,-3 1 0,-4 11 0,-2-4 0,-4 10 0,-19 15 0,-7-12 0,-15 18 0,0-20 0,7-2 0,-7-1 0,12-8 0,-8-4 0,17-4 0,-4-9 0,6 2 0,4-7 0,1 2 0,5-7 0,-1-1 0,1-4 0,0 0 0,-1-8 0,5 3 0,0-12 0,4 8 0,0-4 0,0 4 0,0 1 0,0 0 0,0 0 0,0 3 0,0 2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1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24575,'10'27'0,"7"-1"0,1 17 0,13 2 0,-6 7 0,3-6 0,5 9 0,-10-16 0,10 18 0,-10-18 0,-1-1 0,-12-19 0,-2-2 0,-4-11 0,1 2 0,-1-8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2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5 24575,'-7'-4'0,"-4"14"0,-11 2 0,1 12 0,-17 15 0,16-16 0,-17 22 0,19-25 0,-10 6 0,9-3 0,1-2 0,6 8 0,5-14 0,-5 7 0,8-12 0,-2 2 0,8-3 0,-4-1 0,3 0 0,-2 0 0,-1-3 0,-4-2 0,3-3 0,-3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2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24575,'22'0'0,"7"0"0,9 0 0,6 0 0,-7 0 0,5 0 0,-10 0 0,-1 0 0,-8 0 0,-9 0 0,3 0 0,-8 0 0,1 0 0,-7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24575,'12'0'0,"1"0"0,11 0 0,1 0 0,5 0 0,0 0 0,-5 0 0,-6 0 0,-6 0 0,-5 0 0,-3 0 0,-2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87 24575,'13'-10'0,"-5"-1"0,0 2 0,-3 3 0,0-10 0,2 10 0,-6-7 0,7 0 0,-11 11 0,-2 2 0,-9 19 0,-1 12 0,-5 1 0,8 17 0,2-10 0,-6 12 0,14 0 0,-8-17 0,10 14 0,0-22 0,0 10 0,5-5 0,9-6 0,2-1 0,19-8 0,-9-3 0,10-2 0,-5-6 0,5 0 0,-10-5 0,9 0 0,-16 0 0,5-8 0,-6-3 0,-7 1 0,-3 2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4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24575,'-1'-4'0,"6"0"0,4 4 0,9 0 0,-13-8 0,12 6 0,-12-10 0,4 7 0,-5-7 0,-4 2 0,0-3 0,0 1 0,0 3 0,0-3 0,-3 4 0,-2-1 0,-3 5 0,0 1 0,4 6 0,0 1 0,4 4 0,0 1 0,0-1 0,0 0 0,0 0 0,4-3 0,1-2 0,3-3 0,0 0 0,-3 0 0,-2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430 257 24575,'5'-7'0,"-2"-8"0,-3-3 0,0-11 0,0 4 0,0-5 0,0-1 0,0 6 0,0 2 0,0 9 0,0-3 0,-3 11 0,-2-6 0,-13 11 0,3-3 0,-14 4 0,9 0 0,-15 0 0,3 10 0,-14 13 0,8 1 0,4 19 0,2-3 0,3 7 0,-1 4 0,2-6 0,11-1 0,2-1 0,8 1 0,3-7 0,4-1 0,0-6 0,0-5 0,0-6 0,0-6 0,8-5 0,2 1 0,13 1 0,2-5 0,12-1 0,-6-4 0,12 5 0,-12 1 0,5 4 0,-11 0 0,-2-1 0,-4 4 0,-5 2 0,-1 3 0,-4 5 0,-3 2 0,-2 5 0,-4 0 0,0 0 0,-5 1 0,-4-7 0,-6 5 0,-5-4 0,-5 6 0,4-6 0,-9 0 0,10-6 0,-4 0 0,6-5 0,0 3 0,4-7 0,-4 3 0,9-4 0,-4-4 0,0-2 0,4-3 0,-4 0 0,0-8 0,3-2 0,1-9 0,1 1 0,7 0 0,-4 0 0,5 5 0,0 1 0,0 4 0,0 0 0,0 0 0,0 3 0,0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3:55.5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676 85 24575,'-3'0'0,"1"-9"0,-14 3 0,1-12 0,1 8 0,-4 0 0,8-2 0,-8 10 0,8-11 0,-3 12 0,0-3 0,-1 4 0,-10 0 0,4 0 0,-9 0 0,8 0 0,-7 0 0,2 0 0,1 4 0,-4 6 0,2 12 0,-4 4 0,3 2 0,-2 2 0,9-10 0,1 4 0,6-5 0,5-5 0,0 0 0,4-6 0,1 1 0,4-1 0,0 1 0,0 0 0,0-1 0,0 1 0,4-1 0,1 1 0,3 0 0,1-1 0,0 1 0,-1-1 0,5-3 0,-3-1 0,4 0 0,-6-3 0,1 3 0,4-4 0,-3 0 0,3 0 0,-5 3 0,6-2 0,0 7 0,5-7 0,-5 3 0,3 0 0,-2 1 0,-1 1 0,-1 2 0,-4-7 0,-1 2 0,1 1 0,-1-3 0,1 3 0,-1-4 0,-4 4 0,4-3 0,-7 6 0,6-6 0,-6 7 0,6-4 0,-2 5 0,3-1 0,1 0 0,-5 1 0,4 0 0,-3-1 0,-1 1 0,4-1 0,-7 1 0,3-1 0,-4 1 0,0 4 0,0 1 0,0 6 0,0-2 0,0 7 0,0-6 0,0 11 0,-9-5 0,-7 2 0,-5 1 0,-4-7 0,1-1 0,3-6 0,-8-4 0,4-1 0,-7 2 0,7-6 0,-4 0 0,3-5 0,1 0 0,0 0 0,6-9 0,0-6 0,4-6 0,-4-8 0,8 9 0,-7-3 0,7 4 0,-2 0 0,4 5 0,0 1 0,4 4 0,-3 0 0,4 4 0,-5 2 0,5-1 0,-4 3 0,4-3 0,-1 4 0,1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24575,'12'0'0,"2"0"0,4 0 0,6 0 0,0 0 0,12 0 0,-4 0 0,4 0 0,-6 0 0,-5 0 0,4 0 0,-14 0 0,7 0 0,-13 0 0,4 0 0,-8 7 0,-2 8 0,-19 17 0,-3 7 0,-17 9 0,0 5 0,1-5 0,5 10 0,-4-5 0,3 6 0,1 0 0,7-7 0,7-2 0,5-13 0,5-1 0,2-11 0,4-1 0,0-10 0,0-2 0,0-3 0,0-1 0,3 0 0,11 1 0,1-4 0,20 4 0,-9-8 0,11 8 0,-1-7 0,-5 2 0,5 0 0,-6-3 0,-5 8 0,4-8 0,-14 3 0,7-4 0,-12 0 0,2 0 0,-3 0 0,-1 0 0,-4 0 0,0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2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18 24575,'10'-10'0,"1"2"0,9 8 0,3 0 0,2 0 0,11 0 0,-5 0 0,12 0 0,-12 0 0,5 0 0,-16 0 0,3 0 0,-14 0 0,4 0 0,-5 0 0,0 0 0,-27 0 0,-10 0 0,-21 0 0,0 0 0,-1 0 0,5 0 0,-4 0 0,12 5 0,2-4 0,11 7 0,1-7 0,10 3 0,-3 0 0,7-2 0,-2 2 0,3-4 0,1 0 0,0 0 0,0 0 0,3 0 0,2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27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692 54 24575,'0'-23'0,"-4"6"0,-9 14 0,-5 3 0,-9 0 0,-27 0 0,25 0 0,-50 0 0,49 0 0,-35 0 0,23 0 0,-12-5 0,6 4 0,2-4 0,7 5 0,4 0 0,7 0 0,6 0 0,10 0 0,-9 0 0,12 0 0,-4 3 0,10 1 0,3 12 0,0 3 0,0 8 0,5 19 0,1-2 0,6 31 0,-1-2 0,2 21-560,-7-42 1,1 2 559,3 3 0,0 2 0,-2 8 0,0 2 0,2-1 0,0 2-1135,-2 7 1,-1 5 1134,1-10 0,1 4 0,0-4 0,0 11 0,-1 1 0,-1-4 0,-1 7 0,-1-5 0,-1 9 0,-1-1 0,-3-21 0,0 2 0,0 1-772,0 2 1,0 1 0,0-2 771,0-5 0,0-2 0,0 1 0,0 33 0,0-2-486,0-9 0,0-5 486,0-21 0,0-2 0,0 1 0,0-4 719,0 23-719,0 7 0,0-18 1928,0-15-1928,0-9 2577,0-12-2577,0-6 1340,0-7-1340,0-8 110,0 3-110,0-8 0,0 4 0,3-8 0,-2 2 0,5-5 0,-2 2 0,4-3 0,-1 0 0,1 0 0,-1 0 0,10 0 0,-4 0 0,14 0 0,7 0 0,8 0 0,12 0 0,-6 0 0,26 0 0,-28 0 0,35 0 0,-24 0 0,5 0 0,-1 0 0,-14 0 0,-6 0 0,-13 0 0,-6 0 0,-10 0 0,0 0 0,-5 0 0,-3 0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28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24575,'0'28'0,"0"12"0,0 30 0,0 18-1112,0-36 1,0 2 1111,3 9 0,1 1 0,-3-3 0,0-3 137,2-6 1,0-2-138,-3 50 0,0-26 0,0 7 0,0-6 0,0-19 469,0-2-469,0-13 0,0-9 0,0-9 1123,0-2-1123,0-4 356,0-4-356,0-2 0,0-3 0,0-4 0,0-1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2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24575,'61'-15'0,"5"-3"0,-10-4 0,19-7 0,-3 4 0,15 0 0,-21 13 0,7-9 0,-23 17 0,4-16 0,-8 19 0,-16-3 0,-7 4 0,-8 0 0,-7 0 0,1 0 0,-6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29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24575,'0'22'0,"0"3"0,0 21 0,0 8 0,0 9 0,0 14 0,0-24 0,0 27 0,0-35 0,0 30 0,0-13 0,0-6 0,0 4 0,0-19 0,0-1 0,0-7 0,0-5 0,0-1 0,0-4 0,0-2 0,0-4 0,0-1 0,0 1 0,0 0 0,3-5 0,-2 4 0,2-4 0,1 5 0,-3-4 0,2-2 0,-3-3 0,4-1 0,-3 1 0,2-1 0,-6-9 0,-1-2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1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32 24575,'-6'0'0,"31"0"0,3 0 0,38 0 0,-10 0 0,14 0 0,-2 0 0,-5 0 0,3 0 0,-11-5 0,-1-1 0,-2-4 0,-16 4 0,8 1 0,-24 5 0,6 0 0,-17 0 0,2 0 0,-3 0 0,-1 0 0,0 3 0,-3 10 0,-1 5 0,-3 15 0,5 1 0,-4 12 0,3 2 0,-4 5 0,0 24 0,0-24 0,0 46 0,6-31 0,-5 27-818,5 0 818,-1 2 0,-4-44 0,0 0 0,4 0 0,2-1 0,-4 1 0,1 0 0,-1 3 0,1 1 0,2 1 0,0 0 0,-5-1 0,0 1 0,5 4 0,0 0 0,-5-8 0,0 0 0,5 3 0,0 1 0,-5 0 0,-1-1 0,6 42 0,-3-42 0,0-1 0,-2 33-391,5-9 391,0 3 0,1 6 0,0-19 0,4 20 0,-4-33 0,-1 12 0,4 0 0,-8-12 0,3 2 0,-1-23 802,-3 8-802,3-15 407,-4-1-407,0-2 0,0-8 0,0 3 0,0 8 0,0-9 0,0 5 0,0-14 0,0 1 0,0-4 0,0 4 0,0-5 0,0 0 0,0 0 0,0 0 0,0 0 0,-3 0 0,-5 1 0,-4-5 0,-4 4 0,-6-2 0,0 4 0,-18 1 0,4 0 0,-10-4 0,0 3 0,-1-8 0,-1 4 0,-4-5 0,10 0 0,-4 0 0,12 0 0,1 0 0,5 0 0,5 0 0,2 0 0,8 0 0,1-4 0,5 3 0,3-5 0,1-1 0,3-10 0,0 7 0,0-2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8 24575,'5'-4'0,"-11"0"0,-19 19 0,-12 13 0,-8 19 0,-1 10 0,7-11 0,1 7 0,6-10 0,5 4 0,-3-5 0,18-3 0,-9-18 0,20 5 0,-7-17 0,8 3 0,0-5 0,0 1 0,3-1 0,10-3 0,6 0 0,8 0 0,6 1 0,1 4 0,0 1 0,-1 4 0,-10-1 0,-1 9 0,-9 1 0,1 4 0,-5 6 0,-4 1 0,0 12 0,-5 8 0,0-5 0,-10 9 0,-9 4 0,-4-11 0,-6 23 0,4-25 0,2 6 0,-3-3 0,10-17 0,-2 5 0,11-13 0,-4-5 0,10-4 0,-3-3 0,4-6 0,0 2 0,0-3 0,0-1 0,0 1 0,0 0 0,0-1 0,7 8 0,3-1 0,6 3 0,6-1 0,-4-7 0,8 9 0,-8-5 0,3 4 0,-4 4 0,1 2 0,-4 4 0,-1 1 0,-4 4 0,1 3 0,0 10 0,-4 17 0,-1-4 0,-5 17 0,0-20 0,0 27 0,0-23 0,0 24 0,0-22 0,0 9 0,0-8 0,0-2 0,0-6 0,0-1 0,4 19 0,2-20 0,4 12 0,0-30 0,4 4 0,0-9 0,5 4 0,0-6 0,-2-4 0,0-2 0,5-7 0,-5 1 0,14-5 0,-7 3 0,8-8 0,-4-1 0,-1-4 0,6 0 0,-4 0 0,4 0 0,-6-8 0,-4 2 0,-9-3 0,-7 5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4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24575,'0'-11'0,"0"-3"0,0-3 0,0-1 0,0-9 0,7 13 0,2-7 0,8 12 0,4-7 0,-7 6 0,3 1 0,-6 6 0,-2 3 0,2 0 0,-3 0 0,-1 0 0,-3 3 0,-1 16 0,-3 6 0,0 21 0,0-10 0,0 15 0,0-9 0,0 12 0,0-1 0,0-11 0,4-4 0,2-10 0,6-9 0,1-2 0,4-9 0,4-4 0,2 0 0,4-4 0,1-4 0,0-10 0,1-7 0,1-9 0,-1 5 0,-5-2 0,-6 8 0,-1-7 0,-8 12 0,4-7 0,-6 13 0,1-8 0,-3 7 0,-2-2 0,-3 3 0,0-4 0,0 4 0,0-8 0,0 7 0,0-7 0,0 4 0,0-5 0,0 0 0,0 0 0,0 1 0,0 6 0,0 3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4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24575,'0'82'0,"0"-14"0,0 7 0,0-6 0,0 2 0,0-7 0,0 2 0,0-10 0,0 14 0,0-8 0,0-1 0,0-13 0,0-2 0,0-7 0,0 1 0,0-10 0,0 2 0,0-15 0,0 1 0,0-3 0,0-6 0,0 2 0,0-3 0,0-4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0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876 437 24575,'0'-13'0,"0"-6"0,0-24 0,0-9 0,0-1 0,0-8 0,0 9 0,0 0 0,0 18 0,0 5 0,0 14 0,-8 6 0,-13 5 0,0 8 0,-15 13 0,-4 18 0,-6 17 0,3 3 0,-7 27 0,28-29 0,-21 36 0,28-7 0,-5-4 0,15-20 0,4-1 0,1 5 0,0-1 0,0 0 0,0-5 0,-2-1 0,4 3 0,23 31 0,-16-39 0,1 2 0,10 5 0,1-2 0,0 39 0,-1-12 0,-13-1 0,-2-13 0,-5 10 0,0-10 0,-11 14 0,-1-31 0,-19 15 0,-2-27 0,-11 10 0,-3-7 0,1-7 0,-2-6 0,10-12 0,-17-1 0,24-10 0,-24 0 0,23-6 0,-7 0 0,2-5 0,6-10 0,4-8 0,11 6 0,6 3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6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24575,'0'-17'0,"0"1"0,0 9 0,0-4 0,0-1 0,3 3 0,5 3 0,9 6 0,1 0 0,8 0 0,-3 0 0,-5 0 0,8 0 0,-13 0 0,9 0 0,-10 0 0,0 3 0,-4 5 0,-4 10 0,0 10 0,-4 6 0,0 12 0,0 2 0,0 5 0,0 1 0,0 7 0,0-12 0,0 10 0,0-18 0,0 5 0,0-6 0,0 0 0,0-11 0,0 3 0,12-14 0,-1 9 0,16-12 0,-4 6 0,4-11 0,1 4 0,-6-6 0,4 1 0,-8-4 0,4-1 0,-6-4 0,-3 0 0,2 0 0,-6 0 0,3 0 0,-5 0 0,1 0 0,-1 0 0,-6 0 0,-6 0 0,-3 0 0,-8 0 0,7 0 0,-7 4 0,8 0 0,-8 8 0,3 1 0,0 3 0,1 1 0,0 0 0,3-1 0,-4 6 0,4 0 0,0 6 0,4-1 0,1 6 0,4-4 0,0 9 0,0-4 0,0 12 0,0-5 0,0 11 0,0-11 0,0 11 0,0-10 0,5 10 0,0-11 0,6 12 0,-1-12 0,0 11 0,1-4 0,-5-1 0,3 6 0,-8-6 0,4 7 0,0 0 0,-4-1 0,4 1 0,-5 0 0,0 0 0,0-6 0,0-2 0,0-12 0,0 4 0,0-9 0,-5 9 0,1-14 0,-6 8 0,-3-9 0,3-1 0,-6 0 0,3-6 0,0 1 0,-3 0 0,7-5 0,-3 4 0,4-8 0,0 4 0,0-5 0,4 1 0,-3-4 0,3-1 0,-3-3 0,-1 0 0,1 0 0,-5 0 0,3 0 0,-6 0 0,1-12 0,-4-9 0,-3-26 0,10 21 0,0-5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7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24575,'3'-4'0,"10"1"0,5 3 0,10 0 0,-6 0 0,4 0 0,-3 0 0,0 0 0,-2 0 0,-5 0 0,-3 0 0,2 0 0,-6 0 0,-1 0 0,-5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7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24575,'74'0'0,"6"0"0,-62 0 0,8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24575,'-36'0'0,"7"5"0,-31 1 0,24-1 0,-15 5 0,21-5 0,-10 1 0,13 2 0,4-7 0,6 6 0,1-6 0,11 8 0,-3 0 0,8 11 0,0-2 0,0 14 0,0-8 0,0 14 0,0 3 0,0 0 0,5 11 0,-4-10 0,4 10 0,-5-11 0,0 11 0,0-10 0,0 4 0,0-6 0,0-6 0,5 4 0,-4-4 0,3 1 0,-4 3 0,0-9 0,0 4 0,0-6 0,0-4 0,0-6 0,0-1 0,0-8 0,0 4 0,0-5 0,3 0 0,1-2 0,4-2 0,3-3 0,6 0 0,1 0 0,9 0 0,1 0 0,0 0 0,11 0 0,-10 0 0,9 0 0,-9 0 0,9 0 0,-9 0 0,-2 0 0,0 0 0,-14 0 0,8 0 0,-13 0 0,4 0 0,-8 0 0,-1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39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24575,'22'0'0,"2"0"0,11 0 0,3 0 0,-4 0 0,6 0 0,-6 0 0,-1 0 0,-11 0 0,0 0 0,-10 0 0,0 0 0,-8 0 0,-1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40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16 24575,'-1'-9'0,"-10"2"0,-6 20 0,-5-3 0,-5 13 0,7-6 0,-7 1 0,10-1 0,4-1 0,-2-3 0,5 3 0,2-3 0,4 4 0,4-1 0,0-3 0,0 2 0,0-2 0,0 0 0,0 2 0,0-6 0,4 6 0,0-6 0,8 7 0,1-4 0,3 1 0,1 3 0,-4-3 0,3 8 0,-7-3 0,4 3 0,-4 6 0,0-3 0,1 15 0,-5-5 0,-1 12 0,-4-5 0,0 5 0,0-6 0,0 6 0,0 8 0,-10 8 0,-1-11 0,-15 7 0,4-16 0,-3 5 0,5-6 0,1-8 0,5-11 0,1 0 0,5-10 0,3 0 0,2-5 0,0-3 0,8 0 0,0-4 0,11 0 0,-4 0 0,4 0 0,-3 0 0,3 0 0,-3 0 0,3 0 0,-4 3 0,1 6 0,-1 8 0,-2 12 0,-1 5 0,1 6 0,0 6 0,-4 1 0,-1 7 0,-5 7 0,0-6 0,0 12 0,0-12 0,0 11 0,0-10 0,0 11 0,0-11 0,0 4 0,0-13 0,4 6 0,-2-6 0,7 1 0,-8 4 0,8-11 0,-8 5 0,8-6 0,-8 0 0,7-1 0,-2-5 0,-1 4 0,3-10 0,-7 5 0,3-6 0,0-4 0,-3-2 0,6-4 0,-3-5 0,4 0 0,0-5 0,3-2 0,2-2 0,8-3 0,2 0 0,-1 0 0,4 0 0,-8 0 0,3 0 0,-8 0 0,2 0 0,-6 0 0,7 0 0,-8 0 0,4 0 0,2 0 0,-4 0 0,5 3 0,-8-2 0,1 2 0,-4-3 0,-1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4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24575,'0'-7'0,"0"-9"0,0-2 0,0-10 0,0 6 0,4-5 0,10 4 0,1 0 0,7 0 0,-5 6 0,-1 4 0,1 5 0,0 4 0,-5 4 0,0 0 0,-1 0 0,-2 0 0,-1 8 0,-1 6 0,-6 8 0,3 11 0,-4-4 0,0 9 0,0-9 0,4-1 0,1-6 0,3-6 0,0-3 0,0-2 0,-1-3 0,1-1 0,3-2 0,2-2 0,-1-3 0,4 0 0,1 0 0,1 0 0,4 0 0,-6-8 0,1-1 0,0-8 0,-4 1 0,2-1 0,-5 0 0,2 0 0,-4-4 0,1 3 0,-1-4 0,1 6 0,-1-1 0,0 4 0,-3-3 0,-2 8 0,-3-4 0,0 4 0,0-3 0,0 2 0,0 1 0,0 4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4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24575,'0'19'0,"0"3"0,0 10 0,0 3 0,0 4 0,0 7 0,0-4 0,0 10 0,0-11 0,0 18 0,0-16 0,0 16 0,0-12 0,0 1 0,0 4 0,0-11 0,0 5 0,0-12 0,0-1 0,0-14 0,0 1 0,0-11 0,0 2 0,0-3 0,0-4 0,0-1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5:44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15 24575,'-3'-4'0,"6"1"0,2 3 0,8 0 0,-1 0 0,4 0 0,-8-3 0,4 2 0,4-3 0,-6 4 0,10 0 0,-12 0 0,4 0 0,-5 8 0,-3 6 0,0 14 0,-4-4 0,0 13 0,0-1 0,0 12 0,0-1 0,0 5 0,0-4 0,0 6 0,0-1 0,0-6 0,0-1 0,0 0 0,0-10 0,0 8 0,4-15 0,1 4 0,4-6 0,0-4 0,0 3 0,3-8 0,1 3 0,4-8 0,-4 3 0,3-7 0,-3 3 0,3-4 0,-3 0 0,3 0 0,-4-3 0,5-2 0,-1-3 0,1 0 0,0 0 0,-1 0 0,-3 0 0,-1 0 0,-5 0 0,1 0 0,-1 0 0,1 0 0,-1 0 0,-9 4 0,-9 0 0,-6 8 0,-9 2 0,8 2 0,-4 7 0,9-6 0,-4 5 0,8-1 0,-4-3 0,5 3 0,3 1 0,-3 0 0,7 1 0,-3 3 0,4-4 0,0 6 0,0-1 0,0-5 0,0 4 0,0-3 0,0 4 0,0 0 0,0 6 0,0-4 0,4 9 0,2-10 0,3 11 0,1-5 0,0 6 0,0 0 0,0 0 0,-1-6 0,1 4 0,0-4 0,-5 6 0,4-6 0,-4 5 0,0-11 0,4 11 0,-8-11 0,3 11 0,0-10 0,-3 3 0,3-4 0,-4-1 0,0 1 0,0-1 0,0 12 0,0-8 0,0 8 0,0-11 0,-4 5 0,-5-5 0,-7 11 0,-3-5 0,0 0 0,0-1 0,1-10 0,4 3 0,-2-12 0,7 2 0,-3-8 0,1 0 0,2 0 0,-7-4 0,4-1 0,-1-3 0,1 0 0,1 0 0,2 0 0,-3 0 0,5-3 0,-1-1 0,0-8 0,0-1 0,3-3 0,-2-1 0,6 0 0,-7-4 0,7 3 0,-3 3 0,4 8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6:29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24575,'33'0'0,"-3"0"0,21 0 0,-8 0 0,-13 0 0,9 0 0,7 0 0,-4 0 0,4 0 0,-7 0 0,-9 0 0,1 0 0,-17 0 0,2 0 0,-8 0 0,-1 0 0,0 0 0,1-3 0,0-15 0,1-14 0,1-15 0,1-7 0,4 0 0,-3 6 0,7 2 0,-8 12 0,3 6 0,-6 10 0,0 6 0,-4 5 0,2 3 0,-2 0 0,0 7 0,-1 1 0,-3 4 0,0-4 0,0-1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02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4 197 24575,'-4'-8'0,"7"-1"0,20-5 0,14-4 0,22 0 0,15 0 0,16-2 0,7 5 0,-42 4 0,1 1-365,4 2 1,-1 1 364,32-1-158,-33 2 0,0-1 158,16 0 0,17 0 0,-29 1 0,-1 6 0,-33 0 0,1 0 717,-15 0-717,0 0 82,-1 0 0,-8 0 0,-2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5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24575,'0'48'0,"0"-1"0,0 25 0,0 11 0,0-24 0,0 68 0,0 24 0,0-55 0,0-1 0,0 61 0,8-4 0,7-99 0,21 61 0,17-31 0,12 17 0,17-7 0,12-10 0,6-19 0,16 11 0,5-15 0,-17 2 0,14-14 0,-32 1 0,9-12 0,-10 4 0,-20-10 0,-4-7 0,-26 2 0,-9-12 0,-1 5 0,-11-13 0,-1 5 0,-2-9 0,-11 2 0,6-4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6:42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22 459 24575,'13'70'0,"1"0"0,0 0 0,14 35 0,1-41 0,-15-71 0,22-8 0,-22-7 0,-4-11 0,3-2 0,-8-4 0,1-1 0,-2 5 0,-4 2 0,0 6 0,-4 4 0,-4 2 0,-5 8 0,-9 4 0,0 6 0,-6 3 0,1 0 0,4 0 0,1 0 0,6 0 0,3 0 0,1 3 0,5-2 0,2 5 0,5-5 0,13 3 0,5-4 0,10-4 0,5-6 0,9-17 0,-10 0 0,15-15 0,-15 5 0,6-6 0,-1-4 0,-10 4 0,-6-9 0,-7 10 0,-8 2 0,-2 7 0,-4 14 0,0 3 0,0 8 0,-3 4 0,-10 0 0,4 8 0,-8 9 0,2 24 0,3 7 0,-5 30 0,6-9 0,4 27-890,2-2 890,5-38 0,0 1 0,0 0 0,0 0 0,0 0 0,0 0 0,0 4 0,0 1 0,0-5 0,0 0 0,0 5 0,0-2 0,5 25-283,7 10 283,11-26 0,3 19 0,6-19 0,-8 3 0,1-26 0,0-1 0,-6-19 0,-1-3 877,-2-7-877,-3-8 296,3 0-296,2-22 0,2-10 0,-5-14 0,5-10 0,-8 5 0,4-14 0,-5 6 0,0-6 0,-5 7 0,-2 6 0,-4 7 0,0 3 0,0 14 0,-13-9 0,-14 12 0,-17 1 0,-3 5 0,-6 9 0,6-4 0,-1 9 0,7-4 0,8 5 0,11 0 0,4 0 0,6 0 0,8-3 0,1-5 0,3-5 0,4-3 0,16-8 0,7-2 0,16-6 0,5 0 0,-4 0 0,4-1 0,-7 7 0,-5 1 0,-3 10 0,-10 2 0,-6 5 0,-6 0 0,-3 3 0,-1 2 0,-2 0 0,-2-2 0,-3-2 0,-4-5 0,3 7 0,-2-2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6:4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3 24575,'-2'-3'0,"-15"11"0,-5-1 0,-18 18 0,10-13 0,-16 12 0,10-17 0,-10 12 0,6-8 0,6-1 0,6-5 0,6 2 0,9-5 0,-2 5 0,6-7 0,1 4 0,5-1 0,3 5 0,0 8 0,0 2 0,0 15 0,0 14 0,0 2 0,0 5 0,0 6 0,0 12 0,0-12 0,0 22 0,0-26 0,0 7 0,0-3 0,0 1 0,0-12 0,0 11 0,0-19 0,0 5 0,0-12 0,0-1 0,0-10 0,0 3 0,0-13 0,3 8 0,-2-13 0,7 8 0,-4-8 0,8 4 0,-4-4 0,13 0 0,-8-3 0,14-1 0,-5-4 0,5 0 0,6 0 0,2 0 0,-1 0 0,4 0 0,-9-4 0,4-2 0,-10-2 0,-6-1 0,-1 1 0,-8 3 0,4-2 0,-8 6 0,-1-2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6:44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24575,'0'33'0,"0"8"0,0 13 0,0 9 0,0-13 0,0 15 0,0-22 0,0 18 0,0-7 0,0-7 0,0-6 0,0-8 0,0-11 0,0-4 0,0-7 0,0-4 0,0-9 0,0-8 0,0-17 0,0-8 0,0-4 0,0-1 0,0 0 0,0 5 0,0-3 0,0 9 0,0-4 0,0 10 0,0 2 0,0 8 0,0 1 0,0 5 0,3 0 0,1 3 0,4-3 0,3 6 0,6-6 0,1 2 0,8-4 0,3 0 0,-1 4 0,11-4 0,-11 4 0,11-1 0,-10-2 0,4 7 0,-6-3 0,-5 0 0,5 3 0,-10-3 0,1 1 0,-3 2 0,-2-2 0,-1 3 0,0 0 0,-4 0 0,-1 0 0,1 0 0,-1 0 0,-3-3 0,0-1 0,-4-4 0,0 1 0,0-1 0,0 0 0,0-3 0,0 2 0,0-7 0,0 3 0,0-3 0,0-1 0,0-5 0,0 4 0,0-3 0,0 4 0,0 1 0,0-1 0,0 0 0,0 0 0,0 5 0,0-4 0,0 7 0,0-2 0,0 3 0,0 1 0,0 5 0,0 12 0,0 8 0,0 10 0,0-1 0,0 6 0,0 7 0,0 8 0,0 6 0,0-1 0,-5 1 0,4 7 0,-4-6 0,5 6 0,0-14 0,0 5 0,0-16 0,0 3 0,0-12 0,0 0 0,0-8 0,0-3 0,0-8 0,0-1 0,0 1 0,0-1 0,0 0 0,0 1 0,0-1 0,0 0 0,0 1 0,0-1 0,0 1 0,3-1 0,-2 1 0,2-1 0,-3 1 0,0-4 0,0-1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6:46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24575,'17'-8'0,"-8"1"0,26-11 0,-13 1 0,1 8 0,9 0 0,-13 1 0,4 7 0,-8-3 0,-6 4 0,3 0 0,-1 0 0,-3 0 0,4 0 0,-8 3 0,-1 10 0,-3 11 0,0 10 0,0 6 0,0 6 0,5 9 0,-3-6 0,3 33 0,-1-35 0,-3 36 0,10-11 0,-6-12 0,2 16 0,3-22 0,-4 2 0,5 4 0,0-6 0,-1-6 0,0-2 0,-4-6 0,2-6 0,-3-1 0,0-11 0,-1 0 0,-4-10 0,0 0 0,0-4 0,0-1 0,0 1 0,0-1 0,0 0 0,0 1 0,-3-1 0,-1 0 0,-3 0 0,-5-3 0,-1 3 0,-3-2 0,-6 0 0,-1 2 0,-4-6 0,0 3 0,-1-4 0,6 4 0,0-3 0,9 3 0,2-4 0,3 0 0,0 0 0,4-3 0,1 2 0,3-2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56:47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 24575,'-4'-33'0,"1"8"0,3 22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2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1474 1 24575,'-21'13'0,"-3"9"0,-12 15 0,-2 7 0,6-9 0,-8 7 0,18-8 0,-14 9 0,9-2 0,-4-3 0,4 2 0,-3 1 0,18-9 0,-7 17 0,9-18 0,-2 15 0,-3 0 0,10-4 0,-5 4 0,9-6 0,-3 6 0,4 1 0,0-5 0,0 9 0,0-9 0,4 11 0,12 1 0,1-7 0,14 5 0,5 13 0,-12-13 0,24 34 0,-26-19-294,-6-20 1,0 3 293,2 48 0,-10-37 0,-2 2-794,-2 1 1,-1 2 793,1 12 0,-1 3-911,-2-1 0,-2 1 911,-1 5 0,-3 0 0,-4-4 0,-4-2 0,-1 0 0,-3-1 0,-5-5 0,-1 0 0,1-1 0,0 2 0,-1 4 0,0 1 0,-2-5 0,-1 1 0,0 3 0,-2 0 0,-6-2 0,0-2 0,4 0 0,-1-1 0,-7 4 0,-1 0 0,4 4 0,-1 0 0,-7-2 0,0-1 0,3 0 0,0 0 0,-2-1 0,-1-2 0,1-10 0,3-3 0,9-11 0,1-2-250,-8 1 0,1-4 250,-8 15 297,-11 13-297,14-16 1411,3-16-1411,13-13 1956,6-8-1956,8-9 614,3-2-614,0-3 0,4-4 0,0-1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2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24575,'0'-5'0,"0"11"0,0 8 0,0 12 0,0-8 0,0 8 0,0-3 0,0-1 0,0 0 0,0-10 0,0 4 0,0-8 0,0 4 0,6-8 0,-1-1 0,9-3 0,-1 0 0,3 0 0,1 0 0,0 0 0,-1 0 0,1 0 0,-1 4 0,1-3 0,0 6 0,-1-6 0,-3 6 0,3-6 0,-8 6 0,4-7 0,-5 7 0,1-6 0,-1 2 0,-3 0 0,3-2 0,-3 2 0,3-3 0,0 0 0,-3 0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35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184 0 24575,'-49'7'0,"30"3"0,-35 11 0,43 7 0,-2 1 0,-1 4 0,8 0 0,-2-4 0,4 3 0,3-9 0,-3-1 0,4-10 0,0 4 0,0-4 0,0 1 0,0-2 0,0-3 0,7-1 0,7 1 0,4 1 0,8-4 0,-8-1 0,8 0 0,-8-3 0,3 3 0,-4-4 0,-1 0 0,1 0 0,0 0 0,-1 0 0,-3 0 0,2 0 0,-6-4 0,3-4 0,-1-5 0,-1-4 0,2-4 0,-3-2 0,-1 1 0,1-5 0,0 9 0,-4-8 0,-1 8 0,-4-3 0,0 4 0,0 1 0,0-1 0,0 0 0,0 5 0,-8 0 0,3 4 0,-11 0 0,3 3 0,-8 2 0,3 3 0,-4 0 0,1 0 0,3 0 0,-4 0 0,6 3 0,3 2 0,1-1 0,5-1 0,-1 1 0,0-3 0,4 5 0,1-5 0,3 2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37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1 176 24575,'0'7'0,"0"5"0,0-4 0,0 8 0,0-8 0,0 8 0,0-4 0,0 5 0,0-1 0,0-4 0,0-1 0,0-4 0,0 0 0,0 0 0,0 1 0,0-1 0,0 1 0,0 3 0,3-2 0,-2 6 0,2-6 0,-3 2 0,4-3 0,-4-1 0,4 1 0,-4-1 0,0-6 0,0-14 0,0-6 0,0-11 0,0-3 0,0-2 0,0 1 0,0-4 0,0 3 0,0-5 0,0 6 0,0 6 0,0 6 0,0 6 0,0-1 0,0 4 0,0 2 0,3 3 0,1 4 0,4 1 0,-4-1 0,3 4 0,-3-4 0,7 4 0,-2 0 0,6 0 0,3 0 0,0 0 0,3 0 0,-4 0 0,-5 0 0,4 0 0,-8 4 0,8 4 0,-7 4 0,3 5 0,-4-5 0,-4 4 0,-1-7 0,1 2 0,-3-3 0,2-1 0,-3 1 0,0-1 0,0 5 0,-4 0 0,-4 5 0,-5-1 0,-9 2 0,4-2 0,-8-2 0,8-1 0,-3-5 0,8 0 0,-3-3 0,8-2 0,-8-3 0,7 0 0,-2 0 0,3 0 0,1 0 0,2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0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24575,'45'-5'0,"8"-7"0,27-9 0,10 1 0,-7 6 0,16 8 0,-29 6 0,10 0 0,-23 0 0,-4 0 0,-29 0 0,-4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0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1 24575,'-23'0'0,"11"0"0,-28 5 0,4 18 0,-13 3 0,-7 29 0,13-6 0,0 2 0,8 5 0,-9 23 0,16-23 0,-9 31 0,19-41 0,-1 15 0,7-1 0,2-1 0,9 3 0,-4-10 0,5 20 0,0-28 0,0 19 0,0-5 0,4-14 0,14 21 0,19-12 0,0-13 0,17 18 0,-1-20 0,-2-1 0,9-1 0,-17-14 0,3 0 0,-8-5 0,-6-2 0,-8-5 0,-10-5 0,0-1 0,-6-4 0,1 0 0,-5 0 0,0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38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 0 24575,'-6'0'0,"-6"0"0,-9 0 0,-1 0 0,1 0 0,3 0 0,1 0 0,1 0 0,8 0 0,-1 3 0,6 10 0,3 1 0,0 7 0,-4 0 0,3-3 0,-3 8 0,4-8 0,0 4 0,0-1 0,0-3 0,0 3 0,0-8 0,0 2 0,0-2 0,0 3 0,0-3 0,0 2 0,0-6 0,0 3 0,0-5 0,0 1 0,0-1 0,0 0 0,0 0 0,0 0 0,0 0 0,0 1 0,0-1 0,3-4 0,1 1 0,7-4 0,2 0 0,0 0 0,7 0 0,-10 0 0,10 0 0,-7 0 0,3 0 0,-3 0 0,2 0 0,-6 0 0,2 0 0,-3 0 0,-1 0 0,1 0 0,-4 0 0,-1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39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24575,'15'0'0,"5"0"0,-2 0 0,3 0 0,-4 0 0,-5 0 0,0 0 0,-5 0 0,-3 0 0,-1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40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0 100 24575,'0'19'0,"0"4"0,0-1 0,0 1 0,0-2 0,0 1 0,0 0 0,0 5 0,0-4 0,0-2 0,0-8 0,0 2 0,0-6 0,0 2 0,0-16 0,0-6 0,0-14 0,0-8 0,0-1 0,0 0 0,0-5 0,0 11 0,0-5 0,0 10 0,0 2 0,0 8 0,0 1 0,0 5 0,0-1 0,0 1 0,0 0 0,3-1 0,1 4 0,4-2 0,-1 5 0,1-3 0,-1 1 0,1 2 0,-1-2 0,5 3 0,1 0 0,3 0 0,1 0 0,-1 0 0,1 0 0,-5 0 0,4 0 0,-3 0 0,-1 0 0,0 3 0,-5 1 0,1 0 0,-1 3 0,-2-3 0,-2 4 0,-3-1 0,0 0 0,0 1 0,-4-1 0,-4 1 0,-4 0 0,-5 4 0,0 1 0,0 0 0,1 3 0,-6-7 0,8 7 0,-6-7 0,11 3 0,-7-4 0,7 0 0,-2 0 0,7-1 0,-3-3 0,6 3 0,-6-6 0,6 5 0,5-5 0,6 6 0,11-2 0,2 3 0,4 2 0,-4-2 0,3 5 0,-8-3 0,3 3 0,-9-6 0,0 1 0,-4 0 0,-1-4 0,-3-1 0,0-3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41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0 459 24575,'0'-2'0,"0"-4"0,0-20 0,0-10 0,0-5 0,0-11 0,0 10 0,0-10 0,0 16 0,0-4 0,0 13 0,0 8 0,0-1 0,4 7 0,0 1 0,1 0 0,2 4 0,-3 1 0,3 2 0,0 2 0,0 3 0,0 0 0,1 0 0,-1 3 0,1 6 0,0 8 0,1 6 0,0 4 0,1 6 0,-1-4 0,4 4 0,-2-6 0,2 0 0,-1-4 0,-2 3 0,2-8 0,-3 8 0,0-9 0,-1 1 0,0-3 0,0-6 0,-4 6 0,3-6 0,-6 3 0,5-5 0,-5 0 0,3 1 0,-1-1 0,-2 5 0,5-4 0,-5 4 0,2-5 0,-3 1 0,4-1 0,-3 1 0,2-1 0,-3-2 0,0-2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42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24575,'15'0'0,"-4"0"0,4-3 0,-6 2 0,6-7 0,-2 4 0,-1-1 0,0-2 0,4 6 0,-6-6 0,6 6 0,-8-5 0,-4 5 0,-1-3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43.2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1 115 24575,'35'-10'0,"-12"4"0,20-13 0,-19 5 0,14-2 0,-9-1 0,9 6 0,-14 2 0,3 1 0,-6 7 0,-7-3 0,6 4 0,-12 0 0,4 0 0,-8 0 0,-1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43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24575,'0'7'0,"0"9"0,0-2 0,0 7 0,0 0 0,0 2 0,0 4 0,0 1 0,0-1 0,0 0 0,0 1 0,0-1 0,0-5 0,0 0 0,0-10 0,0 0 0,0-5 0,0 1 0,0 8 0,0-7 0,0 12 0,0-9 0,0 1 0,0 2 0,0-6 0,0 2 0,0-4 0,0 1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45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4 24575,'-3'-4'0,"-1"5"0,-8 12 0,-2 5 0,-4 9 0,4-4 0,1 3 0,4-3 0,0-1 0,4 0 0,1-10 0,4 4 0,0-8 0,0 8 0,0-8 0,0 8 0,0-8 0,0 8 0,0-8 0,0 4 0,0-5 0,0 1 0,0-1 0,0 1 0,3-1 0,1 1 0,1-1 0,1 1 0,-1-1 0,2-2 0,1 1 0,-1-5 0,1 2 0,-1-3 0,1 0 0,3 0 0,-2 0 0,2 0 0,1 0 0,-4 0 0,4 0 0,-4 0 0,3 0 0,-2 0 0,2 0 0,1 0 0,-4-3 0,8-2 0,-7-6 0,3 2 0,-5-3 0,1 0 0,0 4 0,0-4 0,-1 4 0,-3-3 0,0-2 0,-4-4 0,0 0 0,3 1 0,-2-6 0,3 4 0,-4-3 0,0 4 0,0 4 0,0-2 0,0 2 0,0 0 0,0 2 0,0-1 0,-3 3 0,-5-6 0,-1 10 0,1-6 0,-3 6 0,6 1 0,-7-3 0,4 6 0,1-2 0,-5 3 0,4 0 0,-4 0 0,0 0 0,4 0 0,-4 0 0,4 0 0,1 0 0,-1 0 0,4 0 0,1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7:47.2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74 24575,'0'8'0,"0"3"0,0 6 0,0 1 0,0 8 0,0-3 0,0 4 0,0 1 0,0-6 0,0 4 0,0-3 0,0-1 0,0 4 0,0-8 0,0 3 0,0-4 0,0-5 0,0 0 0,0-4 0,0-1 0,0 1 0,0-7 0,0-6 0,0-8 0,0-3 0,0-6 0,-4 4 0,3-8 0,-6 8 0,6-8 0,-3 8 0,4-8 0,0 3 0,0-4 0,0 4 0,0-3 0,0 8 0,0-3 0,0 4 0,0 0 0,0 5 0,0-4 0,0 7 0,0-2 0,0 3 0,0 1 0,6 0 0,3 3 0,6-3 0,2 6 0,0-6 0,4 6 0,-3-3 0,3 4 0,-4 0 0,0 0 0,-5 0 0,4 0 0,-8 0 0,4 0 0,-4 0 0,-1 0 0,1 0 0,-1 3 0,1 1 0,-4 4 0,-1 0 0,-3-1 0,0 1 0,0-1 0,0 1 0,0-1 0,0 5 0,0-4 0,0 8 0,-3-8 0,2 4 0,-6-5 0,3 1 0,-4-1 0,1 1 0,-1 0 0,-4-1 0,4 1 0,-4 0 0,0 0 0,4-1 0,-4 1 0,0 0 0,4 0 0,-8 0 0,3 0 0,1 0 0,-4 0 0,7-1 0,-6-2 0,6 2 0,-3-7 0,5 7 0,-1-3 0,7 0 0,6-1 0,7-3 0,1 0 0,3 0 0,-4 0 0,10 0 0,-5 0 0,5 0 0,-6 4 0,1 1 0,0 3 0,-1 0 0,1 1 0,-1-1 0,-3 0 0,3 0 0,-8 0 0,4-1 0,-5-2 0,-3 1 0,0-5 0,-4 2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03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 8 24575,'0'-4'0,"-5"1"0,-12 3 0,-5 0 0,-1 0 0,-3 0 0,3 4 0,0 4 0,2 2 0,4 2 0,4-4 0,-2 0 0,6 0 0,1-1 0,5 1 0,3-1 0,0 5 0,0 5 0,0 5 0,0 6 0,0 4 0,0-3 0,0 9 0,0 3 0,0 0 0,4 5 0,2-7 0,-1-5 0,0-1 0,-5-5 0,0-10 0,0 3 0,0-13 0,0 4 0,0-5 0,0 0 0,3 1 0,-2-1 0,2 0 0,-3 1 0,0-1 0,4 1 0,-4-1 0,7-3 0,-3 3 0,4-6 0,3 2 0,2-3 0,3 0 0,1 4 0,4-3 0,2 3 0,4-4 0,1 0 0,-1 0 0,6 0 0,1 0 0,1 0 0,3 0 0,-14 0 0,8 0 0,-15 0 0,5 0 0,-13 0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0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99 132 24575,'7'-9'0,"3"1"0,7 8 0,8 0 0,1 0 0,-5 0 0,2 0 0,-17 9 0,11 6 0,-14 17 0,5 0 0,-8 24 0,0-20 0,0 20 0,-11 2 0,-1-14 0,-25 29 0,6-27 0,-13 12 0,10-13 0,5-6 0,3-12 0,11-8 0,2-6 0,8-19 0,1-14 0,20-35 0,13-13 0,11-2 0,-10 23 0,0 1 0,10-4 0,-10 4 0,0 1 0,6 0 0,17-28 0,-17 25 0,1-1 0,-6 17 0,-14 7 0,7 5 0,-14 6 0,3 4 0,-24 7 0,-9 23 0,-16 6 0,-5 28 0,-9 15 0,16-11 0,-14 15 0,23-14 0,-5 4 0,11 3 0,6-13 0,8-1 0,5-14 0,0 5 0,14-15 0,14 2 0,20-12 0,11-1 0,21-11 0,-21 0 0,24-6 0,-28 0 0,3 0 0,-7 0 0,-12-10 0,-8 4 0,-7-9 0,-10 6 0,-1 0 0,-4 0 0,-4 4 0,-2 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14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311 0 24575,'-2'0'0,"0"0"0,-17 0 0,9 0 0,-7 0 0,6 0 0,-2 0 0,0 0 0,-2 0 0,2 0 0,-4 4 0,4 9 0,-3 1 0,2 12 0,-3-8 0,3 8 0,-3-3 0,3 4 0,-1 1 0,-2-1 0,7 0 0,1-4 0,0 3 0,5-8 0,-1 8 0,1-8 0,4 3 0,0 1 0,0-5 0,0 5 0,0-1 0,0-3 0,0 4 0,0-6 0,0 1 0,0-1 0,0 1 0,0-4 0,3-2 0,1-3 0,4-1 0,4 1 0,-4 0 0,12 0 0,-6-3 0,12-1 0,-8-4 0,8 0 0,-8 0 0,9 0 0,-10 0 0,5-8 0,-6 3 0,1-11 0,-4 3 0,3-8 0,-6 3 0,2-4 0,-3 5 0,-1-4 0,1 3 0,-4-4 0,-2 10 0,-3 0 0,0 4 0,0 1 0,0-1 0,-3 4 0,-5 1 0,-5 3 0,-3 0 0,-1 0 0,0 0 0,5 0 0,0 0 0,4 0 0,4 3 0,-2-2 0,5 5 0,-2-2 0,3 4 0,6-5 0,3 1 0,11-4 0,3 0 0,4-4 0,-4-1 0,-2-4 0,-4 1 0,-1-1 0,-3 4 0,-1-2 0,-5 6 0,1-2 0,-4 6 0,-1 5 0,-3 9 0,-4 6 0,-1-1 0,0 5 0,-3-5 0,7 1 0,-3 3 0,4-8 0,0 3 0,0-4 0,0-5 0,0 0 0,0-4 0,0-1 0,0 1 0,0-1 0,3-3 0,-2 0 0,2-4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15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24575,'0'20'0,"0"1"0,0 12 0,0-9 0,0 13 0,0-8 0,0 5 0,0-6 0,0-1 0,0-10 0,0 5 0,0-10 0,0 0 0,0-5 0,3-2 0,1-2 0,12-3 0,-2 0 0,12 0 0,-9 0 0,10 0 0,-5-4 0,1-1 0,3-4 0,-8 0 0,3 4 0,-8-2 0,2 6 0,-6-2 0,2 3 0,1 0 0,-3 0 0,2 0 0,-3 0 0,-1 0 0,-3 0 0,-1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16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24575,'19'0'0,"-2"0"0,9 0 0,-8 0 0,8 0 0,-8 0 0,3 0 0,-8 0 0,-2 0 0,-6 0 0,-2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17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78 24575,'7'-8'0,"4"3"0,10-11 0,5 6 0,-8-3 0,3 5 0,-4-1 0,-5 4 0,0 2 0,-4 3 0,3 0 0,-2 0 0,2 0 0,-3 0 0,-4 0 0,-1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18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0 627 24575,'4'-2'0,"0"-14"0,-4-12 0,0-18 0,0-9 0,0 6 0,0-34 0,0 42 0,0-40 0,0 43 0,0-21 0,0 28 0,0-7 0,0 24 0,0-7 0,0 9 0,3 3 0,1 6 0,8 16 0,1 5 0,2 15 0,3 2 0,-7 4 0,8 1 0,-8 0 0,7-1 0,-7 1 0,4 0 0,-1 0 0,-3-6 0,6-1 0,-6-6 0,1-4 0,-3-2 0,-1-4 0,0-4 0,1 2 0,-2-6 0,1 2 0,0-3 0,-1-4 0,-3-7 0,-1-11 0,-3-13 0,0-2 0,0-15 0,0 13 0,0-13 0,0 15 0,0-4 0,0 5 0,0 6 0,0 0 0,0 5 0,0 1 0,0-1 0,0 0 0,0 4 0,0-2 0,0 6 0,0-3 0,0 5 0,0-1 0,0 0 0,0 1 0,0 0 0,0 3 0,0 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08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24575,'12'0'0,"0"0"0,9 0 0,-3 0 0,4 0 0,-1 0 0,-3 0 0,8 0 0,-8 0 0,13 0 0,-15 0 0,10-3 0,-18 2 0,4-6 0,-5 6 0,0-3 0,-3 4 0,0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09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24575,'0'20'0,"0"1"0,0 12 0,0 1 0,0 12 0,0-4 0,0 4 0,0-12 0,0 4 0,0-9 0,0 4 0,5 0 0,3-9 0,-1 3 0,4-10 0,-7-5 0,0 4 0,3-11 0,-3 6 0,0-11 0,0 4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0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24575,'0'11'0,"0"-2"0,0 6 0,0-2 0,0 8 0,0-7 0,0 11 0,0-11 0,0 7 0,0-4 0,0-5 0,0 0 0,0-5 0,0 1 0,0-1 0,0-3 0,0-1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1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1 179 24575,'0'2'0,"0"0"0,0 17 0,0-5 0,0 7 0,0 0 0,0-3 0,0 14 0,3-13 0,-2 13 0,11-10 0,-10 6 0,10-1 0,-11-4 0,7 3 0,-7-12 0,7 6 0,-3-7 0,3-1 0,-4 0 0,-1-5 0,1-2 0,-1 1 0,1-2 0,2 3 0,-5 0 0,2 0 0,-3 1 0,4-1 0,-4 1 0,4 3 0,-4-2 0,0 2 0,0-3 0,0-1 0,3-2 0,1-2 0,3-3 0,1-12 0,6-15 0,-3-9 0,15-23 0,-7 3 0,9-14 0,-11 14 0,5-11 0,-6 18 0,7-12 0,-7 13 0,3 2 0,-8 17 0,2 1 0,-5 16 0,-3 0 0,1 8 0,-5 0 0,2 4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3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81 342 24575,'-4'7'0,"1"6"0,-5 5 0,1 11 0,-7 6 0,5-1 0,-1-1 0,1-11 0,0 0 0,5-6 0,0-3 0,4-1 0,0-11 0,0-11 0,0-4 0,0-7 0,0 4 0,4 0 0,1-4 0,3 3 0,1-8 0,-4 8 0,3-8 0,-7 3 0,7-10 0,-2-1 0,4-6 0,0 0 0,0 0 0,0 0 0,-1 0 0,1 11 0,-1-3 0,-1 18 0,1-6 0,-5 11 0,3 1 0,-6 1 0,5 13 0,-2-1 0,4 15 0,1 8 0,1 1 0,-1 3 0,0 1 0,1 1 0,-1 0 0,1-1 0,-1 0 0,1-4 0,-1 4 0,4-6 0,-3-4 0,3 3 0,-5-12 0,1 6 0,-2-11 0,-2 2 0,2-3 0,-7-1 0,4 1 0,-4-4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1 174 24575,'0'-13'0,"0"-1"0,8-5 0,-5 4 0,14-3 0,-11 4 0,12 4 0,-4-3 0,0 12 0,4-3 0,1 4 0,2 0 0,2 0 0,-4 0 0,0 5 0,-5 4 0,0 1 0,-6 3 0,1-5 0,0 1 0,-1-1 0,1-3 0,4-1 0,-4-4 0,9 0 0,-4 0 0,5-4 0,0-6 0,0-10 0,-4 5 0,3-8 0,-8 8 0,3 5 0,-4-3 0,-1 12 0,-3-6 0,3 6 0,-7-3 0,2 4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4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24575,'11'0'0,"6"-4"0,1 3 0,4-7 0,-6 7 0,6-2 0,0 3 0,1 0 0,-2 0 0,-4 0 0,4 0 0,-7 0 0,6 0 0,-11 0 0,2 0 0,-4 0 0,-3 0 0,0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5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24575,'0'16'0,"0"8"0,0 5 0,0 15 0,0-8 0,0 10 0,0-6 0,0 0 0,0 0 0,0-11 0,0 8 0,0-17 0,0 2 0,0-6 0,0-7 0,0 2 0,0-3 0,0-1 0,3-3 0,1 0 0,3-4 0,0 0 0,1 0 0,-1 0 0,5 0 0,0 0 0,5 0 0,0 0 0,4 0 0,-3 0 0,8 0 0,-8 0 0,3 0 0,-4 0 0,-4 0 0,-2 0 0,-3 0 0,-1-4 0,-3 4 0,0-4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6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55 24575,'0'2'0,"0"4"0,0 19 0,0 5 0,0-1 0,0 9 0,0-14 0,0 4 0,0-2 0,0-8 0,0 3 0,0-4 0,0-1 0,0-3 0,0 2 0,0-6 0,3 6 0,2-6 0,2 2 0,1-3 0,0 0 0,-1-1 0,1 1 0,-1-4 0,1-1 0,-1 0 0,1-2 0,-1 3 0,1-1 0,-1-2 0,1 2 0,-1 1 0,1-4 0,-1 4 0,1-4 0,-1 0 0,0 0 0,1-7 0,0-2 0,0-7 0,-4-1 0,4-5 0,-3 0 0,0-6 0,4-5 0,-8 5 0,3-5 0,0 5 0,-3 5 0,3-3 0,-4 12 0,0-6 0,0 7 0,0 0 0,0 2 0,0 3 0,0 0 0,0 1 0,0-1 0,0 1 0,0-1 0,0 0 0,0 1 0,0-1 0,0 1 0,0 0 0,0 0 0,0-1 0,0 4 0,0 1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7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0 24575,'-2'0'0,"-4"0"0,-14 0 0,2 0 0,-3 0 0,4 0 0,-10 0 0,12 0 0,-7 0 0,10 0 0,4 0 0,-4 0 0,8 6 0,1 3 0,3 7 0,0 0 0,0 6 0,0-5 0,0 10 0,0-5 0,0 6 0,0-6 0,0 4 0,0-8 0,0 8 0,0-8 0,0 8 0,0-8 0,0 4 0,0-6 0,0 1 0,0 0 0,0-1 0,0 1 0,0-5 0,0 0 0,0-4 0,0-1 0,0 1 0,0-1 0,3-3 0,5 0 0,4-4 0,5 0 0,4 0 0,-3 0 0,3 0 0,1 0 0,-4-4 0,-1 3 0,-1-6 0,-8 6 0,4-6 0,-5 6 0,1-3 0,-4 4 0,-1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28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25 24575,'-7'-4'0,"10"1"0,3 3 0,16-4 0,-4-1 0,8 0 0,-8 1 0,3 4 0,-4 0 0,-5 0 0,9 0 0,-12 0 0,8 0 0,-10 0 0,0 0 0,-3 0 0,-1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30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97 112 24575,'7'0'0,"0"0"0,0 0 0,1 0 0,-1 0 0,0 0 0,1 0 0,-1 0 0,0 0 0,-1 0 0,1 0 0,0 0 0,0 0 0,0 0 0,0 0 0,0 0 0,0 0 0,0 0 0,0 0 0,-6-6 0,-2 4 0,-10-8 0,2 2 0,-7-5 0,6-4 0,-6 4 0,7 1 0,-2 4 0,3 1 0,1 2 0,-1-1 0,-4 5 0,4-3 0,-4 4 0,5 0 0,-1 0 0,0 0 0,1 0 0,-1 0 0,1 4 0,-1 0 0,4 7 0,-3-2 0,6 3 0,-2-5 0,3 1 0,0 3 0,0-2 0,0 2 0,0-3 0,0 3 0,0-2 0,0 2 0,0 1 0,0-3 0,0 2 0,0-3 0,0-1 0,0 1 0,3-1 0,-2 1 0,6-1 0,-3 1 0,3-1 0,-2 1 0,1-1 0,-2 1 0,1-1 0,1 1 0,-5-1 0,6 0 0,-3 1 0,0-1 0,2-3 0,-1 3 0,2-6 0,1 5 0,-1-5 0,1 6 0,3-3 0,2 1 0,3 2 0,1-6 0,-4 6 0,2-6 0,-6 6 0,2-7 0,-3 7 0,-1-6 0,1 5 0,-1-1 0,1 2 0,-1-3 0,1 3 0,-1-3 0,-3 4 0,0-1 0,-4 1 0,0-1 0,0 1 0,0-1 0,0 1 0,0-1 0,0 1 0,0-1 0,0 1 0,0-1 0,0 1 0,0-1 0,0 5 0,-4 0 0,0 1 0,-8 3 0,3-8 0,-7 8 0,8-8 0,-8 4 0,7-4 0,-2 0 0,3-1 0,0 0 0,-3 1 0,2-3 0,-7-2 0,4 1 0,-1-3 0,-3 3 0,4-4 0,-1 0 0,1 0 0,1 0 0,2 0 0,-3 0 0,5 0 0,-1-4 0,0 0 0,4-4 0,-3 4 0,7-3 0,-7 3 0,6-3 0,-2-1 0,-1 0 0,4 1 0,-4 0 0,4 2 0,0 2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31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24575,'-4'0'0,"0"0"0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5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0 24575,'-8'20'0,"-3"7"0,-8 2 0,-1 9 0,-4-2 0,3-2 0,-5 12 0,2-14 0,7 13 0,-6-15 0,12 8 0,-2-9 0,3 9 0,5-4 0,-4 0 0,8-1 0,-12 0 0,11 7 0,-7 2 0,9 10 0,0-11 0,0 11 0,-5-10 0,4 10 0,-3-5 0,4 1 0,0 4 0,0-4 0,0 5 0,0 8 0,0-5 0,0 4 0,0-6 0,0 0 0,0-7 0,0 6 0,0-12 0,0 5 0,0-6 0,0 0 0,0-1 0,0 1 0,0-1 0,0 1 0,0 0 0,0 5 0,4-3 0,-3 4 0,8-7 0,-3 1 0,-1 6 0,4-4 0,-3 4 0,3-7 0,1 1 0,0 0 0,0 0 0,0 0 0,0-1 0,0 1 0,0 6 0,5 2 0,3 12 0,8-4 0,-2 11 0,2-18 0,1 10 0,16 15 0,-13-26 0,19 36 0,-23-40 0,14 19 0,-6-9 0,4-3 0,-6 1 0,1-8 0,7 18 0,-9-27 0,33 39 0,-15-29 0,15 15 0,-12-10 0,13-2 0,-22-8 0,27 13 0,-25-14 0,11 1 0,-5 4 0,1-11 0,-8 4 0,4 0 0,-5-4 0,-7-2 0,5 0 0,-10-6 0,3 0 0,1 5 0,0-10 0,6 5 0,-1-5 0,6 6 0,1-5 0,7 6 0,-7-7 0,5 2 0,2-1 0,2 1 0,5 0 0,16 4 0,-23-4 0,22 4 0,-35-6 0,12 2 0,-12-7 0,5 5 0,-6-9 0,6 8 0,-5-8 0,5 9 0,-6-9 0,0 8 0,0-8 0,-6 3 0,-1-5 0,-6 0 0,-4 0 0,-2 0 0,-8-1 0,2-4 0,-6 0 0,2-1 0,-3-2 0,-1 2 0,0-3 0,0 0 0,0 0 0,1 3 0,-1-2 0,0 2 0,1 1 0,-1-4 0,1 4 0,3-1 0,2-2 0,4 3 0,-1 0 0,1-3 0,0 2 0,-1 1 0,1-3 0,-1 3 0,1-4 0,4 0 0,-3 0 0,4 0 0,-6 0 0,1 0 0,0 0 0,-1 0 0,1 0 0,0 3 0,-5-2 0,4 3 0,-4-4 0,1 3 0,-2-2 0,-3 2 0,-1-3 0,1 0 0,-1 0 0,1 0 0,-1 0 0,1 0 0,-1 0 0,1 0 0,-1 0 0,-3 4 0,3-3 0,-3 2 0,3-3 0,0 3 0,0-2 0,-3 5 0,2-5 0,-2 6 0,4-6 0,-4 5 0,3-5 0,-3 2 0,0 1 0,3-3 0,-3 5 0,3-5 0,1 6 0,-1-7 0,1 4 0,-4-1 0,2-2 0,7 2 0,11-3 0,17 0 0,-1 0 0,6-4 0,-6 3 0,0-4 0,-6 5 0,-1 0 0,0 0 0,-5 0 0,5 0 0,-5 0 0,-1 0 0,0 0 0,1 0 0,-1 0 0,0 0 0,1 0 0,-1 0 0,0-4 0,1 3 0,-1-7 0,-4 7 0,3-8 0,-3 8 0,4-7 0,-4 7 0,3-3 0,-9 0 0,10 3 0,-10-2 0,5-1 0,-6 3 0,1-3 0,0 1 0,-1 2 0,1-7 0,-1 7 0,1-6 0,0 2 0,-1 0 0,-3-2 0,3 6 0,-4-2 0,5-1 0,-5 3 0,4-6 0,-4 6 0,5-7 0,7 0 0,-5-1 0,5-4 0,-8 9 0,1-4 0,4 3 0,-3-3 0,4 3 0,-6-3 0,6 3 0,0-4 0,1 0 0,3 0 0,-8 1 0,3 3 0,-4-3 0,0 4 0,-5-5 0,4 1 0,-4 0 0,1 0 0,2 3 0,-6-1 0,7 1 0,-8-3 0,4 0 0,-5 1 0,5-1 0,-4 0 0,8-4 0,-8 3 0,4-2 0,-5 3 0,1 1 0,3-1 0,-3 0 0,3 1 0,-4 2 0,1-1 0,-1 1 0,1 1 0,-1-3 0,1 3 0,-1 0 0,1-3 0,0 6 0,-1-5 0,-3 5 0,-1-2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19:55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24575,'20'0'0,"-4"0"0,16 0 0,-2 0 0,4 0 0,4 0 0,-3 0 0,-6 0 0,3 0 0,-9-4 0,4 3 0,-5-3 0,0 4 0,-6 0 0,-3 0 0,3 0 0,-8 0 0,3 0 0,-7 3 0,0 5 0,-4 4 0,0 5 0,0 4 0,0 2 0,0 4 0,0 0 0,0 1 0,-5 5 0,0 1 0,-1 6 0,-3-6 0,8 4 0,-3-9 0,4-1 0,0-6 0,0-6 0,0-3 0,0-1 0,0-5 0,0-3 0,0-1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0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8 24575,'-9'-4'0,"-1"1"0,-5 3 0,-5 0 0,6 0 0,-4 0 0,3 0 0,6 0 0,-3 0 0,8 6 0,1-1 0,3 9 0,-8-1 0,7 3 0,-7 1 0,8 0 0,0-1 0,0 6 0,0-5 0,0 10 0,0-5 0,4 6 0,1-1 0,0 0 0,4 6 0,-8-4 0,3 4 0,-4-11 0,0 4 0,0-8 0,0 4 0,4-6 0,-3 1 0,2-4 0,-3 2 0,4-6 0,-3 6 0,2-6 0,0 2 0,-2 1 0,2-3 0,1 2 0,-3-3 0,2-1 0,-3 1 0,3-4 0,-2 3 0,5-7 0,-2 4 0,4-4 0,3 0 0,2 0 0,8 0 0,-3 0 0,4 0 0,-6 0 0,1 0 0,-5 0 0,0 0 0,-5 0 0,1 0 0,-4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0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24575,'8'0'0,"11"0"0,-4 0 0,15 5 0,-14 5 0,19 11 0,-17-4 0,12 12 0,-5-13 0,9 16 0,1 2 0,-1-4 0,-7 12 0,5-2 0,-12-4 0,12 13 0,-21-23 0,11 18 0,-11-11 0,5 3 0,-10 2 0,-2 1 0,-4 17 0,0-7 0,0 8 0,0-6 0,0-4 0,0 3 0,0-6 0,-5 2 0,-1-2 0,-10-6 0,4 6 0,-7-12 0,2 5 0,1-6 0,-3 0 0,7 0 0,-3 0 0,5-6 0,-5 4 0,5-8 0,-10 8 0,10-9 0,-10 5 0,10-6 0,-4-1 0,0-3 0,4-2 0,0-4 0,3 0 0,6-1 0,-7-3 0,7-1 0,-2-4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1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24575,'3'-3'0,"1"-1"0,7 4 0,2 0 0,4 0 0,-5 0 0,4 0 0,-3 0 0,3 0 0,-3 0 0,2 0 0,-7 0 0,2 0 0,-2 0 0,-1 0 0,0 0 0,0 0 0,1 0 0,0 0 0,-1 0 0,1 0 0,-1 0 0,1 0 0,-4 0 0,-1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2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24575,'0'16'0,"0"-3"0,0 13 0,0-8 0,0 8 0,0-8 0,0 4 0,0-1 0,0-3 0,0 3 0,0 1 0,0-9 0,0 8 0,0-9 0,0 1 0,0 3 0,0-8 0,0 4 0,0-5 0,0 0 0,0 1 0,0-1 0,0 1 0,0-1 0,0 1 0,0-1 0,0 1 0,0-1 0,4 1 0,-3-1 0,2 1 0,0-4 0,-2 2 0,2-2 0,-3 4 0,0-1 0,3 1 0,-2-1 0,3 1 0,-1-1 0,-2 1 0,2-1 0,1 5 0,-3-4 0,2 4 0,-3-5 0,4 1 0,-3-1 0,2 1 0,-3 3 0,3-2 0,-2 6 0,2-6 0,-3 7 0,4-8 0,-3 4 0,2-5 0,-3 1 0,0-7 0,0-11 0,0 4 0,0-6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4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150 0 24575,'-2'0'0,"0"0"0,-9 0 0,4 0 0,-1 0 0,1 0 0,-4 0 0,2 0 0,-2 12 0,-1-1 0,6 15 0,-5-8 0,6 8 0,-9 2 0,4 1 0,0 4 0,2-6 0,7 0 0,-4-4 0,5 3 0,0-8 0,0 8 0,0-12 0,0 11 0,0-12 0,8 5 0,-3-2 0,11-3 0,-3 0 0,0 2 0,-1-6 0,-5 3 0,1-5 0,0 1 0,-1-1 0,1 1 0,-1-4 0,0 0 0,1-4 0,-1 0 0,0 0 0,1 0 0,-1 0 0,0 0 0,0 0 0,0 0 0,1-4 0,-4 0 0,-1-8 0,0 4 0,-2-8 0,2 3 0,-3-3 0,0-1 0,0 0 0,0 0 0,0 1 0,0-1 0,0 4 0,0 1 0,0 5 0,0-1 0,0 1 0,-3 3 0,-1 0 0,-3 4 0,6 0 0,6 0 0,8 0 0,3-3 0,1-2 0,-1 0 0,-3-2 0,2 6 0,-6-2 0,3 3 0,-5 0 0,-3 9 0,0 1 0,-9 19 0,0-5 0,-10 15 0,9-11 0,-7 11 0,8-11 0,-1 5 0,2-5 0,4-6 0,0-4 0,0-3 0,0-6 0,0 2 0,0-3 0,3-4 0,1-1 0,3-6 0,1-10 0,0-1 0,-3 0 0,-1 7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5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0 24575,'-12'0'0,"0"0"0,-9 0 0,3 0 0,-3 0 0,8 0 0,-3 0 0,8 3 0,0 1 0,5 3 0,3 4 0,0-2 0,0 7 0,0-4 0,0 5 0,0 0 0,0-1 0,0 1 0,0-1 0,0 6 0,0-5 0,0 5 0,0-1 0,0-3 0,0 8 0,0-8 0,0 8 0,0-8 0,0 3 0,0-4 0,0 0 0,0-1 0,0-3 0,0-2 0,0-3 0,0-1 0,0 1 0,3-4 0,-2 2 0,5-5 0,-2 2 0,4-3 0,-1 0 0,0 0 0,1 0 0,-1 0 0,1 0 0,4 0 0,-4 0 0,8 0 0,-8 0 0,4 0 0,-1 0 0,2 0 0,-1 0 0,0 0 0,0 0 0,-4 0 0,8 0 0,-8 0 0,4 0 0,-5 0 0,1 0 0,-1 0 0,-3 0 0,-1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6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7 24575,'3'-4'0,"10"1"0,-3 3 0,6 0 0,-4 0 0,0 0 0,1 0 0,-2 0 0,-4 0 0,-6 0 0,-6 0 0,-3 0 0,-13 0 0,7 0 0,-7 0 0,-1 4 0,5 1 0,-10 4 0,9-1 0,-3 1 0,4-1 0,4 0 0,2 0 0,3 0 0,0-1 0,4-3 0,1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8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19 564 24575,'0'-11'0,"0"-2"0,0-23 0,0 2 0,0-6 0,0 5 0,0-3 0,0 3 0,0 1 0,0 1 0,-9 6 0,7 4 0,-6 5 0,8 7 0,0 3 0,0 1 0,3 3 0,1 0 0,4 4 0,-1 0 0,5 0 0,0 8 0,5 1 0,0 12 0,-4-3 0,4 8 0,-3-3 0,5 4 0,-1 1 0,0-1 0,1 6 0,-1-9 0,0 8 0,-5-15 0,0 1 0,-1-3 0,-4-6 0,4 2 0,-5-3 0,1-1 0,-4-6 0,-1-6 0,-3-12 0,0-6 0,0-4 0,-5-6 0,4-1 0,-7-1 0,7-3 0,-3 9 0,4-4 0,0 5 0,0 1 0,0 4 0,0 2 0,0 4 0,0 0 0,0 4 0,0-2 0,0 6 0,-4-2 0,3 3 0,-2 1 0,3-1 0,0 1 0,-3 3 0,2-2 0,-3-2 0,4 4 0,0-3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09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8 24575,'1'-4'0,"-6"0"0,-4 4 0,-6 0 0,2 0 0,-4 0 0,4 0 0,-2 0 0,6 0 0,-7 0 0,8 0 0,-8 0 0,8 7 0,-1-2 0,6 6 0,3-3 0,0-1 0,0 0 0,0 1 0,0-1 0,0 1 0,0-1 0,0 1 0,0-1 0,0 1 0,0-1 0,0 1 0,0-1 0,0 1 0,0-1 0,0 1 0,3-1 0,-2 1 0,6-1 0,-6 1 0,2-1 0,0 1 0,-2-1 0,6 1 0,-6-1 0,2 1 0,0-1 0,2 1 0,2-1 0,1 1 0,-1-1 0,5-2 0,0-2 0,10 1 0,-4-3 0,8 3 0,-4-4 0,1 4 0,3-3 0,-8 6 0,3-2 0,-4-1 0,-4 3 0,-2-2 0,-3 2 0,-1 1 0,-3-1 0,0 1 0,-4-1 0,0 5 0,0 0 0,0 1 0,-4 3 0,-4-4 0,-6 1 0,-2-1 0,-6-3 0,-1 0 0,-4 0 0,0 0 0,-1 0 0,1-4 0,4-1 0,-3-4 0,8 0 0,-11 0 0,10 0 0,-1 0 0,8 0 0,1-4 0,2 0 0,-2-4 0,4 4 0,3-2 0,0 5 0,4-2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0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0 218 24575,'4'0'0,"14"-14"0,12 1 0,17-18 0,-4 4 0,10 5 0,-4-8 0,-2 12 0,-1-3 0,-6 7 0,-5 4 0,-7 1 0,-7 4 0,-9 1 0,-10 4 0,-12 8 0,1-6 0,-4 6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0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24575,'0'11'0,"0"1"0,0 9 0,0 2 0,0 10 0,0-9 0,0 8 0,0-15 0,0 10 0,0-10 0,0 5 0,0-1 0,0-7 0,0 7 0,0-10 0,0 2 0,0-2 0,0-4 0,0 0 0,0 1 0,0-1 0,0 0 0,0-2 0,0-2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2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170 124 24575,'0'2'0,"0"4"0,0 5 0,-4 10 0,3-8 0,-7 13 0,3-8 0,-10 20 0,5-13 0,-10 26 0,9-21 0,-8 14 0,4-15 0,5 4 0,-7-6 0,15-4 0,-13-6 0,13-5 0,-6-4 0,8-1 0,-3-3 0,2 3 0,-2-9 0,3-3 0,0-7 0,3-5 0,2-5 0,9-6 0,-4-6 0,15-12 0,-13-2 0,13-5 0,-8-1 0,4 0 0,0 7 0,-5 0 0,-2 18 0,-5-3 0,-1 18 0,1-2 0,-5 8 0,2 4 0,-2 1 0,3 10 0,1 2 0,1 13 0,3 0 0,2 5 0,5 6 0,6 3 0,2 5 0,5 7 0,0-4 0,0 4 0,-5-7 0,3 2 0,-8-3 0,8-3 0,-10-4 0,-1-5 0,-2-5 0,-8-2 0,3-8 0,-4-2 0,-1-3 0,-3-1 0,0-3 0,-4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09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24575,'14'-5'0,"4"1"0,31 4 0,-13 0 0,19 0 0,-17 0 0,8 0 0,-4 0 0,-9 0 0,2 0 0,-19 0 0,3 0 0,-15 0 0,0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3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 24575,'11'0'0,"2"0"0,17-5 0,-3 0 0,0-4 0,1 0 0,-6 4 0,0-3 0,-6 7 0,-3-3 0,2 4 0,-2 0 0,0 0 0,-2 0 0,-3 0 0,-1 0 0,0 0 0,-3 0 0,0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4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1 157 24575,'7'-7'0,"7"-5"0,14-3 0,6-4 0,1-1 0,3 5 0,-4-3 0,0 7 0,-1-3 0,-10 5 0,-2 4 0,-8 2 0,2-1 0,-6 3 0,2-3 0,-4 4 0,-3 0 0,-1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5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24575,'0'15'0,"0"5"0,0 8 0,0 1 0,0 15 0,0-8 0,4 16 0,2-16 0,4 14 0,-5-20 0,4 15 0,-4-21 0,1 8 0,1-15 0,-6 1 0,3-3 0,-1-6 0,1-1 0,-1-11 0,1-16 0,-4 8 0,0-7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6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 8 24575,'1'-4'0,"-6"0"0,-3 4 0,-13 0 0,11 0 0,-10 0 0,7 0 0,1 0 0,-4 0 0,7 0 0,-3 0 0,2 0 0,4 3 0,0 1 0,6 3 0,-4 1 0,3-1 0,-2 1 0,3 3 0,0 2 0,0 3 0,0 1 0,0 0 0,0 4 0,0-3 0,0 3 0,0-4 0,0 0 0,0-1 0,0 1 0,0-1 0,0 1 0,0 4 0,0-3 0,0 8 0,0-8 0,0 3 0,0 1 0,0-4 0,0 3 0,0-4 0,0-5 0,0 4 0,0-7 0,0 2 0,3-3 0,-2-1 0,3 1 0,-4-1 0,0 1 0,3-4 0,1-1 0,3-3 0,-1 0 0,2 0 0,-1 0 0,0 0 0,1 0 0,3 0 0,-2 0 0,6 0 0,-2 0 0,3 0 0,-3 0 0,3-4 0,-4-1 0,1-3 0,2 0 0,-6 0 0,2 4 0,-3-3 0,-1 6 0,-2-6 0,1 7 0,-5-4 0,2 4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7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24575,'3'-4'0,"10"1"0,0 3 0,8 0 0,-4 0 0,-1 0 0,1 0 0,-4 0 0,2 0 0,-3 0 0,1 0 0,-3 0 0,-2 0 0,-1 0 0,-3 0 0,-1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0:19.5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 93 24575,'0'-7'0,"0"-1"0,0 1 0,0-1 0,0 1 0,0-1 0,0-4 0,-3 4 0,-1-4 0,-4 8 0,-3-3 0,2 6 0,-3-3 0,1 4 0,2 0 0,-7 0 0,8 0 0,-8 0 0,3 0 0,0 0 0,-2 8 0,6-3 0,-7 11 0,7-4 0,-2 1 0,3-2 0,3-3 0,-2 3 0,6-2 0,-2 3 0,3-5 0,0 1 0,0-1 0,0 1 0,0-1 0,0 1 0,0-1 0,0 1 0,0-1 0,0 1 0,0-1 0,0 0 0,3 1 0,1-4 0,3 2 0,1-5 0,-1 3 0,5-1 0,-4-2 0,8 3 0,-3-4 0,-1 3 0,4-2 0,-4 2 0,1 1 0,3-3 0,-4 2 0,1-3 0,-2 0 0,1 4 0,-4-4 0,8 4 0,-7-4 0,2 0 0,-3 4 0,-1-4 0,5 7 0,-4-2 0,4 3 0,-5-1 0,1 1 0,-1-4 0,1 2 0,-4-1 0,3 2 0,-7 1 0,4-1 0,-4 1 0,0 3 0,0-2 0,0 2 0,0-3 0,0-1 0,0 1 0,0 3 0,-4-2 0,0 2 0,-8 1 0,0-3 0,-5 3 0,0-4 0,5 0 0,-4 0 0,7 0 0,-7-4 0,8 0 0,-8-4 0,3 0 0,1 0 0,-4 0 0,3 0 0,1 0 0,0 0 0,0 0 0,4 0 0,-4 0 0,5 0 0,-1 0 0,1 0 0,3-4 0,-3 0 0,6-4 0,-2 1 0,0-1 0,2 1 0,-3-1 0,4 1 0,0 0 0,0 3 0,0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24575,'27'0'0,"-6"0"0,24 0 0,-5 0 0,1 0 0,5 0 0,-6 0 0,-6 0 0,-1 0 0,-15 0 0,7 0 0,-15 0 0,6 0 0,-12 0 0,0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0 729 24575,'60'-20'0,"-4"-3"0,-13-9 0,-12 6 0,9-9 0,-8 8 0,17-16 0,-15 11 0,3-9 0,-13 5 0,-8 6 0,8-9 0,-14 15 0,4-9 0,-4 0 0,-5 9 0,3-8 0,-3 9 0,0-4 0,0-1 0,-5 1 0,0 4 0,0 2 0,0 8 0,-4-3 0,-9 11 0,-2-6 0,-6 10 0,-1-3 0,4 4 0,-8 0 0,8 0 0,-3 0 0,4 4 0,-4 5 0,3 4 0,0 4 0,1 5 0,8-5 0,-4 10 0,8-5 0,-3 6 0,7-1 0,-3 6 0,4-4 0,0 15 0,0-8 0,0 10 0,0 0 0,0 1 0,0 7 0,0 0 0,4 0 0,2-1 0,10 25 0,-5-30 0,-1 20 0,-2-39 0,-6-1 0,2-7 0,-4-4 0,0-4 0,0-2 0,0-3 0,3-4 0,1-16 0,4-4 0,1-14 0,5-3 0,0 4 0,1-9 0,3 9 0,-4-4 0,4 10 0,-1 2 0,0 4 0,-1 0 0,1 4 0,0 1 0,-1 4 0,1 3 0,-4-2 0,2 6 0,-6-2 0,2 3 0,-3 0 0,-1 0 0,1 3 0,0 10 0,-4 1 0,0 12 0,0-4 0,-3 6 0,3-1 0,0 0 0,-3 6 0,7-4 0,-7-1 0,8-2 0,-8-8 0,6 4 0,-2-6 0,3-3 0,0-2 0,-1-3 0,1 0 0,-1-1 0,1-3 0,-1 0 0,1-4 0,0 0 0,-1 0 0,1 0 0,-1 0 0,0 0 0,-3 0 0,0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0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88 249 24575,'-1'-4'0,"6"1"0,7 3 0,10 0 0,-5 0 0,9 0 0,-8 0 0,4 0 0,-6 0 0,1 0 0,0 0 0,-5 0 0,4 0 0,-7 7 0,3 2 0,-4 13 0,1-4 0,0 13 0,0-1 0,-3 4 0,2 4 0,-6-3 0,2 5 0,-4-1 0,0 1 0,0-6 0,0-1 0,0-5 0,0-1 0,-4-4 0,0-2 0,-9-5 0,-4 2 0,-1-1 0,-9-3 0,5-2 0,-1-3 0,-3-4 0,8-1 0,-9-4 0,5 0 0,-1-4 0,-11-23 0,17 5 0,-14-25 0,20 7 0,-4-8 0,9 0 0,2 2 0,4 6 0,0-6 0,0 5 0,0-5 0,0 12 0,4-5 0,11 3 0,2-4 0,14-3 0,-5 8 0,-1 0 0,4 5 0,-10 7 0,8 0 0,-9 6 0,3 3 0,1 2 0,0 7 0,6 1 0,5 4 0,-5 0 0,5 0 0,-5 0 0,-6 0 0,0 0 0,-6 0 0,0 0 0,-4 3 0,-1-2 0,-6 2 0,-2-3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24575,'61'4'0,"1"-1"0,-26-3 0,11 0 0,1 0 0,-2 0 0,-12 0 0,-6 0 0,-7 0 0,-8 0 0,-2 0 0,-6 0 0,-2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24575,'11'5'0,"10"-1"0,30-4 0,-3 0 0,17 0 0,-12 0 0,7 0 0,-8 0 0,1 0 0,-21 0 0,-6 0 0,-13 0 0,-8 0 0,-1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24575,'-4'3'0,"1"5"0,3 9 0,0 11 0,0 6 0,0 6 0,0 6 0,0 2 0,0-1 0,0-1 0,0 0 0,0-15 0,0 2 0,0-11 0,0-9 0,0 3 0,0-8 0,0-4 0,0-1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24575,'-19'0'0,"-5"0"0,1 0 0,-10 0 0,9 0 0,-7 0 0,13 0 0,-4 0 0,5 0 0,-4 0 0,7 0 0,-2 0 0,4 0 0,-1 0 0,0 0 0,-2 0 0,7 0 0,1 4 0,3 8 0,4 7 0,0 8 0,0 6 0,0 14 0,0 10 0,0-1 0,0 18 0,6-8 0,0 13 0,7 6 0,-2-22 0,-4-13 0,-1 1 0,0 25 0,-3-25 0,0 2-544,-3 42 544,0 3 0,0-1 0,0-17 0,0 3-54,0-12 54,0 1 0,0 3 0,0-26 0,0 3 0,0-17 542,0-2-542,0-11 56,0-1-56,0-4 0,0-1 0,0-3 0,0-2 0,0-3 0,0-1 0,0 1 0,0-1 0,0 0 0,0 0 0,0 0 0,3-3 0,1-1 0,4 1 0,-1-3 0,1 2 0,3-3 0,2 0 0,8 0 0,2 0 0,10 0 0,1-4 0,12-7 0,-5 0 0,5-5 0,-6 6 0,-6 5 0,-1-4 0,-6 8 0,-4-7 0,-6 7 0,-5-2 0,-5 3 0,1 0 0,-1 0 0,-3-3 0,-1 2 0,-3-2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24575,'0'7'0,"0"-1"0,0 19 0,0-3 0,0 6 0,0-6 0,0 0 0,0-6 0,0 1 0,0-4 0,0-5 0,0-5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24575,'31'0'0,"-7"0"0,27 0 0,-2 0 0,6 0 0,6 0 0,-14 0 0,12 0 0,-9 0 0,4 0 0,-8 0 0,-16 0 0,1 0 0,-17 0 0,3 0 0,-13 0 0,-1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72 138 24575,'0'10'0,"0"1"0,0-4 0,0-6 0,0-6 0,14-13 0,1-1 0,15-10 0,-3 10 0,2-5 0,-7 6 0,4 4 0,-8 2 0,4 7 0,-6 1 0,1 4 0,-4 0 0,-2 0 0,-3 0 0,-4 4 0,-1 9 0,-3 11 0,0 16 0,0 2 0,0 10 0,0-5 0,-5 7 0,-1 0 0,-9 0 0,-1-7 0,-1-1 0,-2-6 0,4 0 0,0-6 0,-3-1 0,7-5 0,-2-6 0,1 0 0,3-10 0,-3 0 0,1-5 0,2 1 0,-7 0 0,4-3 0,-1-2 0,-3-3 0,4 0 0,-5 0 0,4 0 0,1-3 0,1-5 0,5-5 0,-5-4 0,10 0 0,-2 5 0,3-4 0,0 4 0,0-1 0,0 2 0,0 4 0,0-4 0,7 6 0,2-6 0,8 10 0,4-3 0,2 4 0,4 0 0,1 0 0,-1 0 0,0 0 0,6 5 0,3 10 0,-1 1 0,6 20 0,-5-9 0,7 10 0,-5 0 0,4-4 0,-11-2 0,-1-7 0,-9-7 0,-4-4 0,-5-1 0,0-4 0,-8-10 0,0-28 0,-4 16 0,0-17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7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24575,'11'0'0,"6"0"0,11 0 0,6 0 0,6 0 0,6 0 0,-5 0 0,12 0 0,-12 0 0,4 0 0,-11 0 0,-6 0 0,-6 0 0,-10 0 0,4 0 0,-8 0 0,0 0 0,-5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8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65 117 24575,'16'0'0,"-2"0"0,12 0 0,-4-4 0,6 3 0,-1-3 0,6 4 0,-9 0 0,13 0 0,-18 0 0,13 0 0,-14 0 0,3 7 0,-8 7 0,0 9 0,-4 10 0,2 22 0,-1-16 0,-4 27 0,-2-24 0,-4 5 0,0 5 0,0-16 0,0 9 0,-4-11 0,-5 0 0,-5-6 0,-4-1 0,1-10 0,-5 5 0,-1-4 0,0 0 0,-3-4 0,3-2 0,-4-3 0,-1-4 0,1-1 0,-1-4 0,5 0 0,-3-4 0,8-9 0,-6-12 0,6-4 0,3-9 0,1 3 0,3-10 0,6 3 0,0-10 0,5 4 0,0-6 0,0 7 0,0 1 0,10 0 0,0 10 0,10-3 0,-2 11 0,0 1 0,0 4 0,0-3 0,3 7 0,-2 1 0,7 1 0,-3 3 0,4-1 0,6 6 0,-4 1 0,9 7 0,-9-3 0,3 4 0,-4 0 0,7 0 0,-15 0 0,4 0 0,-17 0 0,1 0 0,-1 0 0,1 0 0,-4 0 0,-1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24575,'23'0'0,"7"0"0,11 0 0,-5 0 0,15 0 0,-9 0 0,5 0 0,-6 0 0,-3 0 0,-9 0 0,-1 0 0,-11 0 0,-5 0 0,-5 0 0,-3 0 0,-1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0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1 0,0 3 0,0-4 0,0 15 0,0 3 0,0 4 0,0-1 0,0 0 0,0 1 0,4-5 0,-3-2 0,7-6 0,-7-7 0,3 2 0,-4-11 0,0-2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24575,'8'0'0,"1"5"0,4 13 0,4 4 0,-7 11 0,8 2 0,-2 4 0,-5 7 0,2-4 0,-2 10 0,-5-11 0,9 11 0,-14-10 0,4 4 0,-5-12 0,0-1 0,0 0 0,0-9 0,0 2 0,0-4 0,-4 0 0,-5 1 0,-4-2 0,-9-3 0,-1-5 0,-4 0 0,-6-3 0,5-5 0,-11-1 0,10-4 0,-4 0 0,6 0 0,4-4 0,2-4 0,4-1 0,4 0 0,1 2 0,5 3 0,-1-3 0,4 2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24575,'0'3'0,"0"14"0,0 14 0,0 21 0,0 0 0,0 9 0,0-8 0,0-3 0,0-11 0,0-2 0,0-7 0,0-4 0,0-2 0,0-5 0,0-1 0,0-7 0,0-3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2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24575,'35'-14'0,"-7"6"0,23-7 0,-9 6 0,18 2 0,3-4 0,-1 5 0,6 1 0,-13 5 0,6 0 0,-14 0 0,-1 0 0,-16 0 0,-3 0 0,-15 0 0,0 0 0,-5 0 0,-3-7 0,0 6 0,-4-5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4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185 338 24575,'-1'4'0,"11"-1"0,8-3 0,9 0 0,-4 0 0,-1 0 0,-6 0 0,6 0 0,-5 0 0,5 0 0,-6 8 0,1-3 0,-4 11 0,3-7 0,-11 7 0,6-3 0,-6 8 0,4-3 0,-4 8 0,-2-8 0,-3 8 0,0-3 0,0-1 0,0 0 0,0-6 0,0 1 0,0 0 0,0-1 0,0 1 0,0-5 0,0 4 0,0-3 0,0-1 0,-3 4 0,2-4 0,-6 1 0,2-2 0,-3 1 0,1-3 0,-2 6 0,2-6 0,-5 6 0,3-6 0,-7 3 0,4-1 0,-5-1 0,0 2 0,0-4 0,1 0 0,-1 0 0,0 1 0,-4-1 0,3-3 0,-4-1 0,5-4 0,-4 0 0,3 0 0,-4 0 0,1-8 0,3-1 0,-4-9 0,9-3 0,-4-2 0,7-10 0,1 4 0,0-9 0,8 9 0,-4-28 0,5 19 0,0-20 0,0 18 0,5 0 0,0 6 0,8 1 0,-3 5 0,4 1 0,-6 4 0,1 1 0,-1 10 0,0-4 0,0 3 0,0 1 0,4-4 0,-4 7 0,8-3 0,-3 4 0,3 0 0,1-4 0,0 6 0,-1-5 0,1 6 0,0 0 0,-1-2 0,1 6 0,-5-3 0,4 4 0,-4 0 0,5 0 0,0 0 0,-1 0 0,6 0 0,-4 0 0,3 0 0,0 0 0,-3 0 0,11 0 0,-11 0 0,6 0 0,-11 0 0,2 0 0,-6 0 0,3 0 0,-1 0 0,-2 0 0,2 0 0,-3 0 0,-1 0 0,1-3 0,-1-1 0,1-4 0,-1 1 0,1-1 0,-4 0 0,3-3 0,-3 2 0,1-7 0,2 8 0,-7-8 0,7 3 0,-6 0 0,3-2 0,-4 6 0,3-3 0,-2 5 0,3 3 0,-4 1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6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24575,'5'-4'0,"6"1"0,13 3 0,4 0 0,-1 0 0,0 0 0,1 0 0,-1 0 0,1 0 0,-6 0 0,0 0 0,-6 0 0,-3 0 0,2 0 0,-2 0 0,-1 0 0,0 0 0,-5 0 0,0 0 0,-3 3 0,3 5 0,-6 5 0,3 4 0,-4 4 0,4 1 0,-3 6 0,3 5 0,1 7 0,-4 8 0,9 20 0,-8-17 0,9 39 0,-4-29 0,0 32 0,3-14-538,-2 16 538,-1-6 0,4 6 0,-10-22 0,10 10-38,-4-19 38,-1 13 0,4-14 0,-9-3 0,9-6 0,-9-6 537,8-2-537,-8-7 39,8-4-39,-8-2 0,7-6 0,-7-4 0,3 3 0,-4-8 0,0 3 0,4-4 0,-3-1 0,2 1 0,-3-5 0,0 4 0,0-3 0,0-1 0,0 4 0,0-8 0,0 8 0,0-7 0,0 2 0,0 1 0,0-4 0,0 4 0,0-5 0,0 5 0,0-4 0,0 4 0,0 3 0,0-6 0,0 6 0,0-3 0,0-4 0,0 4 0,0-1 0,0-2 0,0 3 0,0-5 0,0 1 0,0-1 0,-3 1 0,-1-1 0,-8 1 0,3 0 0,-6 0 0,2 0 0,-4 0 0,-4 1 0,-8-4 0,-5 3 0,-6-7 0,0 4 0,0-5 0,1 0 0,4 0 0,7 0 0,7 0 0,8 0 0,1 0 0,5 0 0,2 0 0,2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4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24575,'0'11'0,"0"-3"0,0 12 0,0-6 0,0 7 0,0 6 0,0-7 0,0 11 0,0-13 0,0 8 0,0-8 0,0 4 0,0-10 0,0 4 0,0-4 0,0 1 0,0 2 0,0 3 0,0 0 0,0 3 0,0-4 0,0-5 0,0 4 0,0-8 0,0 4 0,0-5 0,0 1 0,0-1 0,0-3 0,0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55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24575,'8'0'0,"10"0"0,16 0 0,6 0 0,6-5 0,-5-1 0,18-10 0,-9 4 0,11-4 0,-14 10 0,-1 1 0,-6 5 0,-11 0 0,-2 0 0,-5 0 0,-9 0 0,3 0 0,-8 0 0,-1 0 0,-6 0 0,2 0 0,-6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5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24575,'0'11'0,"0"11"0,0 2 0,0 9 0,0-5 0,0 4 0,0-8 0,0 14 0,0-19 0,0 13 0,0-15 0,0 5 0,0-6 0,0-3 0,0-2 0,0-3 0,0-1 0,0 0 0,0 1 0,0-1 0,0 0 0,0 1 0,0-1 0,0 1 0,0-1 0,0 0 0,0 0 0,0 0 0,-7 1 0,5-1 0,-5 1 0,4-4 0,2-1 0,-2-3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59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24575,'0'-6'0,"0"7"0,0-12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24575,'27'0'0,"-6"0"0,24 0 0,-5 0 0,1 0 0,5 0 0,-6 0 0,-6 0 0,-1 0 0,-15 0 0,7 0 0,-15 0 0,6 0 0,-12 0 0,0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0 729 24575,'60'-20'0,"-4"-3"0,-13-9 0,-12 6 0,9-9 0,-8 8 0,17-16 0,-15 11 0,3-9 0,-13 5 0,-8 6 0,8-9 0,-14 15 0,4-9 0,-4 0 0,-5 9 0,3-8 0,-3 9 0,0-4 0,0-1 0,-5 1 0,0 4 0,0 2 0,0 8 0,-4-3 0,-9 11 0,-2-6 0,-6 10 0,-1-3 0,4 4 0,-8 0 0,8 0 0,-3 0 0,4 4 0,-4 5 0,3 4 0,0 4 0,1 5 0,8-5 0,-4 10 0,8-5 0,-3 6 0,7-1 0,-3 6 0,4-4 0,0 15 0,0-8 0,0 10 0,0 0 0,0 1 0,0 7 0,0 0 0,4 0 0,2-1 0,10 25 0,-5-30 0,-1 20 0,-2-39 0,-6-1 0,2-7 0,-4-4 0,0-4 0,0-2 0,0-3 0,3-4 0,1-16 0,4-4 0,1-14 0,5-3 0,0 4 0,1-9 0,3 9 0,-4-4 0,4 10 0,-1 2 0,0 4 0,-1 0 0,1 4 0,0 1 0,-1 4 0,1 3 0,-4-2 0,2 6 0,-6-2 0,2 3 0,-3 0 0,-1 0 0,1 3 0,0 10 0,-4 1 0,0 12 0,0-4 0,-3 6 0,3-1 0,0 0 0,-3 6 0,7-4 0,-7-1 0,8-2 0,-8-8 0,6 4 0,-2-6 0,3-3 0,0-2 0,-1-3 0,1 0 0,-1-1 0,1-3 0,-1 0 0,1-4 0,0 0 0,-1 0 0,1 0 0,-1 0 0,0 0 0,-3 0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0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88 249 24575,'-1'-4'0,"6"1"0,7 3 0,10 0 0,-5 0 0,9 0 0,-8 0 0,4 0 0,-6 0 0,1 0 0,0 0 0,-5 0 0,4 0 0,-7 7 0,3 2 0,-4 13 0,1-4 0,0 13 0,0-1 0,-3 4 0,2 4 0,-6-3 0,2 5 0,-4-1 0,0 1 0,0-6 0,0-1 0,0-5 0,0-1 0,-4-4 0,0-2 0,-9-5 0,-4 2 0,-1-1 0,-9-3 0,5-2 0,-1-3 0,-3-4 0,8-1 0,-9-4 0,5 0 0,-1-4 0,-11-23 0,17 5 0,-14-25 0,20 7 0,-4-8 0,9 0 0,2 2 0,4 6 0,0-6 0,0 5 0,0-5 0,0 12 0,4-5 0,11 3 0,2-4 0,14-3 0,-5 8 0,-1 0 0,4 5 0,-10 7 0,8 0 0,-9 6 0,3 3 0,1 2 0,0 7 0,6 1 0,5 4 0,-5 0 0,5 0 0,-5 0 0,-6 0 0,0 0 0,-6 0 0,0 0 0,-4 3 0,-1-2 0,-6 2 0,-2-3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1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1217 8 24575,'5'-7'0,"-12"27"0,-25 14 0,-8 7 0,-16 40-1818,3-8 0,-5 8 1818,15-19 0,0 3 0,3-1 0,-8 14 0,-2 5 0,6-12 0,-6 9 0,0-1 0,8-11-1014,3-1 1,2-1 1013,-11 18 0,-5 9 0,6-12 0,15-28 0,3-3 624,-14 26 1,2-2-625,-4 2 0,-3 7 0,19-31 0,7-17 0,2-16 412,6-14 0,4-1 1,1-4-1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24575,'61'4'0,"1"-1"0,-26-3 0,11 0 0,1 0 0,-2 0 0,-12 0 0,-6 0 0,-7 0 0,-8 0 0,-2 0 0,-6 0 0,-2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24575,'-4'3'0,"1"5"0,3 9 0,0 11 0,0 6 0,0 6 0,0 6 0,0 2 0,0-1 0,0-1 0,0 0 0,0-15 0,0 2 0,0-11 0,0-9 0,0 3 0,0-8 0,0-4 0,0-1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24575,'-19'0'0,"-5"0"0,1 0 0,-10 0 0,9 0 0,-7 0 0,13 0 0,-4 0 0,5 0 0,-4 0 0,7 0 0,-2 0 0,4 0 0,-1 0 0,0 0 0,-2 0 0,7 0 0,1 4 0,3 8 0,4 7 0,0 8 0,0 6 0,0 14 0,0 10 0,0-1 0,0 18 0,6-8 0,0 13 0,7 6 0,-2-22 0,-4-13 0,-1 1 0,0 25 0,-3-25 0,0 2-544,-3 42 544,0 3 0,0-1 0,0-17 0,0 3-54,0-12 54,0 1 0,0 3 0,0-26 0,0 3 0,0-17 542,0-2-542,0-11 56,0-1-56,0-4 0,0-1 0,0-3 0,0-2 0,0-3 0,0-1 0,0 1 0,0-1 0,0 0 0,0 0 0,0 0 0,3-3 0,1-1 0,4 1 0,-1-3 0,1 2 0,3-3 0,2 0 0,8 0 0,2 0 0,10 0 0,1-4 0,12-7 0,-5 0 0,5-5 0,-6 6 0,-6 5 0,-1-4 0,-6 8 0,-4-7 0,-6 7 0,-5-2 0,-5 3 0,1 0 0,-1 0 0,-3-3 0,-1 2 0,-3-2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24575,'0'7'0,"0"-1"0,0 19 0,0-3 0,0 6 0,0-6 0,0 0 0,0-6 0,0 1 0,0-4 0,0-5 0,0-5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24575,'31'0'0,"-7"0"0,27 0 0,-2 0 0,6 0 0,6 0 0,-14 0 0,12 0 0,-9 0 0,4 0 0,-8 0 0,-16 0 0,1 0 0,-17 0 0,3 0 0,-13 0 0,-1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72 138 24575,'0'10'0,"0"1"0,0-4 0,0-6 0,0-6 0,14-13 0,1-1 0,15-10 0,-3 10 0,2-5 0,-7 6 0,4 4 0,-8 2 0,4 7 0,-6 1 0,1 4 0,-4 0 0,-2 0 0,-3 0 0,-4 4 0,-1 9 0,-3 11 0,0 16 0,0 2 0,0 10 0,0-5 0,-5 7 0,-1 0 0,-9 0 0,-1-7 0,-1-1 0,-2-6 0,4 0 0,0-6 0,-3-1 0,7-5 0,-2-6 0,1 0 0,3-10 0,-3 0 0,1-5 0,2 1 0,-7 0 0,4-3 0,-1-2 0,-3-3 0,4 0 0,-5 0 0,4 0 0,1-3 0,1-5 0,5-5 0,-5-4 0,10 0 0,-2 5 0,3-4 0,0 4 0,0-1 0,0 2 0,0 4 0,0-4 0,7 6 0,2-6 0,8 10 0,4-3 0,2 4 0,4 0 0,1 0 0,-1 0 0,0 0 0,6 5 0,3 10 0,-1 1 0,6 20 0,-5-9 0,7 10 0,-5 0 0,4-4 0,-11-2 0,-1-7 0,-9-7 0,-4-4 0,-5-1 0,0-4 0,-8-10 0,0-28 0,-4 16 0,0-17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7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24575,'11'0'0,"6"0"0,11 0 0,6 0 0,6 0 0,6 0 0,-5 0 0,12 0 0,-12 0 0,4 0 0,-11 0 0,-6 0 0,-6 0 0,-10 0 0,4 0 0,-8 0 0,0 0 0,-5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8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65 117 24575,'16'0'0,"-2"0"0,12 0 0,-4-4 0,6 3 0,-1-3 0,6 4 0,-9 0 0,13 0 0,-18 0 0,13 0 0,-14 0 0,3 7 0,-8 7 0,0 9 0,-4 10 0,2 22 0,-1-16 0,-4 27 0,-2-24 0,-4 5 0,0 5 0,0-16 0,0 9 0,-4-11 0,-5 0 0,-5-6 0,-4-1 0,1-10 0,-5 5 0,-1-4 0,0 0 0,-3-4 0,3-2 0,-4-3 0,-1-4 0,1-1 0,-1-4 0,5 0 0,-3-4 0,8-9 0,-6-12 0,6-4 0,3-9 0,1 3 0,3-10 0,6 3 0,0-10 0,5 4 0,0-6 0,0 7 0,0 1 0,10 0 0,0 10 0,10-3 0,-2 11 0,0 1 0,0 4 0,0-3 0,3 7 0,-2 1 0,7 1 0,-3 3 0,4-1 0,6 6 0,-4 1 0,9 7 0,-9-3 0,3 4 0,-4 0 0,7 0 0,-15 0 0,4 0 0,-17 0 0,1 0 0,-1 0 0,1 0 0,-4 0 0,-1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24575,'23'0'0,"7"0"0,11 0 0,-5 0 0,15 0 0,-9 0 0,5 0 0,-6 0 0,-3 0 0,-9 0 0,-1 0 0,-11 0 0,-5 0 0,-5 0 0,-3 0 0,-1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0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1 0,0 3 0,0-4 0,0 15 0,0 3 0,0 4 0,0-1 0,0 0 0,0 1 0,4-5 0,-3-2 0,7-6 0,-7-7 0,3 2 0,-4-11 0,0-2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47 171 24575,'0'17'0,"9"0"0,6-7 0,11 4 0,5-13 0,5 3 0,-3-4 0,3 0 0,0 0 0,-3-4 0,-2-2 0,-2-8 0,-3-8 0,-9-11 0,2 5 0,-18-9 0,7 17 0,-7-5 0,3 11 0,-4 1 0,-3 4 0,-17 4 0,-3 1 0,-19 4 0,-2 0 0,3 9 0,-10 16 0,4 18 0,13 0 0,-12 16 0,20 8 0,0-13 0,7 31 0,9-37 0,9 22 0,-4-14 0,5-2 0,0 4 0,5-18 0,12 13 0,6-25 0,30 19 0,-16-27 0,21 8 0,0-16 0,-1-6 0,3 0 0,17-6 0,-36-16 0,29-2 0,-27-24 0,-4 8 0,0-1 0,-13 10 0,-6 5 0,-10 10 0,-6 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24575,'8'0'0,"1"5"0,4 13 0,4 4 0,-7 11 0,8 2 0,-2 4 0,-5 7 0,2-4 0,-2 10 0,-5-11 0,9 11 0,-14-10 0,4 4 0,-5-12 0,0-1 0,0 0 0,0-9 0,0 2 0,0-4 0,-4 0 0,-5 1 0,-4-2 0,-9-3 0,-1-5 0,-4 0 0,-6-3 0,5-5 0,-11-1 0,10-4 0,-4 0 0,6 0 0,4-4 0,2-4 0,4-1 0,4 0 0,1 2 0,5 3 0,-1-3 0,4 2 0,1 2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2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24575,'35'-14'0,"-7"6"0,23-7 0,-9 6 0,18 2 0,3-4 0,-1 5 0,6 1 0,-13 5 0,6 0 0,-14 0 0,-1 0 0,-16 0 0,-3 0 0,-15 0 0,0 0 0,-5 0 0,-3-7 0,0 6 0,-4-5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4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185 338 24575,'-1'4'0,"11"-1"0,8-3 0,9 0 0,-4 0 0,-1 0 0,-6 0 0,6 0 0,-5 0 0,5 0 0,-6 8 0,1-3 0,-4 11 0,3-7 0,-11 7 0,6-3 0,-6 8 0,4-3 0,-4 8 0,-2-8 0,-3 8 0,0-3 0,0-1 0,0 0 0,0-6 0,0 1 0,0 0 0,0-1 0,0 1 0,0-5 0,0 4 0,0-3 0,0-1 0,-3 4 0,2-4 0,-6 1 0,2-2 0,-3 1 0,1-3 0,-2 6 0,2-6 0,-5 6 0,3-6 0,-7 3 0,4-1 0,-5-1 0,0 2 0,0-4 0,1 0 0,-1 0 0,0 1 0,-4-1 0,3-3 0,-4-1 0,5-4 0,-4 0 0,3 0 0,-4 0 0,1-8 0,3-1 0,-4-9 0,9-3 0,-4-2 0,7-10 0,1 4 0,0-9 0,8 9 0,-4-28 0,5 19 0,0-20 0,0 18 0,5 0 0,0 6 0,8 1 0,-3 5 0,4 1 0,-6 4 0,1 1 0,-1 10 0,0-4 0,0 3 0,0 1 0,4-4 0,-4 7 0,8-3 0,-3 4 0,3 0 0,1-4 0,0 6 0,-1-5 0,1 6 0,0 0 0,-1-2 0,1 6 0,-5-3 0,4 4 0,-4 0 0,5 0 0,0 0 0,-1 0 0,6 0 0,-4 0 0,3 0 0,0 0 0,-3 0 0,11 0 0,-11 0 0,6 0 0,-11 0 0,2 0 0,-6 0 0,3 0 0,-1 0 0,-2 0 0,2 0 0,-3 0 0,-1 0 0,1-3 0,-1-1 0,1-4 0,-1 1 0,1-1 0,-4 0 0,3-3 0,-3 2 0,1-7 0,2 8 0,-7-8 0,7 3 0,-6 0 0,3-2 0,-4 6 0,3-3 0,-2 5 0,3 3 0,-4 1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6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24575,'5'-4'0,"6"1"0,13 3 0,4 0 0,-1 0 0,0 0 0,1 0 0,-1 0 0,1 0 0,-6 0 0,0 0 0,-6 0 0,-3 0 0,2 0 0,-2 0 0,-1 0 0,0 0 0,-5 0 0,0 0 0,-3 3 0,3 5 0,-6 5 0,3 4 0,-4 4 0,4 1 0,-3 6 0,3 5 0,1 7 0,-4 8 0,9 20 0,-8-17 0,9 39 0,-4-29 0,0 32 0,3-14-538,-2 16 538,-1-6 0,4 6 0,-10-22 0,10 10-38,-4-19 38,-1 13 0,4-14 0,-9-3 0,9-6 0,-9-6 537,8-2-537,-8-7 39,8-4-39,-8-2 0,7-6 0,-7-4 0,3 3 0,-4-8 0,0 3 0,4-4 0,-3-1 0,2 1 0,-3-5 0,0 4 0,0-3 0,0-1 0,0 4 0,0-8 0,0 8 0,0-7 0,0 2 0,0 1 0,0-4 0,0 4 0,0-5 0,0 5 0,0-4 0,0 4 0,0 3 0,0-6 0,0 6 0,0-3 0,0-4 0,0 4 0,0-1 0,0-2 0,0 3 0,0-5 0,0 1 0,0-1 0,-3 1 0,-1-1 0,-8 1 0,3 0 0,-6 0 0,2 0 0,-4 0 0,-4 1 0,-8-4 0,-5 3 0,-6-7 0,0 4 0,0-5 0,1 0 0,4 0 0,7 0 0,7 0 0,8 0 0,1 0 0,5 0 0,2 0 0,2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4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24575,'0'11'0,"0"-3"0,0 12 0,0-6 0,0 7 0,0 6 0,0-7 0,0 11 0,0-13 0,0 8 0,0-8 0,0 4 0,0-10 0,0 4 0,0-4 0,0 1 0,0 2 0,0 3 0,0 0 0,0 3 0,0-4 0,0-5 0,0 4 0,0-8 0,0 4 0,0-5 0,0 1 0,0-1 0,0-3 0,0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55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24575,'8'0'0,"10"0"0,16 0 0,6 0 0,6-5 0,-5-1 0,18-10 0,-9 4 0,11-4 0,-14 10 0,-1 1 0,-6 5 0,-11 0 0,-2 0 0,-5 0 0,-9 0 0,3 0 0,-8 0 0,-1 0 0,-6 0 0,2 0 0,-6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5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24575,'0'11'0,"0"11"0,0 2 0,0 9 0,0-5 0,0 4 0,0-8 0,0 14 0,0-19 0,0 13 0,0-15 0,0 5 0,0-6 0,0-3 0,0-2 0,0-3 0,0-1 0,0 0 0,0 1 0,0-1 0,0 0 0,0 1 0,0-1 0,0 1 0,0-1 0,0 0 0,0 0 0,0 0 0,-7 1 0,5-1 0,-5 1 0,4-4 0,2-1 0,-2-3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1:57:59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24575,'0'-6'0,"0"7"0,0-12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3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726 0 24575,'-12'0'0,"-8"0"0,-11 0 0,-13 0 0,-10 0 0,8 0 0,-9 0 0,7 0 0,-5 0 0,0 0 0,13 0 0,2 0 0,12 0 0,-5 0 0,15 0 0,-3 0 0,6 0 0,7 8 0,-3-3 0,9 12 0,0 3 0,0 6 0,-5 6 0,4 0 0,-4-1 0,-4 5 0,7 4 0,-7 11 0,9-3 0,-6 24 0,5-22 0,-11 22 0,11-9 0,-10 1 0,9 6 0,-8-17 0,3 8 0,1-16 0,-4 2 0,9-9 0,-8-12 0,8-2 0,-3-10 0,4 0 0,0-6 0,11-3 0,6-1 0,12-4 0,7 0 0,10 0 0,0 0 0,11 0 0,-3 0 0,-2 0 0,2 0 0,-8 0 0,-6 0 0,-8 0 0,-2 0 0,-10 0 0,-1 0 0,-9 0 0,-7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3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24575,'-1'-5'0,"12"2"0,17 3 0,19 0 0,-6 0 0,18-11 0,9-4 0,-14 1 0,23-3 0,-35 15 0,5-3 0,-10 5 0,-6 0 0,-6 0 0,-5 0 0,-2 0 0,-8 0 0,-1 0 0,-5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3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24575,'22'0'0,"11"0"0,5 0 0,3 0 0,0 0 0,-10 0 0,-6 0 0,-5 0 0,-10 4 0,-7 15 0,-3-2 0,0 35 0,0-22 0,-5 33 0,-6-24 0,-13 20 0,6-19 0,-8 3 0,14-12 0,-7-5 0,13-7 0,-7-5 0,12-6 0,-3-7 0,4-12 0,17-18 0,2-16 0,18-5 0,-2-3 0,7-1 0,-4 4 0,-4 4 0,-6 7 0,-8 13 0,-6 7 0,0 1 0,-6 8 0,-2-3 0,-3 5 0,-3-1 0,0 1 0,0-1 0,0 0 0,0 1 0,0-1 0,-7 5 0,2 4 0,-12 5 0,7 8 0,-8 2 0,7 10 0,-3-1 0,-1 7 0,3 6 0,1-4 0,1 5 0,9-4 0,-4-1 0,5 3 0,0-5 0,0-5 0,0 3 0,0-9 0,9 0 0,2-6 0,12-4 0,3 0 0,5 0 0,0-4 0,0-2 0,-6-4 0,-1 0 0,-5 0 0,-5 0 0,0 0 0,-6 0 0,1 0 0,-4 0 0,-2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39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19 160 24575,'-10'3'0,"2"-5"0,8-16 0,8-1 0,5-12 0,2 8 0,11-4 0,-15 9 0,8 7 0,-10 2 0,5 5 0,0 4 0,6 0 0,-1 0 0,0 0 0,5 0 0,2 9 0,0 2 0,0 15 0,-7-5 0,7 9 0,-6-10 0,5 5 0,-11-11 0,4 0 0,-8-6 0,7 2 0,-2-6 0,3 0 0,7-4 0,-4-13 0,10-5 0,-10-8 0,6 0 0,-8 7 0,-5 0 0,0 8 0,-5-1 0,-1 7 0,1 0 0,-1 2 0,-3 3 0,-1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0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24575,'10'0'0,"18"0"0,8 0 0,23 0 0,-11 0 0,7 0 0,6 0 0,-21 0 0,5 0 0,-20 0 0,-5 0 0,-10 0 0,-7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0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24575,'10'0'0,"4"0"0,18 0 0,25 0 0,-19 0 0,24 0 0,-22 0 0,4 0 0,-11 0 0,-3 0 0,-20 0 0,-1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24575,'42'0'0,"9"0"0,1 0 0,17 0 0,-15 0 0,1 0 0,-10 0 0,-2 0 0,4 0 0,-3 0 0,-12 0 0,-7 0 0,-10-4 0,-2 3 0,-8-6 0,-1 6 0,-4-3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2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0 639 24575,'18'0'0,"18"0"0,0 0 0,22 0 0,-11-10 0,11-9 0,-10-6 0,3-4 0,-9-5 0,1 8 0,-12-13 0,5 16 0,-18-7 0,1 9 0,-4-9 0,-5 9 0,1-20 0,-7 12 0,-4-20 0,0 10 0,-9 0 0,-2 1 0,-16 6 0,1 10 0,-7 0 0,2 12 0,-1 4 0,0 1 0,-4 5 0,9 5 0,-3 10 0,8 13 0,0 23 0,4-3 0,-1 34 0,13-16 0,-1 8 0,7 22 0,0-35 0,0 35 0,0-3 0,0-16 0,0-26 0,0-1 0,0 18 0,6 3 0,-5-11 0,10-7 0,-10-19 0,4-3 0,-5-16 0,4-2 0,1-8 0,4-15 0,0-8 0,7-20 0,2-2 0,11-8 0,8-11 0,-7 20 0,11-19 0,-14 30 0,7-7 0,-8 10 0,-6 13 0,-3 4 0,-7 8 0,3 0 0,-4 0 0,0 8 0,1 26 0,1 3 0,-5 27 0,5-9 0,-5 4 0,6-5 0,-1-4 0,0-4 0,-4-13 0,2-2 0,-4-17 0,4-4 0,-1-6 0,1-4 0,4 0 0,-2-9 0,8-14 0,-2-5 0,4-9 0,-5 5 0,-6 16 0,-5 1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24575,'2'-4'0,"5"0"0,30-2 0,10 0 0,3-6 0,12 6 0,-20-4 0,15 8 0,-16-3 0,1 5 0,-12 0 0,-4 0 0,-3 0 0,-12 0 0,-3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24575,'0'18'0,"0"19"0,0-2 0,0 30 0,0-23 0,0 29 0,0-17 0,0 18 0,0-14 0,0-11 0,0-15 0,0-12 0,0-11 0,0-5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5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1 348 24575,'9'-28'0,"2"17"0,9-17 0,3 22 0,3-14 0,4 14 0,1-4 0,-6 10 0,-1 0 0,-4 0 0,-6 0 0,-1 0 0,-4 19 0,-4 6 0,0 19 0,-5 2 0,0 8 0,0-3 0,0 11 0,-5-16 0,4-1 0,-8-19 0,8-2 0,-3-5 0,0-4 0,3-2 0,-2-4 0,3-8 0,0-13 0,0-27 0,0-3 0,0-23 0,0 10 0,17-26 0,-3 28 0,17-25 0,-3 29 0,4-8 0,-3 11 0,5 5 0,-13 20 0,6 0 0,-13 12 0,0 3 0,-6 3 0,1 3 0,-1 3 0,-3 12 0,-1 11 0,-4 14 0,0 8 0,0-1 0,0-3 0,0 0 0,0-17 0,0 4 0,0-12 0,0-5 0,0-1 0,0-19 0,5-13 0,6-11 0,5-13 0,13 2 0,-7-2 0,13-5 0,-6 8 0,0 2 0,3 4 0,-11 8 0,1 1 0,-4 10 0,-8 2 0,3 8 0,-4 1 0,0 4 0,-1 0 0,1 0 0,0 16 0,-5 16 0,1 6 0,0 29 0,2-24 0,0 22 0,3-18 0,-3 3 0,3-12 0,1-5 0,-2-10 0,0-8 0,0-2 0,0-4 0,-1-1 0,1-3 0,0-1 0,-1-4 0,1-4 0,-5-25 0,0 19 0,-4-18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24575,'0'6'0,"0"20"0,0 28 0,0 27 0,0 12 0,0-39 0,0 2 0,0 2 0,0-1 0,0 39 0,0-45 0,0-2 0,0 16 0,0 1 0,0-20 0,0-8 0,0-18 0,0-5 0,0-11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6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24575,'11'-5'0,"12"2"0,25 3 0,16 0 0,30 0 0,-42 0 0,0 0 0,46 0 0,-8 0 0,-21 0 0,-5 0 0,-5 0 0,-18 0 0,-10 0 0,-17 0 0,-5 0 0,-5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1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24575,'12'0'0,"9"0"0,-5 0 0,17 0 0,-11 0 0,12 4 0,-2 7 0,-10 9 0,10 14 0,-21 9 0,1-2 0,-7 19 0,-5-18 0,0 26 0,-10-26 0,-7 17 0,-13-16 0,-9 7 0,8-9 0,-5-4 0,15-11 0,-4-6 0,6-6 0,5-5 0,0-4 0,6-1 0,-1-4 0,4-8 0,1-2 0,4-3 0,0-6 0,0 5 0,0 0 0,0 1 0,0 4 0,4 4 0,1-2 0,4 6 0,4-3 0,1 4 0,5 0 0,4 0 0,3 0 0,4 0 0,1 4 0,-1 11 0,10 10 0,-7 7 0,10 10 0,-6-8 0,7 14 0,-6-19 0,7 0 0,-14-14 0,7-9 0,-8-2 0,-4-4 0,-3 0 0,-4-4 0,-5-10 0,2-22 0,-11 16 0,1-7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5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93 24575,'4'-14'0,"0"13"0,-4 13 0,0 6 0,-4 7 0,-1-7 0,-9 1 0,4-1 0,0-4 0,3-2 0,-2-4 0,3 1 0,-1-1 0,-2 1 0,7 0 0,-7-11 0,18-10 0,2-6 0,8-11 0,0 9 0,1-9 0,-1 9 0,0 0 0,-4 2 0,-2 8 0,-4-3 0,-1 8 0,1 1 0,-1 4 0,0 0 0,0 0 0,1 4 0,0 5 0,0 6 0,0 4 0,0-5 0,0 3 0,5-6 0,0 6 0,0-7 0,4 3 0,-4-4 0,5-4 0,-1-1 0,2-4 0,-2 0 0,1 0 0,0 0 0,0 0 0,0-8 0,5-3 0,-3-14 0,4-1 0,-5 0 0,0 2 0,-6 5 0,0 0 0,-5 5 0,0 1 0,0 8 0,-1-3 0,-3 7 0,-1-3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24575,'5'1'0,"-1"13"0,-4 29 0,0 18 0,0 3 0,0-1 0,0 17 0,0-27 0,0 28 0,0-34 0,0 0 0,0-23 0,0-10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7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24575,'45'0'0,"12"0"0,19 0 0,14 0 0,-12 0 0,18 0 0,-18 0 0,4 0 0,-8 0 0,-19 0 0,-14 0 0,-18 0 0,-15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8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156 106 24575,'7'1'0,"14"-13"0,12 0 0,5-13 0,14 6 0,-11 7 0,17-5 0,-17 16 0,8-4 0,-16 5 0,0 0 0,-13-4 0,-6 21 0,-4 12 0,-4 27 0,0 24 0,-11-5 0,-8 5 0,-6-30 0,-3-2 0,-13 9 0,6-5 0,-4-2 0,-21 7 0,4 11 0,-8-15 0,16-12 0,-6-10 0,3-9 0,5-5 0,7-11 0,4-2 0,9-4 0,-3 0 0,12-14 0,3-3 0,8-21 0,0 5 0,0-11 0,0 12 0,4-5 0,13 4 0,4 7 0,11 4 0,-1 8 0,-6 4 0,5 4 0,-4 2 0,0 4 0,3 0 0,-8 0 0,18 14 0,-20-1 0,29 20 0,-22-4 0,15 6 0,-7-1 0,-2-6 0,1-1 0,-4-12 0,3 0 0,-2-4 0,2-6 0,-6 0 0,-2-5 0,-5 0 0,-5-4 0,1-24 0,-10-10 0,1 4 0,-6 6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4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1 268 24575,'0'-8'0,"0"-5"0,0-1 0,0-6 0,4 6 0,6-10 0,10 12 0,-3-11 0,13 16 0,-9-1 0,5 8 0,-1 0 0,-6 0 0,0 0 0,4 8 0,-11 15 0,1 26 0,-13-6 0,0 44 0,0-41 0,0 27 0,0-27 0,0-2 0,0-11 0,-4-4 0,3-9 0,-4-6 0,5-1 0,-4-8 0,0-1 0,-1-18 0,1-10 0,4-23 0,0-12 0,6-12 0,6 11 0,27-31 0,-11 38 0,28-24 0,-26 32 0,11 2 0,-13 11 0,2 6 0,-9 15 0,2 2 0,-8 9 0,2 0 0,-7 9 0,5 21 0,-9 6 0,-1 24 0,-5 16 0,0-16 0,0 30 0,0-26 0,0 1 0,0-6 0,0-25 0,0-5 0,0-9 0,0-6 0,0-20 0,6-21 0,1-24 0,11-22 0,0 15 0,7-20 0,-1 21 0,1-10 0,-7 12 0,-2 11 0,-5 6 0,-1 16 0,-1 4 0,0 9 0,-1 4 0,1 1 0,-1 4 0,1 0 0,-5 8 0,5 9 0,-8 7 0,4 13 0,0 2 0,0-1 0,2 13 0,2-17 0,-3 17 0,5-11 0,0 4 0,-5-5 0,4-3 0,-5-4 0,5-6 0,-4-2 0,-1-9 0,-5-2 0,0-5 0,0-3 0,0-1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50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7 127 24575,'-7'5'0,"9"-1"0,35-4 0,15-6 0,20-6 0,15-10 0,-23 3 0,16-5 0,-7 10 0,-11-3 0,2 9 0,-33-1 0,0 8 0,-16-3 0,0 4 0,-12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5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24575,'0'22'0,"0"5"0,0-1 0,0 12 0,0-1 0,0 9 0,0-9 0,0 0 0,0-6 0,0-5 0,0-6 0,0-4 0,0-6 0,0-2 0,0-4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51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1 24575,'10'29'0,"-3"2"0,22 29 0,-15-12 0,23 39 0,-28-34 0,15 36 0,-17-33 0,0 14 0,-1-11 0,-6-5 0,0 1 0,0-14 0,0-4 0,0 0 0,-5-15 0,-4 9 0,-11-16 0,-17 9 0,3-16 0,-26 7 0,24-15 0,-27 0 0,28-5 0,-14-5 0,10-8 0,7-2 0,2 4 0,10-3 0,6 9 0,1-3 0,8 4 0,1 4 0,4 2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52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24575,'3'-5'0,"12"1"0,20 4 0,17 0 0,28 0 0,17 0 0,-1 0 0,-12 0 0,5 0 0,-30 0 0,11 0 0,-29 0 0,-6 0 0,-19 0 0,3 0 0,-10-8 0,0-9 0,-3 5 0,-2-2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54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0 177 24575,'22'-23'0,"12"-2"0,-2 8 0,14-6 0,-8 7 0,0 4 0,-8 8 0,-4 4 0,-7 0 0,-6 0 0,1 4 0,-8 5 0,2 12 0,-3 12 0,-3 0 0,3 19 0,-5 1 0,0 2 0,0 10 0,0-20 0,0 8 0,0-15 0,-5-1 0,4-16 0,-3 1 0,-5-12 0,7-5 0,-7-20 0,9-14 0,0-33 0,6 11 0,11-21 0,10 10 0,10 3 0,0-6 0,-1 15 0,-8 11 0,-1 2 0,-8 16 0,1 1 0,-6 7 0,-1 4 0,-4 4 0,-1 1 0,1 4 0,0 0 0,-1 0 0,-3 13 0,-1 11 0,-4 14 0,0 6 0,0 9 0,0-7 0,0 14 0,0-20 0,0 12 0,0-26 0,0 5 0,0-12 0,0-4 0,0-2 0,0-15 0,5-22 0,1 2 0,10-26 0,1 14 0,5-10 0,0 4 0,-1 4 0,0 4 0,-2 7 0,2-6 0,-7 16 0,1-9 0,-2 14 0,-3-4 0,3 9 0,-4-3 0,-1 7 0,1-3 0,0 4 0,-1 0 0,-3 13 0,-2 14 0,2 6 0,-4 14 0,4-8 0,-5-1 0,5 4 0,-4-9 0,3-3 0,1-5 0,-4-6 0,3-4 0,0-2 0,-3-4 0,6-5 0,-2 0 0,4-4 0,-1 0 0,0 0 0,1 0 0,-1 0 0,1 0 0,-1 0 0,1 0 0,-1 0 0,-4-8 0,0-3 0,-4-8 0,0 9 0,0 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58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14807 21 24575,'0'22'0,"0"9"0,0 1 0,0 47 0,0-8 0,-1-3 0,2 7-1216,5 9 1,3 0 1215,-5-6 0,2 1 0,4-11 0,2 3 0,-1-3 0,-1 15 0,-1 0 0,3 14 0,1 1 0,-4-3 0,-1-4 0,-3-21 0,-1-1 0,3 11 0,1-4 0,-4-22 0,0 0-68,4 23 0,0-2 68,5 16-67,-6-36 1,0-3 66,5 5 0,1 13 0,-2-17 1768,1 0-1768,-1-15 780,-5-6-780,2-12 152,-7-1-152,3-10 0,-4 5 0,4-6 0,-14-3 0,-7-1 0,-19 1 0,-33 2 0,-17 6 0,12-2 0,-7 0-1692,-9-1 1,-6-1 1691,16 0 0,-4 0 0,-6-1 0,5-2 0,-5-1 0,-1-1 0,3 1 0,13 0 0,4 1 0,-2-1 0,-8 0-944,-7-2 0,-9-1 0,-6 0 0,0-1 0,3 1 1,10 0 943,1 0 0,8 1 0,-1-1 0,-12 0 0,12-2 0,-10 1 0,-7-1 0,-3 0 0,-1-1 0,3 1 0,5 0 0,9 0 0,-4 0 0,10 0 0,3 0 0,-5 0 0,-9 0 0,7-1 0,-9 0 0,-6 0 0,-4 0 0,-1 0 0,1-1 0,3 0 0,7 0 0,9-1-526,-11 0 1,11-2 0,3 0 0,-2 0 0,-8 1 525,0 0 0,-7 0 0,-5 0 0,-1 1 0,1-1 0,3 0 0,7-1 0,-7-2 0,5 0 0,3-1 0,1 1 0,-2 2 0,-2 1 0,-1 1 0,0 1 0,2 0 0,1 0 0,10-1 0,2 0 0,0 1 0,2-1 0,1 2 0,-15 0 0,1 1 0,4 0 0,9 1-283,-12-1 0,4 0 283,8 0 0,-3 0 0,7 0 0,-3 0 0,6 0 0,8 0 0,2 0 815,4 0 0,5 0-815,-4 0 4890,21 0-4890,-23 5 0,2 9 0,7-3 0,-5 0 0,-4 0 0,-2 0 0,-10 5 0,-5-1 510,12-6 0,-5-1 1,-2 0-511,-14 2 0,-5 0 0,-7-1-687,17-3 0,-7 0 1,-3 0-1,1 0 1,4-1 686,-5 1 0,4-1 0,-1 1 0,-4-2 0,-2 0 0,-7-2 0,-1 1 0,4-1 0,8 0 0,-9 2 0,9-1 0,-9-1 0,9-1 0,-10-1 0,-2 0 0,3-1 0,10 1-807,-4 0 0,8 0 0,-7 0 807,8 0 0,-9 0 0,-3 0 0,3 0 0,9 0 0,-11 0 0,9 0 0,-2 0 0,-10 0 0,-2 0 0,5 0-274,23 0 1,3 0 0,-1 0 273,-13 0 0,-1 0 0,11 0 0,20 0 0,1 0 645,-45 0 1,3 0-646,11 0 3862,-5 0-3862,17-5 3426,27-1-3426,19-8 1550,4 7-1550,4-1 732,-19 8-732,-13 11 0,-15-3 0,-7 10 0,-1-7 0,20-3 0,-4-2 0,-1 1 0,-1 0 0,4 0 0,-2 0 0,-26-3 0,3 0 0,2 7 0,-8-7 0,2 0 0,17 3 0,9-1 0,0 0 0,-7-5 0,2 5 0,1-1 0,23-4 0,0 4 0,7-5 0,9 0 0,-2 0 0,14 0 0,-5 0 0,6 0 0,-1 0 0,4-4 0,-2-1 0,6-8 0,-8-12 0,8-2 0,-4-29 0,5-1 0,0 0 0,0-3 0,0-37 0,0 21 0,0 0 0,0 24 0,0 0 0,0-28 0,0 0-266,0 25 0,0-1 266,3-35 0,1 2 0,3-3 0,0 2 0,2 2 0,3 12 0,-4-2 0,0-3 0,5-15 0,-3 34 0,0-2 0,1 3 0,1 3 0,8-21 0,-9 26 0,-1 2 0,1-10 0,2-19 0,-1 17 0,0 9 0,-6 11 0,-1-1 532,-5 18-532,0-5 0,0 13 0,0 3 0,0 2 0,0 5 0,0 0 0,7 0 0,15 3 0,36 1 0,18-2 0,5 5 0,5 1-882,-21-3 0,4-1 882,19 1 0,12 0 0,-2 0-978,-15 2 1,-2 1 0,5-1 977,-1-1 0,6 0 0,2 0 0,-1-1-937,-1 1 0,2-1 0,-2 0 1,-3 1 936,7-1 0,-4-1 0,7 0 0,-16 0 0,7 0 0,2-1 0,-4 0 0,-9 1 0,-2 1 0,-7 0 0,9-1 0,11-2 0,14 0 0,4-2 0,-5 2 0,-13 1 0,-11 3 0,-10 1 0,7-1-348,17-4 1,9-3 0,0 0-1,-10 3 348,-17 4 0,-6 3 0,2-2 0,18-2 0,4-1 0,-2 2 0,-12 1 0,0 1 0,1 1 0,15-1 0,3 0 0,-6 0 0,5 0 0,-1 0 0,-13 0 0,3 0 0,-6 0 0,3 0 0,-3 0 0,19 0 0,0 0 230,-22 0 0,-1 0-230,25 0 0,-7 0 0,3 0 0,-14 0 0,3 0 0,-24 0 0,-3 0 0,-3 0 0,1 0 1031,4 0 0,-2 0-1031,17 0 4101,-2 0-4101,0 0 2253,-24 0-2253,-5 0 957,-18 0-957,-3 0 0,-8 0 0,9 0 0,29 0 0,17 0 0,-21 0 0,4 0 0,5 0 0,3 0 0,6 0 0,2 0-619,8 0 0,5 0 619,-10 0 0,5 0 0,-2 0-1287,20 0 1,7 0 1286,-15-2 0,10-1 0,1 0 0,-9 1-1267,-10 1 0,-7 1 1,7-2 1266,12-2 0,8-1 0,2-1 0,-4 1 0,-12 2 0,-2 0 0,-2 0 0,-3 0-635,7-1 0,-4 0 1,5 0 634,-6 1 0,6 0 0,-2 1 0,-8 0 0,18 2 0,-5 0 0,-19 0 0,0 0 0,-2 0 191,11 0 0,-2 0-191,19 0 0,-7 0 0,0 0 0,-11 0 0,0 0 0,6 0 0,10 0 1653,-13 0-1653,-18 0 3839,-18-4-3839,-13-2 2924,-8-4-2924,-8-15 562,-3 15-562,21-10 155,8 20-155,21 0 0,11 0 0,-2 0 0,-19 0 0,2 0 0,2 0 0,2 0-312,12 0 0,2 0 312,0 0 0,1 0 0,6 0 0,-3 0 0,-21 0 0,0 0 0,17 0 0,0 0 0,-11 0 0,-3 0 0,-7 0 0,0 0 0,18 0 0,-1 0-144,28 0 144,-7 0 0,-33 0 0,-1 0 0,22 0 0,6 0 0,5 0 0,-25 0 0,7 0 0,-12 0 0,-5 0 0,-4 0 0,-10 0 620,-3 0-620,-6 0 148,-6 0-148,0 0 0,-11 0 0,4 0 0,-8 0 0,3 0 0,-4 0 0,-1 0 0,1 0 0,0 0 0,-1 0 0,1 0 0,-1 0 0,1-4 0,-1 3 0,1-3 0,0 4 0,-1-4 0,1 3 0,0-3 0,-1 4 0,1 0 0,4 0 0,-3-3 0,8 2 0,-8-3 0,8-1 0,-4 4 0,5-7 0,0 7 0,5-4 0,-3 5 0,9 0 0,-5 0 0,7 0 0,4 0 0,-3 0 0,3 0 0,-4 0 0,0 0 0,-6 0 0,4 0 0,-10 0 0,5 0 0,-1 0 0,-9 0 0,8 0 0,-9 0 0,0 0 0,4 0 0,-8 0 0,3 0 0,-4 0 0,0 0 0,-1 0 0,1 0 0,-1 0 0,1 0 0,-4-3 0,-2 2 0,-3-3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6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24575,'-7'0'0,"21"0"0,19 0 0,21 0 0,-2 0 0,36 0 0,-33 0 0,34 0 0,-31 0 0,-2 0 0,0 0 0,-22 0 0,-5 0 0,-15 0 0,0 0 0,-6 0 0,-3 0 0,-1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3:59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24575,'0'58'0,"0"-6"0,1-1 0,-2 4 0,2-4 0,-2-1 0,1 1 0,0 1 0,1 12 0,-2 2 0,1 3 0,0-1-811,1-12 0,-2-1 811,2 15 0,-2-2 231,1 21-231,0-38 0,0-1 0,0 34 339,0-23-339,0-15 0,0-9 0,0-20 0,0-3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0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24575,'0'-14'0,"0"1"0,0 5 0,0 10 0,0 16 0,0 22 0,0 26 0,0 16 0,0-30 0,0 1 0,0-3 0,0 1 0,0 14 0,0 2 0,0-10 0,0-2 0,0-3 0,0 2 0,0 9 0,0-1 0,0 21 0,0-23 0,0 0 0,0 25 0,0-4 0,0-26 0,0-16 0,0-10 0,0-13 0,0 6 0,0-12 0,0 3 0,0-4 0,0-1 0,0-3 0,0-1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24575,'-1'-5'0,"7"2"0,13 3 0,14 0 0,12 20 0,12 10 0,-4 16 0,6 13 0,-24-17 0,1 3 0,-2 1 0,-4-3 0,5 12 0,-1-2 0,-10-18 0,13 41 0,-22-47 0,8 23 0,-12-26 0,0 5 0,-3-16 0,-7-3 0,7-7 0,6-1 0,9-25 0,16-7 0,4-25 0,16-8 0,2-1 0,-4 1 0,-12 22 0,-2 1 0,1-11 0,2 12 0,1 0 0,5-6 0,14-4 0,-11 5 0,-15 13 0,-6 6 0,-10 8 0,-10 10 0,-1 1 0,-4 4 0,-1 0 0,1 0 0,-1-4 0,0-1 0,1-3 0,-4 3 0,-1 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2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24575,'0'-14'0,"0"19"0,0 4 0,0 43 0,0-14 0,0 39 0,0-12 0,0 15 0,0 9-750,0 3 750,0-38 0,0 2 0,0-5 0,0 1 0,0 9 0,0-2 0,0 20 0,3-26 0,1-2 0,-3 17 0,6 6 0,-7-19 0,0-10 0,0-22 0,0 7 0,0-20 0,0-1 0,0-5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2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24575,'0'-13'0,"10"-4"0,21 1 0,1-4 0,35-5 0,-17 7 0,29-8 0,-6 6 0,-8 5 0,11-3 0,-26 11 0,4 0 0,-16-3 0,-6 9 0,-11-8 0,3 9 0,-14-4 0,-1 4 0,-5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24575,'0'19'0,"0"4"0,0 34 0,0-9 0,0 41 0,0-41 0,0 12 0,0 4 0,0 5 0,0-18 0,0 0 0,0 31 0,0-9 0,6 7 0,-4-15 0,9 4 0,-9-28 0,3 4 0,-5-19 0,0 5 0,0-5 0,0 0 0,4-1 0,-3-6 0,4-4 0,-1 3 0,-3-8 0,3 8 0,0-4 0,-3 1 0,3-2 0,1 0 0,-4-3 0,3 3 0,-4-4 0,0 0 0,4-5 0,-3 0 0,3-4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4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24575,'19'0'0,"2"0"0,36 0 0,-19 0 0,41 0 0,-28 0 0,12 0 0,-9 0 0,-15 0 0,-6 0 0,-3 0 0,-18 0 0,2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4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24575,'15'5'0,"2"-2"0,22-3 0,16 0 0,-12 0 0,17 0 0,-13 0 0,-5 0 0,3 0 0,-19 0 0,-1 0 0,-10 0 0,-6 0 0,-5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5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16 476 24575,'-5'-8'0,"2"-15"0,3-6 0,0-9 0,0 0 0,-6-7 0,5 5 0,4-7 0,5 11 0,6 10 0,-4 1 0,0 10 0,3 6 0,-3 5 0,7 4 0,-7 0 0,13 0 0,-2 0 0,4 0 0,5 0 0,-4 4 0,11 7 0,-10 4 0,9 12 0,-9-5 0,0 4 0,-3-6 0,-5-6 0,-4 0 0,3-5 0,-3-4 0,-1 0 0,9-5 0,-12 0 0,17 0 0,-12-9 0,9-2 0,-6-8 0,1-6 0,0 0 0,-5-1 0,0-4 0,-5 10 0,0-5 0,-1 6 0,-4-1 0,-1 6 0,0 4 0,-3 3 0,3 6 0,-4-3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0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24575,'0'26'0,"0"23"0,0 5 0,0 8 0,0 12 0,0 3-3246,0 6 0,0 6 3246,0-18 0,0 7 0,0 1 0,0-4 0,0 6 0,0-3 0,0 5 0,0 4 0,0 8 0,0 0 0,0-8 0,0-4 0,0-7 0,0 3 0,0 13 0,0 2 0,0-2 0,0-11 0,0-3 0,0-2-361,0 19 1,0 0 360,0-16 0,0 2 0,0-8 3,0-5 1,0-2-4,0 26 0,0-2-192,0-32 1,0-5 191,0 0 0,0-5 2707,0 4-2707,0-12 2254,0-15-2254,0-11 0,0-4 0,0-6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24575,'0'35'0,"0"4"0,0 27 0,0 7 0,0 8 0,0 14 0,0-44 0,0-1 0,0 27 0,0 2 0,0-13 0,0-8 0,0 14 0,0-36 0,0 7 0,0-22 0,0 3 0,0-14 0,0-2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34:10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1157 24575,'0'-25'0,"0"-12"0,0-21 0,0-13 0,0-14 0,0 18 0,0-22 0,0 31 0,0-15 0,0 18 0,0 8 0,0 15 0,0 12 0,0 7 0,7 8 0,20 1 0,21 4 0,31 0 0,-12-6 0,8-3-1428,7 4 0,6-2 1428,-9-3 0,4-3 0,3 1-1091,9 4 0,3 1 0,6-1 1091,-22 0 0,6 0 0,1-1 0,0 0 0,-3 1-1189,4-1 1,-4 0-1,2 1 1,5 0 1188,-13 1 0,4 1 0,4 0 0,0 0 0,0 0 0,-2 0 0,15-1 0,-1-1 0,0 1 0,-1 1 0,-3 1 0,-12 1 0,-2 1 0,-1 0 0,0 1 0,1-1-549,7 1 0,2-1 0,0 0 0,-2 1 0,-4 1 549,-2 0 0,-5 1 0,0 1 0,3-1-198,13 0 0,5 0 0,-1 0 0,-4 0 198,-14 0 0,-3-1 0,1 1 0,3 1 0,-2 0 0,5 0 0,1 1 0,-4 0 0,-7 2 0,5 1 0,-8 1 0,4 2 216,20 4 1,5 2 0,-5 1-217,-16-3 0,-3 1 0,-4 0 0,16 9 0,-4-2 0,-2-8 0,-6 0 0,-22 2 0,-3-1 1632,9-5 1,-2 0-1633,26 12 3996,-19-8-3996,-31-1 4386,-3-5-4386,-17-2 2003,9-4-2003,20 0 0,23 0 0,-17 0 0,3 0 0,2 0 0,4 0 0,18-3 0,5-2-1330,15 0 1,4 0 1329,-30-1 0,1 0 0,7-1-1332,12 2 0,10-1 0,2 1 1,-4 0 1331,-16-1 0,-3 0 0,0 1 0,6 0 0,1 2 0,6 0 0,2 1 0,-3-1 0,-7 0-874,18-4 1,-8 0-1,2 2 874,-14 4 0,2 1 0,-1 0 0,-3-1 0,6-1 0,-3-1 0,1 0-311,9 3 0,2 0 1,-3 0 310,-9 0 0,-3 0 0,-4 0 0,10 0 0,-4 0 0,0 0 0,-3 0 424,-21 0 0,-1 0-424,5 0 0,-1 0 4163,29 0-4163,-25 0 3716,-22-15-3716,-18 11 1855,27-11-1855,20 15 0,-23 0 0,4 0 0,7 0 0,3 0 0,12 0 0,1 0-670,-3-4 0,1 1 670,18 2 0,7 0 0,-27-2 0,5-2 0,1 0 0,-4 1 0,2 0 0,-4 1 0,7-1-835,12 0 1,9-2 0,2 0 0,-4 0 834,-12 1 0,-1 0 0,-2 0 0,-2 0 0,12-2 0,-3 1 0,4-1 0,-10 2 0,5 0 0,-2 0 0,-9 0 0,14-4 0,-7 1-536,-2 3 1,-2 0 535,1-3 0,-6 1 0,22-1-187,-43 1 0,0-1 187,35-5 1777,-38 1-1777,-7 1 3412,-19-4-3412,5-16 1448,-12 23-1448,12 10 562,-15 25-562,6 37 0,-16-2 0,0 27-381,-6-38 1,0 2 380,0 1 0,0 2 0,0 10 0,0 1 0,0-1 0,0 1 0,0 11 0,0 1-998,0 0 1,0 0 997,0 5 0,0 4 0,0-19 0,0 2 0,0-2 0,0 9 0,0 4 0,2 8 0,1 9 0,1-11 0,0-15 0,0 0 0,2 12 0,0 9 0,1-10 0,1-22 0,-1-1 0,-1 9 0,0 7 0,0-10 0,7 32-554,-6-21 1,1 0 553,5 16-519,1 1 519,0 4 0,-2-17 0,1-16 621,4 15-621,-4-37 1882,4 25-1882,-6-30 1239,0 14-1239,0-10 640,0-4-640,0-1 0,-1-8 0,-4-4 0,3-1 0,-8-11 0,3-1 0,-4-5 0,0 1 0,0-1 0,0 1 0,0-1 0,0 1 0,0-1 0,0 1 0,3-1 0,-2 1 0,3 4 0,-4-3 0,0 3 0,0-4 0,0 0 0,0-1 0,0 0 0,0 1 0,-4-1 0,-10 1 0,-2 5 0,-14 8 0,-2 5 0,-9 2 0,-6 5 0,-24 0 0,27-11 0,-2 0 0,2-5 0,-5 1-873,-37 13 0,-9-1 873,27-16 0,-3-4 0,-1 1-1275,-10 4 0,-2 2 1,-3-4 1274,11-6 0,-2-3 0,-3-2 0,-3 0 0,3 0 0,-4-1 0,-2 0 0,1-1 0,4 0 0,-5 0 0,4-1 0,-2 0 0,-9-1-706,9-1 0,-8-1 1,-7 0-1,-1 0 1,2-1-1,4-1 1,10 1 705,-11-1 0,12-1 0,-2 0 0,-11-2 0,14 0 0,-10-1 0,-7-1 0,-2-1 0,-1 0 0,4 0 0,7 1 0,9 1-680,-13-2 1,12 2-1,2-1 1,-8-1 679,11 2 0,-5-2 0,-3 1 0,-1-1 0,2 1 0,3 0 0,-5 0 0,-1 1 0,3 0 0,4 1 0,4 1 0,-11 0 0,8 3 0,-11-2 0,9-1 0,-11-1 0,-6-1 0,0 1 0,8 1 0,13 2 0,3 3 0,11 2 0,-7 0 0,-17-3 0,-11 0 0,3 0 0,15 1 214,10 2 1,6 0-215,-34 0 0,1 0 0,33 0 0,4 0 0,-3 0 0,2 0 0,10 0 0,4 0 1970,-21 0-1970,36-8 4781,6 6-4781,-9-1 0,-25 35 0,11-8 0,-3 1 2499,2 4 1,-4 1-2500,-18 2 0,-4-3-479,3-8 1,-4-2 478,12-2 0,-3 0 0,0-2-826,-1-4 0,-1-2 1,0 1 825,-2 1 0,0 1 0,-4-1 0,1-3 0,-5 1 0,-2-1 0,2-1 0,3-1 0,0-1 0,0 1 0,0 0-690,-2 1 0,0 2 1,-1 0-1,-4-2 690,3-2 0,-6-1 0,-1 0 0,5 0 0,9 0 0,2 2 0,8 0 0,-7 0 0,-16-2 0,-11-2 0,3 1 0,15 0-44,10 1 1,6-1 43,0-2 0,-4-2 0,5 1 0,2 0 0,4 0 0,-2 0 0,1 0 0,5 0 0,5 0 1126,-3 0-1126,-17 5 2211,16 14-2211,-25 7 0,-10 9 0,-6-3 0,24-12 0,-6-2 965,-12-4 1,-5-2-966,17-1 0,-4 0 0,1-1 0,7-3 0,0-1 0,-1-1 0,-6-1 0,-1-1 0,1 0 0,7 0 0,2 0 0,-1-2 0,-3 0 0,-1-1 0,0-1 0,0 1 0,1 0 0,1 0 0,-24 0 0,3 0 0,0 1 0,6-2 0,27-3 0,3-1 257,-11 1 0,4-2-257,-10-11 0,26 10 0,0 0 0,-29-5 0,8-1 0,14 2 0,11 4 1546,11 3-1546,9 4 0,2-5 0,10 4 0,1-3 0,4 4 0,1 0 0,4-4 0,-4-1 0,4-3 0,-5-1 0,0-3 0,0 2 0,1-3 0,-2-1 0,2 5 0,-1-5 0,4 6 0,-3-1 0,7 0 0,-3 1 0,0 3 0,4-2 0,-4 2 0,4-4 0,0 0 0,-4-4 0,3 3 0,-4-8 0,1 4 0,3-5 0,-7 5 0,7-4 0,-2 9 0,-1-5 0,3 6 0,-3-1 0,0 4 0,3-3 0,-6 7 0,6-6 0,-7 6 0,7-7 0,-2 8 0,3-4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3:33.73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235 0 24575,'-9'14'0,"1"-2"0,5-4 0,-13 13 0,13-12 0,-12 15 0,14-18 0,-4 2 0,4-3 0,-3 3 0,1-2 0,0 1 0,-2-1 0,2-1 0,0 3 0,-2-2 0,2 5 0,-2-5 0,-1 6 0,3-6 0,-2 4 0,2-4 0,-1 2 0,-1 1 0,2-3 0,0 5 0,-3-2 0,3 0 0,0 2 0,-2-3 0,2 1 0,0-1 0,1-3 0,0 0 0,1 1 0,-1-1 0,2 0 0,-3-2 0,3 2 0,-3-2 0,3 3 0,-2-1 0,1 0 0,-1 0 0,-1 4 0,2-3 0,-1 2 0,-1 2 0,2-3 0,-1 4 0,-1-6 0,3 0 0,-3 0 0,3 1 0,-2 0 0,1-1 0,-1 0 0,2 0 0,0 1 0,-2-1 0,1 0 0,-1 0 0,2 1 0,-3-1 0,3 1 0,-3 1 0,1-1 0,1 5 0,-1-5 0,2 2 0,0-3 0,0 1 0,0-1 0,0 0 0,0 0 0,0 1 0,0 0 0,0-1 0,0 0 0,0 0 0,0 1 0,0-1 0,0 0 0,0 0 0,0 4 0,0-1 0,0 4 0,0-4 0,0 0 0,0 1 0,0-3 0,-3 2 0,3 0 0,-3-2 0,3 2 0,0-2 0,0 2 0,0-2 0,0 2 0,0-3 0,0 1 0,0 0 0,0-1 0,0 2 0,0-1 0,0 2 0,0-3 0,0 0 0,0 1 0,0 0 0,0-1 0,0 3 0,0-2 0,0 2 0,0-2 0,0-1 0,0 0 0,0 0 0,0 1 0,0-1 0,0 0 0,0 0 0,0 1 0,0-1 0,0 0 0,0 0 0,0 1 0,0 0 0,0-1 0,0 0 0,-2 0 0,1 1 0,-1-1 0,2 0 0,0 0 0,0 1 0,0-1 0,0 0 0,0 0 0,0 1 0,-2-1 0,1 0 0,-1 0 0,2 1 0,0-1 0,0 0 0,0 0 0,0 1 0,-3 0 0,3-1 0,-3 0 0,3 0 0,0 1 0,0-1 0,0 0 0,0 0 0,0 1 0,0-1 0,0 1 0,0-1 0,0 0 0,0 1 0,0-1 0,0 3 0,0-2 0,0 2 0,0 1 0,-2-3 0,1 2 0,-1 0 0,2-2 0,0 5 0,0-2 0,0 3 0,0 0 0,0 0 0,0-4 0,0 3 0,0 3 0,0 0 0,0 2 0,0-7 0,0 6 0,0-8 0,0 7 0,0-5 0,0 6 0,0-2 0,0 2 0,0 0 0,0-2 0,0 6 0,0-7 0,0 7 0,0-1 0,0-2 0,0 1 0,0-2 0,0-2 0,0 3 0,0-1 0,0-3 0,0 3 0,0-3 0,0 3 0,0-2 0,0 2 0,0-3 0,0 0 0,0-1 0,0 4 0,0-2 0,2 3 0,-1-5 0,1 1 0,1 0 0,-2 0 0,4 3 0,-4 3 0,4-2 0,-4-2 0,4-3 0,-4-2 0,2 3 0,-1 0 0,-1 0 0,1 0 0,1 3 0,-2-3 0,5 3 0,-6-3 0,5 0 0,-1 9 0,-1-4 0,2 4 0,-4-6 0,4 1 0,-4-4 0,5 6 0,-5-1 0,4-1 0,-1 2 0,0-2 0,1 1 0,-4 1 0,4-6 0,-4 7 0,4-6 0,-2 2 0,3-3 0,0 8 0,-1-6 0,1 7 0,0-10 0,0 4 0,-2-2 0,1 5 0,-1-5 0,0 2 0,1 0 0,-2-2 0,3 2 0,-2-3 0,1 0 0,-2 0 0,1-1 0,0 1 0,0 0 0,2-1 0,0 5 0,0 0 0,0 0 0,1 11 0,-1-12 0,0 12 0,0-15 0,0 3 0,-3-3 0,3 0 0,-6-3 0,6 2 0,-3-5 0,0 2 0,1-2 0,-3-1 0,1 1 0,0-1 0,-1 0 0,1 0 0,1-2 0,-3 2 0,5-2 0,-4 2 0,3 0 0,-3 1 0,1-2 0,0 1 0,-2 1 0,6-1 0,-6 0 0,5 3 0,-4-2 0,4 6 0,-4-3 0,3-1 0,-3 0 0,3-3 0,-3 1 0,1 0 0,-2-1 0,0-4 0,0-2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3:59.7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109 1 24575,'0'11'0,"0"3"0,2-8 0,2 5 0,1-5 0,-2 5 0,2-5 0,-5 3 0,6-1 0,-6-2 0,6 2 0,-6-3 0,5 1 0,-4-1 0,3 0 0,-3 0 0,1 1 0,0 0 0,-1-1 0,4 0 0,-5 0 0,5 1 0,-4-1 0,3 0 0,-3 0 0,3 0 0,-3 0 0,1 0 0,1 1 0,-3 0 0,3-1 0,-1-2 0,1 1 0,0-1 0,1 3 0,-3-1 0,4 0 0,-2 3 0,3-2 0,-3 6 0,2-6 0,-2 5 0,0-5 0,2 5 0,-2-5 0,2 2 0,-2 1 0,3-3 0,-6 4 0,5-3 0,-4 1 0,3-3 0,-3 1 0,1-1 0,-2 0 0,0 0 0,0 1 0,2-1 0,-1 0 0,1 0 0,-2 1 0,3-1 0,-3 0 0,3-4 0,-3-12 0,0 8 0,0-4 0,0 16 0,0-1 0,0 3 0,0-5 0,0 6 0,0-6 0,0 2 0,0-3 0,2 3 0,-1-2 0,4 6 0,-4-6 0,4 5 0,-4-2 0,4 3 0,-4-4 0,1 3 0,1 4 0,-3-3 0,5 6 0,-4-6 0,2-3 0,-3 2 0,0-5 0,0 2 0,0-3 0,0 1 0,2-1 0,-1 0 0,1 0 0,-2 1 0,0-1 0,0 0 0,0 0 0,0 1 0,0-1 0,0 2 0,0 2 0,0 3 0,0 0 0,0 0 0,0 0 0,0 0 0,0 0 0,0-1 0,2 1 0,-1 0 0,2 0 0,-1-4 0,-1 3 0,4-2 0,-5 3 0,6-3 0,-6 3 0,3-6 0,-1 4 0,-1-4 0,2 2 0,-1 1 0,-1-3 0,2 2 0,-3-2 0,2-1 0,-2-4 0,3 5 0,-3-2 0,0 10 0,0-1 0,0 2 0,0-3 0,0 0 0,0 0 0,0 3 0,2-6 0,-1 9 0,1-8 0,-2 5 0,0-3 0,0-1 0,0 1 0,0 0 0,0 0 0,0-3 0,0 2 0,0-5 0,0 5 0,0-2 0,0 0 0,0 5 0,0-4 0,0 9 0,0-6 0,0 5 0,0-2 0,0 0 0,0-1 0,0-3 0,0 0 0,0-3 0,0-1 0,0-3 0,-2 1 0,1-1 0,-1 0 0,2 0 0,0 1 0,0-1 0,-3-2 0,1-1 0,-1-11 0,0 14 0,3-4 0,0 16 0,0-1 0,0-1 0,0 1 0,0-4 0,-3 4 0,3-5 0,-3 1 0,3 0 0,-3 0 0,3-3 0,-3 1 0,0-1 0,3 0 0,-3 3 0,3-6 0,-3 2 0,3 0 0,-3-2 0,1 2 0,1-2 0,-1 2 0,2 1 0,0 0 0,0 2 0,-2-2 0,1-1 0,-2 4 0,3-3 0,0 0 0,0 2 0,0-2 0,-2 2 0,1 5 0,-2-3 0,1 2 0,1-3 0,-2-4 0,1 8 0,1-8 0,-2 5 0,3-7 0,0-1 0,-2-2 0,-1-1 0,1-4 0,-1 8 0,3 1 0,0 11 0,0 1 0,0-2 0,-3 1 0,3-6 0,-3 3 0,3-3 0,-3 0 0,2-3 0,-1 3 0,-1-6 0,3 5 0,-6-5 0,6 4 0,-3-4 0,1 6 0,1-3 0,-4 3 0,2-3 0,-1 2 0,0-5 0,3 4 0,-1-3 0,0 1 0,1 0 0,-4-1 0,5 1 0,-6-3 0,6 3 0,-3 1 0,3 0 0,-2-1 0,1-3 0,-1 3 0,0-2 0,1 8 0,-4-4 0,4 1 0,-4 0 0,4-2 0,-3 0 0,3 2 0,-1-2 0,-1 0 0,3 2 0,-6-5 0,6 5 0,-5-5 0,4 2 0,-1-2 0,0-1 0,1 0 0,-1 0 0,0 4 0,1-4 0,-4 5 0,4-3 0,-1 4 0,-1-5 0,3 5 0,-6-5 0,6 5 0,-3-5 0,3 2 0,-2-2 0,1 2 0,-3-2 0,3 5 0,-3-5 0,3 5 0,-4-2 0,2 8 0,-1-7 0,-1 7 0,4-11 0,-4 4 0,4-4 0,-4 6 0,4-3 0,-4 0 0,5 2 0,-6-2 0,6 0 0,-6-1 0,6 0 0,-5-2 0,4 3 0,-3-4 0,3 3 0,-3 0 0,1 1 0,0-1 0,-3-3 0,6 0 0,-3 1 0,1-1 0,1 0 0,-1 1 0,0-1 0,1 1 0,-1-1 0,-1 0 0,3 0 0,-3 1 0,3-1 0,-2-2 0,1 1 0,-1-1 0,2 3 0,0-1 0,-3-2 0,3 1 0,-3-1 0,3 3 0,-2-4 0,1 2 0,-1-1 0,2 2 0,-4-2 0,3 1 0,-4-1 0,5 3 0,-3-2 0,3 1 0,-5 1 0,5-1 0,-3-4 0,3-8 0,0-7 0,0-9 0,0 11 0,0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6:19.19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402 0 24575,'-6'17'0,"-1"1"0,-6 0 0,0 2 0,0-1 0,0 1 0,3-4 0,-2 2 0,5-1 0,-6 6 0,3-3 0,-5 7 0,2-2 0,-1 3 0,3-3 0,-2 2 0,2-3 0,0 4 0,1-4 0,3 4 0,-2-8 0,1 3 0,1 1 0,1-4 0,3 8 0,-4-8 0,0 7 0,0-7 0,-3 8 0,2-4 0,-5 21 0,2-12 0,-1 12 0,2-13 0,6-2 0,-3 2 0,4-3 0,-2-5 0,-1-1 0,5 0 0,-1-2 0,2 3 0,-3-5 0,2 0 0,-2 0 0,0 1 0,3 3 0,-3-3 0,0 13 0,2-12 0,-5 7 0,5-8 0,-1-1 0,2 4 0,0-2 0,-3 2 0,2-4 0,-2 1 0,3-1 0,0 1 0,0 3 0,0-3 0,0 4 0,0-1 0,0-3 0,0 3 0,0-3 0,0-1 0,0 1 0,0-1 0,0 1 0,0-1 0,0 13 0,0-10 0,0 11 0,0-10 0,0-3 0,3 8 0,-2-8 0,5 7 0,-5-7 0,5 4 0,-2 0 0,2-4 0,1 3 0,0-3 0,2 7 0,-2-5 0,2 6 0,-2-9 0,-1-2 0,1 1 0,-1-5 0,0 5 0,0-2 0,3 4 0,-2-4 0,6 2 0,-3-1 0,2 2 0,-2 0 0,3 0 0,-6 1 0,5-1 0,0 6 0,0-4 0,-1 0 0,-1-2 0,-4-3 0,3 3 0,1 1 0,-3-5 0,2 4 0,1-3 0,-4 0 0,3-1 0,-3-3 0,3-3 0,-3 3 0,3-3 0,-3 3 0,0-3 0,-1 1 0,1-1 0,2 8 0,-1-3 0,1 0 0,0-3 0,-1-2 0,1 0 0,-2 2 0,0-5 0,0 5 0,-1-2 0,1 2 0,-3-2 0,2 3 0,-1-3 0,1 3 0,1-1 0,-2 5 0,1-4 0,-2 3 0,3-3 0,-3 0 0,2-3 0,-2 4 0,0-6 0,0 3 0,-1-7 0,-1-7 0,1-38 0,-2-8 0,0 2 0,0 15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6:22.90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 24575,'0'11'0,"0"2"0,3 0 0,4 9 0,3-1 0,4 4 0,0 2 0,0-3 0,0 5 0,-1-5 0,1 3 0,-1-6 0,-2 6 0,2-6 0,-6 2 0,2-4 0,-2 5 0,0-4 0,2 3 0,-2-7 0,2 3 0,-3-4 0,1 5 0,-1-4 0,1 2 0,-4-5 0,3 3 0,-3-5 0,0 5 0,2-4 0,-4 1 0,4-2 0,-4-2 0,4 2 0,-4 1 0,4 0 0,-4 0 0,4-1 0,-4 1 0,3-3 0,-3 3 0,4 2 0,-2-4 0,0 6 0,2-7 0,-2 3 0,0-1 0,3 1 0,-6 0 0,6 0 0,-6 0 0,6 0 0,-6 0 0,6-1 0,-6 1 0,6 0 0,-3 0 0,3-1 0,-3 1 0,3 3 0,-6-5 0,6 10 0,-6-12 0,6 7 0,-6-9 0,3 3 0,-1-6 0,-1 1 0,1 5 0,-2 5 0,0 5 0,0 0 0,0 0 0,0 1 0,0-1 0,0 1 0,2-4 0,-1 2 0,2-5 0,0 6 0,-2-6 0,4 2 0,-4-3 0,4-1 0,-4 1 0,1 0 0,1 0 0,-2-1 0,1 1 0,-2 0 0,3 0 0,-3-4 0,3 4 0,-1-3 0,-1 3 0,2 0 0,-1-3 0,-1 1 0,1-1 0,-2 3 0,2-3 0,-1 2 0,1-2 0,1 0 0,-3 2 0,3-2 0,-3 3 0,0-3 0,2 4 0,-1-3 0,1 4 0,-2-2 0,0-3 0,0 2 0,0-5 0,0 5 0,0-5 0,0 5 0,0-2 0,0 3 0,0-3 0,3 2 0,-2-2 0,1 0 0,-2 2 0,0-2 0,0 5 0,0-2 0,0 0 0,0-1 0,0-2 0,0 2 0,0 1 0,0 0 0,0 3 0,0-2 0,0 6 0,0-4 0,0 2 0,0-2 0,0 0 0,0-2 0,0-1 0,0-1 0,0 3 0,0-3 0,0 8 0,0-9 0,0 5 0,-2-3 0,1 3 0,-2-2 0,1 2 0,1-3 0,-2 0 0,1 0 0,1-3 0,-2 1 0,3-1 0,-2 3 0,1 0 0,-4 0 0,1 3 0,-3 1 0,1 12 0,-1-7 0,1 8 0,0-10 0,2 5 0,-2-4 0,2 3 0,-3 0 0,1 2 0,-2 3 0,1 0 0,0 0 0,-4 5 0,4-7 0,-4 5 0,1-7 0,2 1 0,-1-2 0,2 2 0,0-5 0,0 5 0,1-9 0,0 2 0,0-1 0,0-1 0,-1 2 0,1-5 0,0 2 0,-1 0 0,2-3 0,-2 4 0,1-2 0,0-1 0,0 3 0,0-1 0,0-3 0,-1 6 0,1-5 0,0 6 0,-3-6 0,2 5 0,-1-5 0,1 2 0,1-3 0,1-4 0,-1 1 0,3-3 0,0-1 0,1-2 0,1-3 0,-1-14 0,2-7 0,0 3 0,0 2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7:31.47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451 1 24575,'-10'11'0,"2"1"0,-1 0 0,2 0 0,-1 0 0,0 0 0,-2 2 0,1-2 0,-2 2 0,5-2 0,-3-3 0,4 2 0,-4-2 0,3 3 0,-3 0 0,0-1 0,3 1 0,-3-3 0,3 2 0,-2-2 0,1 0 0,-1 2 0,2-2 0,3 0 0,-4 4 0,3-6 0,-2 3 0,1-1 0,2-3 0,0 2 0,-3 0 0,3-2 0,-2 2 0,2-2 0,-2-1 0,4 0 0,-3 0 0,3 1 0,-1 0 0,-1-1 0,0 2 0,-3 2 0,3 0 0,-2-1 0,5-3 0,-5 0 0,2 4 0,0-3 0,0 2 0,1-3 0,1 0 0,-1 1 0,2 0 0,-3-1 0,3 0 0,-3 0 0,1 1 0,1 2 0,-1 1 0,-1 0 0,0 7 0,0-9 0,-2 7 0,4-6 0,-3-2 0,3 5 0,-4-2 0,5 0 0,-3 2 0,0-2 0,3 3 0,-6 0 0,6 0 0,-3-1 0,0 1 0,3 0 0,-6-1 0,6 1 0,-3 0 0,0-3 0,0 7 0,0-6 0,0 8 0,0-6 0,3-1 0,-6 5 0,6-4 0,-6 3 0,6-3 0,-3 0 0,0 0 0,3 0 0,-3-1 0,3 1 0,-3 0 0,3 0 0,-3-1 0,0-2 0,3 8 0,-3-7 0,0 7 0,3-5 0,-3 0 0,3-3 0,0 2 0,-2-3 0,1 4 0,-2 0 0,3-3 0,0 2 0,0-2 0,-2 0 0,1 2 0,-1-2 0,2 0 0,0 2 0,0 0 0,0-1 0,0 1 0,-3-3 0,2-2 0,-1 2 0,2 0 0,-2-2 0,1 5 0,-1-5 0,-1 5 0,2-5 0,-1 2 0,2-2 0,-2-1 0,1 1 0,-2 2 0,3-2 0,0 5 0,-2-5 0,1 1 0,-1-2 0,2 1 0,0-1 0,0 0 0,0 0 0,0 1 0,0 2 0,0-2 0,0 2 0,0-3 0,0 1 0,-3 0 0,3-1 0,-3 0 0,3 0 0,0 1 0,0-1 0,-2 2 0,1-1 0,-1 3 0,2-4 0,0 0 0,0 0 0,0 1 0,0 2 0,0-2 0,0 2 0,0-3 0,0 1 0,0 2 0,0-2 0,0 2 0,0-3 0,0 6 0,0-1 0,0 1 0,0 0 0,0-2 0,0 2 0,0 1 0,0 0 0,0 3 0,0-2 0,0 2 0,0-6 0,0 2 0,0-2 0,0 0 0,0 2 0,0-5 0,0 5 0,0-5 0,0 5 0,0-5 0,0 3 0,0-4 0,2-2 0,-1 4 0,1 2 0,-2 6 0,0 1 0,0 3 0,0-6 0,0 5 0,0-6 0,0 4 0,0-5 0,0 5 0,0-4 0,0 4 0,0-1 0,0-2 0,0 5 0,0-6 0,0 4 0,0-5 0,0 1 0,0 0 0,0 0 0,0-3 0,0 6 0,0-6 0,0 6 0,0-3 0,0 0 0,0 0 0,0-3 0,0 2 0,0-5 0,0 5 0,3-5 0,-3 2 0,3 1 0,-1-3 0,1 7 0,0-6 0,0 3 0,-1-1 0,-1-3 0,4 2 0,-5 0 0,3-2 0,-1 2 0,-1 1 0,4-3 0,-5 4 0,5-3 0,-4 0 0,1-1 0,0 3 0,-1-3 0,2 2 0,-1-3 0,-1 3 0,3-2 0,-3 3 0,7 1 0,-8-4 0,8 5 0,-7-3 0,3-2 0,-3 5 0,3-5 0,-3 2 0,4 1 0,-4-3 0,4 2 0,-2 0 0,3-2 0,-3 5 0,1-5 0,-3 6 0,3-1 0,-1-1 0,0 0 0,3-2 0,-6-2 0,6 3 0,-6-1 0,3-2 0,-1 2 0,1-3 0,0 4 0,1-3 0,-1 5 0,0-5 0,3 2 0,-3-3 0,2 4 0,-2-3 0,2 2 0,-2 0 0,2 0 0,-1 4 0,1-3 0,-2 1 0,0-3 0,2 0 0,-4-1 0,1 2 0,0-1 0,1 0 0,3 1 0,-3-2 0,2 3 0,-2-1 0,3-2 0,-3 5 0,2-2 0,-2 3 0,3 2 0,-1-4 0,0 3 0,1-6 0,0 3 0,0-1 0,0 0 0,-1 2 0,-2-5 0,2 6 0,-2-6 0,3 2 0,-1 0 0,1-2 0,0 2 0,-1-2 0,0-1 0,0 0 0,1 0 0,-1 1 0,3 1 0,-5-1 0,5 2 0,-5-5 0,0 2 0,1-5 0,-3 2 0,1-2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7:52.20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24575,'2'5'0,"1"2"0,0-4 0,2 0 0,-2 2 0,0-2 0,2 2 0,-3 0 0,4 0 0,-3 1 0,2-1 0,-2 1 0,2-1 0,0 0 0,1 1 0,-3-1 0,1 0 0,-1 0 0,2 1 0,1-1 0,-1 0 0,1 1 0,-1-1 0,0 1 0,1-1 0,-1 0 0,0 0 0,0 4 0,1-3 0,0 5 0,0-5 0,-1 2 0,0 0 0,1-2 0,-1 3 0,1-1 0,0-2 0,-1 2 0,1 0 0,-1-2 0,3 11 0,-1-7 0,1 4 0,-2-3 0,0-2 0,-1 0 0,1 2 0,0-2 0,-1 0 0,1 2 0,-1-5 0,1 5 0,0-2 0,0 0 0,0 2 0,-1-5 0,1 5 0,-1-2 0,4 5 0,-3-4 0,2 3 0,-2-7 0,0 6 0,-1-6 0,1 5 0,-1-5 0,0 2 0,-2 0 0,3-2 0,-3 3 0,0-4 0,1 3 0,-3-2 0,4 2 0,-2-2 0,0 2 0,5 3 0,-8-2 0,8 2 0,-5-2 0,0-3 0,2 2 0,-4-3 0,1 0 0,0 1 0,-1-1 0,1 0 0,-2 0 0,3-2 0,-3 3 0,3-3 0,-1 1 0,-1 1 0,1 1 0,0-1 0,-1 0 0,1 0 0,0 1 0,-1 0 0,1-1 0,-2 2 0,0 1 0,0 3 0,0 1 0,0-1 0,0-2 0,0 3 0,0-6 0,0 5 0,0-5 0,0 5 0,0-5 0,0 5 0,3-5 0,-3 3 0,5-4 0,-4 0 0,1 3 0,-2-2 0,2 3 0,-1-4 0,1 0 0,0 0 0,-1 1 0,1-1 0,-2 1 0,3-1 0,-3 0 0,3 1 0,-1-1 0,-1 0 0,4 3 0,-5-2 0,5 2 0,-5-3 0,5 0 0,-4 1 0,1-1 0,1 0 0,-3 0 0,5 4 0,-4-3 0,2 2 0,-1-3 0,-1 1 0,3-1 0,-3 1 0,1-1 0,-2 0 0,0-4 0,0 5 0,0-2 0,0 4 0,0 3 0,0-2 0,0 3 0,0 0 0,0-1 0,0 1 0,2 0 0,-1 0 0,2 0 0,-3 0 0,0 0 0,3 3 0,-2-3 0,1 3 0,-2 0 0,0-2 0,0 2 0,0-3 0,0 0 0,0 0 0,0-1 0,0-2 0,0 0 0,0-4 0,0 1 0,0-1 0,0 0 0,0 1 0,0 9 0,0 3 0,0 10 0,0 0 0,0-3 0,0 2 0,0-3 0,0 0 0,0 0 0,0-5 0,0 0 0,0 0 0,0-2 0,0 1 0,0-5 0,0 5 0,0-5 0,0 2 0,0 0 0,0-2 0,0 6 0,0-7 0,0 3 0,0-3 0,0 0 0,-2-3 0,1-1 0,-1-1 0,0-3 0,-1-7 0,0 10 0,0 0 0,0 17 0,-1 5 0,-6-1 0,2 0 0,-3 4 0,2-2 0,0-1 0,-1-2 0,4-7 0,1 0 0,0-5 0,2-6 0,0 3 0,-2-6 0,4 5 0,-3-3 0,0 1 0,1 2 0,-2-2 0,2 3 0,-3 0 0,0-3 0,3 2 0,-3-5 0,6 2 0,-5-3 0,4 1 0,-3 0 0,3-1 0,-3 0 0,0 3 0,-1-2 0,2 6 0,-3-3 0,3-1 0,0 3 0,-2-5 0,2 5 0,0-5 0,-2 3 0,4-4 0,-3 2 0,3-1 0,-4 3 0,5-4 0,-6 0 0,6 0 0,-5 4 0,4-3 0,-2 5 0,1-3 0,1 1 0,-4-1 0,4 1 0,-3 0 0,1 0 0,-1-1 0,-1 0 0,5 1 0,-5 0 0,1 2 0,-1 1 0,-1 0 0,2 2 0,-1-5 0,5-1 0,-6-3 0,6 1 0,-5 2 0,4-2 0,-4 2 0,4-3 0,-3 1 0,3-1 0,-3 0 0,1 1 0,0 2 0,-3-2 0,6 3 0,-5-2 0,2-1 0,0 2 0,-1-3 0,3 0 0,-4 0 0,2 1 0,0-1 0,-2 1 0,2-1 0,-2 0 0,0-2 0,2-1 0,1-2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9:46.26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451 1 24575,'-10'11'0,"2"1"0,-1 0 0,2-1 0,-1 1 0,0 0 0,-2 3 0,1-3 0,-2 2 0,5-2 0,-3-3 0,4 2 0,-4-3 0,3 4 0,-3 0 0,0 0 0,3 0 0,-3-3 0,3 2 0,-2-2 0,1 0 0,-1 1 0,2-1 0,3 0 0,-4 5 0,3-7 0,-2 3 0,1-2 0,2-2 0,0 3 0,-3-1 0,3-2 0,-2 2 0,2-3 0,-2 1 0,4-1 0,-3 0 0,3 1 0,-1-1 0,-1 1 0,0 1 0,-3 2 0,3-1 0,-2 1 0,5-4 0,-5 0 0,2 3 0,0-2 0,0 3 0,1-4 0,1 0 0,-1 0 0,2 1 0,-3 0 0,3-1 0,-3 0 0,1 0 0,1 4 0,-1 0 0,-1 0 0,0 6 0,0-7 0,-2 5 0,4-4 0,-3-3 0,3 5 0,-4-2 0,5 0 0,-3 1 0,0-1 0,3 3 0,-6 0 0,6 0 0,-3 0 0,0 0 0,3 0 0,-6-1 0,6 1 0,-3 0 0,0-3 0,0 7 0,0-6 0,0 7 0,0-5 0,3 0 0,-6 3 0,6-3 0,-6 4 0,6-5 0,-3 1 0,0 0 0,3 0 0,-3 0 0,3 0 0,-3 0 0,3 0 0,-3-1 0,0-2 0,3 7 0,-3-5 0,0 5 0,3-4 0,-3 0 0,3-3 0,0 3 0,-2-4 0,1 4 0,-2 0 0,3-3 0,0 2 0,0-2 0,-2-1 0,1 4 0,-1-3 0,2 0 0,0 2 0,0 0 0,0-1 0,0 0 0,-3-1 0,2-3 0,-1 2 0,2 0 0,-2-2 0,1 5 0,-1-5 0,-1 5 0,2-5 0,-1 2 0,2-3 0,-2 1 0,1 0 0,-2 2 0,3-2 0,0 4 0,-2-4 0,1 2 0,-1-3 0,2 0 0,0 1 0,0-1 0,0 0 0,0 0 0,0 4 0,0-3 0,0 2 0,0-3 0,0 0 0,-3 1 0,3 0 0,-3-1 0,3 0 0,0 0 0,0 1 0,-2 1 0,1-1 0,-1 2 0,2-2 0,0-1 0,0 0 0,0 0 0,0 4 0,0-3 0,0 2 0,0-3 0,0 0 0,0 4 0,0-3 0,0 2 0,0-3 0,0 6 0,0-2 0,0 3 0,0-1 0,0-2 0,0 2 0,0 1 0,0 0 0,0 3 0,0-2 0,0 2 0,0-6 0,0 2 0,0-2 0,0 0 0,0 2 0,0-5 0,0 5 0,0-5 0,0 5 0,0-5 0,0 2 0,0-2 0,2-3 0,-1 3 0,1 4 0,-2 5 0,0 1 0,0 3 0,0-7 0,0 6 0,0-5 0,0 3 0,0-5 0,0 5 0,0-4 0,0 4 0,0-1 0,0-3 0,0 7 0,0-7 0,0 4 0,0-5 0,0 1 0,0 0 0,0-1 0,0-2 0,0 6 0,0-5 0,0 5 0,0-3 0,0-1 0,0 1 0,0-3 0,0 3 0,0-6 0,0 5 0,3-5 0,-3 2 0,3 0 0,-1-2 0,1 8 0,0-7 0,0 3 0,-1-2 0,-1-2 0,4 3 0,-5-1 0,3-2 0,-1 2 0,-1 0 0,4-2 0,-5 5 0,5-4 0,-4 0 0,1-1 0,0 2 0,-1-2 0,2 3 0,-1-4 0,-1 3 0,3-2 0,-3 2 0,7 3 0,-8-5 0,8 5 0,-7-3 0,3-2 0,-3 5 0,3-5 0,-3 2 0,4 0 0,-4-2 0,4 3 0,-2-1 0,3-2 0,-3 5 0,1-5 0,-3 5 0,3 1 0,-1-3 0,0 2 0,3-3 0,-6-2 0,6 2 0,-6 1 0,3-3 0,-1 2 0,1-3 0,0 3 0,1-2 0,-1 6 0,0-6 0,3 2 0,-3-3 0,2 3 0,-2-2 0,2 3 0,-2-1 0,2 0 0,-1 3 0,1-2 0,-2 2 0,0-4 0,2 0 0,-4-1 0,1 2 0,0-2 0,1 2 0,3 0 0,-3-2 0,2 2 0,-2 1 0,3-3 0,-3 5 0,2-2 0,-2 3 0,3 2 0,-1-4 0,0 3 0,1-7 0,0 5 0,0-2 0,0 0 0,-1 2 0,-2-5 0,2 5 0,-2-5 0,3 3 0,-1-1 0,1-2 0,0 1 0,-1-1 0,0 0 0,0-1 0,1 0 0,-1 0 0,3 3 0,-5-2 0,5 2 0,-5-5 0,0 2 0,1-5 0,-3 2 0,1-2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9:46.26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24575,'2'5'0,"1"2"0,0-4 0,2 0 0,-2 1 0,0-1 0,2 3 0,-3-1 0,4 0 0,-3 0 0,2 1 0,-2 0 0,2-1 0,0 0 0,1 0 0,-3 1 0,1-1 0,-1 0 0,2 0 0,1 1 0,-1-1 0,1 1 0,-1-1 0,0 0 0,1 1 0,-1-1 0,0 0 0,0 3 0,1-2 0,0 6 0,0-6 0,-1 2 0,0 0 0,1-2 0,-1 2 0,1 1 0,0-3 0,-1 2 0,1 0 0,-1-2 0,3 11 0,-1-8 0,1 6 0,-2-4 0,0-2 0,-1 0 0,1 1 0,0-1 0,-1 0 0,1 3 0,-1-6 0,1 5 0,0-2 0,0 0 0,0 2 0,-1-5 0,1 5 0,-1-2 0,4 5 0,-3-4 0,2 3 0,-2-7 0,0 5 0,-1-5 0,1 6 0,-1-6 0,0 2 0,-2 0 0,3-2 0,-3 2 0,0-2 0,1 2 0,-3-2 0,4 2 0,-2-3 0,0 4 0,5 2 0,-8-2 0,8 2 0,-5-3 0,0-2 0,2 3 0,-4-4 0,1 0 0,0 0 0,-1 1 0,1-1 0,-2 0 0,3-2 0,-3 2 0,3-2 0,-1 2 0,-1 0 0,1 0 0,0 1 0,-1-1 0,1 0 0,0 0 0,-1 1 0,1 0 0,-2 0 0,0 3 0,0 2 0,0 1 0,0-1 0,0-2 0,0 2 0,0-5 0,0 6 0,0-6 0,0 5 0,0-5 0,0 5 0,3-5 0,-3 2 0,5-2 0,-4-1 0,1 3 0,-2-2 0,2 2 0,-1-2 0,1-1 0,0 0 0,-1 0 0,1 1 0,-2 0 0,3-1 0,-3 0 0,3 0 0,-1 1 0,-1-1 0,4 2 0,-5-1 0,5 3 0,-5-4 0,5 0 0,-4 0 0,1 1 0,1-1 0,-3 0 0,5 3 0,-4-2 0,2 3 0,-1-4 0,-1 1 0,3-1 0,-3 0 0,1 1 0,-2-1 0,0-4 0,0 5 0,0-2 0,0 4 0,0 3 0,0-2 0,0 3 0,0 0 0,0-1 0,0 1 0,2 0 0,-1 0 0,2-1 0,-3 1 0,0 0 0,3 3 0,-2-2 0,1 2 0,-2 0 0,0-2 0,0 2 0,0-3 0,0 0 0,0 0 0,0-1 0,0-2 0,0-1 0,0-2 0,0 0 0,0-1 0,0 0 0,0 0 0,0 10 0,0 3 0,0 11 0,0-1 0,0-4 0,0 3 0,0-3 0,0 1 0,0-2 0,0-3 0,0-1 0,0 0 0,0-2 0,0 1 0,0-6 0,0 7 0,0-6 0,0 2 0,0 0 0,0-2 0,0 5 0,0-5 0,0 2 0,0-3 0,0-1 0,-2-2 0,1 0 0,-1-2 0,0-3 0,-1-7 0,0 10 0,0 0 0,0 17 0,-1 5 0,-6-2 0,2 2 0,-3 3 0,2-3 0,0 1 0,-1-3 0,4-7 0,1 0 0,0-5 0,2-6 0,0 2 0,-2-5 0,4 6 0,-3-4 0,0 1 0,1 2 0,-2-2 0,2 3 0,-3 0 0,0-4 0,3 4 0,-3-6 0,6 2 0,-5-3 0,4 0 0,-3 1 0,3 0 0,-3-1 0,0 3 0,-1-2 0,2 5 0,-3-2 0,3 0 0,0 2 0,-2-5 0,2 5 0,0-5 0,-2 2 0,4-2 0,-3 1 0,3-1 0,-4 2 0,5-2 0,-6-1 0,6 0 0,-5 3 0,4-2 0,-2 6 0,1-4 0,1 1 0,-4-1 0,4 0 0,-3 1 0,1 0 0,-1 0 0,-1-1 0,5 1 0,-5 0 0,1 1 0,-1 2 0,-1 0 0,2 3 0,-1-6 0,5-1 0,-6-3 0,6 0 0,-5 4 0,4-3 0,-4 2 0,4-3 0,-3 0 0,3 1 0,-3-1 0,1 1 0,0 1 0,-3 0 0,6 1 0,-5 0 0,2-2 0,0 1 0,-1-1 0,3-1 0,-4 0 0,2 0 0,0 1 0,-2 0 0,2-1 0,-2-1 0,0-1 0,2 0 0,1-3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18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24575,'12'0'0,"2"0"0,1 0 0,2 0 0,-2 0 0,3 0 0,6 0 0,-8 0 0,12 0 0,-17 0 0,16 0 0,-6 0 0,10 0 0,-6 0 0,0 0 0,-6 0 0,-1 0 0,1 0 0,-5 0 0,0 0 0,-1 0 0,-3 0 0,3 0 0,-4 0 0,-1 0 0,1 0 0,-1 0 0,1 0 0,-1 0 0,1 0 0,-1 0 0,0 0 0,-3-8 0,-5 7 0,-5-7 0,-7 8 0,6 0 0,-3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1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0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24575,'0'10'0,"0"17"0,0 9 0,0 31 0,0-24 0,0 19 0,0-1 0,0-11 0,0 5 0,0-11 0,0-16 0,0 9 0,0-21 0,0 2 0,0-9 0,0-4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05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1049 24575,'11'0'0,"-3"0"0,2 0 0,-2 0 0,-1 0 0,1 3 0,-1-2 0,1 6 0,-1-6 0,1 2 0,-4-6 0,-4-1 0,-1-3 0,-3-5 0,4-1 0,0-8 0,0 3 0,0-9 0,0 5 0,0-11 0,0 4 0,0-10 0,0 5 0,0-6 0,0-6 0,0 4 0,0-10 0,0 4 0,0 1 0,0-6 0,0 12 0,5-5 0,0 6 0,5 0 0,-4 0 0,-2 6 0,0 1 0,-3 5 0,3 6 0,-4 0 0,0 5 0,0 1 0,0-1 0,0 0 0,0 4 0,0 2 0,0 3 0,0 1 0,0-1 0,0 1 0,-3 3 0,-10 1 0,0 11 0,-10 6 0,2 4 0,1 9 0,-7-3 0,8-1 0,-11 11 0,11-10 0,-12 18 0,5-6 0,-1 5 0,-3-4 0,10-3 0,0-6 0,4-6 0,6 0 0,2-10 0,1 0 0,6-5 0,1-9 0,13-9 0,2-11 0,13-7 0,-3 0 0,-1 0 0,4 5 0,-9-3 0,3 4 0,2-6 0,-4-4 0,8 2 0,-7-2 0,7 3 0,-8 3 0,-1 3 0,-7 6 0,-4 3 0,0 10 0,0-6 0,-1 10 0,0-3 0,0 4 0,1 0 0,-1 0 0,0 4 0,1 0 0,-1 8 0,5 0 0,-3 5 0,7-1 0,-3 1 0,4 0 0,4 0 0,-3 0 0,3 0 0,-4-4 0,-1 3 0,-3-7 0,-1 2 0,-5-3 0,1-1 0,-1-3 0,1 0 0,-4-1 0,2-2 0,-2 5 0,4-5 0,-4 6 0,2-6 0,-5 5 0,5-5 0,-5 6 0,6-7 0,-6 7 0,2-3 0,0 0 0,-2 3 0,3-3 0,-1 0 0,-2 3 0,2-6 0,-3 2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05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24575,'0'16'0,"0"2"0,0 9 0,0 6 0,0 1 0,0 6 0,0 0 0,0 0 0,0-6 0,0 11 0,0-15 0,0 9 0,0 0 0,0-3 0,0 4 0,0-1 0,0 1 0,0-4 0,0 3 0,0-6 0,0-5 0,0 0 0,0-7 0,0-4 0,0-4 0,0-2 0,0-3 0,0-1 0,0 0 0,0 0 0,0 0 0,-3-6 0,2 2 0,-2-7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05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24575,'7'3'0,"1"6"0,0 3 0,5 9 0,4-6 0,3 10 0,-2-10 0,-1 11 0,-4-8 0,4 3 0,-4-4 0,3-4 0,-7-2 0,3 1 0,-5-3 0,1 2 0,0-3 0,-1-1 0,-3 1 0,3-1 0,-3-3 0,3-1 0,-1-3 0,2 0 0,-1 0 0,0 0 0,1 0 0,-1-3 0,5-2 0,5-7 0,2-6 0,2-1 0,-3-2 0,-2 4 0,1 4 0,0-3 0,-5 7 0,4-3 0,-7 4 0,2 0 0,-3 1 0,-1 2 0,0 2 0,-3 0 0,2 2 0,-5-6 0,6 6 0,-3-6 0,3 7 0,1-7 0,-1 3 0,1-4 0,-1 4 0,0 1 0,0-3 0,0 4 0,1-7 0,-1 5 0,0-4 0,1 1 0,-1-1 0,0 4 0,-3-2 0,0 2 0,-1-1 0,-2 2 0,2 3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05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55 24575,'13'-13'0,"1"-4"0,5 6 0,6 1 0,-5 6 0,5 4 0,-5 0 0,-1 0 0,0 0 0,-4 0 0,-2 0 0,0 0 0,-3 0 0,4 0 0,-6 9 0,-3 1 0,0 15 0,-5 8 0,0 7 0,0 13 0,0-5 0,0 5 0,0-7 0,0 0 0,-5-6 0,-6 5 0,-1-18 0,-9 10 0,10-16 0,-8-1 0,8-2 0,-7-7 0,3 3 0,0-5 0,-3-4 0,3-1 0,-5-4 0,6 0 0,-4 0 0,8 0 0,-4 0 0,5 0 0,1-3 0,3-2 0,1-4 0,4 0 0,0 0 0,0-4 0,0 3 0,0-4 0,0 5 0,0 0 0,0 1 0,0-1 0,0 0 0,4 0 0,1 5 0,8 0 0,1 4 0,6 0 0,-1 0 0,6 0 0,-5 0 0,11 0 0,-5 0 0,6 0 0,-6 4 0,4 2 0,-9 8 0,9 2 0,-9-1 0,4 5 0,-6-5 0,-4-1 0,-1 4 0,-6-8 0,2 3 0,-2-4 0,1-4 0,-4-1 0,-1-4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240 117 24575,'4'0'0,"3"0"0,13 0 0,-4 0 0,3 0 0,-3 0 0,5 0 0,-1 0 0,1 0 0,5 0 0,-3 0 0,-2 0 0,-2 5 0,3 1 0,-4 15 0,8-3 0,-10 8 0,0-5 0,-1 5 0,-9-8 0,4 13 0,-4-14 0,4 4 0,-4 4 0,-2-8 0,-4 10 0,0-6 0,0-1 0,0 1 0,0 0 0,-5 0 0,-5-1 0,-6 1 0,-6 6 0,-5-4 0,4 3 0,-10-3 0,11-2 0,-5-4 0,0-2 0,-1-4 0,-6 0 0,0 1 0,0-6 0,0-1 0,-7-5 0,5 0 0,1 0 0,3-10 0,9-2 0,-4-16 0,10 0 0,-5-28 0,14 17 0,-3-25 0,11 29 0,0-6 0,0 6 0,0 1 0,5 0 0,1 6 0,17-6 0,-5 11 0,16-11 0,-11 11 0,10-5 0,2 5 0,1 5 0,11-5 0,-11 10 0,12-5 0,2 11 0,1-4 0,6 10 0,-8-10 0,1 10 0,-8-5 0,-7 6 0,-9 0 0,-5-4 0,-6 2 0,0-2 0,-6 4 0,-4-4 0,-1 3 0,-4-3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2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24575,'14'0'0,"1"0"0,6 0 0,6 5 0,0 1 0,1 5 0,5 0 0,-11 0 0,5-5 0,-7 3 0,1-8 0,-5 8 0,-2-8 0,-5 7 0,-4-3 0,-1 9 0,-4 7 0,-5 14 0,-15 16 0,-8 8 0,-4-7 0,-14 13 0,18-19 0,-18 15 0,20-18 0,-4-1 0,13-14 0,5-6 0,4-8 0,7-5 0,-4 1 0,5-1 0,0 0 0,4 0 0,12 1 0,1-5 0,16 5 0,-5-8 0,6 3 0,-1-5 0,1 0 0,0 0 0,-5 0 0,3 0 0,-15 0 0,8 0 0,-9 0 0,0 0 0,-2 0 0,-5 0 0,1 0 0,-5 0 0,-1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3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24575,'27'0'0,"-9"0"0,29 0 0,-3 0 0,0 0 0,12 0 0,-14 0 0,1 0 0,-8 0 0,-9 0 0,-5 0 0,0 0 0,-6 0 0,-1 0 0,-5 0 0,-4-16 0,-1 13 0,-4-13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24575,'19'9'0,"6"4"0,12 22 0,-7-10 0,37 29 0,-38-23 0,39 18 0,-36-13 0,13 2 0,-8-1 0,-7-7 0,-2-2 0,-13-12 0,0-2 0,-6-5 0,0 0 0,-4-4 0,-1-1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24575,'82'0'0,"-1"0"0,-49 0 0,7 0 0,4 0 0,1 0 0,-3 0 0,1 0 0,0 0 0,-7 0 0,14 0 0,-12 0 0,2 0 0,2 0 0,-3 0 0,0 0 0,-1 0 0,-6 0 0,-6 0 0,0 0 0,-12 0 0,5 0 0,-8 0 0,3-4 0,-4 3 0,0-2 0,-1 3 0,1 0 0,-1 0 0,1 0 0,-4-4 0,2 3 0,-3-3 0,5 4 0,-1 0 0,1 0 0,-1 0 0,1 0 0,0 0 0,-1-3 0,1 2 0,-1-3 0,1 4 0,-8 0 0,-7 0 0,-8 0 0,-5-9 0,-4 3 0,-3-4 0,-4 1 0,-2 3 0,8 1 0,-1 0 0,6 1 0,5 3 0,-4-3 0,4 4 0,-1 0 0,-3 0 0,9 0 0,-5 0 0,5 0 0,1 0 0,-1 0 0,5 0 0,0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0 24575,'-5'4'0,"-3"1"0,-8 10 0,-3 14 0,-14-3 0,6 28 0,-8-20 0,14 15 0,-13-12 0,7 5 0,0 3 0,3-2 0,13-13 0,1-4 0,0-16 0,4 4 0,2-5 0,4 0 0,-4-4 0,-5 0 0,3-1 0,-2 1 0,8 0 0,0-1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5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196 893 24575,'-14'10'0,"0"-1"0,5-9 0,-5 0 0,-1 0 0,0 0 0,1 0 0,0 0 0,3 0 0,-3-4 0,4-7 0,4 1 0,-3-10 0,-1 4 0,3-10 0,-2-2 0,4 0 0,4-5 0,-4-2 0,5-1 0,0-20 0,0 19 0,0-19 0,0 20 0,0-5 0,0 13 0,0-5 0,0 11 0,0-10 0,0 9 0,5-3 0,5 5 0,6 0 0,5 0 0,5-1 0,4-6 0,4 4 0,8-6 0,-6 7 0,12-2 0,-12 7 0,11 0 0,-11 6 0,12 6 0,-13 1 0,13 5 0,-13 0 0,13 0 0,-13 0 0,0 4 0,-8 2 0,-5 15 0,-2-4 0,3 16 0,-6-5 0,-1 6 0,-5-1 0,6 1 0,-4 7 0,3-5 0,-4 5 0,0 0 0,-6-5 0,-1 4 0,-5-6 0,0 0 0,0-6 0,0 5 0,0-11 0,0 4 0,0-5 0,-4-5 0,-1 3 0,-5-3 0,-5 4 0,-2 1 0,-13 9 0,7-7 0,-13 8 0,14-15 0,-11 5 0,11-9 0,-5 4 0,0-5 0,5-1 0,-5 1 0,0 0 0,5-5 0,-11-1 0,11-5 0,-11 0 0,5 0 0,0 0 0,-5 0 0,11 0 0,-5 0 0,12 0 0,-5 0 0,9 0 0,-3 0 0,5 0 0,-1-5 0,1 0 0,-6-5 0,5 1 0,-10-2 0,-2 1 0,9 4 0,-2 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6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1 654 24575,'0'-49'0,"6"-4"0,7-14 0,15-8 0,-6 13 0,16-11 0,-17 21 0,11-5 0,-13 7 0,2 14 0,-8 2 0,-3 13 0,4 10 0,-12-3 0,7 21 0,-9-1 0,0 19 0,0 3 0,0 13 0,0 2 0,0 14 0,0 2 0,0 8 0,0 0 0,0 0 0,0-8 0,0 6 0,0-20 0,0 3 0,0-14 0,0-6 0,0-6 0,0-8 0,0-5 0,0 1 0,0-5 0,0-1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24575,'0'14'0,"0"7"0,0 14 0,0 1 0,0 5 0,0 6 0,0-9 0,0 10 0,0-7 0,0 1 0,0 1 0,0-2 0,0-7 0,0 6 0,0-4 0,0 11 0,0-4 0,0 6 0,0-6 0,6 5 0,0-13 0,6 6 0,-6-13 0,4-1 0,-9-7 0,3-4 0,-4-2 0,0-4 0,0-1 0,0-4 0,0-1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24575,'36'0'0,"-4"0"0,42 0 0,-25 0 0,34 0 0,-24 0 0,7 0 0,-7 0 0,-2 0 0,-14 0 0,-2 0 0,-13 0 0,-2 0 0,-10 0 0,-2 0 0,-5 0 0,-4 0 0,-1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4:59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24575,'7'-5'0,"10"1"0,17 4 0,1 0 0,21 0 0,-18 0 0,5 0 0,-16 0 0,-12 0 0,0 0 0,-6 0 0,1 0 0,-5 0 0,-1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13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1 24575,'-25'0'0,"-2"0"0,-7 0 0,0 0 0,-13 0 0,9 0 0,-4 0 0,9 0 0,11 0 0,-4 0 0,10 0 0,6 4 0,1-3 0,8 7 0,-3-2 0,4 7 0,0 2 0,0 5 0,0 7 0,0 8 0,0 7 0,0 8 0,0-1 0,0 8 0,0 2 0,0 8 0,0 0 0,0-1 0,0 1 0,6 7 0,2-5 0,6 14 0,-7 4 0,0-8 0,-1 14 0,-5-18 0,6 11 0,-7-9 0,0 7 0,0-15 0,0 6 0,0-23 0,0 4 0,0-21 0,0 0 0,0-8 0,0-7 0,0-4 0,0 3 0,0-8 0,0 3 0,0-5 0,0 1 0,0-1 0,0 0 0,0 0 0,4 0 0,-3 0 0,7 0 0,-7 1 0,8-5 0,-8 3 0,7-3 0,-7 5 0,7-1 0,-3 0 0,5 0 0,-1-4 0,11 4 0,-3-7 0,15 3 0,3 0 0,15-4 0,0 4 0,15-5 0,-14 0 0,6 0 0,-14 0 0,-3 0 0,-12 0 0,-6 0 0,-8 0 0,-5 0 0,1 0 0,-1 0 0,-4 0 0,-1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15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 24575,'2'5'0,"0"-1"0,29-4 0,-6 0 0,22 0 0,-4 0 0,14 0 0,-6 0 0,6 0 0,-8 0 0,-7 0 0,6-6 0,-12 5 0,-1-5 0,-14 6 0,-1 0 0,-10 0 0,5 0 0,-6 0 0,0 0 0,1 0 0,-1 0 0,0 0 0,0 4 0,-4 13 0,-1 12 0,2 14 0,-5 22 0,11 5 0,-10 15 0,4 11-1005,1 2 1005,-7-40 0,2 2 0,5 0 0,0 1 0,-6 10 0,-1 0-803,4 2 1,0 0 802,0 5 0,-1 0 0,-2-5 0,0 0 0,3 6 0,0-4-346,-3-22 1,-2 0 345,1 15 0,0-1 0,7 25 0,-6-38 0,0 0 0,5 33 0,-6-12 0,6-16 886,-5-8-886,5-16 1622,-6-9-1622,0-10 793,0 3-793,0-8 0,0 3 0,0-5 0,0 1 0,0-1 0,-4-5 0,-2 5 0,-8-8 0,-2 3 0,-11-4 0,-1 0 0,-6 0 0,-7 0 0,-2 0 0,-14 0 0,5 0 0,-13 0 0,14 0 0,-6 0 0,7 0 0,8 0 0,-6 0 0,12 0 0,-5 0 0,13 0 0,1 0 0,6 0 0,6 0 0,0 0 0,6 0 0,-1 0 0,5-8 0,1 6 0,4-6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20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1395 0 24575,'-14'0'0,"-1"0"0,-6 0 0,0 0 0,-6 0 0,5 0 0,-17 0 0,9 0 0,-26 0 0,18 0 0,-17 0 0,5 0 0,-2 0 0,-5 0 0,14 0 0,-5 0 0,6 0 0,5 0 0,-9 0 0,16 5 0,-5 6 0,2 6 0,5 5 0,-1 6 0,-6 2 0,6-1 0,-1 5 0,2-5 0,-1 6 0,6-6 0,-7 11 0,9-16 0,-3 16 0,1-5 0,0 0 0,0 6 0,5 0 0,-4-6 0,3 13 0,-4-12 0,4 5 0,-2-7 0,8 0 0,-3 0 0,4 0 0,1-1 0,4 1 0,-3 0 0,9 7 0,-4-5 0,0 4 0,4 1 0,-5-5 0,6 12 0,0-12 0,0 4 0,0-6 0,0 0 0,0-6 0,0 14 0,0-12 0,0 7 0,0-4 0,0-5 0,5 0 0,1-2 0,10 1 0,-5-5 0,10 5 0,-5-6 0,5-1 0,-1 1 0,1 0 0,0-1 0,-1-4 0,1 4 0,6-3 0,-5-1 0,4 5 0,-5-10 0,0 9 0,-1-9 0,1 4 0,-5 0 0,4-4 0,-4 4 0,0-5 0,3 5 0,-3-4 0,-1 4 0,0-1 0,9 7 0,-6-4 0,7 2 0,-6-9 0,-3 0 0,4 0 0,1 5 0,-5-4 0,3 4 0,-3-5 0,4 0 0,1 1 0,0-6 0,-6 0 0,5 0 0,-5-4 0,6 3 0,0-4 0,-1 0 0,1 0 0,0 5 0,0-4 0,-1 4 0,1-5 0,0 0 0,-1 0 0,1 0 0,0 0 0,-1 0 0,1 0 0,-6 0 0,5 0 0,4 0 0,-1 0 0,7 0 0,-9 0 0,0 0 0,-1 0 0,1-5 0,0-1 0,0-4 0,5-1 0,-4-4 0,11 2 0,-11-2 0,11-2 0,-11 1 0,10-2 0,-10-1 0,5 2 0,1-11 0,-5 5 0,12-12 0,-13 12 0,14-12 0,-13 6 0,5 0 0,-5-4 0,-3 11 0,2-5 0,-1 6 0,-5 0 0,-1 1 0,-5-1 0,0 5 0,0-4 0,4 0 0,-7-7 0,6 0 0,-7-6 0,0 5 0,4-6 0,-3 0 0,-1 0 0,4 0 0,-4-1 0,1 7 0,-2-4 0,-5 9 0,5-9 0,-4 9 0,4-4 0,-5 1 0,0 3 0,0-9 0,0 4 0,0-6 0,0 0 0,0-7 0,0 5 0,-6-12 0,0 13 0,-6-6 0,0 0 0,1 5 0,-1-5 0,1 13 0,0-4 0,-9 0 0,6-2 0,-5 2 0,3 6 0,0 5 0,-1-6 0,-3 5 0,4-5 0,-5 6 0,0 0 0,0 0 0,-5 0 0,3 0 0,-3 4 0,10 2 0,-4 0 0,4 4 0,0-9 0,-3 9 0,8-4 0,-9 5 0,4-5 0,1 4 0,0-3 0,1 4 0,3 0 0,-9 0 0,10 5 0,-5-4 0,6 8 0,-1-8 0,1 8 0,-1-7 0,-4 7 0,3-3 0,-8-1 0,-1 0 0,7-1 0,0 2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2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77 24575,'-7'0'0,"29"0"0,11 0 0,41 0 0,-6 0 0,-11 0 0,4 0-1229,-7 0 1,3 0 1228,25 1 0,2-2 0,-3-3 0,-3 0 0,-11 3 0,-1 0 54,4-3 1,-3 0-55,13 4 0,-1 0 0,-20 0 0,-18 0 0,-18 0 1824,-15 0-1824,-27 0 524,-24 0-524,-25 0 0,-19 0-411,33 0 1,-1 0 410,-5 0 0,1 0 0,-36 0 0,35 0 0,1 0 0,-16 0 0,18 0 0,0 0 0,-23 0 0,5 0 0,18 0 0,21 0 0,3 4 0,17-3 0,1 4 821,6-1-821,4 1 0,4 0 0,17-1 0,22-4 0,6 0 0,30 0 0,5 0-334,-26 0 1,3 0 333,3 0 0,0 0 0,8 0 0,-3 0 0,28 0 0,-35 0 0,-2 0 0,17 0 0,15 0 0,-19 0 0,-18 0 0,-15 0 0,-14 0 0,-7 0 0,-4 0 667,-1 0-667,-4 3 0,-14-2 0,-16 9 0,-32-9 0,-13 11 0,-26-4-520,-3 7 520,10-1 0,25-6 0,2 0 0,-14 6 0,18-6 0,1 0 0,-20 5 0,-10 2 0,18-2 0,10 0 0,24-6 0,13-2 0,7-1 0,6-3 520,4 7-520,4-7 0,32 3 0,10-4 0,33 0 0,13 0-271,-34 0 0,2 0 271,-1 0 0,0 0 0,0 0 0,0 0 0,-2 0 0,-1 0 0,38 0 0,7 0 0,-19-6 0,-9 4 0,-17-9 0,-17 10 0,-7-9 0,-11 9 0,-2-8 542,-5 8-542,-4-7 0,0 3 0,-5-4 0,0 1 0,-10-2 0,-1 0 0,-16-6 0,-1 4 0,-29-12 0,17 15 0,-32-15 0,20 15 0,-15-10 0,1-1 0,7 6 0,3-5 0,13 7 0,8 6 0,8 1 0,11 5 0,18 0 0,12 5 0,23 7 0,12 1 0,2 5 0,13-11 0,-12-1 0,4-6 0,-6 0 0,23 0 0,-39 0 0,13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24575,'0'7'0,"0"17"0,0 3 0,0 19 0,0-13 0,0 5 0,0 4 0,0-9 0,0 2 0,0-3 0,0-8 0,0 1 0,0-6 0,0-1 0,0 1 0,0-4 0,0-2 0,0-5 0,0 1 0,0 0 0,0-1 0,3-3 0,2-1 0,0-4 0,-1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24.9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212 165 24575,'-14'-10'0,"8"1"0,25 9 0,20 0 0,29 0 0,9 0 0,-25 0 0,3 0-458,0 0 1,1 0 457,5 0 0,-1 0 0,39 0 0,-41 0 0,-2 0 0,17 0 0,23 0 0,-37 0 0,-15 0 0,-10 0 0,-19 0 0,0 0 915,-10-4-915,-14 3 0,-24-15 0,-26 13 0,-28-22-609,35 22 1,-4 2 608,-9-9 0,-2-1 0,-6 6 0,2 0 0,12-2 0,1-2 0,-10 1 0,2 0 0,-26 0 0,38 1 0,1 1 0,-35 4 0,21-4 0,16 6 0,21 0 0,10 0 0,11 0 1217,24 0-1217,16 0 0,35 0 0,32 7-382,-44-6 1,3 0 381,6 2 0,2 1-880,5-4 1,1 0 879,1 0 0,-2 0 0,-11 0 0,-1 0-254,6 0 1,-3 0 253,19 0 0,15 0 0,-32 0 0,-7 0 0,-22-5 675,-11 4-675,-3-4 1776,-10 5-1776,-13 0 578,-24 0-578,-18 0 0,-21 0 0,-17 0 0,-7 0-459,38 0 0,-2 0 459,0 0 0,0 0 0,-35 0 0,37 0 0,0 0 0,-37 0 0,-10 0-94,12 0 94,19 0 0,18 0 0,15 0 0,8 0 0,12 0 913,8 0-913,8 0 24,13 0 1,-8 0 0,3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27.4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896 2055 24575,'-14'0'0,"0"0"0,5 0 0,-5 0 0,-2 0 0,-5 0 0,-12 0 0,9 0 0,-16 0 0,5 0 0,-1 0 0,-5 0 0,13 0 0,-5 0 0,11 0 0,-17-6 0,15 0 0,-10-5 0,14 0 0,-2-10 0,-5 8 0,9-8 0,-8 0 0,4 3 0,-1-9 0,-10 5 0,10-5 0,0-2 0,-3 0 0,7-4 0,-9 4 0,15-12 0,-7 5 0,12-11 0,-9 4 0,10 0 0,-4-5 0,4 6 0,-6-8 0,6 1 0,2 6 0,5-5 0,0 6 0,0-8 0,0 1 0,0-1 0,0 1 0,0-1 0,0 0 0,5 1 0,2-1 0,11 1 0,-4-1 0,9 1 0,-4-1 0,6 1 0,-1-1 0,8-1 0,1-1 0,13-1 0,-6 7 0,4 1 0,17-10 0,-19 20 0,24-13 0,-23 29 0,6-4 0,8 9 0,21-13 0,-15 18 0,21-11 0,-17 19 0,2-5 0,6 6 0,-9 0 0,-6 0 0,-3 0 0,-8 0 0,0 0 0,-6 0 0,5 0 0,-13 0 0,0 4 0,-2 2 0,-11 9 0,10 3 0,-9 8 0,4-3 0,-4 10 0,-2-5 0,12 21 0,-8-11 0,9 18 0,-5-19 0,-4 4 0,4-6 0,-6-1 0,-5 0 0,-2 0 0,-5 0 0,0-6 0,0 5 0,0-5 0,1 6 0,-1 0 0,-5-6 0,4 4 0,-9 3 0,10 1 0,-10 12 0,9-13 0,-9 6 0,4 0 0,0-6 0,-4 13 0,4-13 0,-5 0 0,0-2 0,0-11 0,0 5 0,0 2 0,0-6 0,0 7 0,0-9 0,-10 5 0,3-3 0,-14 3 0,9 1 0,-8 1 0,2 5 0,-11 2 0,-2 1 0,-7 8 0,0-5 0,0 6 0,1-9 0,0 1 0,6-1 0,-3-6 0,5-2 0,0-6 0,-3 0 0,4-5 0,0 3 0,-5-7 0,5 2 0,-6-4 0,0 1 0,6-1 0,-5 0 0,11-1 0,-5-4 0,6 4 0,0-9 0,-15 8 0,12-7 0,-12 3 0,15-1 0,-6-3 0,5 4 0,-5-5 0,12 4 0,-5-3 0,4 3 0,0-4 0,2 0 0,-1 0 0,5 0 0,-5 0 0,1 0 0,3 0 0,-4 0 0,1 0 0,3 0 0,-8 0 0,8 0 0,-4 0 0,6 0 0,0-4 0,3-1 0,2 0 0,4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3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24575,'23'0'0,"6"0"0,6 0 0,7 0 0,1 0 0,12 0 0,-10 0 0,12 0 0,0 0 0,-6 0 0,14 0 0,-21 0 0,5 0 0,-21 0 0,-1 0 0,-16 0 0,-2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32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24575,'11'5'0,"7"-1"0,12-4 0,4 0 0,7 0 0,1 0 0,8 0 0,-1 0 0,-6 0 0,-2 0 0,-13 0 0,4 0 0,-15 0 0,3 0 0,-15 0 0,-1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24575,'0'13'0,"0"11"0,0 13 0,0-5 0,0 30 0,0-16 0,0 13 0,0 6 0,0-6 0,0 8 0,0-8 0,0-2 0,0-8 0,0-12 0,0 3 0,0-12 0,0-5 0,0-3 0,0-6 0,0-3 0,0-1 0,0-6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24575,'7'0'0,"7"0"0,23 0 0,21 0 0,3 0 0,23 0 0,-7 0 0,9 0 0,-9 0 0,7 0 0,-15 0 0,-1 0 0,-4 0 0,-19 0 0,3 0 0,-25 0 0,-2 0 0,-12 0 0,0 0 0,1 0 0,-5 0 0,-1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2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1 395 24575,'24'-33'0,"-2"3"0,15-7 0,-2 1 0,-4-1 0,7-2 0,0-6 0,-8 16 0,-2 1 0,-7 1 0,-5 10 0,-1-4 0,-5 16 0,-5-3 0,3 6 0,-7 2 0,3 10 0,-4 5 0,0 12 0,0 1 0,0 6 0,0 7 0,0 1 0,0 16 0,0 1 0,0 8 0,0 0 0,0-1 0,0 1 0,0-8 0,0-8 0,0-10 0,0-13 0,0-7 0,0-6 0,0-6 0,0 0 0,0 1 0,0-5 0,0-1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24575,'0'19'0,"0"6"0,0 9 0,0 9 0,0 6 0,0 1 0,0-1 0,0-6 0,0 4 0,0-11 0,0 5 0,0-7 0,0 0 0,0-6 0,0-1 0,0-7 0,0 7 0,0-5 0,0 5 0,0-7 0,0 1 0,0 0 0,0 5 0,0-3 0,0 3 0,0 1 0,0-5 0,0 5 0,0-7 0,0 1 0,0-5 0,0-2 0,0-5 0,0 1 0,0-5 0,0-1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8 115 24575,'-7'0'0,"14"0"0,23 0 0,20-6 0,-6-1 0,20-6 0,-12 1 0,7-7 0,-2 5 0,0-4 0,-5 11 0,5-5 0,-20 11 0,9-5 0,-22 6 0,15 0 0,-17 0 0,0 0 0,-3 0 0,-3 0 0,0 0 0,-2 0 0,-5 0 0,0 0 0,1 0 0,-5 0 0,-1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5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24575,'-14'0'0,"4"0"0,-4 0 0,4 0 0,1 0 0,4 0 0,1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24575,'0'-8'0,"0"17"0,0 11 0,0 6 0,0 35 0,0-34 0,0 60 0,0-58 0,0 51 0,0-36 0,0 20 0,0-4 0,0-3 0,0 3 0,0-3 0,0-10 0,0 1 0,0-16 0,0-1 0,0-7 0,0-6 0,0-3 0,0 2 0,0-7 0,0 7 0,0-8 0,0 4 0,0-4 0,0-5 0,0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6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24575,'-5'8'0,"1"2"0,4 3 0,0 2 0,0 1 0,0-3 0,0 2 0,0-5 0,0 5 0,0-6 0,0 5 0,0 2 0,0-1 0,0-1 0,0-9 0,0-1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7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24575,'19'14'0,"1"7"0,0 1 0,3 11 0,0 2 0,7 9 0,-4-1 0,0 7 0,0-19 0,-12 8 0,12-16 0,-19 4 0,7-7 0,-9-8 0,5 1 0,-5-12 0,-1 3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7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1 24575,'-9'18'0,"-14"16"0,4-4 0,-19 21 0,14-21 0,-7 18 0,9-18 0,-2 11 0,1-7 0,0 0 0,7-11 0,4-3 0,4-11 0,7 1 0,-3-5 0,4-1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0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247 646 24575,'-9'0'0,"-5"0"0,3 0 0,-9 0 0,-1 0 0,-2 0 0,-2 0 0,-2 0 0,11 0 0,-5 0 0,12-5 0,-1 0 0,5-9 0,-3 3 0,2-9 0,1 10 0,0-16 0,5 14 0,-5-19 0,4 8 0,-4 0 0,5-8 0,0 13 0,0-14 0,0 14 0,0-13 0,0 14 0,0-10 0,0 6 0,0 6 0,4-5 0,2 4 0,4 1 0,0 0 0,-1 1 0,6 2 0,1-3 0,5 0 0,-1 4 0,1-9 0,6 8 0,0-4 0,1 1 0,5 2 0,-11-2 0,10 9 0,-10-3 0,11 7 0,-11-7 0,11 8 0,-11-4 0,10 5 0,-4 0 0,6 0 0,-6 0 0,5 0 0,-5 0 0,6 0 0,-6 0 0,4 0 0,-10 0 0,4 5 0,-10 0 0,3 5 0,-8 0 0,3 0 0,-5-1 0,1 0 0,-1 6 0,1-5 0,-4 10 0,2-5 0,-7 6 0,4 6 0,-5-5 0,5 4 0,-4 1 0,3-5 0,-4 11 0,0-5 0,0 0 0,0-2 0,0 1 0,0-5 0,0 4 0,0 1 0,0-5 0,-4 5 0,-2-7 0,-10 7 0,5-10 0,-11 14 0,0-13 0,-1 9 0,-3-10 0,-1 3 0,5-4 0,-11 7 0,5-7 0,-6 6 0,-7-9 0,-10 8 0,6-8 0,-4 3 0,15-9 0,6-2 0,1-5 0,6 0 0,-5 0 0,8 0 0,-7 0 0,14 0 0,-8 0 0,8 0 0,-8 0 0,8 0 0,-4 0 0,6-4 0,-1-2 0,1-8 0,-1 3 0,4-8 0,-2 3 0,2 0 0,0-3 0,-2 3 0,6 0 0,-6 2 0,6-1 0,-2 5 0,4-5 0,0 10 0,0 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10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217 224 24575,'3'-5'0,"7"1"0,18 4 0,-4 0 0,16 0 0,-5 0 0,-6 0 0,17 0 0,-27 4 0,19 2 0,-21 9 0,5 2 0,-7 3 0,-5-8 0,1 12 0,-1-11 0,-4 20 0,-2-5 0,-4 12 0,0-4 0,0 11 0,-5-4 0,-7-1 0,-7 6 0,-4-12 0,-7 6 0,6-14 0,-11 8 0,12-14 0,-11 7 0,6-12 0,-6-1 0,0-5 0,0-4 0,0-2 0,0-5 0,5 0 0,-3 0 0,10-10 0,-6-7 0,6-11 0,4-13 0,7-1 0,-1-7 0,11 0 0,-4 6 0,5-5 0,0 12 0,0-5 0,5 7 0,6 0 0,12 5 0,7-5 0,11 8 0,3 2 0,5 0 0,1 10 0,7-4 0,-6 5 0,14 6 0,-6-5 0,0 11 0,6-11 0,-13 5 0,13 0 0,-14-4 0,6 4 0,-15-5 0,-1 5 0,-7-3 0,0 3 0,-2-8 0,-5 8 0,-7-6 0,-6 12 0,-5-3 0,-3 0 0,-2-1 0,-4-4 0,0 0 0,0-6 0,0 4 0,0-8 0,0 8 0,0 1 0,0 6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1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24575,'6'0'0,"2"0"0,15 0 0,10 0 0,-14 0 0,19 0 0,-26 0 0,9 0 0,-12 0 0,0 0 0,-4 7 0,-1 5 0,-14 13 0,-9 4 0,-13 14 0,1-5 0,-6 6 0,12-10 0,-3-4 0,6-4 0,6-5 0,1-5 0,6-2 0,3-5 0,2 1 0,0-5 0,3 3 0,-3-3 0,4 4 0,0 0 0,0 0 0,0 1 0,0-1 0,0 0 0,0 1 0,4-1 0,2 0 0,3 6 0,1-5 0,0 5 0,4-6 0,2 1 0,4 1 0,1-6 0,6 0 0,-5 0 0,4-4 0,1 3 0,-5-4 0,11 0 0,-11 0 0,4 0 0,-10 0 0,4 0 0,-10 0 0,4 0 0,-4 0 0,-1 0 0,-4 0 0,-1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1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24575,'24'0'0,"17"0"0,-3 0 0,34 0 0,-26 0 0,20 0 0,-9 0 0,-12 0 0,10 0 0,-25 0 0,3 0 0,-12 0 0,-6 0 0,-5 0 0,-6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34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836 0 24575,'-25'0'0,"-8"0"0,-17 0 0,5 0 0,-18 0 0,18 0 0,-29 0 0,21 0 0,-21 0 0,6 0 0,6 0 0,3 0 0,11 0 0,13 0 0,0 0 0,13 0 0,3 0 0,8 0 0,1 8 0,6 3 0,4 14 0,0 10 0,0 7 0,0 15 0,0 11 0,0 10 0,0 8-921,0 10 921,3-43 0,1 3 0,0 3 0,1 3 0,3 8 0,1 2-838,-4 1 1,-1 0 837,0 5 0,0 1 0,-4 5 0,0 1-1055,0 0 1,0 2 1054,0 11 0,0 2 0,0-34 0,0 2 0,0-1 0,0-1 0,0 1 0,0 0 0,0 4 0,0-1 0,0 0 0,0 28 0,0-1 0,0 2 0,0 1 0,0-32 0,0 1 0,0-2 0,0 28 0,0-2 0,0 0 0,0-1 0,0-1 0,0-1 0,0-10 0,0-1-612,-1 0 1,2-1 611,2-6 0,1-1 0,-3-5 0,0-1 0,3 1 0,-1 0 0,-3-1 0,0 1 0,4 0 0,-1-1 138,-2-3 1,0-3-139,3-8 0,-1-1 0,-2 2 0,-2-2 0,1 30 0,0 15 0,0 1 0,7-8 0,-6-1 0,6-2 0,-7-16 1358,0 20-1358,6-19 0,-5 4 2165,5-17-2165,-6-8 1542,0 8-1542,0-6 546,0 6-546,0-7 40,0-1-40,0 1 0,0-1 0,0 1 0,5-8 0,-4 6 0,4-12 0,-5 11 0,0-4 0,0-1 0,0 6 0,0-5 0,0-1 0,0 6 0,0-12 0,0 4 0,0-12 0,0-1 0,0-7 0,0-4 0,0-2 0,0-4 0,0-1 0,0 0 0,0 0 0,0 0 0,0 0 0,0 0 0,0 1 0,0-1 0,0 0 0,0 1 0,0-1 0,0 0 0,0 0 0,0 0 0,0 0 0,0 0 0,0 0 0,0 0 0,0 0 0,0 0 0,4-3 0,-3 2 0,8-7 0,-5 3 0,11 0 0,6 2 0,7 5 0,13 1 0,9 0 0,1 1 0,14 0 0,-5 0 0,-1 0 0,6 0 0,-6 0 0,0-6 0,-2-1 0,0-6 0,-12 0 0,10 0 0,-19 0 0,12 0 0,-13 0 0,6 0 0,-13 0 0,5 0 0,-11-4 0,-1 2 0,-1-7 0,-10 4 0,5-1 0,-6 2 0,-4 0 0,-1-1 0,-4-15 0,0 12 0,0-7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3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24575,'44'0'0,"-10"0"0,29 0 0,-19 0 0,39 0 0,9 0-1128,-39 0 1,4 0 1127,12 0 0,1 0 0,-7 0 0,-3 0-92,-3 0 0,-1 0 92,-3 0 0,-2 0 0,25 0 0,10 0 0,-16 0 0,-5 0 0,-22 0 1650,-8 0-1650,-14 0 789,-1 0-789,-10 0 0,5 0 0,-10-4 0,-1-1 0,-4 4 0,0 36 0,0 17 0,0 25 0,0 17-858,0-14 858,0-24 0,0 4 0,0 4 0,0 5-1543,1 21 1,-2 7 1542,-2-22 0,0 2 0,0 3-1133,2 6 1,1 3 0,-2 0 1132,-4 3 0,-1 1 0,1 1 0,4 4 0,2 1 0,0 0 0,-3 0 0,0 1 0,-1 0 0,1-1 0,-1 1 0,2 0 0,1-22 0,0 0 0,1 0 0,-1-1 0,-2 18 0,-1-2 0,2 1 0,1 4 0,1 1 0,1-1 0,-1-4 0,0-2 0,0 0 0,-3-3 0,-1-1 0,1 0-782,2-1 0,1 0 0,-1-2 782,-2-6 0,0-2 0,0-1-355,3-4 1,0-1 0,0-1 354,-4 29 0,0-1 0,3-5 0,0-2 0,-4-5 0,1 0 350,4-1 0,0-1-350,0-5 0,0-1 952,0-5 1,0-2-953,0-9 0,0-1 0,0-3 0,0-1 2307,0 41-2307,0-44 0,0 0 0,0 44 0,0-2 0,0-26 0,0-4 2311,0-24-2311,0-1 1811,0-7-1811,0-6 1204,0 4-1204,0-10 511,0 5-511,0 0 0,0-5 0,0 4 0,0 1 0,0 1 0,0 0 0,0 4 0,0-4 0,5 6 0,-3-6 0,3 5 0,-5-11 0,0 4 0,0 1 0,0 4 0,4-2 0,-2 1 0,2-9 0,1-1 0,-4-4 0,3-2 0,-4-5 0,0 1 0,5-5 0,-4 2 0,3-2 0,-4 4 0,0 0 0,0 0 0,0 0 0,0 1 0,4 4 0,-3-3 0,4 8 0,0-3 0,-4-1 0,3 5 0,0-10 0,-3 5 0,4-1 0,-5-3 0,0 3 0,0-5 0,4-3 0,-3 2 0,3-4 0,-4 5 0,0 0 0,-9 0 0,-16 2 0,-4 0 0,-45 2 0,9 0 0,-31 2-241,43-11 0,1 0 241,-23 2 0,18-2 0,2-1 0,-18-1 0,-22 4 0,18-6 0,2 0 0,16 0 0,1 6 0,16-5 0,1 5 0,7-6 0,5 4 482,3-3-482,5 4 0,5-5 0,2 4 0,4-3 0,1 3 0,0-4 0,0-4 0,4 3 0,1-3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3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24575,'0'31'0,"0"4"0,0 40 0,0 7-1532,0-19 1,0 4 1531,0-1 0,0 3 0,0 14 0,0 3-929,0 0 1,0 0 928,0 5 0,0 3-516,0-25 1,0 2 0,0 0 515,0 2 0,0-1 0,0 2 0,0 2 0,0 1 0,0 1 0,0 8 0,0 0 0,0-1 0,0-7 0,0-1 0,0 1 0,0 13 0,0 2 0,0-2 0,0-7 0,0-3 0,0 2 0,0 1 0,0 0 0,0 1 0,0 1 0,0 1 0,0-1-862,0 0 0,0-1 0,0 1 862,0 2 0,0 1 0,0-1 0,0-6 0,0 0 0,0 0 0,0 0 0,0-1 0,0-2-343,0-6 0,0-2 0,0 1 343,0 4 0,0 0 0,0 0 0,0-5 0,0 0 0,0-1-66,0 2 1,0-1-1,0 0 66,0-3 0,0-1 0,0-1 356,0 28 0,0-3-356,0-4 0,0-5 839,0-22 1,0-3-840,0 12 0,0-2 1818,0 22-1818,0-35 0,0 0 0,0-2 0,0-1 0,0 37 0,0-30 0,0-1 0,0 18 0,0 24 0,0-29 0,0 15 2173,0-7-2173,0-3 0,0-8 1853,0-8-1853,0-2 1158,0-7-1158,0 7 808,0-6-808,0 6 77,0-9-77,0 2 0,0-1 0,0-7 0,0 6 0,5-12 0,1 5 0,0-13 0,-1 4 0,-5-10 0,0 11 0,0-11 0,0 5 0,0-1 0,0-8 0,0 2 0,0-11 0,0 0 0,0 1 0,0-1 0,0-25 0,0 15 0,0-20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3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5:4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24575,'43'0'0,"14"0"0,39 0 0,-18 0 0,4 0-3079,-18 0 1,4 0 3078,18 0 0,12 0 0,-5 0-859,-22 0 1,-4 0-1,6 0 859,8 0 0,6 0 0,3 0 0,-3 0-431,-7 0 1,-1 0 0,1 0-1,1 0 431,10 0 0,2 0 0,0 0 0,1 0 0,-2 0 0,0 0 0,0 0 0,1 0 0,4 0 0,0 0 0,1 0 0,1 0-640,-15 0 1,2 0 0,0 0-1,-1 0 1,0 0 639,-4 0 0,1 0 0,-2 0 0,0 0 0,-1 0 0,10 0 0,-2 0 0,0 0 0,1 0-194,6 0 1,1 0-1,-1 0 1,-4 0 193,9 0 0,-5 0 0,9 0 0,-15 0 0,8 0 0,3 0 0,-3 0 0,-7 0 0,-10 0 0,-6 0 0,0 0 0,4 0 0,21 0 0,6 0 0,-2 0 0,-8 0 23,-11 0 1,-7 0 0,2 0-24,13 0 0,3 0 0,-1 0 250,-8 0 0,-2 0 0,-1 0-250,-4 0 0,-1 0 0,-2 0 955,25 0 0,-2 0-955,1-1 0,-1 2 0,-4 2 0,0 2 0,5-1 0,0 2 0,-13 6 0,0 2 0,0-4 0,-3 0 1169,-20 1 1,-1 1-1170,2 0 0,-1-1 2289,34 6-2289,-43-6 0,0 0 0,43 4 0,-1 0 0,-18-2 2676,-10 1-2676,-11-1 2397,-15-7-2397,-1 0 1204,-13-6-1204,5 0 790,-10-22-790,10 16 0,4-15 0,14 21 0,8 0 0,16 0 0,3-7-757,-21 3 0,4-1 757,5-3 0,5-1-1047,20-1 1,4 1 1046,-2 4 0,1 0 0,6 0 0,-4 1 0,-25 4 0,-2 0-573,7 0 1,-3 0 572,-16 0 0,-3 0-229,2 0 0,-1 0 229,0 0 0,-4 0 1218,18 0-1218,-10 0 2046,-18 0-2046,-13 5 1349,-6-4-1349,-8 8 597,-5-8-597,1 3 0,-1 0 0,0-3 0,1 3 0,-1-4 0,-4 0 0,-1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47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20 24575,'82'-11'0,"14"2"0,-52 9 0,17 0 0,-39 0 0,4 0 0,-6 0 0,-4 0 0,-2 9 0,-4-2 0,0 12 0,-5 3 0,0 0 0,-5 10 0,0 3 0,0 1 0,-6 12 0,-6-6 0,-14 9 0,0-1 0,-13 9 0,13-8 0,-12 7 0,11-8 0,-10-4 0,11 2 0,-4-11 0,8-2 0,0-9 0,1-5 0,0-1 0,6-4 0,-5-1 0,9-6 0,-8-3 0,8-2 0,-4-4 0,1 0 0,3 0 0,-3 0 0,4-4 0,5-6 0,1-6 0,4-10 0,0-3 0,0-5 0,0 0 0,0 0 0,0 0 0,0 6 0,5-5 0,1 16 0,4-9 0,0 16 0,-1-5 0,6 5 0,0 5 0,6 0 0,0 5 0,-1 0 0,1 0 0,0 0 0,5 0 0,-3 0 0,3 5 0,1 6 0,1 6 0,1 11 0,4-4 0,-11 3 0,11-5 0,-11-1 0,11 1 0,-11-5 0,4-2 0,-10-5 0,3 0 0,-8 0 0,8-5 0,-8-1 0,3-4 0,-5 0 0,-3-13 0,-2 10 0,-4-10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49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0 24575,'-9'5'0,"-5"-1"0,3-4 0,-8 0 0,3 0 0,0 0 0,-9 0 0,17 5 0,-17 0 0,14 10 0,-6 1 0,2 10 0,4 2 0,0 6 0,-1 0 0,6 0 0,1 0 0,5 0 0,0 7 0,0-5 0,0-1 0,0 4 0,0-15 0,0 9 0,0-12 0,0 0 0,0-1 0,0-4 0,0-2 0,0 1 0,0-5 0,4 10 0,7-9 0,5 4 0,4-5 0,1 0 0,6 1 0,-5 0 0,4-1 0,-5-4 0,6-1 0,-5-5 0,4 0 0,-5 0 0,0 0 0,5 0 0,-4-5 0,5-1 0,-6-9 0,-5-1 0,3 0 0,-7-4 0,2 9 0,-4-9 0,0 5 0,0-6 0,6-15 0,-4 6 0,-1-8 0,-1 6 0,-9 9 0,4-9 0,-5 3 0,0 1 0,0 1 0,0 1 0,0 8 0,0-7 0,0 9 0,0-5 0,0 6 0,0-5 0,0 9 0,-9-4 0,2 6 0,-7-1 0,-1 0 0,4 0 0,-3 0 0,-1 0 0,-1 0 0,1 5 0,-5 0 0,9 1 0,-8-2 0,8 1 0,-4 0 0,6 5 0,0 0 0,-1 0 0,5 0 0,1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0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0 24575,'-9'0'0,"0"0"0,0 0 0,-6 0 0,5 0 0,-10 9 0,4 3 0,-5 14 0,4 2 0,-4 6 0,8 0 0,-8-6 0,8 12 0,-3-11 0,10 12 0,1-7 0,0 0 0,3-6 0,-3 11 0,5-15 0,0 15 0,0-17 0,0 0 0,0-3 0,0-3 0,0 4 0,0 1 0,9 0 0,-2-1 0,19-8 0,-9 6 0,16-10 0,-11 7 0,10-4 0,-9-5 0,3-1 0,-5-5 0,0 0 0,5 0 0,-4-5 0,12-13 0,-4-7 0,1-11 0,5-8 0,-11 8 0,6-14 0,-8 14 0,1-5 0,-6 0 0,-2 5 0,-4-5 0,-1 13 0,0-5 0,0 11 0,-5-11 0,-2 11 0,-4-5 0,0 6 0,0 6 0,0-5 0,0 9 0,-4-3 0,-1 4 0,-10 5 0,0-4 0,-6 8 0,0-4 0,0 5 0,-5 0 0,9 0 0,-9 0 0,10 0 0,1 0 0,-5 0 0,9 0 0,-3 0 0,4 0 0,1 0 0,0 0 0,-1 0 0,5 0 0,1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1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24575,'83'0'0,"-34"0"0,45 0 0,-50 0 0,13 0 0,-14 0 0,-8 0 0,-9 0 0,-14 0 0,-3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3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30 24575,'12'-10'0,"-4"1"0,15 9 0,-7 0 0,4-4 0,1 3 0,-1-4 0,0 5 0,6 0 0,-9 0 0,8 0 0,-14 0 0,8 0 0,-8 0 0,3 0 0,-4 0 0,-1 0 0,0 0 0,0 0 0,0 0 0,1 15 0,-4-2 0,-1 8 0,-5 5 0,0-3 0,0 11 0,0 0 0,0 6 0,0-4 0,0 19 0,0-11 0,-11 13 0,-3-8 0,-12 8 0,1-5 0,-7 12 0,5-12 0,-4 4 0,7-13 0,-6-1 0,5-8 0,-3-4 0,6-8 0,7-8 0,-5-3 0,4-2 0,0 1 0,-3-4 0,3-2 0,0-4 0,-3 0 0,8 0 0,-3 0 0,4-9 0,0-3 0,4-9 0,1 1 0,5-7 0,0 5 0,0-5 0,0 6 0,0 0 0,5 0 0,0 6 0,5 0 0,-1 6 0,1 3 0,-1-2 0,5 7 0,-3-3 0,8 4 0,-3 0 0,5 0 0,-1 0 0,1 0 0,6 5 0,-5 5 0,4 7 0,2 11 0,-5-6 0,6 12 0,-7-6 0,-5 0 0,3-1 0,-8-1 0,3-4 0,-5 0 0,1-3 0,-2-8 0,1 3 0,-5-4 0,-1-5 0,-4-1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24575,'77'2'0,"-1"0"0,0-1 0,29 2 0,-23-2 0,-53-1 0,-12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24575,'0'24'0,"0"10"0,0 1 0,0 13 0,0 3 0,0 0 0,0 6 0,0-7 0,0-1 0,0 1 0,0-8 0,0 6 0,0-23 0,0 7 0,0-21 0,0 3 0,0-5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0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24575,'4'11'0,"7"-3"0,23-8 0,15 0 0,-5 0 0,21 0 0,-13 0 0,5 0 0,-21 0 0,4 0 0,-23 0 0,3 0 0,-11 0 0,-3 0 0,-2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24575,'-5'11'0,"1"7"0,4 12 0,0 4 0,0 7 0,0 1 0,0 1 0,0-3 0,0-6 0,0-6 0,0-2 0,0-10 0,0-2 0,0-4 0,0-1 0,0 0 0,0-4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4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24575,'10'23'0,"8"7"0,17 21 0,18 15 0,-3-4 0,-4 2 0,-7-7 0,-25-31 0,1-1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1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24575,'8'5'0,"15"-1"0,20-4 0,16 0 0,16 0 0,-14 0 0,13 0 0,-15 0 0,-1 0 0,-7 0 0,-16 0 0,-14 0 0,-6 0 0,-6 0 0,-4 0 0,-1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24575,'5'-8'0,"-1"12"0,-4 9 0,0 22 0,0 16 0,0-7 0,0 27 0,0-16 0,0 19 0,0-7 0,0 9 0,0-15 0,0-3 0,0-17 0,0-13 0,0-1 0,0-12 0,0 0 0,0-6 0,0-4 0,0-1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1374 2145 24575,'-28'12'0,"-2"-2"0,20-10 0,-16 0 0,14 0 0,-9 0 0,7 0 0,-2 0 0,-10 0 0,8 0 0,-13 0 0,-15 0 0,12 0 0,-36 0 0,23 0 0,-5 0 0,-11 0 0,11 0 0,-15 0 0,8 0 0,9 0 0,2 0 0,5 0 0,1 0 0,7-5 0,3 4 0,14-13 0,-8 7 0,4-13 0,0 8 0,0-14 0,2 13 0,2-26 0,-5 14 0,-1-23 0,-4 18 0,2-17 0,-3 10 0,4-13 0,1 0 0,4 1 0,3 6 0,4-5 0,7 6 0,-5-8 0,10 0 0,-5-7 0,6 6 0,0-6 0,0 0 0,0-2 0,5-1 0,9-5 0,5 14 0,7-13 0,6 10 0,-4-11 0,11 10 0,-12-2 0,11 4 0,-12 3 0,11 4 0,-5 3 0,5 6 0,0 0 0,7-1 0,0 6 0,9-7 0,-10 14 0,7-7 0,-6 2 0,6 3 0,1-5 0,-2 8 0,0-1 0,0 1 0,8-2 0,-6 7 0,5 0 0,1 6 0,-6 1 0,6-1 0,1 6 0,-7 1 0,6 6 0,-8 0 0,8 0 0,-6 0 0,6 0 0,-8 0 0,1 0 0,-1 6 0,0 6 0,0 7 0,0 6 0,-5 5 0,-2 1 0,-11 5 0,4 1 0,-10 4 0,4-4 0,-3 18 0,-8-10 0,13 41 0,-16-29 0,9 29 0,-11-34 0,0 13 0,-6-14 0,4-1 0,-10-2 0,9-12 0,-8 11 0,3-11 0,-5 12 0,0-13 0,0 6 0,0-7 0,0 0 0,0 0 0,0-6 0,0 5 0,0-11 0,0 10 0,0-9 0,-5 3 0,-1-5 0,-9 0 0,-2 5 0,-4-4 0,-1 5 0,1-1 0,0-4 0,-8 12 0,0-11 0,-1 12 0,-3-12 0,10 4 0,-4-5 0,-9 3 0,12-3 0,-12 4 0,15-6 0,-5 2 0,-2-6 0,-7 6 0,1-5 0,0 6 0,0-6 0,6 4 0,-4-9 0,9 3 0,-3 1 0,10-5 0,-4 3 0,4-4 0,1 0 0,-5 0 0,4 5 0,-4-4 0,4 4 0,-4-5 0,10-1 0,-5 1 0,6-1 0,-6-3 0,4 2 0,-8-7 0,3 8 0,-4-4 0,-1 1 0,0 3 0,0-3 0,1 0 0,4 2 0,-8-7 0,7 8 0,-2-8 0,4 4 0,6-1 0,-1-3 0,1 3 0,-1-4 0,1 4 0,-1-3 0,1 3 0,4-4 0,1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24575,'0'3'0,"0"10"0,0 21 0,0 16 0,0 9 0,0 0 0,0 14 0,0-4 0,0 9 0,0-3 0,0-23 0,0-3 0,0-15 0,0-12 0,0-1 0,0-12 0,0 0 0,0-4 0,0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5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24575,'4'-10'0,"18"2"0,3 8 0,23 0 0,-6 0 0,15 0 0,-5 0 0,5 0 0,-15 0 0,-7 0 0,-8 0 0,-12 0 0,0 0 0,-10 0 0,-1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5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24575,'15'5'0,"-5"-1"0,42-4 0,-6 0 0,13 0 0,6 0 0,-6 0 0,8 0 0,-8 0 0,-2 0 0,-20 0 0,-4 0 0,-12 0 0,-5 0 0,-6 0 0,-6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6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24575,'0'32'0,"0"10"0,0 3 0,0 27 0,0-18 0,0 7 0,0 11 0,0-9 0,0-11 0,0 2 0,0 28 0,0 14 0,0-37 0,0 14 0,0-3 0,0 16 0,0-8 0,0-10 0,0-11 0,0-8 0,0-12 0,0-4 0,0-17 0,0-2 0,0-9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29:58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1042 2189 24575,'-46'12'0,"-6"-2"0,10-10 0,-8 0 0,-7 0 0,12 0 0,-10 0 0,12 0 0,-7 0 0,1 0 0,-9 0 0,14 0 0,-12-5 0,14-7 0,-1-7 0,1-11 0,7 6 0,-1-12 0,6 7 0,1-7 0,5-5 0,6-1 0,-1-16 0,12 0 0,1-2 0,0-13 0,4 12 0,-4-7 0,0 3 0,4 13 0,-10-13 0,11 6 0,-15 7 0,13-3 0,-7 12 0,10-6 0,0-1 0,0 1 0,0-9 0,11 7 0,10-8 0,12 7 0,0 0 0,5-1 0,-6 9 0,14-8 0,8 4 0,-7 8 0,-3 8 0,2-1 0,15-12 0,-15 15 0,0-1 0,24-17 0,-11 15 0,6-6 0,-13 7 0,14-3 0,-6-3 0,6 10 0,1 1 0,-1 2 0,1 16 0,-1-9 0,1 17 0,0-5 0,-8 6 0,6 0 0,-13 0 0,5 0 0,-8 0 0,1 11 0,-8 1 0,-1 12 0,-7-1 0,0-1 0,-5 6 0,5 2 0,-10 5 0,5 0 0,-5 6 0,-1 2 0,2 6 0,-6 0 0,5 1 0,-4 7 0,-1 2 0,7 7 0,-12-7 0,5-1 0,-6-1 0,-1-6 0,1 6 0,-1-8 0,1 8 0,-6-6 0,-1 6 0,-6-8 0,0 1 0,0-1 0,0 8 0,0-5 0,0 5 0,-11-8 0,2 9 0,-15-7 0,5-1 0,-12 0 0,6-14 0,-6 14 0,3-20 0,3 10 0,-8-16 0,10 3 0,-10-5 0,4 6 0,-6-4 0,0 5 0,-6-5 0,-24 11 0,10-13 0,-24 13 0,27-21 0,-13 5 0,14-7 0,-7 1 0,9-1 0,6 0 0,2-5 0,7 3 0,-1-4 0,7 1 0,1 2 0,12-3 0,-5-1 0,9 4 0,-3-8 0,4 7 0,1-7 0,-1 7 0,-4-7 0,3 8 0,-4-4 0,6 0 0,-5 4 0,3-8 0,1 8 0,1-8 0,4 3 0,0-4 0,1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24575,'0'18'0,"0"7"0,0 10 0,0 15 0,0 10 0,0 6 0,0 19 0,0-5-543,0 16 543,0-10 0,0-33 0,0 0 0,0 38 0,0-1 0,0 2 0,0-19 0,0 14 0,0-12 0,0-15 0,0-3 0,0-15 0,0-12 0,0-9 543,0-12-543,0 0 0,0 1 0,0-5 0,0-1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5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24575,'0'14'0,"5"7"0,-3 1 0,7 5 0,-3-6 0,4-1 0,1 14 0,-5-11 0,9 11 0,-13-8 0,12-3 0,-13 3 0,8-5 0,-3-6 0,-1 0 0,-1-6 0,-4 1 0,0-9 0,5-2 0,5-9 0,5-4 0,6-2 0,0-5 0,-1 0 0,1 0 0,7-7 0,-5 5 0,10-6 0,-11 9 0,5-2 0,-6 1 0,-6 5 0,0 2 0,-6 9 0,0-4 0,-3 8 0,-2-3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4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24575,'-10'90'0,"1"0"0,-1 0 0,1 0 0,-1 18 0,0-3 0,-2-35 0,-3-46 0,9-14 0,-6 3 0,11-5 0,-7 1 0,7-1 0,-6 1 0,6-1 0,-11 1 0,9 0 0,-5 0 0,0-5 0,5-7 0,-5 1 0,8-5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1770 0 24575,'-57'69'0,"1"-1"0,-1 1 0,0-1 0,0 1 0,0 0 0,1-1 0,-9 8 0,-3 2 0,1-1 0,3-3 0,6-5 0,10-8 0,6 0 0,8-7 0,0-2-1089,-24 26 1,1-8 1088,20-27 0,1-4 0,-25 19 534,10 2-534,-8-13 398,13-6-398,-7 9 0,7-9 0,0 13 1112,0-7-1112,6-2 133,2-8-133,2 0 0,12-9 0,-5 6 0,8-12 0,5 0 0,1-3 0,0-8 0,4 4 0,0-5 0,3-1 0,3 0 0,0 0 0,-4 1 0,4-5 0,0-1 0,1-4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7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7 24575,'0'-6'0,"0"14"0,0 15 0,0 11 0,-10 0 0,8 0 0,-8-6 0,10-2 0,0-5 0,0-5 0,0-2 0,0-5 0,0 0 0,0 0 0,3-4 0,8-1 0,4 1 0,12-4 0,1 3 0,6-4 0,0 0 0,7 0 0,-6 0 0,6 0 0,-7 0 0,0 0 0,0 0 0,-6 0 0,-6 0 0,-3 0 0,-8 0 0,3 0 0,-5 0 0,-4 0 0,-1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24575,'68'0'0,"0"0"0,-1 0 0,23 0 0,-15 0 0,-23 0 0,-27 0 0,-16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0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24575,'0'91'0,"0"0"0,0-9 0,0-11 0,0-20 0,0-14 0,0-15 0,0-8 0,0-5 0,0 1 0,0-1 0,0-4 0,0-1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10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24575,'24'-14'0,"2"-3"0,8-6 0,7 0 0,-5 0 0,5 4 0,-7-2 0,0 13 0,-6-2 0,-2 10 0,-5 0 0,-5 0 0,-2 0 0,-5 0 0,-3 4 0,-2 12 0,-4 7 0,0 11 0,0 6 0,0-4 0,0 12 0,-5-12 0,-7 4 0,-6-6 0,1 0 0,-5 0 0,10-6 0,-9-1 0,10-7 0,-4-4 0,5 4 0,0-10 0,0 4 0,5-4 0,-3-1 0,3 0 0,-4-4 0,0-1 0,0-4 0,-1 0 0,1 0 0,0-4 0,-1-1 0,1-1 0,3-2 0,-2 3 0,7-5 0,-3 1 0,4 0 0,0 0 0,0-1 0,0-4 0,4-2 0,7-5 0,11 4 0,0-2 0,4 7 0,-5-3 0,0 9 0,-1-3 0,1 7 0,0-2 0,5 4 0,-4 0 0,11 0 0,-5 0 0,7 16 0,0-2 0,-5 21 0,3-12 0,-9 10 0,3-10 0,-5 10 0,-5-11 0,-2 0 0,-5-8 0,-1-5 0,-4 1 0,4-5 0,-8-1 0,3-4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1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53 155 24575,'-10'25'0,"0"-4"0,4 6 0,-4-1 0,9 2 0,-5 0 0,2-1 0,3-1 0,-4-8 0,5 7 0,0-14 0,0 3 0,0-5 0,0 0 0,0 1 0,0-1 0,0 0 0,0 0 0,0 1 0,0-1 0,4 1 0,6-1 0,1-3 0,3 2 0,1-7 0,-5 4 0,5-5 0,-6 4 0,5-3 0,-3 3 0,3-4 0,-4 0 0,-1 0 0,0 0 0,1 0 0,-1 0 0,5 0 0,-3 0 0,3-4 0,-4-7 0,-1 1 0,2-10 0,-2 9 0,2-14 0,-1 8 0,1-16 0,-1 11 0,2-11 0,-2 5 0,2-13 0,-6 6 0,5-6 0,-10 12 0,4-3 0,-5 9 0,0-3 0,0 5 0,0 0 0,0 5 0,0-3 0,0 8 0,0-3 0,-4 9 0,-1 0 0,-4 5 0,-1 0 0,-4 0 0,3 0 0,-9 0 0,9 0 0,-8 0 0,8 0 0,-3 5 0,-1 0 0,4 10 0,-4 1 0,0 4 0,3 1 0,2-5 0,1 3 0,3-3 0,-4-1 0,4 0 0,2-1 0,4-4 0,-4 5 0,3-6 0,-4-4 0,5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1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24575,'8'-5'0,"15"1"0,0 4 0,23 0 0,16 0 0,-13 0 0,25 0 0,-24 0 0,1 0 0,7 0 0,-9 0 0,-12 0 0,-4 0 0,-12 0 0,-6 0 0,-5 0 0,-6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30:14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96 24575,'14'-14'0,"7"3"0,1-4 0,10-1 0,-4 4 0,0-4 0,-2 9 0,1 3 0,-5 4 0,5 0 0,-6 0 0,-1 0 0,1 0 0,6 0 0,-10 0 0,14 0 0,-19 0 0,4 4 0,-7 6 0,-3 12 0,0 6 0,-1 13 0,-5 9 0,0 9 0,0 0 0,0 6 0,-6-6 0,-8 8 0,-6 0 0,-13-6 0,5-3 0,-9-12 0,12-5 0,-4-12 0,8-2 0,0-6 0,0-5 0,0-1 0,0-5 0,1 0 0,4-4 0,-10-1 0,9-5 0,-9 0 0,10 0 0,-4 0 0,5 0 0,-1-5 0,1-5 0,10-1 0,0-8 0,5 3 0,0-5 0,0 0 0,0 1 0,0-1 0,9 0 0,3 0 0,14 0 0,-4 4 0,11 1 0,-11 5 0,5 5 0,-7 2 0,7 4 0,-5 0 0,5 0 0,-1 0 0,-4 0 0,11 5 0,-11 5 0,11 7 0,-10 10 0,9-3 0,-9 3 0,4-6 0,-12-5 0,-1-2 0,-4-4 0,-1-1 0,0 0 0,0-4 0,-3 3 0,-3-7 0,-3 3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31:44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5 443 24575,'-4'-17'0,"8"5"0,14-34 0,10 5 0,8-14 0,-1 8 0,0 7 0,-8 7 0,-1 2 0,-6 9 0,-1 4 0,-5 9 0,-1 3 0,-4 3 0,-1 3 0,0 0 0,1 0 0,-1 0 0,1 0 0,-1 8 0,2 7 0,-1 11 0,5-1 0,-3 4 0,7-9 0,-3 9 0,4-9 0,1 4 0,3-5 0,-3 0 0,4-4 0,14 8 0,-15-11 0,20 7 0,-24-10 0,11 1 0,-5 0 0,0-1 0,4-3 0,-4-2 0,5-4 0,1 0 0,-1 0 0,1 0 0,-1 0 0,1 0 0,5-5 0,-2-11 0,4-8 0,-5-9 0,0-1 0,1 1 0,-8 6 0,-1 2 0,-11 11 0,4 1 0,-9 4 0,4 4 0,-5 1 0,0 4 0,-3-3 0,-2-2 0,1-8 0,-3 4 0,7-8 0,-2 2 0,2 1 0,1 1 0,-4 5 0,2-1 0,-6 1 0,3 14 0,-4 6 0,0 10 0,0 8 0,0 1 0,0 1 0,0 5 0,0-12 0,0 4 0,0-4 0,0 0 0,0-1 0,0-10 0,0 3 0,0-7 0,0 7 0,4-7 0,5 3 0,10-4 0,6 1 0,6 0 0,6-4 0,1-2 0,6-4 0,7 0 0,2 0 0,23 0 0,-20 0 0,19 0 0,-15-5 0,1-7 0,32-10 0,-40-1 0,38-4 0,-36-2 0,15 3 0,-23 6 0,-2 1 0,15-2 0,31-11 0,-36 13 0,21-7 0,-14 2 0,6-1 0,-15 2 0,-2 0 0,0 5 0,-5 2 0,0 5 0,10-5 0,-15 4 0,11 1 0,-15 2 0,-1 7 0,-4-2 0,5 4 0,-6 0 0,-1 0 0,1 0 0,-1 0 0,1 0 0,-1 0 0,-4 4 0,4 12 0,-5 1 0,2 8 0,2-5 0,-9 4 0,5-3 0,-6 2 0,0 1 0,0-4 0,1 9 0,-1-9 0,7 11 0,-6-11 0,6 10 0,3 9 0,-7-5 0,8 16 0,-9-18 0,0 5 0,-5 0 0,3-11 0,-8 4 0,2-11 0,-4-5 0,0-1 0,-5-5 0,0 1 0,-4-5 0,0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31:45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24575,'13'0'0,"0"0"0,11 0 0,-9 0 0,13 0 0,-7 0 0,4 0 0,10 0 0,-18 0 0,12 0 0,-19-3 0,-1 10 0,-1 5 0,-7 13 0,4 12 0,-5-5 0,0 11 0,-5-12 0,-5 6 0,3-7 0,-10-8 0,6 0 0,-7-11 0,7 2 0,3-4 0,0-5 0,6-11 0,-2-9 0,21-19 0,7-5 0,12-8 0,-1 6 0,-1 2 0,-6 8 0,-3 6 0,-10 2 0,-2 9 0,-4 2 0,0 5 0,-1 3 0,-7 1 0,-2 4 0,-7 0 0,-5 0 0,2 14 0,-7 3 0,6 13 0,-7 1 0,8-1 0,-4-5 0,10 4 0,1-9 0,4 4 0,0-10 0,0-1 0,0-5 0,4 1 0,10-5 0,6 0 0,5-4 0,5 0 0,-10 0 0,3 0 0,-4 0 0,-1 0 0,-4 0 0,4 0 0,-4 0 0,0 0 0,3 0 0,-3 0 0,0-4 0,4-1 0,-12 0 0,2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2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259 102 24575,'0'-13'0,"0"-3"0,0-5 0,0 6 0,0-4 0,0 10 0,-4 4 0,-1 1 0,-14 4 0,-7 0 0,-1 0 0,-8 0 0,9 9 0,-5 2 0,-1 25 0,14-7 0,-6 13 0,22-5 0,-7 2 0,9-1 0,0-1 0,4-12 0,19 7 0,18-4 0,2-3 0,17 2 0,-19-10 0,10 12 0,-6-6 0,-9 10 0,-7-7 0,-12 5 0,-3 5 0,-8-4 0,-1 11 0,-5-11 0,0 6 0,-4-13 0,-6-1 0,-10 0 0,-6-7 0,-16 13 0,13-18 0,-23 9 0,23-11 0,-18-4 0,8-1 0,8-5 0,0 0 0,12-4 0,4-6 0,6-4 0,5-5 0,4 0 0,0 8 0,0 3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6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0 24575,'8'4'0,"1"6"0,-1 4 0,2 4 0,-5-4 0,-2-2 0,-3-3 0,0-1 0,5 5 0,0-4 0,4 9 0,0-3 0,4 3 0,2 1 0,0 0 0,2 0 0,-1 6 0,4 0 0,0 6 0,1 0 0,0 0 0,-5 0 0,3 0 0,-7 0 0,2-1 0,-3 1 0,-6-5 0,0-2 0,-1-5 0,-3-1 0,4 2 0,-5-7 0,0 6 0,0-5 0,0 0 0,0 5 0,0-5 0,0 5 0,0 0 0,0 0 0,0-1 0,0 2 0,0 3 0,0-3 0,0 10 0,-5-6 0,0 8 0,-6-2 0,1 1 0,-1 7 0,0-6 0,-10 17 0,8-15 0,-13 9 0,4 6 0,-1-13 0,-10 19 0,3-14 0,2-3 0,-1 8 0,9-15 0,-2 7 0,2-13 0,4 4 0,-3-3 0,8 4 0,-8-5 0,8 3 0,-7-7 0,7 7 0,-3-8 0,4 4 0,1-10 0,0-1 0,0 0 0,0-3 0,0 3 0,1-5 0,-1 1 0,0 0 0,1-1 0,3 1 0,-3-1 0,7 1 0,-6-5 0,6 0 0,-3-4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31:46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24575,'0'26'0,"0"1"0,0 10 0,0 1 0,0 6 0,9-6 0,-6 5 0,6-5 0,-5-6 0,-3 4 0,7-21 0,-7 8 0,2-14 0,-3 4 0,0-9 0,0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31:48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0 670 24575,'0'-9'0,"0"1"0,0-28 0,0 4 0,0-6 0,0-4 0,0 15 0,0-9 0,0 21 0,0-8 0,0 13 0,0-7 0,10 11 0,7-2 0,15 8 0,0 0 0,5 0 0,-7 0 0,13 0 0,-3 0 0,17 0 0,-4 5 0,0-4 0,5 10 0,-5-10 0,7 10 0,0-10 0,-1 4 0,1-5 0,-1 0 0,17 0 0,-20 0 0,19 0 0,-15 0 0,2 0 0,5-16 0,9-6 0,-17-15 0,18-9 0,-27 9 0,12-13 0,-12 12 0,6-5 0,-16 14 0,-7 2 0,-9 7 0,-6 6 0,-4 4 0,-1 6 0,-4 1 0,-1 2 0,-3 7 0,-1 5 0,-4 14 0,4 0 0,7 12 0,12 2 0,0 0 0,10 0 0,-2-12 0,16 6 0,13-14 0,9 5 0,17-17 0,3-2 0,-1-5 0,4 0-842,-4 0 842,-2 0 0,1 0-164,-10-5 164,-7-2 0,-3 0 0,-7-4 0,-1 10 0,1-5 834,-1 6-834,1-5 172,0 4-172,0-10 0,-8 10 0,6-10 0,-5 4 0,0-9 0,5 3 0,-12-8 0,6 3 0,-8-4 0,0 4 0,1-3 0,-7 9 0,-2-3 0,1 4 0,-5 1 0,5 3 0,-1 3 0,-3 4 0,9 0 0,-10 0 0,5 0 0,-6 0 0,-1 0 0,1 4 0,-1 2 0,1 9 0,-1 1 0,1 4 0,1 6 0,-2-4 0,-3 3 0,2-5 0,-4 0 0,0-1 0,-1 1 0,0-1 0,-4 0 0,9 1 0,-8 4 0,9 3 0,-2 5 0,0 6 0,5 3 0,13 27 0,-7-21 0,6 19 0,-11-25 0,-5 5 0,7 2 0,-7-8 0,5 6 0,-12-13 0,11 6 0,-10-2 0,3-3 0,-5 2 0,-5-11 0,-2-1 0,-5-5 0,0-5 0,0-2 0,-1-3 0,-3-1 0,-1-7 0,-4 2 0,0-6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31:50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1 263 24575,'2'-5'0,"0"2"0,19 3 0,-6 0 0,14 0 0,-9 0 0,9 0 0,-9 0 0,9 0 0,-9 0 0,4 0 0,-5 0 0,-6 3 0,-4 18 0,-5-5 0,-4 26 0,0-15 0,-5 9 0,0-5 0,-9-6 0,-2 4 0,1-9 0,1-1 0,5-6 0,5-5 0,-8 1 0,10-11 0,3-15 0,11-9 0,30-34 0,4 14 0,-15 6 0,0 1 0,19-8 0,1-23 0,-14 21 0,4-1 0,-12 6 0,-4 18 0,-10 6 0,-2 7 0,-12 9 0,-6 4 0,-16 16 0,-5 6 0,-8 11 0,1 0 0,6-1 0,1-1 0,10 0 0,1-1 0,5 1 0,4-6 0,2 4 0,4-9 0,0 3 0,0-4 0,0-5 0,4 3 0,10-6 0,2 2 0,13-3 0,-4 0 0,6-5 0,-1 0 0,-4-5 0,-3 0 0,-4 0 0,0 0 0,-5 0 0,-2 0 0,-3 0 0,-1 0 0,-3 0 0,-1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31:51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24575,'4'-13'0,"1"4"0,8-8 0,1 7 0,16-5 0,-3 1 0,4 2 0,-1 2 0,-11 6 0,11 4 0,-10 0 0,-1 0 0,-2 0 0,-3 0 0,5 0 0,-5 0 0,-2 4 0,-3 10 0,-4 6 0,-1 24 0,-4 3 0,-10 12 0,-3-6 0,-16 5 0,-1-10 0,1 3 0,1-11 0,1-2 0,6-13 0,-4 0 0,11-11 0,-4-1 0,9-4 0,-9 0 0,9-4 0,-4-1 0,4-4 0,1 0 0,3-14 0,2 3 0,3-13 0,0 0 0,0 4 0,0 0 0,0 7 0,3 5 0,2-5 0,4 3 0,0-3 0,-1 5 0,0-1 0,5 0 0,-3 5 0,7-5 0,-3 4 0,0 0 0,3 1 0,-3 4 0,0 0 0,4 0 0,-9 0 0,9 0 0,-4 0 0,0 0 0,3 0 0,-7 0 0,7 4 0,-8 1 0,9 4 0,-9-1 0,9 5 0,-9-3 0,4 7 0,-4-7 0,0 3 0,-1-5 0,1 1 0,-1-1 0,5 1 0,-4-5 0,4 1 0,0-5 0,-3 0 0,12 0 0,-11-4 0,18-12 0,-13-5 0,16-11 0,-10-6 0,4 10 0,-6-2 0,-1 11 0,-5 1 0,-1 4 0,-4 1 0,-1 4 0,0 5 0,-3 0 0,-1 4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3:01:56.8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538 8 24575,'-6'-4'0,"1"1"0,-10 3 0,-2 0 0,3 7 0,-12 3 0,7 8 0,-3-8 0,-5 6 0,9-6 0,-8 8 0,8 3 0,-4-2 0,5 2 0,0-4 0,0-1 0,4 6 0,-3-4 0,6 3 0,-3 0 0,5-3 0,-1 4 0,1-6 0,3 6 0,-3-4 0,4 3 0,-1 0 0,-2-3 0,6 4 0,-3-6 0,0 1 0,3-1 0,-3 1 0,1 0 0,2-1 0,-3 1 0,4-1 0,0 1 0,0 0 0,0-1 0,0 1 0,0 0 0,0-1 0,0 1 0,0 4 0,0-3 0,0 3 0,4-4 0,0 0 0,5-1 0,-1 1 0,0-1 0,1 6 0,3-4 0,-2 8 0,2-8 0,1 8 0,-3-4 0,3 1 0,-4 3 0,-1-3 0,1 4 0,0-4 0,4 15 0,-3-17 0,-1 17 0,-1-15 0,-7-1 0,3 5 0,-4-5 0,0 1 0,0 3 0,0-8 0,0 8 0,0-8 0,0 8 0,0-8 0,0 8 0,-9-4 0,3 6 0,-10-6 0,6 4 0,-7-3 0,4 0 0,-6 3 0,2-9 0,-1 10 0,1-10 0,0 5 0,0-6 0,0-3 0,1 3 0,-1-3 0,0 0 0,5-1 0,-8-1 0,11-2 0,-3 2 0,5-7 0,7 2 0,-7-5 0,3 2 0,3-3 0,5 0 0,4 0 0,3 0 0,-4 0 0,1 0 0,3 0 0,-2 0 0,2 0 0,1 0 0,1 0 0,-1 0 0,4 0 0,-8 0 0,8 0 0,-8 4 0,4 0 0,0 4 0,-4-1 0,4 1 0,-1 0 0,-2 0 0,2 0 0,-3-1 0,-1 1 0,1-1 0,0 5 0,-1-4 0,2 8 0,-1-4 0,0 5 0,0-4 0,0 2 0,0-2 0,0 3 0,-3 1 0,2 0 0,-6-5 0,7 4 0,-8-4 0,8 5 0,-7-5 0,2 4 0,1-4 0,-3 5 0,3-4 0,-4 2 0,0-2 0,0 3 0,0 1 0,0 4 0,0-3 0,0 3 0,0-4 0,0 4 0,0 2 0,0-1 0,0 5 0,0-5 0,0 5 0,0 0 0,0 1 0,0-1 0,-4 0 0,2 6 0,-6-4 0,7 4 0,-6-11 0,6 4 0,-3-3 0,0-1 0,3 4 0,-2-3 0,-1 6 0,3-1 0,-3-3 0,4-3 0,0-1 0,-3-3 0,2 8 0,-3-4 0,4 1 0,-4 3 0,3-4 0,-3 5 0,4 1 0,0-6 0,0 4 0,0-3 0,0 4 0,0 0 0,0-4 0,0 3 0,0-3 0,0-1 0,0 4 0,0-8 0,0 8 0,0-3 0,0-1 0,0 0 0,0-6 0,0 1 0,0 4 0,0-3 0,0 3 0,0-4 0,0 4 0,0-3 0,0 10 0,3-9 0,-2 5 0,7-8 0,-7 1 0,6-4 0,-6 2 0,5-6 0,-1 6 0,-1-2 0,3 3 0,-2-3 0,3 3 0,0-4 0,0 5 0,0-5 0,0 4 0,0-3 0,0-1 0,0 4 0,4-7 0,-3 6 0,7-5 0,-3 5 0,3-6 0,1 7 0,0-7 0,-1 7 0,1-7 0,0 3 0,7 0 0,-6-2 0,6 2 0,-7-4 0,-1 0 0,6-3 0,-5-2 0,10 2 0,-10-4 0,5 3 0,-1-4 0,-3 0 0,3 0 0,-4 0 0,-5 0 0,4 0 0,-7 0 0,2 0 0,-3 3 0,3-2 0,-2 2 0,2-3 0,-3 0 0,-1 0 0,1 0 0,-1 0 0,0 0 0,0 0 0,-6 0 0,-2 3 0,-7 2 0,1 2 0,-1 1 0,0-4 0,1 2 0,-5-5 0,3 6 0,-2-3 0,3 0 0,-4 0 0,4-1 0,-4-2 0,4 2 0,1-3 0,-1 4 0,1-4 0,-5 4 0,3-4 0,-2 0 0,3 0 0,0 0 0,1 0 0,-1 0 0,1 0 0,-1 0 0,0 0 0,1 0 0,-1 0 0,0 0 0,1 0 0,-1 0 0,1 0 0,-1 0 0,1 0 0,0 0 0,-1-4 0,1 4 0,3-7 0,-3 6 0,6-6 0,-5 7 0,5-7 0,-6 6 0,6-6 0,-5 6 0,5-5 0,-5 5 0,5-6 0,-6 6 0,4-5 0,-2 2 0,-1 0 0,5-3 0,-6 6 0,3-5 0,-3 2 0,3-4 0,-3 4 0,3-3 0,-4 3 0,4-3 0,-3-1 0,3 0 0,-3 1 0,2-1 0,-1 1 0,1-1 0,-3-4 0,4 4 0,-3-4 0,3 4 0,-4 1 0,0-5 0,0 3 0,4-2 0,-3 3 0,3 1 0,-1-1 0,-1 0 0,5 1 0,-6-1 0,6 1 0,-5-1 0,5 0 0,-6 1 0,6-1 0,-6-3 0,7 3 0,-4-3 0,4 3 0,-3 1 0,2-1 0,-2 0 0,3 1 0,0-1 0,0 0 0,0 1 0,0-5 0,0 4 0,0-4 0,-4 4 0,3-3 0,-2 2 0,3-7 0,0 8 0,-4-8 0,3 3 0,-2 1 0,3-4 0,0 7 0,-4-2 0,3-1 0,-2 4 0,3-8 0,0 7 0,0-2 0,0-1 0,0 3 0,0-7 0,0 8 0,0-4 0,0 5 0,0-1 0,0 0 0,0-3 0,0 2 0,0-3 0,0 5 0,0-5 0,0 4 0,0-4 0,0 0 0,0 4 0,0-4 0,0 4 0,0-3 0,0 2 0,0-3 0,0 5 0,0-8 0,0 5 0,0-9 0,0 11 0,0-8 0,0 3 0,0-3 0,0-1 0,0 0 0,0 1 0,0-6 0,0 4 0,-4-3 0,3 4 0,-2 0 0,3-4 0,0 3 0,0-4 0,0 1 0,0 3 0,0-8 0,0 3 0,0-4 0,0-1 0,0 1 0,0-1 0,0 1 0,-5-1 0,4 6 0,-3-5 0,4 2 0,0 2 0,0-2 0,-3 13 0,2-4 0,-2 7 0,3-2 0,0 3 0,0-4 0,0 4 0,0-4 0,0 5 0,-4 3 0,4-3 0,-4 3 0,4-4 0,0 0 0,0 1 0,0-5 0,0 3 0,0-6 0,0 6 0,0-3 0,0 5 0,0-1 0,0 0 0,0 1 0,0-1 0,0 1 0,0-5 0,0 3 0,0-6 0,0 2 0,0-4 0,0 5 0,0-4 0,0 3 0,-4-4 0,3 1 0,-6-1 0,6 0 0,-7-4 0,7 3 0,-3-4 0,0 5 0,3 1 0,-2-1 0,3 4 0,-4-3 0,3 8 0,-7-8 0,7 7 0,-2-7 0,3 8 0,-4-8 0,3 7 0,-3-6 0,1 6 0,2-3 0,-2 5 0,-1-5 0,3 3 0,-6-2 0,6 3 0,-2-4 0,-1 4 0,0-4 0,0 4 0,-3 1 0,2-5 0,-2 0 0,-1 0 0,0 4 0,1 1 0,-1 3 0,0-4 0,1 1 0,-5-1 0,3 0 0,-6 3 0,6-1 0,-3 1 0,1-3 0,2 4 0,-3 0 0,5 1 0,-5 2 0,3-6 0,-2 6 0,3-2 0,1 3 0,-1 0 0,4-3 0,-3 2 0,4-2 0,-2-1 0,5 4 0,8-7 0,5 6 0,8-7 0,-3 3 0,3-8 0,-4 4 0,-1-3 0,-3 4 0,3 0 0,-7-4 0,2 3 0,-3-3 0,0 5 0,-1-1 0,1 0 0,-1 4 0,1-3 0,-1 3 0,0 0 0,-3-2 0,-1 2 0,1 0 0,-4-3 0,4 3 0,-1-3 0,-2 0 0,2-1 0,0 1 0,2-5 0,-1 3 0,0-2 0,-1 3 0,-2 0 0,2 1 0,-3-1 0,0 1 0,4-1 0,-4 1 0,4-1 0,-4 0 0,0 1 0,0-5 0,0 3 0,0-6 0,0 6 0,0-7 0,0 4 0,0-5 0,0 0 0,0 0 0,0 1 0,0 3 0,0-3 0,0 3 0,0 1 0,0 0 0,0 0 0,0 4 0,0-4 0,0 4 0,-4 1 0,4-1 0,-4-4 0,1 4 0,2-4 0,-6 0 0,6 0 0,-6-1 0,6-3 0,-6 8 0,2-8 0,1 7 0,-3-6 0,6 6 0,-7-7 0,7 8 0,-6-4 0,6 4 0,-6-3 0,6 2 0,-6-3 0,3 5 0,0-5 0,-3 3 0,6-6 0,-6 6 0,6-7 0,-5 8 0,5-4 0,-2 0 0,-1 4 0,3-4 0,-2 5 0,3-1 0,0 0 0,0 1 0,-4-1 0,4 0 0,-4 1 0,4-1 0,0-4 0,0 0 0,-4-4 0,4 4 0,-4-4 0,4 7 0,0-6 0,-4 6 0,4-3 0,-4 5 0,4-1 0,0 1 0,0-1 0,0 0 0,0 1 0,0-1 0,0 0 0,0-3 0,0 2 0,0-7 0,0 8 0,0-8 0,0 7 0,0-7 0,0 8 0,0-4 0,0 0 0,0 4 0,0-4 0,0 0 0,0 4 0,0-8 0,3 7 0,2-6 0,-1 2 0,7-7 0,-6 2 0,7 2 0,-8 0 0,3 8 0,-3-4 0,4 0 0,0 4 0,-1-4 0,1 5 0,-4-5 0,3 3 0,-3-3 0,3 5 0,-2-5 0,1 4 0,-1-8 0,3 7 0,0-7 0,-1 8 0,1-4 0,0 5 0,-1-1 0,-3 0 0,3 1 0,-3-1 0,3 1 0,1 3 0,-4-3 0,2 3 0,-1-1 0,2-1 0,0 2 0,1-4 0,-1 4 0,0 1 0,1 0 0,-1 2 0,0-2 0,0 0 0,1 2 0,-1-5 0,0 5 0,0-2 0,1-1 0,-1 3 0,1-2 0,-1 0 0,0-1 0,0-3 0,0-1 0,0 4 0,-3-2 0,-1 5 0,-3-2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24575,'27'0'0,"-6"0"0,24 0 0,-5 0 0,1 0 0,5 0 0,-6 0 0,-6 0 0,-1 0 0,-15 0 0,7 0 0,-15 0 0,6 0 0,-12 0 0,0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1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0 729 24575,'60'-20'0,"-4"-3"0,-13-9 0,-12 6 0,9-9 0,-8 8 0,17-16 0,-15 11 0,3-9 0,-13 5 0,-8 6 0,8-9 0,-14 15 0,4-9 0,-4 0 0,-5 9 0,3-8 0,-3 9 0,0-4 0,0-1 0,-5 1 0,0 4 0,0 2 0,0 8 0,-4-3 0,-9 11 0,-2-6 0,-6 10 0,-1-3 0,4 4 0,-8 0 0,8 0 0,-3 0 0,4 4 0,-4 5 0,3 4 0,0 4 0,1 5 0,8-5 0,-4 10 0,8-5 0,-3 6 0,7-1 0,-3 6 0,4-4 0,0 15 0,0-8 0,0 10 0,0 0 0,0 1 0,0 7 0,0 0 0,4 0 0,2-1 0,10 25 0,-5-30 0,-1 20 0,-2-39 0,-6-1 0,2-7 0,-4-4 0,0-4 0,0-2 0,0-3 0,3-4 0,1-16 0,4-4 0,1-14 0,5-3 0,0 4 0,1-9 0,3 9 0,-4-4 0,4 10 0,-1 2 0,0 4 0,-1 0 0,1 4 0,0 1 0,-1 4 0,1 3 0,-4-2 0,2 6 0,-6-2 0,2 3 0,-3 0 0,-1 0 0,1 3 0,0 10 0,-4 1 0,0 12 0,0-4 0,-3 6 0,3-1 0,0 0 0,-3 6 0,7-4 0,-7-1 0,8-2 0,-8-8 0,6 4 0,-2-6 0,3-3 0,0-2 0,-1-3 0,1 0 0,-1-1 0,1-3 0,-1 0 0,1-4 0,0 0 0,-1 0 0,1 0 0,-1 0 0,0 0 0,-3 0 0,0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0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88 249 24575,'-1'-4'0,"6"1"0,7 3 0,10 0 0,-5 0 0,9 0 0,-8 0 0,4 0 0,-6 0 0,1 0 0,0 0 0,-5 0 0,4 0 0,-7 7 0,3 2 0,-4 13 0,1-4 0,0 13 0,0-1 0,-3 4 0,2 4 0,-6-3 0,2 5 0,-4-1 0,0 1 0,0-6 0,0-1 0,0-5 0,0-1 0,-4-4 0,0-2 0,-9-5 0,-4 2 0,-1-1 0,-9-3 0,5-2 0,-1-3 0,-3-4 0,8-1 0,-9-4 0,5 0 0,-1-4 0,-11-23 0,17 5 0,-14-25 0,20 7 0,-4-8 0,9 0 0,2 2 0,4 6 0,0-6 0,0 5 0,0-5 0,0 12 0,4-5 0,11 3 0,2-4 0,14-3 0,-5 8 0,-1 0 0,4 5 0,-10 7 0,8 0 0,-9 6 0,3 3 0,1 2 0,0 7 0,6 1 0,5 4 0,-5 0 0,5 0 0,-5 0 0,-6 0 0,0 0 0,-6 0 0,0 0 0,-4 3 0,-1-2 0,-6 2 0,-2-3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24575,'61'4'0,"1"-1"0,-26-3 0,11 0 0,1 0 0,-2 0 0,-12 0 0,-6 0 0,-7 0 0,-8 0 0,-2 0 0,-6 0 0,-2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24575,'-4'3'0,"1"5"0,3 9 0,0 11 0,0 6 0,0 6 0,0 6 0,0 2 0,0-1 0,0-1 0,0 0 0,0-15 0,0 2 0,0-11 0,0-9 0,0 3 0,0-8 0,0-4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4:28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1 24575,'-15'15'0,"-1"13"0,-29 22 0,9 2 0,-7 4 0,-1 26 0,11-27 0,8-11 0,1 0 0,-3 17 0,-7 0 0,9 7 0,2-18 0,10 9 0,-6-14 0,17 7 0,-12-10 0,8 3 0,0-8 0,-4 0 0,9-7 0,-9 1 0,9-1 0,-3-5 0,4 4 0,0-4 0,0 5 0,0 1 0,0-1 0,0 1 0,0-1 0,0 1 0,0 4 0,0-8 0,0 7 0,4-8 0,1-2 0,5 6 0,0-11 0,0 11 0,3-10 0,-1 10 0,5-10 0,-1 10 0,3-10 0,2 10 0,-2-10 0,1 9 0,-1-9 0,-4 4 0,3-6 0,-8 2 0,4-2 0,-1 1 0,2-4 0,4 3 0,-5-8 0,10 4 0,-9-1 0,10-2 0,-7 7 0,1-8 0,-4 4 0,2-5 0,-8-1 0,9 2 0,-8-2 0,7-3 0,-8 3 0,9-7 0,-9 3 0,5 0 0,-1-3 0,-4 3 0,4-4 0,-8 3 0,3-2 0,-7 3 0,3-4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24575,'-19'0'0,"-5"0"0,1 0 0,-10 0 0,9 0 0,-7 0 0,13 0 0,-4 0 0,5 0 0,-4 0 0,7 0 0,-2 0 0,4 0 0,-1 0 0,0 0 0,-2 0 0,7 0 0,1 4 0,3 8 0,4 7 0,0 8 0,0 6 0,0 14 0,0 10 0,0-1 0,0 18 0,6-8 0,0 13 0,7 6 0,-2-22 0,-4-13 0,-1 1 0,0 25 0,-3-25 0,0 2-544,-3 42 544,0 3 0,0-1 0,0-17 0,0 3-54,0-12 54,0 1 0,0 3 0,0-26 0,0 3 0,0-17 542,0-2-542,0-11 56,0-1-56,0-4 0,0-1 0,0-3 0,0-2 0,0-3 0,0-1 0,0 1 0,0-1 0,0 0 0,0 0 0,0 0 0,3-3 0,1-1 0,4 1 0,-1-3 0,1 2 0,3-3 0,2 0 0,8 0 0,2 0 0,10 0 0,1-4 0,12-7 0,-5 0 0,5-5 0,-6 6 0,-6 5 0,-1-4 0,-6 8 0,-4-7 0,-6 7 0,-5-2 0,-5 3 0,1 0 0,-1 0 0,-3-3 0,-1 2 0,-3-2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24575,'0'7'0,"0"-1"0,0 19 0,0-3 0,0 6 0,0-6 0,0 0 0,0-6 0,0 1 0,0-4 0,0-5 0,0-5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24575,'31'0'0,"-7"0"0,27 0 0,-2 0 0,6 0 0,6 0 0,-14 0 0,12 0 0,-9 0 0,4 0 0,-8 0 0,-16 0 0,1 0 0,-17 0 0,3 0 0,-13 0 0,-1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72 138 24575,'0'10'0,"0"1"0,0-4 0,0-6 0,0-6 0,14-13 0,1-1 0,15-10 0,-3 10 0,2-5 0,-7 6 0,4 4 0,-8 2 0,4 7 0,-6 1 0,1 4 0,-4 0 0,-2 0 0,-3 0 0,-4 4 0,-1 9 0,-3 11 0,0 16 0,0 2 0,0 10 0,0-5 0,-5 7 0,-1 0 0,-9 0 0,-1-7 0,-1-1 0,-2-6 0,4 0 0,0-6 0,-3-1 0,7-5 0,-2-6 0,1 0 0,3-10 0,-3 0 0,1-5 0,2 1 0,-7 0 0,4-3 0,-1-2 0,-3-3 0,4 0 0,-5 0 0,4 0 0,1-3 0,1-5 0,5-5 0,-5-4 0,10 0 0,-2 5 0,3-4 0,0 4 0,0-1 0,0 2 0,0 4 0,0-4 0,7 6 0,2-6 0,8 10 0,4-3 0,2 4 0,4 0 0,1 0 0,-1 0 0,0 0 0,6 5 0,3 10 0,-1 1 0,6 20 0,-5-9 0,7 10 0,-5 0 0,4-4 0,-11-2 0,-1-7 0,-9-7 0,-4-4 0,-5-1 0,0-4 0,-8-10 0,0-28 0,-4 16 0,0-17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7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24575,'11'0'0,"6"0"0,11 0 0,6 0 0,6 0 0,6 0 0,-5 0 0,12 0 0,-12 0 0,4 0 0,-11 0 0,-6 0 0,-6 0 0,-10 0 0,4 0 0,-8 0 0,0 0 0,-5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28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65 117 24575,'16'0'0,"-2"0"0,12 0 0,-4-4 0,6 3 0,-1-3 0,6 4 0,-9 0 0,13 0 0,-18 0 0,13 0 0,-14 0 0,3 7 0,-8 7 0,0 9 0,-4 10 0,2 22 0,-1-16 0,-4 27 0,-2-24 0,-4 5 0,0 5 0,0-16 0,0 9 0,-4-11 0,-5 0 0,-5-6 0,-4-1 0,1-10 0,-5 5 0,-1-4 0,0 0 0,-3-4 0,3-2 0,-4-3 0,-1-4 0,1-1 0,-1-4 0,5 0 0,-3-4 0,8-9 0,-6-12 0,6-4 0,3-9 0,1 3 0,3-10 0,6 3 0,0-10 0,5 4 0,0-6 0,0 7 0,0 1 0,10 0 0,0 10 0,10-3 0,-2 11 0,0 1 0,0 4 0,0-3 0,3 7 0,-2 1 0,7 1 0,-3 3 0,4-1 0,6 6 0,-4 1 0,9 7 0,-9-3 0,3 4 0,-4 0 0,7 0 0,-15 0 0,4 0 0,-17 0 0,1 0 0,-1 0 0,1 0 0,-4 0 0,-1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24575,'23'0'0,"7"0"0,11 0 0,-5 0 0,15 0 0,-9 0 0,5 0 0,-6 0 0,-3 0 0,-9 0 0,-1 0 0,-11 0 0,-5 0 0,-5 0 0,-3 0 0,-1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0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1 0,0 3 0,0-4 0,0 15 0,0 3 0,0 4 0,0-1 0,0 0 0,0 1 0,4-5 0,-3-2 0,7-6 0,-7-7 0,3 2 0,-4-11 0,0-2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24575,'8'0'0,"1"5"0,4 13 0,4 4 0,-7 11 0,8 2 0,-2 4 0,-5 7 0,2-4 0,-2 10 0,-5-11 0,9 11 0,-14-10 0,4 4 0,-5-12 0,0-1 0,0 0 0,0-9 0,0 2 0,0-4 0,-4 0 0,-5 1 0,-4-2 0,-9-3 0,-1-5 0,-4 0 0,-6-3 0,5-5 0,-11-1 0,10-4 0,-4 0 0,6 0 0,4-4 0,2-4 0,4-1 0,4 0 0,1 2 0,5 3 0,-1-3 0,4 2 0,1 2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2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24575,'35'-14'0,"-7"6"0,23-7 0,-9 6 0,18 2 0,3-4 0,-1 5 0,6 1 0,-13 5 0,6 0 0,-14 0 0,-1 0 0,-16 0 0,-3 0 0,-15 0 0,0 0 0,-5 0 0,-3-7 0,0 6 0,-4-5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10.094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413 9 24575,'-4'-5'0,"-5"1"0,-5 4 0,-10 0 0,-2 0 0,-17 0 0,15 0 0,-19 0 0,19 0 0,-9 0 0,5 0 0,7 0 0,-5 10 0,13 0 0,-6 6 0,12 2 0,1-3 0,6 4 0,4 0 0,0-4 0,0 3 0,0-3 0,0-1 0,0-1 0,8 1 0,9-4 0,3 4 0,9-4 0,3 1 0,1-1 0,9 1 0,-9-1 0,3 1 0,-10-1 0,4 0 0,-10 0 0,5 0 0,-10 3 0,-2 2 0,-3 4 0,0 1 0,-1-1 0,-3 5 0,-2-4 0,-4-1 0,0-1 0,0-8 0,0 8 0,0-4 0,0 5 0,-4 0 0,-6 0 0,-5 5 0,-5-4 0,5-1 0,-3-1 0,3-7 0,0 7 0,-3-8 0,8 0 0,-3-6 0,0-4 0,-2 0 0,-4 0 0,5 0 0,-4 0 0,4 0 0,0-4 0,0-5 0,5-1 0,0-3 0,0 4 0,4 0 0,2 1 0,3-1 0,-4 0 0,3 1 0,-3 3 0,4 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4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185 338 24575,'-1'4'0,"11"-1"0,8-3 0,9 0 0,-4 0 0,-1 0 0,-6 0 0,6 0 0,-5 0 0,5 0 0,-6 8 0,1-3 0,-4 11 0,3-7 0,-11 7 0,6-3 0,-6 8 0,4-3 0,-4 8 0,-2-8 0,-3 8 0,0-3 0,0-1 0,0 0 0,0-6 0,0 1 0,0 0 0,0-1 0,0 1 0,0-5 0,0 4 0,0-3 0,0-1 0,-3 4 0,2-4 0,-6 1 0,2-2 0,-3 1 0,1-3 0,-2 6 0,2-6 0,-5 6 0,3-6 0,-7 3 0,4-1 0,-5-1 0,0 2 0,0-4 0,1 0 0,-1 0 0,0 1 0,-4-1 0,3-3 0,-4-1 0,5-4 0,-4 0 0,3 0 0,-4 0 0,1-8 0,3-1 0,-4-9 0,9-3 0,-4-2 0,7-10 0,1 4 0,0-9 0,8 9 0,-4-28 0,5 19 0,0-20 0,0 18 0,5 0 0,0 6 0,8 1 0,-3 5 0,4 1 0,-6 4 0,1 1 0,-1 10 0,0-4 0,0 3 0,0 1 0,4-4 0,-4 7 0,8-3 0,-3 4 0,3 0 0,1-4 0,0 6 0,-1-5 0,1 6 0,0 0 0,-1-2 0,1 6 0,-5-3 0,4 4 0,-4 0 0,5 0 0,0 0 0,-1 0 0,6 0 0,-4 0 0,3 0 0,0 0 0,-3 0 0,11 0 0,-11 0 0,6 0 0,-11 0 0,2 0 0,-6 0 0,3 0 0,-1 0 0,-2 0 0,2 0 0,-3 0 0,-1 0 0,1-3 0,-1-1 0,1-4 0,-1 1 0,1-1 0,-4 0 0,3-3 0,-3 2 0,1-7 0,2 8 0,-7-8 0,7 3 0,-6 0 0,3-2 0,-4 6 0,3-3 0,-2 5 0,3 3 0,-4 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36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24575,'5'-4'0,"6"1"0,13 3 0,4 0 0,-1 0 0,0 0 0,1 0 0,-1 0 0,1 0 0,-6 0 0,0 0 0,-6 0 0,-3 0 0,2 0 0,-2 0 0,-1 0 0,0 0 0,-5 0 0,0 0 0,-3 3 0,3 5 0,-6 5 0,3 4 0,-4 4 0,4 1 0,-3 6 0,3 5 0,1 7 0,-4 8 0,9 20 0,-8-17 0,9 39 0,-4-29 0,0 32 0,3-14-538,-2 16 538,-1-6 0,4 6 0,-10-22 0,10 10-38,-4-19 38,-1 13 0,4-14 0,-9-3 0,9-6 0,-9-6 537,8-2-537,-8-7 39,8-4-39,-8-2 0,7-6 0,-7-4 0,3 3 0,-4-8 0,0 3 0,4-4 0,-3-1 0,2 1 0,-3-5 0,0 4 0,0-3 0,0-1 0,0 4 0,0-8 0,0 8 0,0-7 0,0 2 0,0 1 0,0-4 0,0 4 0,0-5 0,0 5 0,0-4 0,0 4 0,0 3 0,0-6 0,0 6 0,0-3 0,0-4 0,0 4 0,0-1 0,0-2 0,0 3 0,0-5 0,0 1 0,0-1 0,-3 1 0,-1-1 0,-8 1 0,3 0 0,-6 0 0,2 0 0,-4 0 0,-4 1 0,-8-4 0,-5 3 0,-6-7 0,0 4 0,0-5 0,1 0 0,4 0 0,7 0 0,7 0 0,8 0 0,1 0 0,5 0 0,2 0 0,2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4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24575,'0'11'0,"0"-3"0,0 12 0,0-6 0,0 7 0,0 6 0,0-7 0,0 11 0,0-13 0,0 8 0,0-8 0,0 4 0,0-10 0,0 4 0,0-4 0,0 1 0,0 2 0,0 3 0,0 0 0,0 3 0,0-4 0,0-5 0,0 4 0,0-8 0,0 4 0,0-5 0,0 1 0,0-1 0,0-3 0,0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55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24575,'8'0'0,"10"0"0,16 0 0,6 0 0,6-5 0,-5-1 0,18-10 0,-9 4 0,11-4 0,-14 10 0,-1 1 0,-6 5 0,-11 0 0,-2 0 0,-5 0 0,-9 0 0,3 0 0,-8 0 0,-1 0 0,-6 0 0,2 0 0,-6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08:5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24575,'0'11'0,"0"11"0,0 2 0,0 9 0,0-5 0,0 4 0,0-8 0,0 14 0,0-19 0,0 13 0,0-15 0,0 5 0,0-6 0,0-3 0,0-2 0,0-3 0,0-1 0,0 0 0,0 1 0,0-1 0,0 0 0,0 1 0,0-1 0,0 1 0,0-1 0,0 0 0,0 0 0,0 0 0,-7 1 0,5-1 0,-5 1 0,4-4 0,2-1 0,-2-3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24575,'0'82'0,"0"0"0,0 0 0,0 0 0,0 0 0,0 13 0,0 2 0,0-8 0,0-19 0,0 18 0,0-34 0,0-2 0,0 11 0,0 22 0,0-26 0,0-7 0,0-27 0,0 1 0,0-18 0,0 0 0,0-4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9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0 319 24575,'50'-66'0,"7"2"0,0 30 0,-9 7 0,33-5 0,-26 14 0,18-1 0,-17 5 0,-2 7 0,-8-7 0,0 7 0,-8-2 0,-18 9 0,1-4 0,-17 4 0,-1-4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24575,'0'-46'0,"0"19"0,0 48 0,0 23 0,0 16 0,0 11 0,0 13 0,0-34 0,0 1 0,0 3 0,0 0 0,0 5 0,0-3 0,0 22 0,0 13 0,0-25 0,0 7 0,5-7 0,0-25 0,0-4 0,-1-19 0,-4-2 0,0-12 0,0-1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0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24575,'16'-4'0,"-2"1"0,18 3 0,13 0 0,-2 0 0,19 0 0,-17 0 0,2 0 0,-9 0 0,-6 0 0,-17 0 0,-4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1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1 271 24575,'4'-35'0,"11"2"0,1-6 0,7-3 0,0 11 0,1-5 0,4 12 0,-2 6 0,-4 9 0,-1 5 0,5 4 0,2 0 0,-4 7 0,23 15 0,-29-3 0,31 25 0,-23-17 0,12 11 0,-8-8 0,3-6 0,-1-5 0,-4-6 0,3-5 0,-4-3 0,5-1 0,0-12 0,3-7 0,-1-16 0,-1-3 0,-6-2 0,-1 5 0,-8 4 0,-5 6 0,-1 4 0,-5 9 0,-3 5 0,0 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11.166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234 213 24575,'0'-13'0,"0"1"0,0-2 0,0 0 0,0-5 0,0-1 0,0 1 0,0-1 0,0 6 0,0 0 0,0 6 0,0-6 0,0 1 0,-9 3 0,-1 2 0,-9 8 0,-6 0 0,5 4 0,-5 5 0,5 18 0,-1 1 0,-8 34 0,15-24 0,-8 32 0,15-21 0,0 13 0,1-9 0,6 0 0,0-15 0,0-1 0,0-10 0,9-3 0,1-9 0,14-1 0,7-4 0,2 0 0,3-4 0,-5-1 0,0-5 0,-5 0 0,-2 0 0,-6 0 0,1 0 0,-5 0 0,0 0 0,-6 0 0,1 0 0,-1 0 0,-3 0 0,-1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1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25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2282 1 24575,'-59'50'0,"21"-14"0,-2 6 0,-19 20 0,-4 9-2164,13-14 1,-2 5 0,-1 2 2163,-7 8 0,-1 4 0,-2 1-821,13-16 0,-1 2 1,-1 0-1,0 0 821,-2 5 0,-1 1 0,0-1 0,2-3 0,-5 2 0,1-3 0,0 2-152,8-9 1,0 4-1,0-2 1,2-5 151,-4-1 0,2-4 0,1 2-401,-6 13 1,0 4 0,3-7 400,-7-4 0,3-3 645,6 10 1,3-5-646,-17 1 1630,31-21 0,0 0-1630,-22 21 3317,13-23-3317,7-3 2263,8-14-2263,5-4 1076,3-2-1076,3-5 373,1 0-373,0 0 0,6-4 0,3-1 0,1-4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25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24575,'0'8'0,"-4"5"0,-2 8 0,-4 5 0,4 0 0,-4 4 0,9-3 0,-4 4 0,1-4 0,3 3 0,-4-10 0,5 1 0,0-8 0,0-5 0,0 1 0,8-5 0,8 0 0,9-4 0,13 0 0,2 0 0,6 0 0,0 0 0,-7 0 0,-1 0 0,-12 0 0,-1 0 0,-5 0 0,-6 0 0,0 0 0,-6 0 0,1 0 0,-4 0 0,-2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31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24575,'0'2'0,"0"10"0,0 19 0,0 2 0,0 11 0,0 3 0,0-5 0,0 3 0,0-13 0,0-1 0,0-9 0,0 1 0,0-8 0,0 4 0,0 1 0,0-6 0,0 0 0,0-6 0,0 1 0,0 0 0,0-12 0,0-22 0,0-10 0,0-18 0,0-1 0,0-1 0,0-8 0,0 8 0,0 2 0,0 13 0,0 1 0,0 7 0,0 6 0,0 6 0,0 2 0,0 8 0,0-4 0,0 5 0,0 0 0,0 1 0,0-1 0,4 4 0,-3 5 0,2 15 0,-3 0 0,0 16 0,0 1 0,0 2 0,0 10 0,0-11 0,0 12 0,0-12 0,0 5 0,0-6 0,0-6 0,0-1 0,0-11 0,0 0 0,0-6 0,0 1 0,0 0 0,0-5 0,0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1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42 24575,'0'-12'0,"0"14"0,0 0 0,0 35 0,0-1 0,0 24 0,0-5 0,0 8 0,0-2 0,0-6 0,0-2 0,0-13 0,0-8 0,0-7 0,0-10 0,0-2 0,0-4 0,0-16 0,0-6 0,0-22 0,0-12 0,0-1 0,0-13 0,5 13 0,1-5 0,0 13 0,0 1 0,-6 8 0,0 4 0,0 7 0,0 7 0,0 4 0,0 0 0,0 0 0,0 0 0,0 1 0,0-1 0,0 1 0,0-1 0,0 0 0,0 0 0,0 0 0,0 1 0,0 18 0,0 17 0,0 23 0,0 20 0,0-12 0,0 18 0,-6-10 0,-2 14 0,-5-8 0,6-8 0,-4-11 0,10-19 0,-5-3 0,2-12 0,3-4 0,-3-2 0,0-8 0,3-15 0,-8-14 0,8-16 0,-10-13 0,5-2 0,-1-7 0,-4 7 0,10 1 0,-10 8 0,10 6 0,-4 7 0,5 8 0,0 11 0,0 0 0,0 6 0,0-1 0,0 0 0,0 1 0,0-1 0,0 1 0,0 0 0,0-1 0,0 1 0,0-1 0,0 0 0,4 0 0,-3 0 0,6 5 0,-6 0 0,3 4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24575,'9'0'0,"4"0"0,7 4 0,1 12 0,4-4 0,-5 12 0,5-8 0,-4 3 0,-1-3 0,4-2 0,-13 0 0,13-7 0,-17 10 0,10-11 0,-11 4 0,3-2 0,-1-7 0,-3 3 0,0-4 0,-2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3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24575,'-9'0'0,"-4"0"0,3 0 0,1 4 0,1 0 0,2 10 0,-7 0 0,2 1 0,-3 3 0,6-8 0,2 14 0,-6-17 0,9 11 0,-5-13 0,4 0 0,3 3 0,-3-7 0,4 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10 434 24575,'-5'-14'0,"1"2"0,4 3 0,0 0 0,0-4 0,0 3 0,0-14 0,0 13 0,0-18 0,4 7 0,2 0 0,9-7 0,0 8 0,-3-11 0,6 10 0,-12-2 0,13 8 0,-4-3 0,-1 4 0,4-3 0,-3 8 0,0-4 0,3 4 0,-4 5 0,5-3 0,-4 7 0,3-8 0,-4 8 0,6-3 0,-1 4 0,0 0 0,6 0 0,-5 0 0,5 0 0,0 0 0,-4 0 0,3 0 0,-4 0 0,-1 0 0,0 0 0,1 0 0,-1 4 0,0 1 0,-4 5 0,3-1 0,-4 9 0,0-7 0,0 6 0,-5-4 0,-1-3 0,2 8 0,-5-8 0,-1 8 0,-4-8 0,0 8 0,0-3 0,0 4 0,0-4 0,0 3 0,0-4 0,0 1 0,0 3 0,0-8 0,0 3 0,0 1 0,0-4 0,0 3 0,0-4 0,0 4 0,-4-3 0,-1 3 0,-4 1 0,-5-4 0,4 4 0,-8-1 0,8-3 0,-9 4 0,5 0 0,-6-4 0,5 4 0,-3-4 0,0 3 0,-3-3 0,3 3 0,-1-8 0,5 4 0,-1-8 0,-3 3 0,3 0 0,-4-3 0,-1 4 0,1-5 0,-1 0 0,1 0 0,-1 0 0,1 0 0,-1 0 0,6 0 0,-5 0 0,9-9 0,-8 2 0,7-11 0,-3 8 0,0-9 0,4 9 0,1-8 0,0 3 0,8 1 0,-3-5 0,4 5 0,0-6 0,0 6 0,0-5 0,0 1 0,0-3 0,0 3 0,0 4 0,0 5 0,0 1 0,0-1 0,0 0 0,0 0 0,0 0 0,0 5 0,0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5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71 24575,'0'13'0,"0"2"0,0 27 0,0-8 0,0 10 0,0 3 0,0 0 0,0 0 0,0 5 0,0-17 0,0 10 0,0-13 0,0-6 0,0 5 0,0-5 0,0 6 0,0-6 0,0-1 0,0-6 0,0 0 0,0 1 0,0 5 0,0-5 0,0 0 0,-5-2 0,4-3 0,-3-1 0,0 0 0,3-5 0,-3-1 0,4 1 0,-4-4 0,-1-16 0,-5-13 0,0-23 0,3-17 0,-4-8 0,3-18 0,0 22 0,2-26 0,6 26 0,0-14 0,0 19 0,0 9 0,0 14 0,0 8 0,0 7 0,0 10 0,0 2 0,0 4 0,0 0 0,0 1 0,0-1 0,0 5 0,0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33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24575,'0'18'0,"0"19"0,0-8 0,0 23 0,0-5 0,0 1 0,0 11 0,0-17 0,0 9 0,0-18 0,0 0 0,0-3 0,0-14 0,0 3 0,0-11 0,0-3 0,0-1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12.089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1 846 24575,'9'23'0,"-1"-2"0,-8-7 0,0 2 0,0-1 0,0-2 0,0-11 0,0-28 0,0-12 0,0-16 0,0-20 0,0 17 0,0-38 0,0 31 0,-5-19 0,3 13 0,-3 15 0,5-2 0,0 18 0,0 2 0,0 5 0,0 8 0,0 5 0,0 0 0,0 5 0,0-4 0,0 8 0,0-3 0,0 4 0,0 0 0,0 1 0,0-1 0,4 1 0,5 3 0,5 2 0,10 3 0,2 0 0,3 0 0,2 0 0,-6 0 0,4 0 0,-8 0 0,-2 0 0,-1 0 0,-9 0 0,5 0 0,-6 0 0,-3 0 0,-1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34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24575,'13'4'0,"9"17"0,6 8 0,2 11 0,4 7 0,-16-18 0,17 24 0,-17-19 0,17 9 0,-17-10 0,3-7 0,-12-16 0,-4 3 0,3-12 0,-7 7 0,3-7 0,-4 3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34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9 24575,'-3'-5'0,"-2"1"0,-8 13 0,2 2 0,-8 13 0,8 2 0,-10 12 0,3 2 0,-4 0 0,0-2 0,5-6 0,2-1 0,5-9 0,0-3 0,5-6 0,1-3 0,4-1 0,0-5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35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213 492 24575,'-4'4'0,"-1"0"0,-3-4 0,-4 0 0,3 0 0,-8 0 0,7 0 0,-8 0 0,8 0 0,-8-5 0,8 0 0,0-4 0,-3-4 0,11 3 0,-6-4 0,8 1 0,-4 3 0,3-9 0,-3 9 0,4-13 0,-4 11 0,3-12 0,-3 14 0,4-3 0,0 4 0,0 0 0,0 0 0,0 0 0,-9 0 0,7 0 0,-7 0 0,9 0 0,0 0 0,0 0 0,0 0 0,0 1 0,0-6 0,0 4 0,0-8 0,0 8 0,0-8 0,0 8 0,5-9 0,4 5 0,2-1 0,7 1 0,-4 5 0,6-1 0,5 0 0,-5 0 0,11-1 0,-5 6 0,0 0 0,4 5 0,-9 0 0,9 0 0,-9 0 0,10 0 0,-5 0 0,0 0 0,-1 0 0,-6 0 0,0 0 0,-4 0 0,3 0 0,-8 4 0,4 1 0,-5 8 0,0 2 0,-4 4 0,0 0 0,-5 6 0,0-5 0,0 11 0,0-11 0,0 11 0,0-5 0,0 6 0,0-6 0,0 4 0,0-9 0,0-1 0,-5-2 0,0-3 0,-5 4 0,1-4 0,-1 3 0,-4-8 0,3 8 0,-7-7 0,7 7 0,-7-7 0,3 3 0,-5 0 0,1-3 0,-1 3 0,1-5 0,-6 1 0,-1-4 0,-6-2 0,0-4 0,-6 0 0,4 0 0,-4-4 0,6-7 0,6 0 0,1-9 0,10 10 0,1 0 0,9 2 0,-2 7 0,6-2 0,-3 3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37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8 108 24575,'-4'7'0,"0"9"0,4 8 0,0 8 0,0 6 0,0-4 0,0 17 0,0-15 0,0 9 0,0 0 0,0-10 0,0 11 0,0-20 0,0 4 0,0-14 0,0 8 0,0-10 0,0 1 0,0-2 0,0-5 0,0 1 0,0-1 0,0 1 0,0-8 0,0-12 0,0-10 0,5-18 0,-3 6 0,3-12 0,0 5 0,-4-6 0,4 6 0,0-5 0,-3 12 0,3-5 0,-5 6 0,0 5 0,0 2 0,0 6 0,0 4 0,0 2 0,0 4 0,0-5 0,0 4 0,0-3 0,0 4 0,0-4 0,0-2 0,0-4 0,0 4 0,0-3 0,-4 8 0,3-4 0,-7 9 0,7 2 0,-3 3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231 132 24575,'2'-5'0,"10"2"0,13 3 0,6 0 0,1 0 0,-6 0 0,5 0 0,-5 0 0,0 4 0,-5 6 0,-8 5 0,-3 4 0,1 12 0,-6-3 0,0 5 0,-5-3 0,0-4 0,0 6 0,0 0 0,0-1 0,0 1 0,-4-1 0,-2 1 0,-5-6 0,-4 5 0,4-10 0,-8-1 0,4-2 0,-5-7 0,1 7 0,-1-7 0,1 3 0,-6-4 0,4 0 0,-9-5 0,9 0 0,-10-5 0,10 0 0,-9 0 0,9 0 0,-4 0 0,6 0 0,0-9 0,-1-7 0,4-11 0,-4-4 0,12-8 0,-6 0 0,13-1 0,-5-5 0,6-3 0,0 7 0,0 0 0,0 16 0,0 6 0,4 4 0,6-3 0,4 8 0,6-9 0,4 8 0,9-4 0,0 4 0,11 0 0,-4 0 0,6-1 0,0 0 0,-6 1 0,4 0 0,-10 0 0,4 0 0,-12 0 0,5-4 0,-5 4 0,0-4 0,4 4 0,-14 2 0,8-2 0,-14 6 0,3 1 0,-4 0 0,0 3 0,-1-3 0,-3 4 0,-2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29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24575,'13'13'0,"6"2"0,3 10 0,3-4 0,2 11 0,-5-6 0,9 3 0,-9-4 0,3-5 0,-10 5 0,-1-9 0,-9 3 0,3-11 0,-7 1 0,3 0 0,-4-5 0,0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3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0 24575,'-8'0'0,"-11"9"0,2 8 0,-23 26 0,16-13 0,-13 22 0,9-16 0,3 18 0,-10-9 0,10 0 0,3-12 0,2-11 0,9 2 0,-3-17 0,5 5 0,4-7 0,1 0 0,4-1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31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38 636 24575,'-8'0'0,"4"-4"0,0-6 0,4-10 0,0-7 0,-9-4 0,6-1 0,-6 5 0,9-3 0,0-3 0,0 5 0,0-9 0,0 11 0,0 0 0,0-5 0,0 5 0,0-1 0,0-3 0,0 14 0,0-14 0,4 19 0,1-13 0,4 10 0,0-1 0,0 1 0,0 5 0,4 0 0,2 0 0,4-1 0,1 0 0,4 5 0,-3-4 0,-1 8 0,-2-3 0,-3 4 0,4 0 0,0 0 0,-4 0 0,3 0 0,-3 0 0,4 0 0,0 4 0,1 11 0,-4 2 0,3 7 0,-4-4 0,0-1 0,3 0 0,-3 1 0,-1-6 0,0 4 0,-5-3 0,1 4 0,0 0 0,-1 1 0,1-1 0,-5 6 0,0-4 0,-5 4 0,0-1 0,0-3 0,0 3 0,0-4 0,0-1 0,-5 0 0,0-4 0,-8 3 0,2-3 0,-7 4 0,3 0 0,-5 0 0,1 1 0,-6 0 0,4-1 0,-4-3 0,0-2 0,5-4 0,-5 0 0,5 0 0,1-5 0,0-1 0,-1-4 0,1 0 0,-1 0 0,6 0 0,-5 0 0,9 0 0,-3-4 0,4-1 0,0-8 0,0 3 0,4-4 0,-3 10 0,7-4 0,-7 3 0,7-4 0,-7 4 0,7-3 0,-7-5 0,7 6 0,-4-6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6:52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24575,'7'5'0,"9"-2"0,3-3 0,11 0 0,3 0 0,-5 0 0,15 0 0,-21 0 0,9 0 0,-16 0 0,-2 0 0,-4 0 0,-1 4 0,-3 6 0,-1 10 0,-4 1 0,0 9 0,-10 3 0,-2 0 0,-11 12 0,1-12 0,-7 13 0,10-12 0,-7 0 0,9-3 0,2-11 0,5 5 0,1-6 0,8-4 0,-8 3 0,8-8 0,-3 3 0,4-4 0,0 0 0,0-1 0,0 1 0,0 0 0,4-5 0,5 4 0,6-6 0,4 2 0,0-4 0,6 0 0,-4 0 0,4 0 0,-6 0 0,0 0 0,-4 0 0,3 0 0,-8 0 0,8 0 0,-8 0 0,3 0 0,-4 0 0,0 0 0,-5 0 0,0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6:5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24575,'23'0'0,"23"0"0,5-6 0,19-1 0,-14 0 0,4-4 0,-5 4 0,1 0 0,-9-3 0,-9 8 0,-17-2 0,3 4 0,-14 0 0,3 0 0,-8 0 0,-2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12.602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 3 24575,'-1'4'0,"16"0"0,2-4 0,24 0 0,-9 0 0,29 0 0,-19 0 0,15-5 0,-24 4 0,3-3 0,-6 4 0,-8 0 0,-5 0 0,-3 0 0,-5 0 0,0 0 0,-5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11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24575,'8'0'0,"10"0"0,-2 4 0,4 1 0,-1 1 0,-10-3 0,5-3 0,-6 0 0,0 0 0,1 0 0,-1 0 0,1 0 0,-4 0 0,-1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13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0 795 24575,'11'9'0,"12"-6"0,15-21 0,10-8 0,-6 1 0,0-15 0,-3 19 0,-1-26 0,9 15 0,-15-9 0,3 0 0,-15 13 0,-3-3 0,2 6 0,-13 4 0,9-16 0,-9 9 0,0-5 0,4 3 0,-4-3 0,0 0 0,-1-6 0,-5 8 0,0 5 0,0 1 0,0 5 0,0 6 0,0-5 0,-4 9 0,-6-4 0,-4 5 0,-1 4 0,-3 0 0,3 5 0,0 0 0,-3 0 0,8 0 0,-8 0 0,8 0 0,-4 9 0,0 1 0,3 15 0,-4 7 0,-1 8 0,3 6 0,2 0 0,0 0 0,10 14 0,-4-10 0,5 10 0,0-14 0,0 1 0,0-8 0,0 6 0,0-6 0,0 7 0,0 0 0,0 0 0,0 1 0,0-1 0,0 0 0,0 0 0,0 0 0,0-6 0,0-8 0,0-7 0,0-11 0,0 0 0,0-5 0,0-1 0,0-6 0,0-8 0,5-14 0,0-6 0,11-6 0,7-8 0,0 6 0,6-6 0,-3 7 0,-4 7 0,4 0 0,-7 11 0,1 1 0,-1 4 0,-4 0 0,-2 5 0,-4 1 0,-1 4 0,1 0 0,-4 11 0,-1 1 0,-4 22 0,0-6 0,0 16 0,0-10 0,0 10 0,0-10 0,0-2 0,0-2 0,0-9 0,0-1 0,0-2 0,0-8 0,0 4 0,0-6 0,0 1 0,4 0 0,1-4 0,3-2 0,1 1 0,0-3 0,-1 3 0,1-4 0,5 0 0,-8 0 0,2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14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 24575,'8'0'0,"5"-4"0,2 3 0,0-4 0,3 5 0,2 0 0,-4 0 0,8 0 0,-10 0 0,1 0 0,3 0 0,-4 0 0,1 4 0,-1 6 0,-5 4 0,-4 11 0,-1-4 0,-4 15 0,0-8 0,0 17 0,-10-6 0,-9 9 0,-6-1 0,-5 8 0,0-6 0,4 5 0,-4 1 0,12-13 0,-4 3 0,10-13 0,2-6 0,1-6 0,8-6 0,-7-6 0,7 1 0,-3 0 0,12-5 0,2 0 0,14-4 0,2 0 0,6 0 0,-1 0 0,1 0 0,-6 0 0,-1 0 0,0 0 0,-9 0 0,7 0 0,-13 0 0,8 0 0,-8 0 0,4 0 0,-6 0 0,-3 0 0,-1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15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24575,'11'-5'0,"12"-9"0,7 7 0,15-10 0,-6 1 0,7 3 0,0 1 0,1 2 0,-1 9 0,-7-9 0,-1 8 0,-6-2 0,-10 4 0,-3-4 0,-6 3 0,-3-3 0,3 4 0,-4 0 0,-5 0 0,0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44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5 309 24575,'-5'-2'0,"10"-5"0,21-32 0,-3 14 0,13-21 0,-3 11 0,-4 6 0,12-11 0,-19 23 0,3-8 0,-15 10 0,3 4 0,-3-1 0,-2 11 0,0-3 0,-4 7 0,0 7 0,-4 4 0,0 5 0,0 6 0,0 1 0,0 6 0,0 0 0,0 0 0,4-6 0,-3 4 0,3-9 0,-4 9 0,0-9 0,5 4 0,-4-6 0,3 0 0,-4-4 0,0 3 0,0-3 0,0-1 0,0 0 0,0-1 0,0-3 0,0 3 0,0-4 0,0 4 0,0-3 0,0 4 0,0-6 0,0 1 0,0 0 0,0 0 0,4-1 0,-3 6 0,3-4 0,-4 8 0,0-8 0,0 3 0,0-4 0,0-1 0,0 1 0,0 0 0,4 4 0,-3-3 0,3 3 0,-4 0 0,4-3 0,-3 2 0,3-3 0,-4 0 0,0-1 0,-4-4 0,-5 0 0,-1-4 0,-8 0 0,3 0 0,-4 0 0,0 0 0,-6 0 0,4 0 0,-16 0 0,15 0 0,-15 0 0,16 0 0,-4 0 0,11 0 0,0 0 0,5 0 0,8 0 0,6 0 0,15 0 0,6 0 0,12 0 0,-4 0 0,10 0 0,-10 0 0,10 0 0,-11 0 0,0 0 0,-3 0 0,-9 0 0,4 0 0,-6 0 0,0 0 0,-4 4 0,-2-3 0,-4 7 0,0-7 0,-1 2 0,1-3 0,-4 4 0,2-3 0,-2 3 0,3-4 0,-3 0 0,-1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4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0 301 24575,'4'-9'0,"7"-9"0,10-5 0,8-11 0,-1 6 0,11-6 0,-9 6 0,10-2 0,-7 3 0,-7 6 0,-1 5 0,-6 2 0,-4 5 0,-2 4 0,-4 1 0,0 4 0,-1 0 0,-3 3 0,-1 7 0,-9 4 0,4 5 0,-8 6 0,8-4 0,-4 3 0,1-4 0,3-6 0,-4 0 0,5-6 0,0 1 0,0 0 0,0-4 0,0-2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47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24575,'0'18'0,"0"-1"0,0 3 0,0-1 0,0 12 0,0-9 0,0 15 0,0-4 0,0-6 0,0 10 0,0-11 0,0 6 0,0-6 0,0-6 0,0-1 0,0-10 0,0 5 0,0-5 0,0-1 0,0 1 0,-7-5 0,-3 0 0,-2-4 0,-6 0 0,3 4 0,1-3 0,0 7 0,5-7 0,0 3 0,1-4 0,3 4 0,5-3 0,9 3 0,5-4 0,11 0 0,1 0 0,6 4 0,0-2 0,6 2 0,-5 1 0,5-4 0,-6 4 0,-6-1 0,4-3 0,-14 7 0,3-7 0,-6 3 0,-3-4 0,4 4 0,-6-3 0,1 3 0,-4-4 0,-2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4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24575,'7'-2'0,"3"0"0,3-11 0,0 4 0,-4 0 0,0 5 0,-1 0 0,-3 0 0,7 3 0,-6-7 0,10-1 0,-6 3 0,2-5 0,1 10 0,-7-7 0,5 7 0,-6-3 0,0 8 0,-2 5 0,-3 5 0,0 11 0,5 1 0,-4 6 0,3-1 0,-4 7 0,0 9 0,6 1 0,-5 5 0,4-7 0,0 0 0,-4 0 0,9-6 0,-9-3 0,4-5 0,-1-6 0,-3-1 0,4-6 0,-1 0 0,-3-4 0,8 3 0,-8-8 0,3 3 0,-4-4 0,0 0 0,0-1 0,0 1 0,0 0 0,0-5 0,0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50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24575,'8'0'0,"19"0"0,19 0 0,-3 0 0,14 0 0,-27 0 0,15 0 0,-19 0 0,-1 0 0,-6 0 0,-4 0 0,-2 0 0,-12 0 0,-13 0 0,-15 5 0,-13-4 0,-6 9 0,0-4 0,7 1 0,1 2 0,6-7 0,6 2 0,-5 1 0,11-4 0,-1 4 0,3-5 0,3 4 0,-4-3 0,0 4 0,4-5 0,-3 4 0,8-3 0,-3 3 0,12-4 0,7 0 0,13 0 0,8 0 0,10 0 0,3 0 0,5 0 0,9 0 0,-6 0 0,-1 0 0,-9 0 0,-12 0 0,-1 0 0,-11 0 0,0 0 0,-5 0 0,-1 0 0,-7 4 0,-12-4 0,-24 4 0,0-4 0,-24 0 0,10 0 0,-6 0 0,2 0 0,7 0 0,7 0 0,15 0 0,9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24575,'3'4'0,"15"-1"0,13-3 0,26 0 0,-7 0 0,18 0 0,-22 0 0,21 0 0,-20 0 0,9 0 0,-21 0 0,-10 0 0,-13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1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621 1 24575,'-6'0'0,"-12"0"0,-25 0 0,-3 0 0,-25 0 0,27 0 0,-26 0 0,24 0 0,-8 0 0,12 0 0,-3 0 0,19 0 0,-5 0 0,17 0 0,1 0 0,8 3 0,1 2 0,4 8 0,-9 6 0,7 7 0,-7 5 0,9 5 0,0 10 0,0-1 0,0 7 0,0-8 0,0 19 0,0-18 0,0 43 0,0-17 0,0 26 0,0-16 0,0 10 0,0-21 0,0 26 0,0-26 0,0 11 0,0-25 0,-10 1 0,8-13 0,-9-6 0,11-7 0,0-7 0,0-9 0,0-2 0,0-5 0,0 1 0,0-1 0,0 1 0,0-1 0,0 0 0,8-4 0,8 0 0,26-4 0,-7 0 0,31 0 0,-16 0 0,13 0 0,-2 0 0,-2 0 0,-6 0 0,0 0 0,-16 0 0,0 0 0,-11 0 0,-7 0 0,-2 0 0,-7 0 0,3 0 0,-5 0 0,-3 0 0,-1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18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24575,'0'10'0,"0"17"0,0 9 0,0 31 0,0-24 0,0 19 0,0-1 0,0-11 0,0 5 0,0-11 0,0-16 0,0 9 0,0-21 0,0 2 0,0-9 0,0-4 0,0-1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5:0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1049 24575,'11'0'0,"-3"0"0,2 0 0,-2 0 0,-1 0 0,1 3 0,-1-2 0,1 6 0,-1-6 0,1 2 0,-4-6 0,-4-1 0,-1-3 0,-3-5 0,4-1 0,0-8 0,0 3 0,0-9 0,0 5 0,0-11 0,0 4 0,0-10 0,0 5 0,0-6 0,0-6 0,0 4 0,0-10 0,0 4 0,0 1 0,0-6 0,0 12 0,5-5 0,0 6 0,5 0 0,-4 0 0,-2 6 0,0 1 0,-3 5 0,3 6 0,-4 0 0,0 5 0,0 1 0,0-1 0,0 0 0,0 4 0,0 2 0,0 3 0,0 1 0,0-1 0,0 1 0,-3 3 0,-10 1 0,0 11 0,-10 6 0,2 4 0,1 9 0,-7-3 0,8-1 0,-11 11 0,11-10 0,-12 18 0,5-6 0,-1 5 0,-3-4 0,10-3 0,0-6 0,4-6 0,6 0 0,2-10 0,1 0 0,6-5 0,1-9 0,13-9 0,2-11 0,13-7 0,-3 0 0,-1 0 0,4 5 0,-9-3 0,3 4 0,2-6 0,-4-4 0,8 2 0,-7-2 0,7 3 0,-8 3 0,-1 3 0,-7 6 0,-4 3 0,0 10 0,0-6 0,-1 10 0,0-3 0,0 4 0,1 0 0,-1 0 0,0 4 0,1 0 0,-1 8 0,5 0 0,-3 5 0,7-1 0,-3 1 0,4 0 0,4 0 0,-3 0 0,3 0 0,-4-4 0,-1 3 0,-3-7 0,-1 2 0,-5-3 0,1-1 0,-1-3 0,1 0 0,-4-1 0,2-2 0,-2 5 0,4-5 0,-4 6 0,2-6 0,-5 5 0,5-5 0,-5 6 0,6-7 0,-6 7 0,2-3 0,0 0 0,-2 3 0,3-3 0,-1 0 0,-2 3 0,2-6 0,-3 2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5:37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1049 24575,'11'0'0,"-3"0"0,2 0 0,-2 0 0,-1 0 0,1 3 0,-1-2 0,1 6 0,-1-6 0,1 2 0,-4-6 0,-4-1 0,-1-3 0,-3-5 0,4-1 0,0-8 0,0 3 0,0-9 0,0 5 0,0-11 0,0 4 0,0-10 0,0 5 0,0-6 0,0-6 0,0 4 0,0-10 0,0 4 0,0 1 0,0-6 0,0 12 0,5-5 0,0 6 0,5 0 0,-4 0 0,-2 6 0,0 1 0,-3 5 0,3 6 0,-4 0 0,0 5 0,0 1 0,0-1 0,0 0 0,0 4 0,0 2 0,0 3 0,0 1 0,0-1 0,0 1 0,-3 3 0,-10 1 0,0 11 0,-10 6 0,2 4 0,1 9 0,-7-3 0,8-1 0,-11 11 0,11-10 0,-12 18 0,5-6 0,-1 5 0,-3-4 0,10-3 0,0-6 0,4-6 0,6 0 0,2-10 0,1 0 0,6-5 0,1-9 0,13-9 0,2-11 0,13-7 0,-3 0 0,-1 0 0,4 5 0,-9-3 0,3 4 0,2-6 0,-4-4 0,8 2 0,-7-2 0,7 3 0,-8 3 0,-1 3 0,-7 6 0,-4 3 0,0 10 0,0-6 0,-1 10 0,0-3 0,0 4 0,1 0 0,-1 0 0,0 4 0,1 0 0,-1 8 0,5 0 0,-3 5 0,7-1 0,-3 1 0,4 0 0,4 0 0,-3 0 0,3 0 0,-4-4 0,-1 3 0,-3-7 0,-1 2 0,-5-3 0,1-1 0,-1-3 0,1 0 0,-4-1 0,2-2 0,-2 5 0,4-5 0,-4 6 0,2-6 0,-5 5 0,5-5 0,-5 6 0,6-7 0,-6 7 0,2-3 0,0 0 0,-2 3 0,3-3 0,-1 0 0,-2 3 0,2-6 0,-3 2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5:5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24575,'0'16'0,"0"2"0,0 9 0,0 6 0,0 1 0,0 6 0,0 0 0,0 0 0,0-6 0,0 11 0,0-15 0,0 9 0,0 0 0,0-3 0,0 4 0,0-1 0,0 1 0,0-4 0,0 3 0,0-6 0,0-5 0,0 0 0,0-7 0,0-4 0,0-4 0,0-2 0,0-3 0,0-1 0,0 0 0,0 0 0,0 0 0,-3-6 0,2 2 0,-2-7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5:5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24575,'7'3'0,"1"6"0,0 3 0,5 9 0,4-6 0,3 10 0,-2-10 0,-1 11 0,-4-8 0,4 3 0,-4-4 0,3-4 0,-7-2 0,3 1 0,-5-3 0,1 2 0,0-3 0,-1-1 0,-3 1 0,3-1 0,-3-3 0,3-1 0,-1-3 0,2 0 0,-1 0 0,0 0 0,1 0 0,-1-3 0,5-2 0,5-7 0,2-6 0,2-1 0,-3-2 0,-2 4 0,1 4 0,0-3 0,-5 7 0,4-3 0,-7 4 0,2 0 0,-3 1 0,-1 2 0,0 2 0,-3 0 0,2 2 0,-5-6 0,6 6 0,-3-6 0,3 7 0,1-7 0,-1 3 0,1-4 0,-1 4 0,0 1 0,0-3 0,0 4 0,1-7 0,-1 5 0,0-4 0,1 1 0,-1-1 0,0 4 0,-3-2 0,0 2 0,-1-1 0,-2 2 0,2 3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5:58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24575,'0'16'0,"0"2"0,0 9 0,0 6 0,0 1 0,0 6 0,0 0 0,0 0 0,0-6 0,0 11 0,0-15 0,0 9 0,0 0 0,0-3 0,0 4 0,0-1 0,0 1 0,0-4 0,0 3 0,0-6 0,0-5 0,0 0 0,0-7 0,0-4 0,0-4 0,0-2 0,0-3 0,0-1 0,0 0 0,0 0 0,0 0 0,-3-6 0,2 2 0,-2-7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5:58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24575,'7'3'0,"1"6"0,0 3 0,5 9 0,4-6 0,3 10 0,-2-10 0,-1 11 0,-4-8 0,4 3 0,-4-4 0,3-4 0,-7-2 0,3 1 0,-5-3 0,1 2 0,0-3 0,-1-1 0,-3 1 0,3-1 0,-3-3 0,3-1 0,-1-3 0,2 0 0,-1 0 0,0 0 0,1 0 0,-1-3 0,5-2 0,5-7 0,2-6 0,2-1 0,-3-2 0,-2 4 0,1 4 0,0-3 0,-5 7 0,4-3 0,-7 4 0,2 0 0,-3 1 0,-1 2 0,0 2 0,-3 0 0,2 2 0,-5-6 0,6 6 0,-3-6 0,3 7 0,1-7 0,-1 3 0,1-4 0,-1 4 0,0 1 0,0-3 0,0 4 0,1-7 0,-1 5 0,0-4 0,1 1 0,-1-1 0,0 4 0,-3-2 0,0 2 0,-1-1 0,-2 2 0,2 3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1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24575,'0'8'0,"0"0"0,0 1 0,0-1 0,0 0 0,0 0 0,0 0 0,0 0 0,0 1 0,4-1 0,-3 1 0,3 0 0,0-1 0,0 1 0,1-1 0,3 1 0,-7 0 0,7-1 0,-4 1 0,5 0 0,-4-1 0,3 1 0,-3 0 0,3 0 0,1-1 0,0 1 0,-1 0 0,1-1 0,0 1 0,-1 0 0,1-1 0,4 1 0,-3 0 0,8 5 0,-8-4 0,4 3 0,-1-4 0,2 5 0,-1-4 0,4 4 0,-3-1 0,4-2 0,0 3 0,-4 0 0,4-3 0,-4 3 0,4-5 0,-4 5 0,3-3 0,-3 3 0,0-5 0,3 1 0,-8-2 0,8 2 0,-8-1 0,8 0 0,-4 1 0,1-1 0,3 0 0,-3 1 0,4-5 0,0 4 0,1-8 0,-1 7 0,0-7 0,0 8 0,1-8 0,-1 7 0,0-7 0,1 4 0,-1-1 0,0-3 0,-4 3 0,3 1 0,-3-4 0,-1 7 0,4-3 0,-8 0 0,8-1 0,-8 0 0,8-3 0,1 7 0,1-7 0,3 3 0,-4-4 0,1 4 0,-1-3 0,0 4 0,6-5 0,1 0 0,6 0 0,6 0 0,-5 0 0,12 0 0,-5 0 0,-1 0 0,0 0 0,-8-5 0,7-2 0,-4-3 0,4-2 0,-12 2 0,4 0 0,-3-1 0,4-4 0,1 3 0,0-8 0,0 3 0,-1 1 0,1-4 0,0 3 0,-6-3 0,4-1 0,-4 0 0,1 5 0,11-13 0,-15 16 0,16-16 0,-18 14 0,4-5 0,-1 0 0,-3 0 0,11-7 0,-11 6 0,6-11 0,-8 11 0,1-4 0,-1 6 0,-3-6 0,2 4 0,-6-9 0,6 9 0,-7-4 0,8 0 0,-8 4 0,4-4 0,-6 11 0,0 0 0,-4 5 0,3 1 0,-7-1 0,2 4 0,-3 1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16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24575,'14'-8'0,"-2"4"0,25-20 0,-10 8 0,11-7 0,0 6 0,-4-3 0,10 8 0,-16-3 0,9-1 0,-17 9 0,5-7 0,-5 13 0,-6-3 0,0 4 0,-6 0 0,1 0 0,-1 0 0,-3 7 0,-2 3 0,-3 8 0,0 7 0,-5 1 0,-1 12 0,-5 2 0,-1 6 0,1 0 0,-1 0 0,6 7 0,-4-6 0,8 0 0,-8-2 0,9-18 0,-4 10 0,5-21 0,0 3 0,0-10 0,0 0 0,0-1 0,-4-3 0,3-1 0,-3-4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17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68 304 24575,'0'3'0,"0"3"0,0 17 0,0 4 0,0 11 0,0-5 0,0 11 0,0-4 0,0 6 0,0-12 0,0 3 0,0-21 0,0 8 0,0-15 0,0-3 0,0-17 0,-9-10 0,7-18 0,-13 0 0,9-8 0,-1 1 0,-3 0 0,3-1 0,1 1 0,1 6 0,5-5 0,0 12 0,0-5 0,0 6 0,0 6 0,0 1 0,0 5 0,0 6 0,0 0 0,0 5 0,0 0 0,0 1 0,0-1 0,0 1 0,0-1 0,3 4 0,2 2 0,3 3 0,1 0 0,4 0 0,7 0 0,7 0 0,4 0 0,1 0 0,6 0 0,1 0 0,1 4 0,-2 2 0,-6 5 0,-1-1 0,1 1 0,-6 3 0,5-2 0,-11 2 0,5-4 0,-5 0 0,-1-1 0,-5 1 0,0-1 0,-5-4 0,-1-2 0,-3 1 0,-1-3 0,-4 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2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24575,'27'0'0,"12"0"0,0 0 0,30 0 0,-25 0 0,45 0 0,-36 0 0,23 0 0,-23 0 0,6 0 0,-12 0 0,-8 0 0,-20 0 0,-1 0 0,-8 0 0,-1 0 0,-6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0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55 24575,'13'-13'0,"1"-4"0,5 6 0,6 1 0,-5 6 0,5 4 0,-5 0 0,-1 0 0,0 0 0,-4 0 0,-2 0 0,0 0 0,-3 0 0,4 0 0,-6 9 0,-3 1 0,0 15 0,-5 8 0,0 7 0,0 13 0,0-5 0,0 5 0,0-7 0,0 0 0,-5-6 0,-6 5 0,-1-18 0,-9 10 0,10-16 0,-8-1 0,8-2 0,-7-7 0,3 3 0,0-5 0,-3-4 0,3-1 0,-5-4 0,6 0 0,-4 0 0,8 0 0,-4 0 0,5 0 0,1-3 0,3-2 0,1-4 0,4 0 0,0 0 0,0-4 0,0 3 0,0-4 0,0 5 0,0 0 0,0 1 0,0-1 0,0 0 0,4 0 0,1 5 0,8 0 0,1 4 0,6 0 0,-1 0 0,6 0 0,-5 0 0,11 0 0,-5 0 0,6 0 0,-6 4 0,4 2 0,-9 8 0,9 2 0,-9-1 0,4 5 0,-6-5 0,-4-1 0,-1 4 0,-6-8 0,2 3 0,-2-4 0,1-4 0,-4-1 0,-1-4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1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19 24575,'-7'-10'0,"14"2"0,14 8 0,17 0 0,-4 0 0,4 0 0,0 0 0,-15 0 0,7 0 0,-15 0 0,-1 0 0,-1 0 0,-8 4 0,-1 11 0,-14 6 0,-8 12 0,-4-1 0,-11 2 0,4-1 0,1-5 0,2-2 0,10-7 0,3-4 0,4-2 0,0-4 0,7-4 0,13-1 0,5-4 0,14-5 0,-3 4 0,4-9 0,-4 9 0,3-4 0,-10 5 0,5 0 0,-6 0 0,1 0 0,-6 0 0,0 0 0,-5 14 0,1-1 0,-5 11 0,0 1 0,-5-4 0,0 9 0,0-4 0,0 1 0,0-3 0,-9-4 0,-2-1 0,-8-4 0,-1-1 0,1-4 0,-1-1 0,1 1 0,0-5 0,-1 0 0,5-5 0,-3 0 0,8 0 0,-3 0 0,4 0 0,0 0 0,0 0 0,-4-8 0,3-3 0,-8-3 0,12 4 0,-3 6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2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24575,'5'7'0,"-1"9"0,-4 9 0,0 7 0,0 6 0,0-11 0,0 10 0,0-21 0,0 3 0,0-10 0,0-1 0,0 1 0,3-5 0,7 0 0,4-4 0,5 0 0,0 0 0,6 0 0,1 0 0,5-4 0,1-2 0,0-5 0,0 5 0,-1 1 0,1 5 0,0-5 0,0 4 0,-1-4 0,-4 5 0,-2 0 0,-6 0 0,-5 0 0,0 0 0,-6 0 0,1 0 0,0 0 0,-5 0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3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24575,'0'6'0,"0"10"0,0 19 0,0 25 0,0-2 0,0 23 0,0-1 0,0-15 0,0 21 0,0-27 0,0 21 0,0-31 0,0 2 0,0-23 0,0 3 0,0-16 0,0-2 0,0-8 0,0-1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4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24575,'4'-3'0,"0"10"0,-4 0 0,0 17 0,0 2 0,0 0 0,0-1 0,0-6 0,0 6 0,0-9 0,0 3 0,0-10 0,0-1 0,0 1 0,0-1 0,0 0 0,0 0 0,4-3 0,1-1 0,3-4 0,1 0 0,0 0 0,4 0 0,-3 3 0,8-2 0,-3 3 0,4-4 0,0 0 0,0 0 0,6 0 0,-4 0 0,9 0 0,-9 0 0,4 0 0,-1 0 0,-3 0 0,4 0 0,-6 0 0,-4 0 0,3 0 0,-8 0 0,3 0 0,-4 0 0,0 0 0,-1 0 0,1 0 0,-4 0 0,-1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7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24575,'10'29'0,"8"-1"0,11 11 0,18-3 0,14 15-1025,-16-21 1,5 1 1024,9 12 0,4 1 0,5-6 0,4 0-1002,9 13 1,4 0 1001,-27-20 0,2-1 0,0 1 0,2 4 0,-1 2 0,1 0 0,2 1 0,1 0 0,0-2 0,-2-5 0,1-1 0,-1 1 0,-2 4 0,0 1 0,0-2 0,29 8 0,-2-1-811,-9 6 1,-2 0 810,-6-9 0,-5-2-316,-18-6 1,-2 0 315,9-1 0,-2 0 0,18 20 0,-27-20 0,-1-1 1131,30 20-1131,-14-4 0,-4-6 2325,-7-7-2325,-5 3 1931,2-10-1931,-4 5 870,5-6-870,-6-1 47,4 0-47,-4 1 0,-1-1 0,6-5 0,-12 3 0,6-7 0,-13 6 0,4-8 0,-9 3 0,-1-4 0,-7-1 0,-4 0 0,0 0 0,-1-1 0,1-3 0,-4 3 0,-1-7 0,-4 3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1 386 24575,'7'0'0,"20"0"0,6 0 0,19 0 0,-12 0 0,6 0 0,7 0 0,-5 0 0,6 0 0,-20 0 0,3 0 0,-17 0 0,0 0 0,-2 0 0,-8 0 0,3 0 0,-8-4 0,-1-11 0,0-6 0,-2-17 0,7 4 0,-8-4 0,9 0 0,-4 10 0,4-9 0,1 10 0,-1 1 0,0 1 0,-1 10 0,0 2 0,0 4 0,-1 4 0,1-3 0,-4 7 0,-2-2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9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24575,'8'9'0,"11"2"0,11 17 0,-6-6 0,20 7 0,-19-2 0,13-4 0,-2 17 0,-4-20 0,-3 12 0,-4-17 0,-6-4 0,-8 1 0,1-11 0,-7 7 0,4-7 0,-5 3 0,0-4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49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1 24575,'-13'0'0,"-1"4"0,-12 13 0,5-1 0,-12 17 0,5-5 0,-1 5 0,2 0 0,6-2 0,-5-4 0,4-2 0,-3 1 0,14-10 0,-7 3 0,12-10 0,-4 0 0,6-4 0,4-1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5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178 442 24575,'-13'0'0,"4"0"0,-10 0 0,9 0 0,-3 0 0,-1 0 0,4 0 0,-3 0 0,5-4 0,-6-1 0,4-4 0,1-5 0,5 4 0,-6-14 0,8 13 0,-7-18 0,4 12 0,4-3 0,-3 2 0,4-2 0,0 0 0,0-5 0,0 12 0,0-1 0,0 5 0,0-4 0,0 3 0,0-4 0,0 5 0,0 0 0,0 1 0,4-1 0,5-5 0,6 4 0,4-4 0,6 4 0,-4 0 0,3 0 0,-4 0 0,-1 0 0,0 5 0,0-4 0,1 8 0,4-3 0,-3 4 0,4 0 0,-6 0 0,0 0 0,6 0 0,-4 0 0,4 0 0,-11 0 0,4 0 0,-8 0 0,8 4 0,-8 1 0,4 9 0,-5 0 0,1 11 0,0-4 0,-4 4 0,3 0 0,-8-5 0,4 10 0,-1-9 0,-3 4 0,4-6 0,-5 0 0,0 1 0,0-6 0,0 4 0,0-3 0,0 4 0,0-4 0,0 3 0,-5-4 0,0 1 0,-9-1 0,4-1 0,-4-2 0,9 2 0,-3-4 0,3-1 0,-4-3 0,0 3 0,-3 1 0,-3-3 0,1 5 0,1-10 0,-1 3 0,4-4 0,-4 0 0,1 0 0,-2 0 0,-4 0 0,-1 0 0,1 0 0,-1 0 0,-5 0 0,5 0 0,-11-9 0,11-2 0,-5-5 0,0-3 0,4 3 0,0-4 0,3 5 0,11-3 0,-6-3 0,12 9 0,-4-2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24575,'0'24'0,"0"-6"0,0-5 0,0 0 0,0-4 0,0 3 0,0-3 0,0 0 0,0-1 0,0 1 0,0-1 0,0-10 0,0-1 0,15-25 0,-8 16 0,26-32 0,-12 21 0,13-12 0,-2 9 0,-2 6 0,8 3 0,-6-2 0,-1 11 0,-1-1 0,-10 9 0,10 0 0,-14 0 0,7 0 0,-12 14 0,7 3 0,-1 14 0,-2-1 0,4-4 0,-8 3 0,7-13 0,3 4 0,-2-11 0,6 1 0,-1 0 0,1-5 0,7 0 0,-1-5 0,-1 0 0,2 0 0,-2 0 0,1-4 0,0-7 0,-6-4 0,0-5 0,-11 6 0,-1 0 0,-4 6 0,0-6 0,-1 4 0,-2-3 0,1 4 0,-6 1 0,3-1 0,-4 5 0,0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53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24575,'9'0'0,"4"0"0,-4 0 0,5 0 0,-5 0 0,-1 0 0,1 0 0,-4 0 0,-1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5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24575,'34'0'0,"-4"0"0,22 0 0,-17 0 0,24 0 0,-18-5 0,12 4 0,-18-4 0,1 5 0,-20 0 0,3 0 0,-10 0 0,0 0 0,-5 0 0,0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5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35 534 24575,'-8'0'0,"-1"0"0,1 0 0,-1 0 0,11 0 0,10 0 0,26-6 0,3-5 0,6-7 0,-3-5 0,-2-5 0,11-3 0,-14-4 0,5 5 0,-22 0 0,3 8 0,-4-8 0,-6 9 0,0-4 0,-6 6 0,1-1 0,-5 1 0,0-1 0,-5 1 0,0-1 0,0 1 0,-9 0 0,-2 4 0,-8-4 0,-1 8 0,1 2 0,-1 0 0,1 8 0,0-3 0,4 4 0,2 0 0,4 0 0,0 0 0,0 0 0,0 0 0,4 3 0,-3 12 0,1 13 0,-4 19 0,4 1 0,2 13 0,-1 2 0,4 1 0,-4 15 0,6-7 0,0 0 0,0 6 0,0-21 0,0 11 0,0-20 0,0-1 0,0-9 0,0-6 0,0-6 0,0-2 0,0-9 0,0-2 0,0-4 0,0 0 0,0-1 0,4-6 0,1-8 0,9-14 0,1-1 0,6-9 0,-2 9 0,1-4 0,0 6 0,-1 3 0,0 2 0,-4 5 0,-2 0 0,-4 4 0,5 1 0,-4 4 0,3 0 0,-4 0 0,-1 0 0,1 0 0,0 0 0,-5 4 0,0 5 0,-4 11 0,0 7 0,0-1 0,0 4 0,0-4 0,0 1 0,0-3 0,0-4 0,0-6 0,4 0 0,-3-6 0,2 1 0,1-4 0,1-1 0,4-4 0,0 0 0,-5 0 0,0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5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24575,'27'0'0,"1"0"0,4 0 0,-6 0 0,11 0 0,-9 0 0,0 0 0,-5 0 0,-8 0 0,-1 4 0,0 0 0,-10 15 0,0 2 0,-4 18 0,0-6 0,-5 5 0,-1 0 0,-10-4 0,-1 10 0,-5-11 0,5 6 0,-3-8 0,8-4 0,-3-3 0,10-9 0,-4-2 0,8-4 0,-2 0 0,3 0 0,0-1 0,0 1 0,0 0 0,3-5 0,7 4 0,4-7 0,11 8 0,1-7 0,1 2 0,3-4 0,-9 0 0,4 0 0,-6 0 0,-5 0 0,5 0 0,-10 0 0,5 0 0,-5 0 0,-1 0 0,1 0 0,0 0 0,-4 0 0,-2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7:5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7 181 24575,'-7'-7'0,"15"5"0,14-21 0,10 10 0,1-9 0,5 1 0,2 3 0,-1 1 0,-1-4 0,-11 14 0,-7-3 0,-2 2 0,-8 5 0,3-5 0,-4 8 0,-5 0 0,0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28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1 245 24575,'15'-24'0,"-2"5"0,13-13 0,-6 11 0,7-11 0,-6 11 0,5-5 0,-7 11 0,-8-4 0,5 9 0,-10-3 0,6 8 0,-7-3 0,-1 11 0,-4 7 0,0 12 0,0 15 0,0 3 0,0 6 0,0 0 0,0 1 0,0-8 0,0 6 0,0-12 0,0 5 0,0 0 0,0-10 0,0 8 0,0-15 0,0 4 0,0-11 0,0 0 0,0-5 0,0-1 0,0 1 0,0-4 0,0-1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3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236 321 24575,'5'-7'0,"-1"1"0,-4-10 0,0-5 0,4-5 0,2-6 0,5 1 0,-1-1 0,1 0 0,-1 6 0,0 1 0,-1 6 0,0 4 0,1 2 0,-2 4 0,-3 0 0,-1 8 0,-4 6 0,0 9 0,0 6 0,0-6 0,0 4 0,0-3 0,0 4 0,0 0 0,0 1 0,0 5 0,0 1 0,0 5 0,0 1 0,0 0 0,0-1 0,0-5 0,0 5 0,0-11 0,0 10 0,0-9 0,0-1 0,0-2 0,0-8 0,0 4 0,0-5 0,0-1 0,0 1 0,0 0 0,0-1 0,0 1 0,0-1 0,0 0 0,0 1 0,0-1 0,0 1 0,0-1 0,0 0 0,0 0 0,0 1 0,0-1 0,0 1 0,0 0 0,0-1 0,0 1 0,0-1 0,-3-3 0,-2-2 0,-8-3 0,3 0 0,-8 0 0,-2 0 0,-1 0 0,-10 0 0,5 0 0,-6 0 0,6 0 0,1 0 0,5 0 0,1 0 0,4 0 0,-3 0 0,8 0 0,-4 0 0,5 0 0,1 0 0,-1 0 0,12 0 0,4 0 0,16 0 0,10 0 0,6 0 0,15 0 0,-6 0 0,5 0 0,1 0 0,-7 0 0,0 0 0,-3 0 0,-10 0 0,-2 0 0,-7 0 0,-6 0 0,1 0 0,-6 4 0,0-3 0,-6 7 0,1-3 0,0 0 0,0 3 0,-1-7 0,-3 6 0,-1-6 0,-4 3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55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24575,'0'9'0,"0"4"0,0 7 0,0 6 0,0 6 0,0-6 0,0 10 0,0-2 0,0 6 0,0 4 0,0-4 0,0-6 0,0-3 0,0-16 0,0 3 0,0-12 0,0 3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56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24575,'0'13'0,"0"-4"0,0 10 0,0 1 0,9 0 0,1 5 0,15-5 0,-4 0 0,9 1 0,-9-2 0,4-3 0,-6-2 0,-5-5 0,5 5 0,-9-8 0,-1 6 0,-1-7 0,-4 0 0,1-1 0,-1-4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57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24575,'-18'4'0,"-5"2"0,1 14 0,-3-3 0,4 13 0,0-4 0,1 0 0,4-1 0,2-6 0,9-4 0,-4-2 0,8-4 0,-3 0 0,4-1 0,0 4 0,0-2 0,0 2 0,0-3 0,0-1 0,0 1 0,0-1 0,0 0 0,0 1 0,0-1 0,0 1 0,-4-1 0,4 1 0,-4-5 0,4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22 245 24575,'5'18'0,"-1"42"0,-4 6 0,0 0 0,0 8-1338,0 9 1,0-1 1337,0-9 0,0 2 0,0 25 0,0-1 0,0-29 0,0-5 0,0-4 0,0 0 425,0 8 0,0-3-425,0 30 0,0-43 0,0-2 441,0 34-441,0-26 0,0-25 0,0-5 1384,0-15-1384,0-15 0,0-25 0,0-28 0,0-20 0,0-26 0,0 0 0,0 36 0,0-1 0,-4 6 0,1 0 0,2-8 0,0 2-494,-6-31 494,7 42 0,0 1 0,0-25 0,0-11 0,0 13 0,0 9 0,0 7 0,0 7 0,0 3 494,0 5-494,0 8 0,5-1 0,1 8 0,0-1 0,3 0 0,-4 5 0,9 2 0,-3 5 0,7 0 0,-4-1 0,5 1 0,6-1 0,1 0 0,4 4 0,8-4 0,-6 8 0,10 1 0,-9 6 0,3 5 0,-4 0 0,4 0 0,-3 0 0,-3 4 0,-3 18 0,-12 0 0,1 16 0,-5-1 0,-1 1 0,-3 7 0,-3-1 0,-4 2 0,0 11 0,-5-8 0,-6 9 0,-25 0 0,4-14 0,-22 15 0,-5-21 0,13-7 0,-25-2 0,32-17 0,-14 5 0,15-11 0,1-1 0,6-5 0,6 0 0,5 0 0,6 0 0,6 0 0,-1 0 0,0 0 0,5 0 0,0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58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271 475 24575,'-13'0'0,"3"0"0,-8 0 0,3 0 0,0 0 0,-3 0 0,8 0 0,-3 0 0,-1 0 0,4 0 0,-3 0 0,4 0 0,0 0 0,-5 0 0,4-4 0,1-1 0,-4-4 0,11 0 0,-11 0 0,12 0 0,-11 4 0,10-8 0,-7 7 0,5-12 0,3 4 0,-8 0 0,8-4 0,-2 8 0,3-8 0,0 3 0,0 1 0,0-5 0,0 5 0,0-1 0,0-3 0,0 3 0,0-4 0,4-1 0,1 6 0,9-5 0,-4 5 0,8-6 0,-3 5 0,4 1 0,-4 0 0,3 3 0,3-3 0,-1 4 0,5 4 0,-6-2 0,1 7 0,5-4 0,-5 5 0,10 0 0,-9 0 0,9 0 0,-9 0 0,4 0 0,-6 0 0,-4 4 0,3 1 0,-8 9 0,4 1 0,-5 4 0,1 0 0,0 1 0,-1-1 0,1 0 0,0 6 0,-5-5 0,4 5 0,-8-6 0,8 1 0,-8-1 0,3 0 0,-4 0 0,0 1 0,0-6 0,0 4 0,0-3 0,0 4 0,0-4 0,0 3 0,-4-8 0,3 3 0,-7 1 0,3-4 0,-4 3 0,0-4 0,0-1 0,0 1 0,1 0 0,-6 0 0,4 0 0,-8 0 0,8 0 0,-9 1 0,5-6 0,-1 1 0,-3-5 0,8 0 0,-8 0 0,8 0 0,-8 0 0,8 0 0,-2 0 0,3 0 0,0 0 0,1 0 0,3 0 0,1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2:5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1 433 24575,'0'-8'0,"0"0"0,0-1 0,0 1 0,0-4 0,0 2 0,0-2 0,0 3 0,0-4 0,0 3 0,0-9 0,0 9 0,0-8 0,0 4 0,0-6 0,0 1 0,0-6 0,0 4 0,0-9 0,0 9 0,0-3 0,0 4 0,0 6 0,0 0 0,0 1 0,0 3 0,0-4 0,0 5 0,0 0 0,0 1 0,0 6 0,0 14 0,0 9 0,0 10 0,0 8 0,0-6 0,0 12 0,0-6 0,0 7 0,0 0 0,0 0 0,0-6 0,0-2 0,0-7 0,0-5 0,0-1 0,0-10 0,0-2 0,0-4 0,0-1 0,0 1 0,0-1 0,0-4 0,0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00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24575,'0'13'0,"0"3"0,0-6 0,0 3 0,5 6 0,5-7 0,5 12 0,4-13 0,1 12 0,5-6 0,-8 4 0,14 4 0,-20-13 0,10 13 0,-12-19 0,0 6 0,-1-7 0,1 4 0,-4-4 0,-1-1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0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5 24575,'-7'-4'0,"-15"10"0,-7 19 0,0-1 0,-11 17 0,21-14 0,-21 9 0,22-15 0,-7 10 0,10-24 0,3 11 0,4-13 0,-1 4 0,7 0 0,-7-4 0,9-1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0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122 525 24575,'-3'5'0,"-6"-2"0,-1-3 0,-3 0 0,5 0 0,3-3 0,-3-7 0,3 0 0,-1-8 0,2 8 0,4-8 0,-4 8 0,3-9 0,-10 6 0,9-6 0,-6 5 0,8 2 0,0 3 0,0 0 0,0 0 0,0-4 0,0 3 0,0-3 0,0 4 0,0 0 0,0 0 0,0 0 0,0 1 0,0-1 0,4 0 0,1 0 0,3 0 0,1 1 0,0-1 0,-1 0 0,1 0 0,-5 1 0,4 3 0,-4-2 0,5 6 0,-1-7 0,1 7 0,4-8 0,2 8 0,4-7 0,0 2 0,1 1 0,-1 1 0,0 4 0,-4-4 0,3 3 0,-8-3 0,3 4 0,-4 0 0,-1 0 0,1 0 0,0 0 0,-1 0 0,1 0 0,0 0 0,0 0 0,-1 0 0,1 0 0,0 0 0,-1 0 0,1 0 0,0 0 0,-1 4 0,1 1 0,0 3 0,0 1 0,-1 0 0,1 4 0,1 2 0,-5-1 0,-1 4 0,0-3 0,-2 4 0,2-4 0,-4 3 0,0-9 0,0 5 0,0-5 0,0-1 0,0 1 0,0 4 0,0-3 0,0 4 0,0-6 0,0 1 0,0 0 0,0 3 0,0-2 0,0 2 0,0-3 0,-4 0 0,3 0 0,-7-1 0,-1 6 0,-1-5 0,-4 5 0,1-5 0,-2 0 0,-5-4 0,-4 0 0,-3-5 0,-4 0 0,-7 0 0,4 0 0,-4 0 0,6 0 0,1 0 0,4 0 0,2-5 0,6 0 0,0-5 0,4 1 0,1 0 0,6 4 0,3-3 0,-2 3 0,6-3 0,-3-1 0,4 1 0,0-1 0,-4 0 0,3 0 0,-3-4 0,4-2 0,0-4 0,0-1 0,0-5 0,0 5 0,0-11 0,0 5 0,0 0 0,0 1 0,0 1 0,0 3 0,0-4 0,0 10 0,0 2 0,0 4 0,4 0 0,1-5 0,4 4 0,0-3 0,4 8 0,-3-3 0,8 3 0,-8-4 0,8 4 0,-8-3 0,8 7 0,-8-7 0,3 7 0,1-3 0,-4 4 0,8 0 0,-4 0 0,6 0 0,-1 0 0,0 0 0,0 0 0,0 0 0,1 0 0,-6 0 0,0 0 0,-1 0 0,-3 0 0,3 0 0,-4 0 0,0 0 0,-1 4 0,-3 5 0,3 1 0,-7 8 0,7-3 0,-7 4 0,8 0 0,-8 0 0,3 1 0,-4-1 0,0 0 0,0 1 0,0-1 0,0 0 0,0 0 0,0 1 0,0-6 0,0 0 0,0-1 0,0 1 0,0 0 0,-4-1 0,3-9 0,-3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0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96 24575,'23'0'0,"-4"0"0,11 0 0,-4 5 0,6 1 0,-1 4 0,-5 1 0,-1 3 0,-10-4 0,2 8 0,-6-3 0,3 4 0,-5 0 0,1 6 0,0-5 0,-4 10 0,-2-9 0,-4 4 0,0-6 0,0 6 0,0-4 0,0 3 0,0-4 0,-4-1 0,-2 0 0,-13 1 0,2-5 0,-8 0 0,6-5 0,-1 0 0,1-1 0,-6 1 0,4-4 0,-4-2 0,6-4 0,0 0 0,-1 0 0,0-14 0,0 2 0,-1-18 0,6 9 0,0-4 0,5 0 0,0-1 0,0 0 0,4-5 0,1 5 0,5 0 0,0-5 0,0 5 0,0 0 0,0 1 0,0 5 0,0 1 0,0-1 0,5 1 0,10-1 0,7 4 0,9-4 0,7 8 0,2-4 0,6 4 0,0 1 0,20-1 0,-15 6 0,16-5 0,-21 10 0,-7-4 0,0 5 0,-13 0 0,-2 0 0,-4 0 0,-1 0 0,-5 0 0,0 0 0,-5 0 0,-5 0 0,0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05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24575,'5'4'0,"-2"5"0,-3 5 0,0 11 0,0-4 0,0 9 0,0-10 0,0 5 0,0 0 0,0-9 0,0 8 0,0-10 0,0 5 0,0-4 0,0 3 0,0-8 0,0 3 0,0 0 0,0-3 0,0 4 0,0-6 0,0 1 0,-3-4 0,2-2 0,-3-3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1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24575,'34'0'0,"-4"0"0,14 0 0,-10-5 0,17 4 0,-15-4 0,3 5 0,-8 0 0,-15 0 0,3 0 0,-11 0 0,1 0 0,-4 3 0,-2 12 0,-3 7 0,0 4 0,-5 10 0,-6-8 0,-1 10 0,-8-6 0,8 6 0,-8-5 0,7 5 0,-7-6 0,8-1 0,-3 1 0,4 0 0,-3-6 0,3-1 0,1-11 0,1 4 0,8-8 0,-3 4 0,4-6 0,0 1 0,0-1 0,0 0 0,3-4 0,7 0 0,10-4 0,0 0 0,11 0 0,-5 0 0,0 0 0,5 0 0,-11 0 0,5 0 0,-10 0 0,3 0 0,-8 0 0,3 0 0,-4 0 0,-1 0 0,-3 3 0,-1-2 0,-4 3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15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24575,'19'0'0,"-2"0"0,46 0 0,-26 0 0,23 0 0,-13 0 0,17 0 0,-7 0 0,4 0 0,-15 0 0,-11 0 0,1 0 0,-20 0 0,8 0 0,-14 0 0,3 0 0,-4 0 0,-5 0 0,0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17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90 24575,'4'-5'0,"0"1"0,5 4 0,-1 0 0,1 0 0,-1 0 0,-3 7 0,-1 3 0,-4 13 0,0-2 0,0 9 0,-5-3 0,-5 4 0,-2 1 0,-4 0 0,1 0 0,3-1 0,-3-4 0,5-3 0,4-4 0,-2-6 0,7 0 0,-7-1 0,7-3 0,-4 3 0,5-4 0,0 0 0,0 0 0,0-1 0,0 1 0,0-1 0,0 1 0,0-1 0,0 0 0,0 0 0,0 0 0,0 0 0,4-4 0,1 0 0,3-4 0,1-4 0,0-6 0,0-4 0,5-6 0,-3-5 0,8-1 0,-7-6 0,3 6 0,-4-5 0,-2 10 0,1-4 0,0 6 0,-5-1 0,0 1 0,-5 4 0,0-3 0,0 8 0,0-4 0,0 6 0,0-1 0,0 0 0,0 0 0,0 1 0,0-1 0,0 1 0,0 0 0,0-1 0,0 1 0,0 0 0,0 0 0,0-1 0,0-4 0,4 3 0,-3-8 0,6 8 0,-6-4 0,7 5 0,-7 1 0,3-1 0,-4 1 0,0 0 0,0-1 0,0 1 0,0-1 0,0 4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4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24575,'14'-5'0,"-5"1"0,-5 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7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24575,'7'5'0,"9"-2"0,9-3 0,24 0 0,-13 0 0,27 0 0,-24 0 0,21 0 0,-14 0 0,-6 0 0,-9 0 0,-7 0 0,-12 0 0,2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3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0 296 24575,'13'-9'0,"10"-10"0,39-21 0,-21 3 0,22-9 0,-28 18 0,8-7 0,-5 11 0,-5-3 0,-7 15 0,-6 3 0,-1 5 0,-5 2 0,1-2 0,-2 4 0,-5 0 0,1 0 0,0 0 0,-1 0 0,1 0 0,-8 4 0,-4 11 0,-6 0 0,-5 10 0,3-6 0,-3 1 0,0-5 0,3 3 0,1-8 0,2 8 0,3-8 0,-1 3 0,-1-4 0,6 0 0,-3-1 0,0 1 0,-1-4 0,-3-1 0,-1-4 0,1 0 0,4 7 0,0-2 0,4 12 0,0-2 0,0-1 0,0 4 0,0-8 0,0 3 0,4-4 0,-3 0 0,3 0 0,-4-1 0,0 1 0,0-1 0,0-6 0,0-8 0,0-8 0,0-11 0,4-2 0,-2-11 0,7 5 0,-8-5 0,8 6 0,-7 0 0,7 6 0,-8 1 0,3 10 0,-4 1 0,0 5 0,0 1 0,4 3 0,-3 8 0,3 13 0,-4 8 0,0 14 0,0 2 0,0 5 0,0 2 0,0-1 0,0 0 0,0-1 0,0 1 0,0-6 0,0-8 0,0-1 0,0-11 0,0 5 0,0-6 0,0 1 0,0-1 0,-5 0 0,4-4 0,-3 3 0,4-3 0,0-1 0,0 0 0,0-6 0,0 1 0,-4 0 0,-1-4 0,-3-5 0,-5-6 0,-2 2 0,0-5 0,-3 4 0,3 0 0,-10-4 0,9 8 0,-8-4 0,10 5 0,-6 0 0,1 0 0,4 0 0,2 0 0,4 0 0,0 0 0,0 0 0,1 0 0,-1 0 0,1 0 0,-1 0 0,4-4 0,2 0 0,7-1 0,5-3 0,6 2 0,10-4 0,1 0 0,5 4 0,1 1 0,-6 5 0,5-5 0,-5 4 0,0-4 0,4 5 0,-9 0 0,4 0 0,-6 0 0,-4 0 0,-2 0 0,-4 0 0,0 0 0,-1 0 0,1 0 0,-1 0 0,0 0 0,-3 0 0,-2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3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24575,'17'-4'0,"6"-2"0,3-4 0,6-6 0,-6 5 0,5-4 0,-5 4 0,-5 5 0,3-3 0,-14 8 0,8-3 0,-8-5 0,4 7 0,-5-7 0,-1 9 0,0 0 0,0-7 0,0 5 0,1-5 0,0 3 0,-1-1 0,-3 4 0,-2 2 0,-3 12 0,0 7 0,-4 1 0,3 9 0,-8-9 0,8 4 0,-3 0 0,0-5 0,2 11 0,-2-10 0,4 3 0,0-4 0,0-1 0,0-5 0,0 5 0,0-5 0,0 1 0,0 3 0,0-4 0,0 1 0,0 3 0,0-8 0,0 3 0,0-4 0,0 0 0,0-1 0,0 1 0,0 0 0,0 0 0,0 4 0,0-3 0,0 3 0,0 1 0,0-4 0,0 3 0,0-4 0,0-1 0,-3-3 0,-7-1 0,-4-4 0,-11 0 0,4 0 0,-9 0 0,4 0 0,-6 0 0,0 0 0,0 0 0,6 0 0,1 0 0,11 0 0,0 0 0,5 0 0,1 0 0,6 0 0,14 0 0,9 0 0,17 0 0,2 0 0,-1 0 0,6 0 0,-5 0 0,-1 0 0,-1 0 0,-12 0 0,-1 0 0,-10 0 0,-2 0 0,-4 0 0,0 0 0,-1 0 0,1 0 0,-4 0 0,-2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36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24575,'0'-8'0,"0"-5"0,0 0 0,0-7 0,0 7 0,0-1 0,0 6 0,0-1 0,0 4 0,0 1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38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24575,'0'18'0,"0"10"0,0 5 0,0 5 0,0-12 0,0 11 0,0-15 0,0 9 0,0-6 0,0-9 0,0 8 0,0-15 0,0 5 0,0-13 0,0-7 0,0-8 0,0-11 0,0-1 0,0-6 0,0-6 0,0-2 0,5 0 0,-4 2 0,8 6 0,-8 6 0,4 1 0,-5 10 0,4 1 0,-3 6 0,3-1 0,-4 4 0,0 1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8:54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132 418 24575,'0'-17'0,"0"-9"0,10-2 0,2-5 0,10-5 0,0-1 0,0 6 0,-1 0 0,-5 8 0,-7 6 0,0 8 0,-5-2 0,5 12 0,0-11 0,0 10 0,-1-7 0,0 9 0,-3-8 0,2 6 0,-3-9 0,5 6 0,-1-4 0,1 5 0,-1-4 0,-3 3 0,3 0 0,-7-3 0,7 7 0,-4-3 0,5 0 0,-1 3 0,1-3 0,-1 4 0,1 0 0,-1 0 0,-3 4 0,-1 5 0,-4 5 0,0 6 0,0-1 0,0 6 0,0-4 0,0 9 0,0-9 0,-5 9 0,4-9 0,-4 9 0,5-9 0,0 9 0,0-9 0,0 4 0,0-1 0,0-3 0,0 4 0,0-6 0,0 1 0,0-1 0,0 0 0,0-4 0,0 3 0,0-8 0,0 3 0,0-4 0,0 0 0,0-1 0,0 1 0,0 0 0,0-1 0,0 5 0,0-3 0,0 2 0,0-4 0,0 1 0,0-1 0,0 1 0,0-1 0,4 1 0,-3 0 0,3 0 0,-4-1 0,3 1 0,-2-1 0,3 1 0,-7-5 0,-12 0 0,-1-4 0,-14 0 0,3 0 0,1 0 0,1 0 0,0 0 0,9 0 0,-8 0 0,14 0 0,-4 0 0,6 0 0,-1 4 0,-3-3 0,-2 2 0,-4-3 0,-7 0 0,-1 0 0,-6 0 0,6 0 0,1 0 0,10 0 0,1 0 0,5 0 0,12 0 0,9-5 0,19 4 0,9-9 0,6 9 0,-6-4 0,4 5 0,-4 0 0,6 0 0,-6 0 0,-2 0 0,-12 0 0,-1 0 0,0 0 0,-9 0 0,7 0 0,-13 0 0,4 0 0,-6 0 0,1 0 0,0 0 0,-1 0 0,1 0 0,-1 0 0,1 0 0,0 0 0,-1 0 0,1 0 0,-1 0 0,0 0 0,0 0 0,5-9 0,-7 7 0,3-7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5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24 24575,'34'0'0,"2"0"0,4 0 0,11 0 0,-9 0 0,18-5 0,-12 3 0,5-8 0,-18 8 0,-4-3 0,-17 5 0,0 0 0,-6 0 0,-3 11 0,-1 0 0,-4 22 0,0 17 0,0 7 0,0 31 0,0-5-609,0-23 1,0 1 608,0-4 0,0 2 0,0 12 0,0 2 0,0-5 0,0-2 0,0-8 0,0 0 0,0 6 0,0-1-508,0 30 508,-1-37 0,2-1 0,4 28 0,2-3 0,0-25 0,-1-9 0,-2-13 1184,-3-13-1184,3-6 541,-4-6-541,0 1 0,0 0 0,0-1 0,0 0 0,0 0 0,-4-3 0,-1 2 0,-8-6 0,-7 3 0,-1 0 0,-16-2 0,9 2 0,-16-4 0,11 0 0,-11 0 0,4 0 0,0 0 0,7 0 0,3 0 0,9 0 0,-4 0 0,5 0 0,1 0 0,4 0 0,2 0 0,4 0 0,0 0 0,0 0 0,5 4 0,0-3 0,4 2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5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24575,'0'25'0,"0"-2"0,0 22 0,0-6 0,0 23 0,0-5 0,0 40-682,0-45 1,0 2 681,0 12 0,0 4 0,0 8 0,0 1 0,0 1 0,0 1 0,0 4 0,0-1-990,-1-3 1,2-2 989,1-1 0,3-1 0,7-9 0,4-2-528,2-2 1,5-2 527,8-4 0,5-4 0,0-7 0,2-3 0,6 3 0,4-4 0,3-8 0,2-2 0,4 2 0,2-2 0,7-4 0,2-2 0,-6-1 0,0 0 0,5-1 0,-1-3 0,-19-4 0,0 1 0,24 8 0,-4-1 0,0 3-263,-6 0 0,-2 1 263,7 4 0,-22 0 0,0 3 0,26 21 0,-6 18 0,-24 4 0,-7 13-45,-21-39 1,-1 3 44,1 9 0,-2 1 0,-5-6 0,-1 1 0,0 9 0,-1 1 0,-3-5 0,0-1 0,0 6 0,0 1 0,0-1 0,0 1 0,0 0 0,0-2 0,0-16 0,0-2 578,-3 11 0,-1-1-578,-4 33 0,1-45 0,-1 1 0,-2-1 0,0-2 1091,-5 31-1091,-4-15 599,7-4-599,1-27 1419,0 3-1419,1-17 747,5 0-747,1-8 0,0-7 0,3-1 0,-3-4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24575,'-5'-1'0,"1"7"0,4 8 0,0 5 0,0 6 0,0 1 0,0 6 0,0-6 0,5 5 0,-4 1 0,8 1 0,-7 0 0,7-3 0,-8-9 0,8 3 0,-8-4 0,3-6 0,-4 0 0,0-5 0,0-1 0,0 1 0,0-1 0,0 1 0,0 0 0,0-1 0,0 0 0,4-3 0,1-1 0,3-4 0,6 0 0,-5 0 0,10 0 0,-5 0 0,6 0 0,-1-5 0,6-1 0,-5-3 0,11-2 0,-5-4 0,12-2 0,9-6 0,1-1 0,11 0 0,-12 1 0,12-1 0,-11 5 0,6 2 0,-15 6 0,-1 0 0,-17 5 0,3-3 0,-14 7 0,3-2 0,-4 4 0,-5-3 0,0-2 0,-4 0 0,0 1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24575,'19'0'0,"4"0"0,42 0 0,-21 0 0,40 0 0,-23 0 0,6 0 0,0 0 0,-10 0 0,7 0 0,7 0 0,-16 0 0,-8 0 0,-3 0 0,-16 0 0,3 0 0,-12 0 0,-4 0 0,3 0 0,-8 0 0,3 0 0,-8 0 0,-2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28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0 24575,'0'13'0,"0"1"0,0 5 0,0 1 0,0 4 0,0-3 0,0 9 0,0 3 0,4 0 0,3 11 0,-1-4 0,9 6 0,-12 0 0,12 0 0,-9 0 0,0-7 0,5 6 0,-10-12 0,4 5 0,-5-6 0,0-1 0,0-5 0,0-1 0,0-6 0,-4 1 0,-6-5 0,-5 3 0,-5-7 0,-5 3 0,-1-4 0,-6 1 0,0-1 0,6 0 0,-4-4 0,14-1 0,-8-5 0,9 0 0,0 0 0,-3 0 0,8-8 0,-4-3 0,9-7 0,-3-2 0,7 1 0,-4-1 0,5 10 0,0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7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30 24575,'-3'5'0,"15"-2"0,2-3 0,16 0 0,19 0 0,-13 0 0,19 0 0,-15 0 0,4 0 0,-6 0 0,-2 0 0,-10 0 0,-6 0 0,-11-16 0,-5 12 0,-4-13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3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19 24575,'-5'-10'0,"-8"2"0,-10 8 0,-14 0 0,9 0 0,-10 0 0,0 0 0,4 0 0,-4 0 0,12 0 0,5 0 0,3 0 0,12 7 0,-3 3 0,9 13 0,0 3 0,0 12 0,6 9 0,1 8 0,5 8 0,1 7 0,-6 3 0,5 7 0,-10 1 0,3-1 0,-5 1-353,1-26 0,-2 0 353,1 33 0,0 6 0,0-40 0,0-2 0,0 30 0,0 15 0,0-3 0,0-34 0,0 27 0,0-22 0,0-2 0,0-10 0,0-13 0,0-8 706,0-1-706,0-11 0,5 5 0,-4-10 0,7-2 0,-3 1 0,0-4 0,3 3 0,-3-4 0,4-1 0,-1-3 0,1-1 0,0-4 0,-1 0 0,1 0 0,4 0 0,2 0 0,4 0 0,6 0 0,1 0 0,6 0 0,-1 0 0,1 0 0,0 0 0,-6 0 0,4 0 0,-9 0 0,4 0 0,-10 0 0,-2 0 0,-4 0 0,-5-4 0,0 3 0,-4-3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32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39 0,0-15 0,0 13 0,0 7 0,0-11 0,0 27 0,0-27 0,0 11 0,0-21 0,0-2 0,0-6 0,0-6 0,0-1 0,0-11 0,0 0 0,0-20 0,0-4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3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24575,'0'-13'0,"4"5"0,5 13 0,6 11 0,10 6 0,-3 8 0,11 5 0,-5-6 0,-3 10 0,6-4 0,-12-1 0,8 0 0,-11-9 0,-2-6 0,-5-4 0,0-2 0,0-4 0,-4 0 0,2-1 0,-6-3 0,3-1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3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24575,'-17'9'0,"-1"-2"0,-1 11 0,-2 2 0,7-4 0,-6 8 0,6-10 0,-6 6 0,9-6 0,-6 4 0,11-3 0,-8 4 0,8 1 0,-2-10 0,7 7 0,-12-10 0,11 6 0,-6-4 0,8 0 0,0-4 0,0-2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3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249 588 24575,'-8'0'0,"-4"0"0,2 0 0,-3 0 0,4 0 0,-4 0 0,3 0 0,-4 0 0,5 0 0,-4 0 0,3-3 0,-8 2 0,8-11 0,-4 1 0,5-2 0,-1-6 0,1 5 0,0 3 0,-1-6 0,1 6 0,3-9 0,-7 5 0,11 2 0,-6-1 0,8 4 0,0-4 0,0 0 0,0 0 0,0-1 0,0-9 0,0 8 0,0-14 0,0 9 0,0-10 0,0 11 0,4-5 0,1 5 0,5 6 0,-1 0 0,0 1 0,0 2 0,0-2 0,-1 4 0,1 0 0,4 0 0,-3 0 0,8 0 0,2-1 0,1 0 0,4 4 0,0-3 0,-5 8 0,0-8 0,-2 8 0,-3-3 0,0 4 0,3 0 0,-8 0 0,8 0 0,-8 0 0,8 0 0,-8 0 0,8 0 0,-8 0 0,8 0 0,-4 0 0,1 4 0,3 1 0,-3 9 0,4 1 0,0 4 0,0-4 0,-4 4 0,-1-4 0,-4-1 0,-1 0 0,0-1 0,0-3 0,0 3 0,-4 1 0,-1-4 0,-4 8 0,0-8 0,0 8 0,0-4 0,0 6 0,0-1 0,0 0 0,0 1 0,0-1 0,0 0 0,0-4 0,0 11 0,0-14 0,0 15 0,0-17 0,-4 3 0,-2 1 0,-3-4 0,-5 8 0,4-8 0,-4 8 0,5-8 0,-4 3 0,3-4 0,-4 0 0,5 0 0,0 0 0,-4 0 0,3 0 0,-8 0 0,3 1 0,-10-5 0,4 3 0,-4-6 0,6 2 0,-1-4 0,6 0 0,0 0 0,5 0 0,0 0 0,1 0 0,-1 0 0,1 0 0,-1 0 0,4 0 0,1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3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182 309 24575,'11'0'0,"-1"0"0,12 0 0,-6 0 0,14 0 0,3 0 0,0 0 0,11 0 0,-10 0 0,-2 0 0,5 0 0,-15 0 0,10 0 0,-13 0 0,-5 0 0,0 3 0,-9 7 0,-1 10 0,-4 0 0,0 11 0,0-5 0,0 6 0,0-6 0,-10 4 0,3-9 0,-13 9 0,9-9 0,-9 9 0,5-9 0,-5 4 0,0-6 0,1 1 0,-1-5 0,1-1 0,-1 0 0,1-4 0,-6 5 0,4-6 0,-4-3 0,6-2 0,-6-4 0,-1 0 0,-1 0 0,-3 0 0,9 0 0,-4-4 0,6-6 0,-1-5 0,5-4 0,1-6 0,0 4 0,2-9 0,2 4 0,1-6 0,8 0 0,-9 0 0,9 6 0,-4-5 0,5 5 0,0-6 0,0 6 0,0-11 0,10 9 0,7-12 0,19 6 0,15-10 0,6 5 0,0 5 0,4 0 0,2 12 0,2-3 0,13 6 0,-13 6 0,-2 0 0,-10 7 0,-7 0 0,-6 6 0,-2 0 0,-11 0 0,-7 0 0,-7 0 0,-4 0 0,-1 0 0,1 0 0,-4 0 0,-1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3:4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24575,'-12'0'0,"3"0"0,-7 0 0,7 0 0,-8 0 0,2 0 0,1 0 0,0 0 0,5 0 0,0 0 0,4 0 0,1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06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 24575,'13'0'0,"2"0"0,20-4 0,3 3 0,-5-9 0,5 9 0,-11-4 0,-7 5 0,-2 0 0,-12 16 0,2 2 0,-19 30 0,-8-5 0,-13 18 0,1-17 0,-4 15 0,4-16 0,6 4 0,-3-7 0,17-14 0,-4 4 0,5-14 0,5 8 0,1-14 0,4 8 0,0-8 0,0 3 0,0-4 0,0 0 0,3 0 0,7 0 0,10-4 0,13 4 0,0-8 0,12 4 0,-12-5 0,11 0 0,-4 0 0,0 0 0,-8 5 0,-7-4 0,-6 3 0,-4-4 0,-6 0 0,-5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07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24575,'-2'-5'0,"14"2"0,9 3 0,17 0 0,-5 0 0,11 0 0,-4 0 0,5 0 0,-5 0 0,-16 0 0,-10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0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24575,'23'0'0,"-4"0"0,11 0 0,-3 0 0,-6 0 0,3 0 0,-15 0 0,5 0 0,-6 0 0,-3 8 0,-1-3 0,-4 11 0,0-2 0,0 3 0,0-3 0,0 3 0,0 3 0,-4 0 0,-2 5 0,1 0 0,-4-4 0,0 3 0,-2-4 0,-3-6 0,9 0 0,-3-6 0,7 1 0,-7 0 0,7 0 0,-3-1 0,4 6 0,0-5 0,0 10 0,0-10 0,0 10 0,0-10 0,5 9 0,0-8 0,4 4 0,4-5 0,2 0 0,10 1 0,-5-4 0,5-2 0,0-4 0,-4 0 0,4 0 0,-6 0 0,0 0 0,-4 0 0,-2 0 0,-4 0 0,0 0 0,-1 0 0,-3 0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61 379 24575,'0'17'0,"0"-4"0,0 5 0,0-4 0,9 1 0,13 0 0,5-10 0,10 0 0,0-5 0,-5 0 0,6 0 0,-7 0 0,0-5 0,2-18 0,7-14 0,-19 0 0,11-12 0,-25 15 0,9-11 0,-10 0 0,-1 0 0,-5 6 0,0 7 0,-5 1 0,-10 15 0,-18-9 0,-1 18 0,-15-3 0,-2 10 0,14 0 0,-35 25 0,38 13 0,-18 16 0,13 37 0,12-11 0,14-21 0,3 1 0,-2 27 0,11-24 0,2-2 0,-1 3 0,-1-8 0,2 2 0,17 20 0,1-6 0,18-6 0,2-32 0,3 1 0,11-10 0,7-8 0,-10-11 0,21-6 0,-22-21 0,9-6 0,4-32 0,-18 10 0,9-9 0,-19 12 0,-7 6 0,-6 8 0,-6 8 0,-1 9 0,-5 2 0,-5 8 0,0 1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0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24575,'0'-8'0,"0"-5"0,0 3 0,0-3 0,8 5 0,8 3 0,9 1 0,7 4 0,0 0 0,13 0 0,-10 0 0,10 0 0,-13 0 0,0 0 0,-6 0 0,-1 0 0,-7 0 0,-4 0 0,-5 0 0,-5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10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8 24575,'4'-4'0,"5"0"0,11 4 0,1 0 0,9 0 0,-4 0 0,-5 0 0,3 0 0,-10 0 0,1 0 0,-6 4 0,-5 5 0,-4 5 0,-4 11 0,-2-4 0,-8 4 0,-2-1 0,-4-3 0,-1 9 0,1-4 0,-6 1 0,4-6 0,2-2 0,1-9 0,9 4 0,-4-5 0,9 0 0,-3-1 0,4-3 0,-1-4 0,1-6 0,4-8 0,0 3 0,0-4 0,0 1 0,0 3 0,0-4 0,0 5 0,0 0 0,0 1 0,4 3 0,0 1 0,5 4 0,-1 0 0,6 0 0,0 0 0,1 0 0,8 0 0,-7 4 0,9 2 0,-6 8 0,6 2 0,-4-1 0,4 4 0,-11-9 0,4 8 0,-8-8 0,3 3 0,-4-4 0,0 0 0,-4 0 0,3-5 0,-4 0 0,1-4 0,-2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16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24575,'12'-4'0,"2"0"0,9 4 0,-2-9 0,9 7 0,-9-11 0,15 12 0,-13-8 0,13 8 0,-20-3 0,13 4 0,-17 0 0,7 0 0,-7 0 0,-2 0 0,3 0 0,-9 3 0,0 2 0,-4 3 0,0 1 0,0-1 0,0 1 0,-8 4 0,-3 2 0,-9 10 0,0-5 0,0 5 0,0-10 0,1 3 0,4-7 0,2 2 0,4-4 0,4-1 0,-3-3 0,11-1 0,2-4 0,9 0 0,1 0 0,3 0 0,-3 0 0,4 0 0,0 0 0,0 0 0,0 0 0,1 0 0,-6 0 0,4 0 0,-3 0 0,0 0 0,3 0 0,-8 4 0,3 1 0,-4 3 0,-1 1 0,-3 4 0,-1 7 0,-4 1 0,0 9 0,0-4 0,0 0 0,-9 5 0,-2-11 0,-5 5 0,-2-6 0,7 0 0,-7-4 0,3-1 0,0-5 0,1 0 0,1-4 0,3-1 0,-8-4 0,8 0 0,-4 0 0,1 0 0,3 0 0,-8-4 0,8-1 0,-4-5 0,5 2 0,0-1 0,5 0 0,-4 4 0,7-3 0,-3 7 0,4-3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6:54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24575,'23'0'0,"8"0"0,2 0 0,5 0 0,0 0 0,-4 0 0,-2 0 0,-1 0 0,-15 0 0,3 0 0,-11 0 0,-3 7 0,-2 9 0,-7 9 0,-7 7 0,0-6 0,-9 4 0,3 3 0,-5 0 0,0 5 0,1-6 0,0-6 0,5-1 0,2-6 0,5-4 0,-1 3 0,5-8 0,1 3 0,4-4 0,0 0 0,0-1 0,14-3 0,3-1 0,15 0 0,0-2 0,6 2 0,-5 1 0,12 1 0,-12 0 0,5 4 0,-6-9 0,-6 8 0,-1-8 0,-6 3 0,0-4 0,-4 0 0,-2 0 0,-4 0 0,-4 4 0,-1-3 0,-4 3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6:5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24575,'19'-9'0,"8"1"0,13-13 0,-1 9 0,6-5 0,2 6 0,-6-1 0,11 0 0,-24 6 0,9 1 0,-11 5 0,-5 0 0,3 0 0,-14 0 0,8 0 0,-4 0 0,4 0 0,-4 0 0,-6 0 0,-4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2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24575,'13'13'0,"1"-3"0,6 14 0,6-1 0,-4 4 0,11 6 0,-5-6 0,6 8 0,-1-7 0,0-1 0,7 7 0,-5-3 0,13 11 0,-17-2 0,8-8 0,-21-1 0,2-11 0,-15-5 0,3-2 0,-3-4 0,0-4 0,-1-1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0 24575,'-11'6'0,"-1"7"0,-6 10 0,-9 16 0,8-5 0,-15 9 0,9 1 0,-9-2 0,9 5 0,-3-6 0,-1 5 0,7-18 0,-2 5 0,11-18 0,4-2 0,0-8 0,4 3 0,1-7 0,4 3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313 622 24575,'-8'0'0,"-9"0"0,1 0 0,-3 0 0,1 0 0,8 0 0,-4 0 0,6 0 0,-6 0 0,4 0 0,-3 0 0,4 0 0,-4-9 0,3 3 0,-3-8 0,-1 5 0,4 0 0,-4-10 0,0 3 0,7-9 0,-6 5 0,7-5 0,-4-1 0,4-1 0,1-3 0,-5 4 0,8-6 0,-7 0 0,9 5 0,0-3 0,0 4 0,0-1 0,8 2 0,4 0 0,7 9 0,7-9 0,-5 10 0,3-1 0,1 1 0,-4 1 0,9 7 0,-9-6 0,9 7 0,-3 1 0,4 0 0,1 5 0,6 0 0,-4 0 0,4 0 0,-6 0 0,-6 0 0,4 5 0,-9 0 0,4 5 0,-6 4 0,0-3 0,-4 7 0,-1-3 0,-4 5 0,4-1 0,-4 0 0,4 0 0,-8 6 0,-2-4 0,-4 9 0,0-9 0,0 4 0,0-1 0,0-3 0,0 4 0,0-6 0,0 0 0,0 1 0,0-1 0,0 0 0,0-4 0,0 3 0,0-4 0,-4 1 0,-1 3 0,-9-8 0,-1 9 0,-10-8 0,4 7 0,-9-2 0,9-1 0,-9 5 0,9-5 0,-4 1 0,5-2 0,5 0 0,2-3 0,3 2 0,1-4 0,1-1 0,-1-3 0,0 3 0,0-7 0,0 3 0,1-4 0,-1 0 0,4 0 0,1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51 24575,'8'-9'0,"5"1"0,14 8 0,0 0 0,18 0 0,2 0 0,1 0 0,5 0 0,-13 0 0,4 0 0,-16 0 0,3 0 0,-15 14 0,-2-2 0,-9 24 0,0-1 0,-5 4 0,0 5 0,0-4 0,0 6 0,-16 1 0,7-7 0,-24 1 0,9-8 0,-11 2 0,2-7 0,-2 5 0,3-10 0,-1 4 0,1-6 0,-6-4 0,5-2 0,-5-4 0,-1-5 0,12-1 0,-10-5 0,16 0 0,-4-9 0,10-2 0,-4-14 0,7-7 0,1-2 0,6-11 0,5 12 0,0-11 0,0 10 0,0-4 0,0 6 0,5-6 0,6 5 0,12-7 0,12 5 0,8-6 0,12 7 0,-3-8 0,36 10 0,-24 6 0,26 8 0,-35 12 0,-2 6 0,-7 0 0,-6 0 0,-7 0 0,-8 5 0,-11 0 0,0 4 0,-6-1 0,1-3 0,0-1 0,-4-4 0,-1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24575,'11'5'0,"0"-1"0,16-4 0,6 0 0,6 0 0,1 0 0,-2 0 0,-6 0 0,-11 0 0,3 0 0,-18 7 0,3 9 0,-9 4 0,-5 10 0,-7 3 0,-10 1 0,-15 13 0,6-6 0,-11 9 0,12-9 0,-6 1 0,12-9 0,-1-5 0,14-3 0,-3-6 0,4 0 0,5-4 0,-4-2 0,8-4 0,-3 0 0,4-1 0,0 0 0,12 1 0,5-4 0,19 4 0,4-8 0,6 9 0,0-4 0,0 6 0,-6-1 0,-2 0 0,-12-5 0,-1 3 0,-10-8 0,-2 3 0,-4-4 0,0 0 0,-5 0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39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24575,'21'0'0,"17"0"0,-15 0 0,24 0 0,-15 0 0,7 0 0,-4 0 0,-3 0 0,-2 0 0,-4 0 0,-1 0 0,-12 0 0,1 0 0,-10 0 0,0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6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0 235 24575,'4'-13'0,"25"-4"0,-3-4 0,25-3 0,-11 2 0,14-2 0,-13 11 0,26-10 0,-23 15 0,17-6 0,-15-1 0,-6 12 0,-2-12 0,-12 14 0,-1-4 0,-10 2 0,-2 2 0,-9-7 0,0 7 0,-4-3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7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24575,'7'6'0,"10"8"0,-1 9 0,15 10 0,-7-6 0,10 8 0,-1-7 0,8 12 0,-12-16 0,9 10 0,-22-19 0,13 0 0,-18-6 0,8 0 0,-10-4 0,-4-1 0,-2-4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7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1 24575,'-13'0'0,"-4"4"0,-11 19 0,3 8 0,-16 18 0,17-9 0,-6 7 0,8-8 0,-1 7 0,1-6 0,4 4 0,7-16 0,2-1 0,8-9 0,-3-9 0,4 5 0,0-10 0,0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29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282 718 24575,'-9'0'0,"1"0"0,-4 0 0,2 0 0,-7 0 0,2 0 0,-10 0 0,4 0 0,-9 0 0,3 0 0,1 0 0,1-4 0,6-2 0,4-3 0,2 0 0,8-5 0,1 0 0,4-6 0,0 1 0,0 4 0,0 1 0,0-5 0,0 8 0,0-18 0,0 13 0,0-9 0,0 5 0,0-5 0,4 4 0,2-9 0,3 9 0,-3 1 0,3 2 0,-4 8 0,4-9 0,5 5 0,1-6 0,4 5 0,-4-3 0,3 3 0,-7 0 0,2 1 0,0 5 0,-2-5 0,2 4 0,1-4 0,-4 5 0,8-1 0,-3-3 0,10 1 0,-5-2 0,11-1 0,-5 3 0,0-3 0,4 5 0,-3 0 0,-1-1 0,4 1 0,-4 4 0,1 1 0,-3 5 0,1 0 0,-4 0 0,4 0 0,-6 0 0,0 0 0,-4 0 0,3 0 0,-8 0 0,3 4 0,-4 1 0,0 4 0,0 4 0,0-3 0,0 8 0,0-3 0,-3 10 0,-2-5 0,-4 11 0,0-11 0,0 11 0,0-5 0,0 6 0,0-6 0,0 4 0,-9-4 0,2 1 0,-13 3 0,8-4 0,-7 0 0,3 5 0,-4-11 0,-1 11 0,1-15 0,0 8 0,5-9 0,1 0 0,0-2 0,4 1 0,-4-4 0,0 4 0,4-5 0,-8 0 0,3 1 0,0-5 0,-3 4 0,3-4 0,-4 0 0,-1 4 0,6-8 0,0 3 0,5-4 0,0 0 0,5 0 0,0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30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0 660 24575,'0'-23'0,"0"-1"0,0-3 0,0-10 0,0 9 0,5-10 0,6 6 0,5 0 0,1-6 0,-2 10 0,0-3 0,-9 6 0,3 4 0,-1-4 0,-5 6 0,9-1 0,-7 5 0,1-3 0,1 8 0,-1-8 0,2 8 0,1-3 0,-4 4 0,3 0 0,-7-4 0,3 2 0,-4-2 0,3 4 0,-2 0 0,3 0 0,-4-4 0,4 7 0,-3-7 0,3 8 0,0 1 0,0 0 0,0 12 0,5 9 0,-8 9 0,4 12 0,-5 2 0,0 6 0,0 7 0,0-5 0,0 13 0,0-13 0,0 5 0,0-6 0,0-1 0,0 0 0,0 0 0,0 0 0,0-7 0,0 6 0,0-17 0,0 3 0,0-12 0,0-4 0,0-2 0,0-4 0,0 0 0,0-5 0,0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0 24575,'0'72'0,"0"0"0,0 0 0,0 9 0,0-7 0,0-20 0,0-6 0,0 0 0,0 12 0,0-5 0,0 1 0,0-4 0,0-12 0,0 4 0,0-16 0,0 9 0,4-17 0,-3 1 0,3-8 0,-4-4 0,0-1 0,0 1 0,-3-4 0,-2-1 0,-3-4 0,-6 0 0,-6 0 0,-7 0 0,-4 0 0,-1 0 0,-6 0 0,-2 0 0,0 0 0,2 0 0,6 0 0,6 0 0,5 0 0,8 0 0,4 0 0,0 0 0,29-5 0,-4 4 0,33-9 0,-15 9 0,10-10 0,-10 10 0,10-9 0,-10 8 0,10-3 0,-11 5 0,6 0 0,-8 0 0,1 0 0,-6 0 0,-1 0 0,-6 0 0,1 0 0,-6 0 0,0 0 0,-5 4 0,-1-3 0,1 3 0,0-4 0,-1 0 0,1 0 0,0 0 0,-1 0 0,-3 0 0,-2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49:33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24575,'29'-5'0,"1"1"0,16 4 0,-11 0 0,5 0 0,-15 0 0,-5 0 0,-6 0 0,0 0 0,-6 0 0,1 0 0,0 0 0,-1 0 0,1 0 0,-1 0 0,0 0 0,-3 0 0,-2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4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1 376 24575,'0'14'0,"0"-6"0,8 15 0,11 0 0,11 2 0,15 4 0,3-13 0,15-6 0,7-5 0,12-5 0,3 0 0,-19 0 0,24 0 0,-37-14 0,23-4 0,-27-29 0,-20 14 0,4-23 0,-25 14 0,8-20 0,-12 17 0,-4-14 0,0 28 0,0-6 0,-13 8 0,-8 10 0,-9-3 0,-17 15 0,16-1 0,-38 8 0,26 0 0,-20 14 0,12 10 0,-7 33 0,2 6 0,3 20 0,9 6 0,14 0 0,12-33 0,3 1-546,5-3 1,1 1 545,-2 7 0,1 2 0,6-6 0,1 0 0,-1-1 0,2 1-256,1 0 1,2-3 255,-1 23 0,8-20 0,6-1 0,18 7 0,-8-19 0,2-1-26,25 9 26,5-8 0,11-12 0,-8-9 1061,9-8-1061,-14-12 0,16-4 539,-8-13-539,-4-9 28,-13-21-28,-8-5 0,3-2 0,-5 4 0,-9 11 0,-6 0 0,-4 14 0,-10 7 0,1 6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48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82 24575,'-8'12'0,"1"-1"0,16-7 0,15-1 0,21-3 0,15 0 0,12 0 0,-9-5 0,7-6 0,-11-1 0,2-9 0,-10 5 0,-12-3 0,-6 4 0,-19 6 0,-2 5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4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24575,'4'-12'0,"-1"22"0,-3 13 0,0 24 0,0 11 0,0 12 0,0 10 0,0 15 0,0-41 0,0 0 0,0 0 0,0 0 0,0 45 0,0-47 0,0-2 0,0 26 0,0 17 0,0-12 0,0-17 0,0-4 0,0-22 0,0-13 0,0 0 0,0-16 0,0-2 0,0-4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4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21 24575,'-14'0'0,"63"0"0,-11 0 0,21 0 0,12 0-1025,7-4 0,3-1 1025,12 4 0,2 0-947,1-4 0,2 1 947,-28 3 0,0 1 0,-6 1 0,-6-1 0,-2 0 0,29 0 0,0 0-13,-31 0 0,-3 0 13,11 0 0,-2 0 0,29 0 0,-17 0 894,-34 0-894,-8 0 0,-19 0 0,-3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0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0 178 24575,'0'-11'0,"0"0"0,0 3 0,0 0 0,7-3 0,2 2 0,12-3 0,18-12 0,-2 15 0,35-21 0,-18 18 0,9-1 0,-8-1 0,-4 13 0,3-4 0,-3 5 0,-7 0 0,-15 0 0,-4 0 0,-12 0 0,-2 0 0,-7 0 0,-1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24575,'0'0'0,"0"17"0,0 15 0,0 25 0,0 2 0,0 25 0,0 0 0,0 11 0,0 0 0,0-19 0,0 15 0,0-30 0,0 22 0,0-29 0,0 4 0,4-29 0,-3 1 0,6-20 0,-6 6 0,2-18 0,-3 1 0,0-3 0,0 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1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24575,'47'-10'0,"-11"3"0,-47 7 0,3 3 0,-3 5 0,3 4 0,0-3 0,3-1 0,2-8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1 481 24575,'0'8'0,"0"-16"0,0-24 0,4-3 0,7-38 0,4 36 0,11-36 0,-10 32 0,10 2 0,-15 0 0,14 16 0,-15 2 0,9 11 0,-6 3 0,3 7 0,-3 0 0,2 0 0,-3 0 0,4 4 0,1 8 0,5 7 0,-3 8 0,3 0 0,-4 0 0,4-5 0,0 0 0,5-4 0,-1-5 0,1 0 0,5-4 0,-4 0 0,3-4 0,2-1 0,-2-4 0,-6 0 0,6-13 0,-17-6 0,10-16 0,-9-3 0,-2 5 0,-3-5 0,-2 15 0,1-8 0,-4 17 0,-1-1 0,-1 7 0,-2 1 0,2 2 0,-3 2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50 256 24575,'-23'-10'0,"4"3"0,11 7 0,13 0 0,35 0 0,33 0 0,-7 0 0,10 0-820,-7-5 1,6-1 0,-3 1 819,20 4 0,3-2-820,-23-5 0,6-3 0,3-2 1,0 2 819,3 2 0,3 0 0,-1 1 0,-1-2-753,-6 0 0,-2-1 1,0 0-1,2 1 753,8 2 0,0 0 0,2 1 0,0 0 0,4-1 0,2 0 0,-3 2 0,-9 1 0,-12 2 0,-7 3 0,4-2-197,9-3 0,6-1 0,-1 1 0,-10 1 197,8 3 0,-9 2 0,-4-1 0,-1 0 0,6 0 0,-2 0 1492,28 0-1492,-29 0 2767,-22 0-2767,-25 0 975,-5-7 0,-13 5 0,-1-5 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4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92 609 24575,'-8'-11'0,"2"3"0,-22-38 0,20 24 0,-16-21 0,20 22 0,-1-2 0,-3 3 0,7 7 0,7 5 0,18 4 0,21 4 0,15 6 0,12 0 0,5 11 0,13-4 0,-7-1 0,-10-6 0,-4-6 0,-4-20 0,3-17 0,-12-9 0,-7-32 0,-30 26 0,8-19 0,-17 25 0,0 1 0,-2 17 0,-2 2 0,-10 38 0,-17 50 0,5-8 0,-1 7-1272,-8 23 0,-1 8 1272,6-20 0,0 3 0,0-2 0,-4 20 0,0 4 0,7-22 0,-2 9 0,0 0 0,4-10 0,1 12 0,0 0 0,-2 10 0,-2 9 0,1-10 0,2-12 0,2-6-643,1-3 0,-2-1 643,-5 0 0,0-8-45,0 5 45,-16 17 0,-1-31 0,-2-21 0,-6-11 0,15-19 2355,-2-18-2355,7-13 1465,3-10-1465,-2-8 55,16 6-55,-2-1 0,9 0 0,0 2 0,3 11 0,10 1 0,21 11 0,-3 3 0,23 2 0,4 9 0,-6 0 0,17 0 0,-5 11 0,-18-1 0,23 23 0,-29-12 0,10 16 0,-12-20 0,-4 2 0,-11-11 0,-2 1 0,-5-5 0,0 0 0,-3-4 0,-5 0 0,-5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6:55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50 272 24575,'-26'-13'0,"10"1"0,8 4 0,8 1 0,22-6 0,7 3 0,31-9 0,18 0 0,5-10 0,-28 18 0,1 1 0,-6-3 0,-1 2 0,49 4 0,-11 1 0,-9-5 0,-12 9 0,6-9 0,-30 11 0,-4 0 0,-17 0 0,0-4 0,-8-1 0,7-7 0,-15-5 0,2 7 0,-7-2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5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24575,'89'4'0,"-56"-1"0,63-3 0,-84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5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24575,'58'2'0,"0"0"0,-29 1 0,29-3 0,0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371 251 24575,'-40'53'0,"8"-12"0,32-29 0,0-5 0,0 1 0,8-4 0,6-1 0,4-3 0,13 0 0,-7 4 0,9-3 0,0 3 0,-4-4 0,9 0 0,-9 0 0,9-4 0,-8-11 0,4-6 0,-5 1 0,-9-7 0,2 8 0,-8-9 0,0 1 0,-1 0 0,-8-1 0,-1 6 0,-4-5 0,0 9 0,0-8 0,-12 7 0,-3-3 0,-13 8 0,-5 0 0,-1 9 0,-6 0 0,0 5 0,0 0 0,1 0 0,5 0 0,1 4 0,6 5 0,8 5 0,-3 8 0,13 0 0,-5 11 0,9 2 0,0 17 0,5-9 0,0 23 0,0-2 0,0 32 0,0-13-216,0-31 1,0-1 215,0 20 0,0 7 0,5-16 0,1-1 0,5-7 0,-1-7 0,0-1 431,-4-6-431,-2-6 0,-4-1 0,0-6 0,-3-5 0,-6-4 0,-8-2 0,-12-5 0,0 2 0,-9-8 0,3-1 0,1-4 0,-4 0 0,14 0 0,-8-4 0,14-1 0,-3-3 0,8 0 0,-2-4 0,7 4 0,-3-3 0,7 4 0,1-1 0,3-3 0,0-7 0,0-10 0,0 12 0,0-2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4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78 24575,'-19'10'0,"2"-2"0,4-8 0,4 0 0,-4 0 0,-1 0 0,0 0 0,-5 0 0,-10 0 0,7 0 0,-8 0 0,11 0 0,-6-9 0,5 2 0,0-7 0,2 5 0,12 0 0,-6 0 0,11 0 0,-3 1 0,23 3 0,-1 1 0,49 4 0,-11 0 0,17 0 0,18 0 0,-37 0 0,37 0 0,-28 6 0,-2-4 0,-3 3 0,-18-5 0,-10 0 0,-5 0 0,-11 0 0,-1 0 0,-8-3 0,-1-2 0,-4-4 0,-8 4 0,-2 2 0,-13 7 0,-3 11 0,-8 21 0,0 17 0,-5 18 0,8 9 0,-1-7 0,5 17 0,8-13 0,5-27 0,1-1 0,-1 26 0,-11 3 0,12-26 0,-9-5 0,0-4 0,0-19 0,-8 1 0,4-15 0,-4 0 0,-1 0 0,6-4 0,0 2 0,11-6 0,0 2 0,10-8 0,0-5 0,4-5 0,18-6 0,1 4 0,42 0 0,-10 10 0,26 1 0,-22 5 0,28 0 0,-30 5 0,26 2 0,-20 10 0,4-4 0,-6 4 0,-4-6 0,-15 0 0,-7-5 0,-1-1 0,-10-5 0,0 0 0,-3 0 0,-7 0 0,-1 0 0,-5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615 1 24575,'-22'34'0,"-3"14"0,-20 10 0,-6 22-838,22-39 1,0 1 837,0 4 0,0 1 0,2 0 0,1-2 0,-18 26 276,-10 1-276,19-22 340,-15 2-340,23-11 0,-7-11 0,20-12 847,-7-6-847,13-4 212,-1 0-212,3-4 0,11-1 0,5-3 0,12 0 0,5 4 0,0 1 0,6 5 0,-3 8 0,10 4 0,-8 8 0,4 7 0,-5 5 0,1 1 0,-5 3 0,3 1 0,-9-5 0,0-2 0,-2-2 0,-9-9 0,3-1 0,-4-7 0,-1-4 0,0-5 0,0 0 0,-4-5 0,2-3 0,-5 0 0,2-4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0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0 311 24575,'0'10'0,"0"-24"0,4 8 0,5-34 0,6 15 0,4-15 0,6 5 0,-5 1 0,-1 10 0,-3 3 0,-3 8 0,4 5 0,-5 4 0,0 4 0,-5 0 0,1 0 0,0 19 0,-4-6 0,0 38 0,-4-12 0,0 21 0,0-6 0,0-7 0,0-1 0,0-6 0,0-11 0,0-2 0,0-14 0,0-2 0,0-3 0,0-7 0,0-11 0,0-8 0,0-15 0,0-1 0,0-6 0,0 0 0,4 1 0,2-1 0,7 6 0,3-4 0,2 9 0,1-4 0,-1 6 0,0-1 0,5 5 0,-9 5 0,6 5 0,-7 5 0,0 3 0,2 2 0,-6 3 0,2 0 0,-3 0 0,-4 3 0,-1 15 0,-3 2 0,0 18 0,0-3 0,0 11 0,0-5 0,-4 5 0,-1-13 0,-1 0 0,-2-6 0,7-4 0,-3-6 0,1-5 0,2-5 0,-2 1 0,3-10 0,0-14 0,0-7 0,0-16 0,0-1 0,0-1 0,4-5 0,1 6 0,9 6 0,0 1 0,4 10 0,-1 2 0,0 4 0,-1 4 0,1 1 0,-5 7 0,4 2 0,-3 3 0,3 0 0,-3 0 0,-2 0 0,1 0 0,-4 3 0,4 1 0,-5 4 0,1 3 0,0-2 0,0 6 0,-4-6 0,0 6 0,-4-6 0,0 6 0,0-2 0,0 3 0,0 6 0,0 0 0,0 1 0,0-2 0,0 1 0,0-1 0,0 1 0,0-6 0,0-5 0,0-3 0,0-1 0,3 1 0,1-1 0,4-2 0,3-2 0,-2-3 0,11 0 0,-6 0 0,3 0 0,-1 0 0,-8 0 0,4 0 0,-5 0 0,1 0 0,-1-7 0,-3 2 0,0-2 0,-4 3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0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24575,'9'2'0,"0"4"0,17 21 0,4 4 0,1 1 0,19 17 0,-24-27 0,24 32 0,-14-26 0,4 20 0,7-15 0,-15 3 0,3-5 0,-6-7 0,-5-5 0,-7-2 0,-1-8 0,-7 2 0,2-3 0,-6-1 0,-2 1 0,-3-1 0,0 0 0,-13 10 0,-4 3 0,-13 16 0,-8 7 0,-2 8 0,0 0 0,-5 5 0,12-6 0,-6 6 0,7-7 0,0-2 0,5-6 0,3-6 0,9-7 0,-2-2 0,8-8 0,-4-1 0,5-5 0,1-5 0,-1 1 0,0-1 0,1-3 0,-1 0 0,-3-4 0,-2 0 0,4 0 0,1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24575,'21'0'0,"-6"0"0,17-9 0,-4 3 0,6-3 0,5 0 0,1 8 0,-6-8 0,5 8 0,-16-3 0,9 4 0,-18 0 0,6 0 0,-12 0 0,1 0 0,-6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24575,'11'0'0,"3"0"0,-1 0 0,3 0 0,5 0 0,2 0 0,0 0 0,3 0 0,-4 0 0,6 0 0,-6 0 0,-1 0 0,-4 0 0,-5 0 0,0 0 0,-5 0 0,-3-4 0,0 3 0,-4-2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24575,'33'0'0,"8"0"0,13 0 0,8 0 0,7 0 0,1-5 0,-14 4 0,3-9 0,-5 9 0,1-13 0,-6 11 0,-4-11 0,-21 13 0,7-3 0,-17 4 0,-1 0 0,-9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24575,'-4'7'0,"0"3"0,4-1 0,0 5 0,0-1 0,0 20 0,0-2 0,0 21 0,0-11 0,0 18 0,0 5 0,0 7 0,0-7 0,0-5 0,0-5 0,0 1 0,0 13 0,5-19 0,0-2 0,8-14 0,-7-10 0,6-6 0,-11-5 0,5-8 0,-5 2 0,3-5 0,-4 2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3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0 195 24575,'0'6'0,"0"1"0,0 23 0,0-6 0,0 9 0,0 0 0,0 1 0,0 0 0,0-1 0,0-6 0,0-4 0,0-2 0,0-8 0,0-2 0,0-17 0,0 0 0,0-24 0,0 1 0,0-17 0,0 5 0,0-5 0,9 7 0,8-7 0,3 10 0,15-10 0,-8 15 0,8-4 0,-6 10 0,5 1 0,-5 9 0,-2 5 0,0 2 0,-10 7 0,5-3 0,-10 4 0,0 0 0,-5 0 0,-3 7 0,0 3 0,-4 6 0,0-6 0,0-3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9 24575,'1'-9'0,"-5"10"0,-16 20 0,-11 16 0,-4 20 0,-5 7 0,-3 15-636,10 9 636,2 3 0,22-39 0,4 0 0,0 37 0,5 5 0,0 1 0,0-7 0,-1-36 0,2-1 0,14 31 0,-3-31 0,4-1 0,33 33 0,-10-14 0,12 5 0,-12-34 0,8 16 0,-3-17 0,-10-17 0,-10-5 0,-3-12 0,1-1 636,-8-7-636,-1-23 0,-10 13 0,-3-11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6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47 24575,'11'0'0,"6"0"0,11-5 0,1 4 0,9-12 0,-9 11 0,4-11 0,-6 12 0,-12-7 0,0 7 0,-10-2 0,-1 10 0,-15 18 0,-6 1 0,-21 26 0,5-13 0,-12 17 0,12-11 0,-6 9 0,8-15 0,0 1 0,6-11 0,6-6 0,6-1 0,5-10 0,4 0 0,0-5 0,4 1 0,6-4 0,14-1 0,3-3 0,9 0 0,-4 0 0,-1 0 0,0 0 0,-4 0 0,-2 0 0,-8 0 0,-2 0 0,-3 0 0,-1 0 0,1 0 0,-4 0 0,-1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1:48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7 149 24575,'-7'0'0,"28"0"0,25-12 0,29-2 0,15-14 0,6 8 0,-19 6 0,19 2 0,-40 5 0,15-6 0,-27 7 0,-16 1 0,-9 1 0,-11-1 0,-3 0 0,-1 2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7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24575,'0'-10'0,"0"2"0,7-3 0,3 7 0,11-4 0,1 7 0,11-8 0,-4 8 0,4-7 0,-1 7 0,2-3 0,6 4 0,-6 0 0,-1 0 0,-11 0 0,5 0 0,-14 0 0,0 0 0,-9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8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485 100 24575,'0'-15'0,"0"-1"0,0-5 0,0 7 0,-7-7 0,-7 16 0,-15-2 0,-5 7 0,-12 9 0,-3 14 0,-2 17 0,-1 20 0,12-8 0,-7 12 0,14-20 0,-1 10 0,14-17 0,5 2 0,10-11 0,1-6 0,4-5 0,3-5 0,15-4 0,7 1 0,14-3 0,7-2 0,-5-4 0,5 0 0,-12 4 0,-1-3 0,-10 7 0,-6 0 0,-4 10 0,-5 4 0,2 11 0,-5 1 0,-1 5 0,-4 6 0,0-3 0,-13-1 0,1-3 0,-16-7 0,3-2 0,-3-6 0,0-5 0,1-3 0,0-6 0,-6-5 0,4-4 0,1 0 0,1 0 0,6-15 0,2 4 0,3-18 0,11 11 0,1-4 0,4 10 0,0-4 0,0 7 0,0 1 0,0 5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1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24575,'11'0'0,"2"0"0,8 0 0,1 0 0,6 0 0,-6 0 0,4 0 0,-8 0 0,8 0 0,-12 0 0,6 0 0,-15 13 0,-13 10 0,-3 2 0,-26 22 0,15-9 0,-20 13 0,13-3 0,-3-7 0,7-5 0,7-9 0,4 0 0,2-14 0,7 8 0,2-13 0,3 4 0,0-5 0,3-2 0,10-2 0,5-3 0,10 0 0,-1 0 0,6-5 0,-4 0 0,3-8 0,-4 7 0,-1-7 0,0 8 0,-4 0 0,-6 1 0,-1 0 0,-8 3 0,4-2 0,-8 3 0,-1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20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24575,'-1'-7'0,"11"-5"0,14 2 0,5-7 0,9 6 0,-4-7 0,6 11 0,-1-11 0,7 16 0,-5-11 0,5 12 0,-16-3 0,1 4 0,-13 0 0,0 0 0,-10-8 0,-2 6 0,-1-5 0,-1 7 0,-1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2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257 378 24575,'-9'3'0,"2"4"0,7 1 0,13 4 0,2 0 0,12-6 0,1 2 0,-1-8 0,0 0 0,0 0 0,1 0 0,5 0 0,-9-3 0,7-2 0,-12-12 0,2 2 0,-7-11 0,3 3 0,-7 0 0,3-3 0,-9-2 0,0-6 0,-4-6 0,0 6 0,0 1 0,0 5 0,-4 1 0,-9 4 0,-1 1 0,-17 8 0,7 6 0,-14 3 0,9 5 0,-9 0 0,9 0 0,-9 9 0,8 7 0,-5 9 0,10 9 0,-4-3 0,13 7 0,-8-2 0,13 3 0,-3 1 0,8 0 0,2 6 0,4-5 0,0 5 0,0 0 0,0-5 0,5 12 0,0-12 0,6 11 0,3-11 0,-2 5 0,2-6 0,-4 12 0,-5-15 0,0 8 0,-5-22 0,0-2 0,0-8 0,-4 2 0,-4-6 0,-5 3 0,-9-3 0,0-4 0,-6-1 0,5-4 0,-3 0 0,4 0 0,-1 0 0,5 0 0,3 0 0,6 0 0,-2 0 0,6 0 0,2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2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24575,'-1'2'0,"6"0"0,12 13 0,11 0 0,6-1 0,1 4 0,5 3 0,-6 0 0,2-1 0,-7 8 0,-2-12 0,-7 22 0,8-13 0,-7 14 0,-1-4 0,-6-1 0,-4 11 0,-5-3 0,0 12 0,-5 6 0,0-4 0,0 11 0,0-11 0,0 5 0,0-7 0,0-1 0,-5-5 0,0-2 0,-10-1 0,3-3 0,-7 4 0,3-1 0,-10-2 0,5-3 0,-9 1 0,5-11 0,-6 6 0,1-6 0,1-5 0,5-6 0,2-3 0,6-7 0,-1 3 0,4-4 0,-2 0 0,6 0 0,-3-4 0,8 3 0,-2-6 0,2 2 0,0-3 0,1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23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24575,'11'0'0,"6"0"0,1 0 0,3 0 0,1 0 0,-4 0 0,13 0 0,-11 0 0,6 0 0,-13 0 0,3 0 0,-4 0 0,1 0 0,-2 0 0,-7 0 0,-1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24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24575,'0'7'0,"0"0"0,0 0 0,-3-3 0,2 2 0,-5-5 0,2 2 0,-3-3 0,3 3 0,1-2 0,3 3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2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24575,'-19'0'0,"-4"0"0,0 0 0,-4 0 0,-19 0 0,2 0 0,-11 0 0,-12 0 0,27 0 0,-25 0 0,23 0 0,-19 0 0,11 0 0,3 0 0,8 0 0,15 0 0,-3 0 0,15 0 0,0 0 0,8 3 0,1 5 0,3 4 0,0 10 0,0 6 0,0 6 0,0 19 0,0-4 0,0 26 0,0-4 0,0 24-704,2-42 0,2 1 704,0 8 0,0 3 0,3 1 0,1 6 0,-3-1 0,1 6 0,0-2-1037,-1-9 0,1 0 0,-1 3 1037,2 21 0,-1 4 0,0 0-1040,-2-9 1,-1-1-1,-1 1 1040,1 6 0,0 0 0,-1-3 0,-1-13 0,-1-4 0,-1 7 0,1 9 0,0 8 0,0 0 0,0-7 0,0-3 0,0-5 0,0 3 0,0-5 0,0 3 0,0 1 0,0-3 0,0 14 0,0-3 0,0-4 0,0-15 0,0-2 0,0 1-745,0 12 1,0 2 0,0-2 744,0-6 0,0-1 0,0-2-136,0 25 1,0-4 135,0-1 0,0-5 0,1-27 0,-2-3 749,-1 10 1,-2-3-750,-3 19 0,3-33 0,1 1 0,-3 43 2874,6-23-2874,0 3 3096,-5-26-3096,4 10 1817,-3-23-1817,4 3 856,0-12-856,0-4 0,0-2 0,0-4 0,0 0 0,0-5 0,0 4 0,0-8 0,0 4 0,3-5 0,1 1 0,4-1 0,3 1 0,2 0 0,14 1 0,-3-4 0,20-1 0,5-4 0,21 0 0,2 0 0,12 0 0,-19-2 0,1-2 0,-13 0 0,2 0 0,16-2 0,-2-1 0,11-6 0,-4 7 0,-6-5 0,-5 10 0,3-5 0,-21 2 0,-6 3 0,-14-3 0,-5 4 0,-10-4 0,0 3 0,-5-2 0,-3-4 0,0-7 0,-4 3 0,0-1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29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24575,'21'0'0,"17"0"0,26 0 0,23-12 0,1 4-376,-31-4 0,-2-2 376,15 1 0,-20 4 0,-1-1 0,10-1 185,11-5-185,-21 8 0,-5-6 0,-20 13 0,3-4 0,-14 5 567,-2 0-567,-3 0 0,-1 0 0,-2 4 0,2 9 0,-6 11 0,3 16 0,-4 15 0,0 7 0,5 8 0,-4 15 0,5-4-378,-6-30 0,0 2 378,0 44 0,0-40 0,0 1 0,0-5 0,0 2 0,0 4 0,0 3 0,0 0 0,0 2-722,0 3 0,0 1 722,0 6 0,0 1 0,0-1 0,0 0 0,0 0 0,0 0 0,0 0 0,0 0 0,-1 1 0,2-1 0,2 0 0,0 0 0,-2-4 0,0-1 0,2-1 0,0 0-352,1-4 1,-2-3 351,-1-11 0,0 1 0,5 19 0,1-2 0,-1 5 0,1-14 0,0 2 0,-1-9 0,-1-2 0,2 43 0,-2-38 0,0-1 0,-4 22-175,9-7 175,-8 1 0,8-1 0,-9 0 0,9 0 667,-8 0-667,8-7 1428,-4 5-1428,0-11 780,4 11-780,-9-11 203,9 5-203,-9-1 0,9-10 0,-9 9 0,8-18 0,-4 12 0,1-18 0,3 10 0,-8-11 0,8 6 0,-8-6 0,3-1 0,-4-1 0,0-3 0,0 4 0,4-6 0,-3 1 0,4 5 0,-1 1 0,1 18 0,1-9 0,-2 9 0,1-13 0,-4 8 0,3 0 0,-4 1 0,0 4 0,0-11 0,0-1 0,5-1 0,-4-16 0,3 9 0,-4-14 0,0 3 0,0 1 0,0-5 0,0 5 0,0-6 0,0 6 0,0 0 0,0 1 0,0 3 0,0-3 0,0-1 0,0 4 0,0-8 0,0 14 0,0-13 0,0 13 0,0-10 0,4 1 0,-3 3 0,6-8 0,-2 6 0,-1-10 0,-1 1 0,-3-18 0,-3 5 0,-28-9 0,-4 7 0,-20 0 0,-4 0 0,3 0 0,-28 0 0,24 0 0,-20 0 0,17-11 0,5 4 0,-15-15 0,30 6 0,-16-6 0,23 7 0,-3 0 0,17 6 0,0 0 0,9 5 0,2 0 0,7 1 0,0-1 0,4-4 0,0-9 0,0 11 0,0-6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41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1 318 24575,'99'-10'0,"0"0"0,0 0 0,1 1 0,-1-1 0,0 0 0,0 0 0,0 0 0,1 1 0,-1-1 0,0 0 0,0 0 0,0 0 0,1 1 0,-1-1 0,0 0 0,0 0 0,0 0 0,-3 1 0,-1 0 0,0-1 0,0 1 0,1-1 0,-1 1 0,0-1 0,0 1 0,0 0 0,1-1 0,-1 1 0,0-1 0,0 1 0,1 0 0,-1-1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1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99 166 24575,'-4'3'0,"1"5"0,3 0 0,0 8 0,0-4 0,0 0 0,3 3 0,6-6 0,4 3 0,3-8 0,-3 0 0,7 0 0,-6-3 0,7 3 0,-8-4 0,7 0 0,-10 0 0,11-12 0,-12 6 0,4-15 0,-1 4 0,-3-1 0,4 0 0,-9 3 0,4-3 0,-7-5 0,3 1 0,-4-4 0,0 8 0,0-4 0,0 6 0,-8 3 0,-1 4 0,-8 5 0,-5 4 0,5 0 0,-10 0 0,4 0 0,-5 14 0,0-3 0,4 16 0,-4-2 0,9-2 0,-4 4 0,5-4 0,4 9 0,0-3 0,9 9 0,-3-9 0,7 9 0,-3-4 0,4 6 0,0-6 0,0-1 0,0-5 0,0-1 0,7-5 0,14 4 0,4-12 0,15 3 0,-11-12 0,9-1 0,-4-4 0,0 0 0,5 0 0,-5 0 0,0-4 0,-1-5 0,-6-1 0,0-3 0,1-1 0,-13 8 0,-3-2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24575,'-5'0'0,"6"0"0,16 0 0,5 0 0,6 0 0,-1 0 0,0 0 0,1 0 0,-1 0 0,1 0 0,-6 0 0,0 0 0,-6 0 0,1 0 0,-8 0 0,-2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1 24575,'-11'0'0,"-3"0"0,-4 0 0,1 0 0,-5 0 0,5 0 0,1 0 0,-1 0 0,4 0 0,1 0 0,5 0 0,-5 0 0,4 0 0,-1 6 0,6 3 0,3 2 0,0 4 0,0-2 0,0-1 0,0 4 0,0 1 0,0 6 0,0 4 0,0 0 0,0 6 0,0-4 0,5 10 0,-4-11 0,3 5 0,-4-6 0,0-4 0,0 3 0,0-12 0,0 2 0,0-8 0,0-1 0,0 1 0,0-1 0,0 0 0,3-2 0,1-2 0,3-3 0,1 0 0,0 0 0,3 0 0,2 0 0,3 0 0,6 0 0,-5 0 0,10 0 0,-10 0 0,5 0 0,-6 0 0,-3 0 0,-5 0 0,-4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2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16 24575,'-3'-9'0,"5"2"0,3 7 0,7 0 0,0 0 0,4 0 0,-8 0 0,8 0 0,-4 0 0,-2 0 0,-3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24575,'0'11'0,"0"8"0,0 0 0,0 8 0,0 1 0,0 4 0,0-3 0,0-1 0,0-7 0,0-8 0,0-5 0,0-5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4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5 209 24575,'-4'-5'0,"8"-2"0,2-16 0,9 5 0,-5-3 0,2 8 0,0-3 0,-7 8 0,5-1 0,-5 6 0,3-5 0,-1 7 0,1-7 0,0 8 0,3 0 0,-2 0 0,6 0 0,-2 0 0,-1 0 0,4 4 0,-3 0 0,3 8 0,-3-3 0,2 7 0,-2-7 0,4 6 0,-1-5 0,1 2 0,-5-4 0,0-1 0,0-2 0,-4-2 0,4-3 0,-1 0 0,-2-3 0,7-10 0,-7-6 0,4-8 0,1-1 0,-5 6 0,4 0 0,-5 5 0,0 5 0,0 0 0,-4 8 0,-1 1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6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8 157 24575,'-7'0'0,"6"0"0,11 0 0,4 0 0,12 0 0,-3 0 0,10 0 0,-9 0 0,2 0 0,-9 0 0,0 0 0,-8-7 0,2 2 0,-11-10 0,4 3 0,-4-5 0,0-5 0,0 8 0,-4-6 0,3 11 0,-6-3 0,-1 8 0,-1-7 0,-7 10 0,3-7 0,-4 8 0,0 0 0,1 0 0,3 7 0,-3 3 0,3 6 0,0 1 0,0 0 0,5 4 0,3 2 0,-3 4 0,7 0 0,-3 6 0,4-4 0,0 9 0,0-3 0,0 4 0,0 1 0,0-6 0,4 5 0,1-11 0,9 10 0,0-14 0,9 9 0,-5-19 0,10 4 0,-6-9 0,1-4 0,3-1 0,-4-4 0,6 0 0,-6-7 0,0-7 0,1-10 0,-8-4 0,7 0 0,-12 0 0,3 6 0,-4-5 0,-4 17 0,-1-2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24575,'-2'-5'0,"0"2"0,16 3 0,-1 0 0,3 0 0,1 0 0,-5 0 0,0 0 0,-4 0 0,-1 0 0,-3 0 0,0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7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16 24575,'-7'-9'0,"-2"3"0,-11 6 0,-2 0 0,-1 0 0,-3 0 0,8 0 0,-4 0 0,1 0 0,7 0 0,-2 0 0,8 0 0,4 6 0,0 3 0,4 6 0,0 2 0,0 0 0,0 4 0,0-3 0,0 8 0,0-3 0,0 4 0,0 0 0,0 1 0,0-1 0,0 0 0,0 1 0,0-1 0,0 0 0,0-4 0,0-6 0,0-1 0,0-8 0,0 4 0,0-4 0,0-1 0,0 0 0,0 0 0,3-3 0,1-1 0,4-3 0,3 0 0,2 0 0,8 0 0,-3 0 0,8 0 0,-8 0 0,8 0 0,-8 0 0,3 0 0,-4 4 0,-1-3 0,-3 6 0,3-6 0,-8 5 0,3-5 0,-6 3 0,-2-4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24575,'15'0'0,"0"0"0,2 0 0,4 0 0,2-4 0,0 3 0,-2-3 0,-4 4 0,-8 0 0,-2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42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24575,'52'0'0,"-1"0"0,8 0 0,0 0 0,34 0-1148,-34 0 0,2 0 1148,-1 0 0,2 0-633,5 0 1,2 0 632,9 0 0,1 0 0,-5 0 0,2 0 0,15 0 0,-1 0 0,-19 0 0,0 0 0,18 0 0,1 0 0,-19 0 0,-4 0 0,-13 0 0,-1 0 240,11 0 1,-5 0-241,5 0 0,35 0 0,-19 0 0,-7 0 0,-10 0 0,-10 0 1066,-6 0-1066,-1 0 1614,7 0-1614,-5 0 400,5 0-400,-14 0 0,6 0 0,-6 0 0,1 0 0,-7-4 0,-3 3 0,3-4 0,0 0 0,0 4 0,-3-8 0,-4 3 0,0 0 0,-1-3 0,-6 8 0,1-8 0,-6 8 0,0-3 0,-6 4 0,1-4 0,-1 3 0,1-3 0,-1 4 0,-4 0 0,0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3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86 24575,'0'6'0,"0"-12"0,0-4 0,4-10 0,4 7 0,5 0 0,4 1 0,0 3 0,-1 5 0,1 0 0,4 4 0,-7 0 0,2 0 0,-8 3 0,-4 10 0,-1 5 0,-3 15 0,0 1 0,0 6 0,-5 6 0,-5-5 0,-6 5 0,1-6 0,1-6 0,0-1 0,0-11 0,1-5 0,-3-1 0,8-7 0,-8 3 0,3-4 0,-4 0 0,1-3 0,3-2 0,1-3 0,5 0 0,-1 0 0,1 0 0,-1 0 0,4-3 0,1-1 0,3-8 0,0 3 0,0-2 0,0 3 0,0 0 0,0 1 0,3 3 0,1-3 0,8 6 0,0-2 0,5 3 0,0 0 0,4 0 0,-3 0 0,8 0 0,-3 0 0,4 0 0,0 4 0,1 5 0,-1 1 0,-4 3 0,3-4 0,-8-1 0,3-3 0,-4-1 0,-1-4 0,1 0 0,-4 0 0,-2 0 0,1-4 0,-3-4 0,3-5 0,-4-4 0,5-4 0,-4 3 0,4-4 0,-5 5 0,0 5 0,0 0 0,-4 4 0,-1 4 0,-3 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66 24575,'-9'2'0,"2"-12"0,15 0 0,-3-6 0,3 8 0,-1 0 0,-3 4 0,3-3 0,5 6 0,-4-2 0,8 3 0,-8 0 0,7 0 0,-6 0 0,2 0 0,1 4 0,-4 0 0,8 8 0,-4 0 0,5 1 0,-4-1 0,2-4 0,-2 0 0,-1 0 0,0 0 0,-5-4 0,1-1 0,-1-3 0,1 0 0,-1 0 0,1 0 0,-1-3 0,1-5 0,0-1 0,0-3 0,-1 5 0,1-1 0,-1 1 0,1-1 0,-4 0 0,-1 1 0,1 3 0,-4-3 0,4 6 0,-4-2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24575,'-9'-4'0,"3"0"0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1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1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1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24575,'4'4'0,"-1"-1"0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2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24575,'12'0'0,"-4"0"0,-5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24575,'14'-2'0,"-3"5"0,-11-9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4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1052 17 24575,'-3'-4'0,"-5"1"0,-5 3 0,-3 0 0,-1 0 0,-5 0 0,0 0 0,-11 0 0,9 0 0,-8 0 0,9-5 0,-10 4 0,4-3 0,-9 4 0,9 0 0,-16 0 0,15 0 0,-21 0 0,9 0 0,-5 0 0,1 5 0,5 10 0,-17 13 0,23-1 0,-21 14 0,24-10 0,-6 12 0,1 5 0,4 1 0,6 5 0,0 0 0,11-1 0,-5 1 0,14 0 0,-7 0 0,12 0 0,-2 6 0,4-11 0,0 18 0,0-24 0,0 16 0,0-12 0,0 1 0,4 4 0,12-9 0,1 4 0,8-6 0,1 0 0,5-5 0,2 6 0,2-10 0,2 4 0,3-6 0,3-3 0,2-2 0,1-9 0,-5-2 0,12-3 0,-12-1 0,11-4 0,14-2 0,-9-4 0,15 0 0,-19-5 0,1-6 0,-5-10 0,3-2 0,-3-8 0,0 3 0,-1-4 0,-10-5 0,4 3 0,-15-1 0,7 5 0,-13-4 0,2 5 0,-4-10 0,-4 5 0,4-11 0,-7-3 0,7 0 0,-7-4 0,3 5 0,-5-7 0,1 0 0,0 7 0,-6 1 0,0 6 0,-5 0 0,0 6 0,0 1 0,0 5 0,-8 1 0,-3 0 0,-7-1 0,1 6 0,-6-5 0,0 8 0,-18-9 0,11 9 0,-10 1 0,12 0 0,1 4 0,0-4 0,-1-5 0,6 5 0,0-8 0,5 8 0,3-4 0,-2 9 0,3-2 0,-4 5 0,1-2 0,-1 7 0,0-2 0,0 6 0,1-3 0,-1 4 0,0 0 0,0-4 0,1 3 0,3-2 0,-3 3 0,7 0 0,-2 0 0,7 0 0,0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493 219 24575,'-13'-4'0,"4"1"0,-13 3 0,3 0 0,-8-4 0,-6 11 0,3 5 0,-10 19 0,7 6 0,-10 13 0,15-12 0,-18 37 0,28-43 0,-21 40 0,18-39 0,-2 19 0,-1-14 0,17 6 0,-5-15 0,11 10 0,-3-15 0,4 13 0,0-13 0,0 4 0,0-2 0,0-3 0,0 4 0,4 0 0,10 2 0,1-6 0,13 5 0,1-8 0,1 3 0,14-2 0,-8-6 0,10 4 0,0-3 0,-5 0 0,5 3 0,0-7 0,-10 6 0,25-3 0,-27-4 0,16-3 0,-17-8 0,-4 0 0,4 0 0,-6 0 0,6-8 0,-4-3 0,5-13 0,-7 4 0,3-8 0,0-3 0,0-1 0,2-9 0,4 3 0,-3-5 0,5-5 0,-6-1 0,0-5 0,-5 7 0,4-6 0,-9 6 0,-1-7 0,-6 6 0,-5 2 0,0 6 0,-4 0 0,-2 0 0,-4 6 0,0-4 0,0 3 0,-9-22 0,-1 18 0,-10-17 0,-3 26 0,2-3 0,-7 3 0,4 7 0,-4-1 0,0 6 0,1 4 0,-6 0 0,4 5 0,-9 3 0,4 2 0,-13 4 0,0 0 0,0 0 0,-6 0 0,12 4 0,-5 6 0,5 11 0,-1 6 0,-1 5 0,-1 1 0,7-3 0,3-4 0,10-3 0,3-6 0,4-4 0,0-1 0,5-4 0,0 0 0,4-1 0,4-3 0,1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44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278 555 24575,'-18'-27'0,"4"-1"0,-2-10 0,0-2 0,-2-7 0,-12-6 0,6 5 0,-12-13 0,11 14 0,-4-7 0,11 20 0,3 3 0,5 16 0,5 1 0,1 6 0,11 3 0,16 1 0,3 8 0,26 3 0,4 17 0,1-9 0,11 9 0,-5-6 0,1 2 0,14 6 0,-14 5 0,7-4 0,-9 4 0,1-1 0,-8-4 0,0 9 0,-9-10 0,-5 4 0,-3-7 0,-6-1 0,0 0 0,-6-5 0,-1-1 0,-6-6 0,-4 0 0,-2 1 0,-4-2 0,0 1 0,-1 0 0,1-4 0,-1-2 0,-3 1 0,-1 0 0,0 5 0,-3-1 0,3 1 0,-4 0 0,0-1 0,0 11 0,0 9 0,-10 5 0,-16 21 0,-15 6 0,-21 17-557,33-35 0,-1 1 557,-3 6 0,1-2 0,-16 24 0,23-26 0,0-1 0,-20 17-35,10 10 35,-2-14 0,13 2 0,1-17 0,0 9 0,11-18 1111,-3 12-1111,4-12 38,-1-1-38,1-1 0,3-11 0,2 5 0,1-10 0,-3-2 0,7-4 0,-3 0 0,4-1 0,-4-3 0,-1-1 0,-3-4 0,-1 0 0,1-4 0,-2-6 0,1-5 0,-5-4 0,-2-6 0,0-1 0,-4-6 0,8 0 0,-4-7 0,1 6 0,2-5 0,-7 6 0,8 0 0,-8 0 0,9 6 0,-5-5 0,7 15 0,-1-8 0,1 14 0,0-3 0,4 4 0,-3 4 0,7-2 0,-7 6 0,3-3 0,-3 4 0,3-3 0,2 2 0,3-3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7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 24575,'7'0'0,"4"0"0,2 0 0,-1 0 0,4 3 0,-4 2 0,6 12 0,-1-3 0,1 18 0,0-8 0,-2 20 0,3 5 0,-6 14 0,-2 14 0,-6 2 0,-5 8 0,0-1 0,0 9 0,0-20-288,1-21 1,-2 1 287,-10 21 0,3-24 0,-3 0 0,-15 35 0,5-39 0,-1-1 0,-11 42 0,4-35 0,-1-1 0,6-7 0,0 0 0,-7 5 0,1-1 0,-14 26 0,-5 4 0,9-23-8,-2 7 8,4-13 0,11-11 0,4-10 0,9-9 0,2-8 574,4-2-574,0-6 0,4-2 0,1-3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48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24575,'0'12'0,"0"1"0,0 18 0,0 2 0,0-5 0,0 11 0,0-5 0,0 0 0,0 11 0,0-20 0,0 13 0,0-20 0,0-1 0,0-5 0,0-5 0,0 1 0,6-4 0,8-1 0,7-7 0,12-6 0,1-5 0,6-5 0,-6 1 0,5-1 0,-11 2 0,5 3 0,-10 6 0,-2 1 0,-4 7 0,-5-6 0,0 6 0,-5-3 0,1 4 0,-4-3 0,0-1 0,-4-4 0,0 4 0,0 1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50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2892 1 24575,'0'39'0,"0"3"0,0 18 0,0-10 0,0 41 0,0-42 0,0 43 0,0-28 0,0 0 0,0 11 0,0-12 0,0 6 0,-5 1 0,-1-1 0,-6 8 0,-4-19 0,3 15 0,-7-16 0,2 12 0,0 0 0,-4 0 0,5-7 0,-13 22 0,11-31 0,-15 29 0,16-33 0,-15 18 0,4-4 0,-13 16 0,5-7 0,-6 8 0,9-18 0,1-6 0,-16 23 0,18-30 0,-23 31 0,0-3 0,15-26-262,0-2 0,-1 1 262,1 6 0,-19 16 0,29-28 0,1-1 0,-15 15 0,14-14 0,0 1 0,-19 22 0,-7 2 0,-2 3 0,-4-3 0,-1 5 0,27-36 0,0 1 0,0-1 0,-2 1 0,-2 1 0,-1-1 0,-23 19 0,26-21 0,0-1 0,-4-5 0,1 0 0,-21 32 0,17-26 0,4-2 0,-1 10-67,-18 15 67,14-15 0,-7 11 0,9-16 0,-1 7 0,1-13 0,0 7 0,6-9 522,-5 5-522,11-7 69,-9-3-69,10-4 0,-2-4 0,4-1 0,6-1 0,-4-3 0,8-2 0,-4-3 0,2-1 0,3 0 0,-4-4 0,5 4 0,-6-3 0,5 3 0,-10 1 0,9-1 0,-3-3 0,4 3 0,0-7 0,5 6 0,0-7 0,5 4 0,-1-4 0,1 3 0,3-2 0,1 2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1:17:51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0 24575,'4'2'0,"-1"4"0,-7 14 0,-2 8 0,-7 0 0,2 11 0,-7-5 0,3 0 0,4-1 0,-5-6 0,10-4 0,-7 3 0,5-8 0,-1 3 0,1-9 0,3 4 0,-2-8 0,7 4 0,-4-4 0,1-4 0,2 2 0,-2-2 0,6 0 0,5 3 0,9-6 0,1 2 0,8 1 0,-4-3 0,6 7 0,4-2 0,-3-1 0,4 3 0,-6-3 0,0 4 0,-4 0 0,-2 0 0,-4-1 0,-5 0 0,0 0 0,-5-1 0,1-3 0,-1 0 0,-3-4 0,-1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3:02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24575,'7'0'0,"0"0"0,1 0 0,-1 0 0,4 0 0,-2 0 0,3 0 0,-5 0 0,1 0 0,-1 0 0,1 0 0,-1 0 0,1 0 0,-1 0 0,1 0 0,-1 0 0,1 0 0,-1 0 0,1 4 0,-1-3 0,0 2 0,0-3 0,1 0 0,-4 3 0,2-2 0,-2 2 0,4-3 0,-1 0 0,1 0 0,-1 0 0,0 0 0,1 0 0,0 0 0,-1 0 0,1 0 0,-1 0 0,0 0 0,1 0 0,-1 0 0,1 0 0,-1 0 0,1 0 0,-1 0 0,1 0 0,-1 0 0,1 0 0,-1-3 0,1-1 0,-1-1 0,1-1 0,-1 1 0,1-2 0,-4-1 0,3 4 0,-3-3 0,3 3 0,1 0 0,-1-3 0,1 3 0,-1-1 0,-3-1 0,3 5 0,-7-5 0,7 5 0,-3-2 0,0 0 0,-1-1 0,1-18 0,-3 15 0,4-11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48.2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24575,'12'0'0,"-5"0"0,47 0 0,1 0 0,14 0 0,6 0 0,-23 0 0,11 0 0,-2 0 0,0 0 0,-2 0 0,-18 0 0,-13 0 0,-2 0 0,-14 0 0,-3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49.1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392 0 24575,'0'24'0,"0"4"0,0 1 0,5 5 0,-4-1 0,9 1 0,-9-6 0,5 5 0,-6-11 0,0 10 0,0-10 0,0 11 0,0-11 0,-5-1 0,4-1 0,-12-4 0,6 4 0,-13-4 0,4 4 0,0-9 0,-3 4 0,3-5 0,-5 0 0,0 0 0,-6 1 0,5-5 0,-4-1 0,5-5 0,0 0 0,-6 0 0,5 0 0,1 0 0,1 0 0,9 0 0,-3 0 0,4 0 0,1 0 0,4-4 0,1 3 0,4-3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49.70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24575,'8'0'0,"0"0"0,22 0 0,-8 0 0,11 0 0,-16 0 0,8 0 0,-14 0 0,3 0 0,-9 0 0,0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0.13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1 24575,'-6'0'0,"8"0"0,8 0 0,15 0 0,-8 0 0,16 0 0,-5 0 0,6 0 0,-6 0 0,4 0 0,-9 0 0,9 0 0,-19 0 0,2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0.6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24575,'0'35'0,"0"-2"0,0 24 0,0 18 0,0-19 0,0 27 0,0-24 0,0 0 0,0-8 0,0-10 0,0-18 0,0-3 0,0-6 0,0-7 0,0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2:05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24575,'2'0'0,"7"0"0,24-5 0,14-7 0,3-10 0,-2 2 0,15-8 0,2-3 0,-5 8 0,3-11 0,-24 17 0,-2 1 0,7 4 0,-12 8 0,5 4 0,-6 0 0,-6-9 0,4 7 0,-13-7 0,6 9 0,-12 0 0,3 0 0,-5 0 0,-3 0 0,-2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47.43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187 352 24575,'0'36'0,"0"-8"0,0 24 0,0-13 0,0 14 0,0-5 0,0-1 0,4-15 0,-2-7 0,2-10 0,-4-2 0,-12-23 0,0-4 0,-12-25 0,1-8 0,0-1 0,-1-5 0,6 7 0,1 0 0,6-1 0,0 8 0,4 0 0,2 7 0,5 1 0,-4 4 0,3 2 0,-3 6 0,4 4 0,0 2 0,0 4 0,0 0 0,0-4 0,0 3 0,0-4 0,3 5 0,13-5 0,0 3 0,14-4 0,3 4 0,6 0 0,7-1 0,0 6 0,-7 1 0,6 5 0,-12 0 0,5 0 0,-12 0 0,-6 0 0,-6 0 0,-6 0 0,-3 4 0,-1 5 0,-4 5 0,-5 11 0,-11 3 0,-15 6 0,-6 8 0,-5-5 0,1-1 0,5-2 0,-4-5 0,7 0 0,0-2 0,6-11 0,2-1 0,11-6 0,0 0 0,5 0 0,11-4 0,5-6 0,16-5 0,9-4 0,8-6 0,0 8 0,4-8 0,-4 15 0,0-4 0,-2 5 0,-6 0 0,-6 0 0,-6 0 0,-7 4 0,-4 1 0,0 3 0,-4 6 0,-1 0 0,-4 1 0,0 3 0,0-3 0,0 4 0,-16 7 0,-2-4 0,-16 11 0,2-11 0,-2 11 0,1-15 0,6 8 0,7-16 0,1 4 0,9-5 0,-3-4 0,4-1 0,1-4 0,-1 0 0,1 0 0,-1 0 0,5 0 0,0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1.6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209 212 24575,'-5'18'0,"-1"7"0,-10 3 0,9 6 0,-3-6 0,10-2 0,0-5 0,0-5 0,0-2 0,0-5 0,8-4 0,3-2 0,3-3 0,12 0 0,-9 0 0,15 0 0,-4 0 0,0 0 0,5 0 0,-5 0 0,0-4 0,-1 3 0,-7-9 0,1 0 0,0-2 0,-1-3 0,1 0 0,-5-1 0,0-11 0,-1 5 0,-3-11 0,3 5 0,-3-6 0,-6 0 0,-1 5 0,-5 3 0,0 5 0,0 0 0,0 5 0,0 2 0,-4 4 0,-6 0 0,-6 0 0,-5 0 0,0 4 0,-5 1 0,3 5 0,-9 0 0,9 0 0,-9 0 0,9 0 0,-9 0 0,3 0 0,1 0 0,-5 6 0,5 5 0,0 6 0,-5 5 0,10 5 0,-4-4 0,6 3 0,4-5 0,2 0 0,5-6 0,0 0 0,0-1 0,5-3 0,-4 3 0,4 0 0,-1 2 0,-3 0 0,4 3 0,-5 1 0,0-4 0,4 3 0,2-10 0,4-4 0,0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3.5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9 125 24575,'-5'-4'0,"1"-1"0,4-9 0,0-2 0,0 1 0,0 0 0,0 6 0,0-1 0,0-3 0,0 2 0,0 2 0,0 5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6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93 24575,'3'5'0,"10"-1"0,28-4 0,4 0 0,28 0 0,-3-6 0,17-9 0,-1 5-462,0-15 462,0 15 0,-22-4 0,16 1 0,-40 11 0,17-4 0,-38 6 0,-4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7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476 0 24575,'-5'13'0,"1"8"0,4 12 0,0-3 0,0 9 0,0-4 0,0 8 0,0-1 0,0 6 0,0 2 0,0 1 0,5 0 0,-4-3 0,4-6 0,-5-5 0,0 9 0,0-22 0,0 10 0,0-19 0,-5 5 0,-11-14 0,-7 8 0,-12-7 0,-6 4 0,-1-4 0,-8-2 0,1-5 0,7 0 0,1 0 0,12 0 0,3 0 0,5 0 0,5-4 0,1 3 0,6-7 0,0 7 0,4-3 0,1 4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7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24575,'3'0'0,"4"0"0,25 0 0,5 0 0,5 0 0,-1 0 0,-7 0 0,0 0 0,-6 0 0,-6 0 0,-8 0 0,-9 0 0,-1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8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24575,'25'0'0,"2"0"0,13 0 0,3 0 0,-6 0 0,9 0 0,-16 0 0,5 0 0,-14 0 0,-6 0 0,-10 0 0,-1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4:59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0 24575,'-13'3'0,"7"4"0,-12 18 0,11 3 0,-9 0 0,4 4 0,6-15 0,-4 15 0,9-15 0,-4 9 0,5 1 0,0-5 0,0 5 0,0-11 0,0 3 0,0 3 0,0 0 0,0 4 0,0-5 0,0 0 0,0-1 0,0 1 0,0 6 0,0-10 0,0 8 0,0-9 0,4 5 0,2-1 0,4 1 0,0-6 0,1 5 0,3-9 0,-3 3 0,8-3 0,-3-2 0,0-3 0,3-1 0,-3-5 0,4 0 0,1 0 0,-5 0 0,3 0 0,-3-9 0,4-3 0,-4-9 0,-1 6 0,-5-5 0,0 4 0,1-10 0,-5 3 0,-1-9 0,-5 3 0,0-12 0,0 6 0,0-13 0,0 12 0,0-5 0,0 7 0,0 5 0,0-3 0,0 9 0,-5-9 0,3 10 0,-8-5 0,5 6 0,-6 0 0,1 0 0,0 6 0,4 0 0,-3 6 0,0 3 0,-7 2 0,1 4 0,-4 0 0,-3 0 0,0 0 0,-5 0 0,6 0 0,6 4 0,0-3 0,6 8 0,-1-8 0,5 3 0,1-4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5:00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57 24575,'-4'5'0,"-1"-1"0,-4-4 0,-1 0 0,1 0 0,-1 0 0,1 0 0,0 0 0,7 0 0,7 0 0,5 0 0,3 0 0,-3 0 0,-1 0 0,0 0 0,1 0 0,-5-4 0,-1-1 0,-4-4 0,0-1 0,0 1 0,0-1 0,0 1 0,-4 4 0,-1 0 0,-4 5 0,4 4 0,-4 6 0,8-3 0,-4 2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5:01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24575,'0'8'0,"0"-4"0,0 26 0,0-7 0,0 11 0,0 6 0,0 3 0,0 6 0,0-6 0,0 4 0,0-11 0,0 19 0,0-18 0,0 19 0,0-20 0,0 4 0,0-12 0,0-1 0,0-1 0,0-9 0,0 4 0,0-12 0,0 5 0,0-3 0,0 3 0,0-4 0,0 4 0,0 2 0,0-1 0,0 4 0,0-3 0,0-1 0,0 0 0,0-6 0,0 0 0,0 1 0,0-5 0,0-1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6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24575,'9'0'0,"20"0"0,3 0 0,18 0 0,-11 0 0,4 0 0,1 0 0,-3 0 0,2 0 0,-15 0 0,-1 0 0,-8 0 0,-1 0 0,-8 0 0,-4 0 0,-3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48.49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168 0 24575,'-17'0'0,"-1"0"0,-2 0 0,6 0 0,-5 0 0,9 0 0,-3 0 0,4 4 0,0 5 0,-1 12 0,1-6 0,3 15 0,-2-14 0,7 8 0,-4 1 0,5-9 0,0 8 0,0-10 0,0 1 0,0 3 0,0-3 0,0 4 0,0 0 0,0 1 0,5-1 0,0 0 0,4 0 0,1-4 0,-1 3 0,0-8 0,0 3 0,0-4 0,0 0 0,-1-1 0,6 2 0,0-6 0,1 1 0,3-5 0,-3 0 0,4 0 0,0 0 0,-4-4 0,3-1 0,-8-9 0,4 4 0,-5-4 0,-1 5 0,-3-4 0,3-2 0,-7-4 0,4-13 0,-5 4 0,0-16 0,0 4 0,0 0 0,0 2 0,0 6 0,-5 6 0,0 1 0,-4 10 0,-1 2 0,2 4 0,-6 4 0,4 1 0,-3 4 0,-1 0 0,4 0 0,-4 0 0,6 0 0,-6 0 0,8 4 0,-7 1 0,12 0 0,-2-1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7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24575,'0'13'0,"0"6"0,0 9 0,0 5 0,0-5 0,0 9 0,0-8 0,0 9 0,0 0 0,0 1 0,0-5 0,0 8 0,0-12 0,0 3 0,0-6 0,0 0 0,0 1 0,0 0 0,0-1 0,-6-9 0,1 0 0,-8-5 0,5 1 0,-4 0 0,-3 0 0,0-4 0,-6 1 0,2-4 0,-3 1 0,-1-4 0,0-1 0,1-3 0,-1 0 0,1 0 0,3 0 0,1 0 0,5 0 0,2-2 0,2-2 0,2-2 0,1 0 0,3-1 0,0 1 0,3 0 0,0 0 0,-3 3 0,3-3 0,-3 3 0,3-10 0,0 7 0,0-4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24575,'12'0'0,"5"0"0,-3 0 0,4 0 0,-4 0 0,-1 0 0,1 0 0,0 0 0,-4 0 0,-1 0 0,-3 0 0,1 0 0,-4 0 0,0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24575,'-3'3'0,"0"3"0,7 8 0,6 1 0,2 3 0,6-4 0,-5 0 0,6 4 0,-4-6 0,3 6 0,1-3 0,-5-3 0,10 11 0,-9-12 0,7 5 0,-7-6 0,2 0 0,-6-2 0,-2-2 0,-3 0 0,0-3 0,1 1 0,-1 1 0,-3-2 0,-1 3 0,-2 0 0,0 0 0,0 3 0,0 2 0,0 2 0,0 1 0,-3 0 0,3 3 0,-6-2 0,1 6 0,-2-2 0,0 3 0,-1 1 0,-4 4 0,0 1 0,-1 5 0,-2-1 0,2 1 0,-3 0 0,-1-1 0,1-4 0,1-1 0,3-8 0,2-5 0,3-1 0,4-6 0,0 2 0,0-5 0,2-7 0,-2-18 0,3 11 0,0-10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2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39 245 24575,'-6'6'0,"0"3"0,2 1 0,-2 4 0,5-1 0,-2 1 0,3-4 0,0 3 0,0-3 0,0 4 0,0-4 0,0 3 0,0-2 0,0-1 0,0 3 0,9-3 0,-4 0 0,14-4 0,-4 0 0,4-2 0,2 4 0,-6-1 0,6-3 0,-2-1 0,-1-3 0,0 0 0,-4 0 0,-1 0 0,1 0 0,0 0 0,-1 0 0,1 0 0,-4 0 0,0-3 0,-1-4 0,-1-3 0,1-4 0,-2 0 0,0 0 0,0-3 0,0-2 0,1 0 0,-4-2 0,-1 2 0,0-3 0,-2-1 0,2 0 0,-3 1 0,0-1 0,0 5 0,0-4 0,0 3 0,0 1 0,-3 0 0,-1 4 0,-3 1 0,-3-1 0,3 3 0,-6-1 0,6 4 0,-3-1 0,1 2 0,2 4 0,-6-3 0,2 5 0,1-5 0,-3 5 0,3-1 0,-4 2 0,0 0 0,1 0 0,-1 0 0,0 0 0,-4 3 0,3 8 0,-3 1 0,4 9 0,-1-3 0,0 5 0,4-5 0,0 4 0,3-4 0,1 1 0,0 2 0,3-6 0,0 3 0,1-5 0,3 5 0,-3-3 0,3 2 0,-3-7 0,2 3 0,-2-6 0,0 3 0,3-4 0,-3-5 0,3 1 0,0-5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2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7 257 24575,'-4'-2'0,"2"-5"0,2-3 0,3-4 0,1-3 0,0 5 0,5-5 0,-4 3 0,8-4 0,-2-1 0,1 1 0,1 5 0,-6-1 0,6 0 0,-8 4 0,4-3 0,-2 2 0,0 1 0,3-3 0,-7 9 0,0-3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5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79 24575,'-3'-2'0,"0"-5"0,3 0 0,0-6 0,0 6 0,0-2 0,6-1 0,-2 3 0,6 0 0,-1 1 0,-2 5 0,6-2 0,-3 3 0,4 0 0,-5 0 0,4 0 0,-6 3 0,2 4 0,-2 0 0,2 6 0,-2-6 0,3 2 0,-4-3 0,0 0 0,0-2 0,4-1 0,-3-3 0,2 0 0,-2 0 0,-1 0 0,3 0 0,-2 0 0,3-3 0,-4-4 0,1-3 0,3-4 0,-3 0 0,0 7 0,-4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24575,'9'0'0,"5"0"0,1 0 0,11 0 0,-11 0 0,11 0 0,-7 0 0,-1 0 0,4 0 0,-4 0 0,-2 0 0,0-3 0,-5 2 0,-1-8 0,3 4 0,-5-8 0,2 3 0,0-1 0,-3-2 0,3 5 0,-3-4 0,-1 1 0,-2 1 0,-1-3 0,-3 2 0,0 1 0,0-3 0,0 6 0,0-6 0,0 6 0,-3 0 0,-4 4 0,-7 3 0,-1 0 0,-2 0 0,-1 0 0,-1 0 0,1 3 0,0 4 0,4 4 0,0 6 0,0-2 0,3 3 0,0-1 0,4-2 0,0 6 0,3-6 0,-3 3 0,7-1 0,-3 2 0,3-1 0,0 4 0,0-4 0,0 5 0,0-1 0,0 1 0,0-1 0,0 1 0,0-5 0,0 4 0,0-8 0,2 1 0,2-3 0,2-5 0,1 3 0,2-4 0,2-2 0,6-1 0,2-3 0,3 0 0,1-7 0,4-2 0,-4-6 0,5-5 0,-5 4 0,0-3 0,-4 4 0,-2 1 0,-6 3 0,2 2 0,-6 2 0,2-3 0,-2 3 0,-1-2 0,0 2 0,0 1 0,1 0 0,-1-1 0,0 1 0,-3 0 0,0 0 0,-3 3 0,0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7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8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 24575,'-14'98'0,"1"-18"0,1-68 0,4-4 0,-7 4 0,8-8 0,-6-1 0,6-3 0,-3 0 0,0 0 0,3 0 0,-6 0 0,6 0 0,-2 0 0,2 0 0,1 0 0,0 0 0,0 0 0,0 0 0,2-3 0,2 0 0,-1-7 0,2 3 0,-5-6 0,5 6 0,-5-6 0,5 6 0,-2 0 0,3 5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9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24575,'13'0'0,"-1"0"0,2 0 0,3 0 0,2 0 0,4 0 0,4 0 0,-4-3 0,9-2 0,-9 1 0,0-3 0,-1 3 0,-8 0 0,4 1 0,-7-3 0,1 4 0,-4-4 0,1 6 0,-3 0 0,0 0 0,0 0 0,0 0 0,0 0 0,-1 0 0,1 0 0,0 0 0,0 0 0,1 0 0,-1 0 0,0 0 0,0 0 0,0 0 0,1 0 0,-1 0 0,0 0 0,0 0 0,-1 0 0,-1 0 0,-2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49.43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24575,'0'17'0,"0"13"0,0-2 0,0 10 0,0-6 0,0-1 0,0 7 0,0-5 0,0-1 0,0-1 0,0-5 0,0 0 0,0-6 0,0-2 0,0-3 0,0 0 0,0-2 0,0 0 0,0-3 0,0 14 0,0-8 0,0 4 0,0 4 0,0-8 0,0 8 0,0-9 0,0 3 0,0-8 0,0 3 0,0-4 0,0 0 0,4 0 0,0-1 0,5 1 0,0 0 0,-1-4 0,1-2 0,-4 1 0,2-3 0,-2 3 0,4-4 0,0 0 0,4 0 0,-3 0 0,8 0 0,-4 0 0,1 0 0,3 0 0,-8 0 0,8-4 0,-8 3 0,3-8 0,-4 8 0,0-6 0,0 6 0,-1-3 0,1 4 0,-4 0 0,-1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24575,'9'0'0,"3"0"0,-5 0 0,5 0 0,-5 0 0,6 0 0,-2 0 0,2 0 0,-5-6 0,4 2 0,-7-9 0,4 8 0,-2-4 0,-1 6 0,0-4 0,0 4 0,-3-3 0,3 3 0,-5-3 0,1-1 0,1-2 0,-2 2 0,2-3 0,-3 0 0,0 3 0,0-2 0,0 2 0,0 1 0,0 0 0,0 0 0,0 0 0,0 0 0,-3 2 0,0-1 0,-3 4 0,0-2 0,-1 3 0,1 0 0,3-2 0,-3 1 0,3-2 0,-4 3 0,1 0 0,0 0 0,0 0 0,0 3 0,0 4 0,-1 3 0,3 3 0,-2 1 0,2 4 0,-3 0 0,2 5 0,-1-1 0,2 0 0,-1 5 0,-1-3 0,5 3 0,-3-5 0,4-3 0,0 2 0,0-6 0,0 7 0,0-8 0,0 4 0,0-5 0,0 1 0,0 0 0,0-1 0,0 1 0,3-4 0,-2 3 0,4-6 0,-1 3 0,2-4 0,0 0 0,4-2 0,0-2 0,4-2 0,-1 0 0,1 0 0,3 0 0,-2 0 0,6-6 0,-6-2 0,6-7 0,-6 1 0,0 0 0,-2 3 0,-6-2 0,3 6 0,-4-3 0,1 0 0,-4 6 0,0-2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4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 24575,'3'9'0,"0"-3"0,-3 7 0,0-2 0,0 2 0,0-2 0,0 1 0,0-5 0,0 3 0,0-4 0,0 0 0,-3-3 0,2 3 0,-8-6 0,5 6 0,-9-5 0,6 1 0,-6-2 0,3 0 0,-1 0 0,-2 0 0,6 0 0,-2 0 0,-1 0 0,3 0 0,-3 0 0,1 0 0,2 0 0,-3 0 0,7 0 0,0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5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24575,'9'0'0,"1"0"0,4 0 0,-1 0 0,1 0 0,0 0 0,3 0 0,-2 0 0,6 0 0,-2 0 0,-1 0 0,4 0 0,-4 0 0,1 0 0,-1 0 0,-8 0 0,-1 0 0,-2 0 0,-1 0 0,-3 0 0,0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9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24575,'13'0'0,"12"0"0,0-4 0,17-4 0,-8-10 0,10 0 0,6 0 0,-4 1 0,-1 7 0,-3-3 0,-2 5 0,-6-1 0,3 4 0,-18 2 0,0 3 0,-10 0 0,-5 0 0,-2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3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32 168 24575,'0'-9'0,"0"2"0,0-10 0,0 2 0,3 0 0,4-6 0,0 9 0,4-5 0,-1 6 0,0 1 0,4 0 0,-4 5 0,3-4 0,-6 6 0,3-1 0,-1 1 0,-2 3 0,6 0 0,-6 0 0,3 0 0,-1 0 0,-2 0 0,3 0 0,-4 3 0,0 4 0,0 0 0,1 9 0,-3-4 0,2 5 0,-5 1 0,2 0 0,-3 5 0,0-1 0,0 1 0,0 4 0,0-4 0,0 9 0,-7-9 0,2 9 0,-9-8 0,2 3 0,-3-5 0,0 0 0,-5 2 0,5-5 0,-8 0 0,9-6 0,-4 2 0,4-5 0,0 0 0,4-3 0,-3-4 0,6 0 0,-3-3 0,4 0 0,0 0 0,2-9 0,2-3 0,2-9 0,0-2 0,0 1 0,0-5 0,0 3 0,0-3 0,0 8 0,3 2 0,1 3 0,2 3 0,1-1 0,-1 4 0,1 2 0,-1 0 0,0 5 0,3-5 0,-2 6 0,3-3 0,-4 3 0,0 0 0,0 0 0,4 0 0,-3 0 0,2 2 0,-2 5 0,3 3 0,-3 1 0,3 6 0,0-6 0,-3 6 0,6-3 0,-5 0 0,5-4 0,-6 3 0,3-2 0,-3-1 0,3 0 0,-3-4 0,2 1 0,-3-1 0,0-3 0,1 0 0,-1-3 0,0 0 0,0 0 0,4 0 0,0-6 0,4-2 0,-1-5 0,1-1 0,-3 0 0,2 0 0,-6 0 0,3 4 0,-4 0 0,0 7 0,1-3 0,-2 6 0,-1-3 0,-2 3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24575,'9'0'0,"20"0"0,3 0 0,18 0 0,-11 0 0,4 0 0,1 0 0,-3 0 0,2 0 0,-15 0 0,-1 0 0,-8 0 0,-1 0 0,-8 0 0,-4 0 0,-3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24575,'0'13'0,"0"6"0,0 9 0,0 5 0,0-5 0,0 9 0,0-8 0,0 9 0,0 0 0,0 1 0,0-5 0,0 8 0,0-12 0,0 3 0,0-6 0,0 0 0,0 1 0,0 0 0,0-1 0,-6-9 0,1 0 0,-8-5 0,5 1 0,-4 0 0,-3 0 0,0-4 0,-6 1 0,2-4 0,-3 1 0,-1-4 0,0-1 0,1-3 0,-1 0 0,1 0 0,3 0 0,1 0 0,5 0 0,2-2 0,2-2 0,2-2 0,1 0 0,3-1 0,0 1 0,3 0 0,0 0 0,-3 3 0,3-3 0,-3 3 0,3-10 0,0 7 0,0-4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24575,'12'0'0,"5"0"0,-3 0 0,4 0 0,-4 0 0,-1 0 0,1 0 0,0 0 0,-4 0 0,-1 0 0,-3 0 0,1 0 0,-4 0 0,0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24575,'-3'3'0,"0"3"0,7 8 0,6 1 0,2 3 0,6-4 0,-5 0 0,6 4 0,-4-6 0,3 6 0,1-3 0,-5-3 0,10 11 0,-9-12 0,7 5 0,-7-6 0,2 0 0,-6-2 0,-2-2 0,-3 0 0,0-3 0,1 1 0,-1 1 0,-3-2 0,-1 3 0,-2 0 0,0 0 0,0 3 0,0 2 0,0 2 0,0 1 0,-3 0 0,3 3 0,-6-2 0,1 6 0,-2-2 0,0 3 0,-1 1 0,-4 4 0,0 1 0,-1 5 0,-2-1 0,2 1 0,-3 0 0,-1-1 0,1-4 0,1-1 0,3-8 0,2-5 0,3-1 0,4-6 0,0 2 0,0-5 0,2-7 0,-2-18 0,3 11 0,0-10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39 245 24575,'-6'6'0,"0"3"0,2 1 0,-2 4 0,5-1 0,-2 1 0,3-4 0,0 3 0,0-3 0,0 4 0,0-4 0,0 3 0,0-2 0,0-1 0,0 3 0,9-3 0,-4 0 0,14-4 0,-4 0 0,4-2 0,2 4 0,-6-1 0,6-3 0,-2-1 0,-1-3 0,0 0 0,-4 0 0,-1 0 0,1 0 0,0 0 0,-1 0 0,1 0 0,-4 0 0,0-3 0,-1-4 0,-1-3 0,1-4 0,-2 0 0,0 0 0,0-3 0,0-2 0,1 0 0,-4-2 0,-1 2 0,0-3 0,-2-1 0,2 0 0,-3 1 0,0-1 0,0 5 0,0-4 0,0 3 0,0 1 0,-3 0 0,-1 4 0,-3 1 0,-3-1 0,3 3 0,-6-1 0,6 4 0,-3-1 0,1 2 0,2 4 0,-6-3 0,2 5 0,1-5 0,-3 5 0,3-1 0,-4 2 0,0 0 0,1 0 0,-1 0 0,0 0 0,-4 3 0,3 8 0,-3 1 0,4 9 0,-1-3 0,0 5 0,4-5 0,0 4 0,3-4 0,1 1 0,0 2 0,3-6 0,0 3 0,1-5 0,3 5 0,-3-3 0,3 2 0,-3-7 0,2 3 0,-2-6 0,0 3 0,3-4 0,-3-5 0,3 1 0,0-5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0.0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0 167 24575,'5'0'0,"11"0"0,17 0 0,36-20 0,-30 11 0,30-22 0,-29 19 0,8-17 0,-2 15 0,-10-9 0,1 17 0,-21-2 0,8 3 0,-18 0 0,2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7 257 24575,'-4'-2'0,"2"-5"0,2-3 0,3-4 0,1-3 0,0 5 0,5-5 0,-4 3 0,8-4 0,-2-1 0,1 1 0,1 5 0,-6-1 0,6 0 0,-8 4 0,4-3 0,-2 2 0,0 1 0,3-3 0,-7 9 0,0-3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24575,'0'-6'0,"0"0"0,0-3 0,2 2 0,2-6 0,2 6 0,1-6 0,3 5 0,-3-5 0,3 9 0,-4-9 0,1 9 0,2-3 0,-4-1 0,4 6 0,-6-4 0,3 6 0,4 0 0,-3 0 0,2 0 0,1 0 0,0 0 0,4 6 0,-1 2 0,-2 2 0,2 3 0,-6-3 0,6 1 0,-6-2 0,3 1 0,-1-3 0,-1 3 0,1-4 0,-3-2 0,1-1 0,-1-3 0,0 0 0,0 0 0,0 0 0,0 0 0,1 0 0,-1 0 0,0 0 0,0-7 0,1 0 0,0-7 0,0 0 0,-1 1 0,4-1 0,1 0 0,-3 7 0,-2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2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6 110 24575,'-3'2'0,"1"1"0,2 3 0,5 0 0,2-3 0,3 3 0,3-6 0,1 3 0,1-3 0,6 0 0,-2 0 0,3 0 0,-7 0 0,6 0 0,-6 0 0,0 0 0,2 0 0,-10 0 0,2 0 0,-2 0 0,-1 0 0,0 0 0,0-3 0,0-3 0,-2-1 0,-2-5 0,-2 1 0,0 1 0,0-3 0,0 3 0,0-1 0,0-2 0,0 6 0,0-6 0,-2 6 0,-2-2 0,-5 6 0,-1 0 0,-4 3 0,0 0 0,-4 0 0,4 0 0,-4 0 0,0 3 0,4 4 0,-4 4 0,7 6 0,-2-2 0,2 3 0,0-5 0,1 1 0,3 0 0,0-1 0,0 1 0,4 0 0,-3-4 0,5 3 0,-2-3 0,3 0 0,0 3 0,0-3 0,0 4 0,0 0 0,0-4 0,0 3 0,3-3 0,1 0 0,3 3 0,-1-6 0,4 3 0,-3-4 0,5 1 0,-5-1 0,6 1 0,-6-1 0,6 1 0,-6-1 0,6-2 0,-3-1 0,4-3 0,0 0 0,3 0 0,-2 0 0,2 0 0,-3 0 0,3 0 0,-5 0 0,8 0 0,-12-3 0,9-1 0,-7-2 0,1-1 0,1-3 0,-5 3 0,6-3 0,-6 1 0,3 1 0,-4-1 0,1 2 0,-1 1 0,0 0 0,0 2 0,0-1 0,0 1 0,-2 1 0,-2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3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24575,'0'9'0,"0"1"0,0 3 0,0 0 0,0 1 0,0 0 0,0-4 0,0 3 0,0-3 0,0 8 0,0-3 0,0-1 0,0-1 0,0-6 0,0 5 0,0-5 0,-2 0 0,-5-4 0,-3-3 0,-4 0 0,0 0 0,0 0 0,0 0 0,-3 0 0,2 0 0,1 0 0,1 0 0,6 0 0,-6 0 0,6 0 0,-3 0 0,7 0 0,0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24575,'9'0'0,"-3"0"0,14 0 0,-2 0 0,1 0 0,3 0 0,5 0 0,-4 0 0,9 0 0,-13 0 0,12 0 0,-15 0 0,6 0 0,-5 0 0,-5 0 0,1 0 0,-7 0 0,4 0 0,-3 0 0,2 0 0,-2 0 0,-1 0 0,-1 0 0,1 0 0,0 0 0,0 0 0,0 0 0,0 0 0,0 0 0,0 0 0,1 0 0,-2 0 0,-1 0 0,-2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4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24575,'0'9'0,"0"-1"0,0-1 0,0-1 0,3 0 0,1-3 0,9 7 0,-2-9 0,3 6 0,3-4 0,-9-2 0,13 2 0,-13-3 0,5 0 0,-3 0 0,-4 0 0,4 0 0,-4 0 0,0 0 0,-3-6 0,3-1 0,-5-7 0,2 0 0,-3 0 0,0 1 0,0-5 0,0 3 0,0-6 0,0 6 0,0 1 0,0 1 0,0 6 0,-3-3 0,0 7 0,-4 0 0,-2 3 0,2 0 0,-6 0 0,6 0 0,-3 0 0,1 0 0,1 0 0,-4 6 0,4 2 0,-5 5 0,6 1 0,-4 4 0,7-4 0,-2 4 0,5-4 0,-2-1 0,3 5 0,0-4 0,0 8 0,0-7 0,0 6 0,0-6 0,0 6 0,0-6 0,0 6 0,3-6 0,4 3 0,1-5 0,4 1 0,-1 0 0,3-4 0,-1 0 0,1-3 0,0 0 0,-1-1 0,1 1 0,0-3 0,-4-1 0,3-3 0,-6 0 0,5 0 0,-5 0 0,6 0 0,-6 0 0,3 0 0,-1 0 0,-2 0 0,3 0 0,-4 0 0,0 0 0,0 0 0,-2-3 0,-2 0 0,-2-3 0,3-4 0,-2 3 0,2-3 0,-3 4 0,0 3 0,0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4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24575,'27'0'0,"-6"0"0,11 0 0,-13 0 0,2 0 0,-6 0 0,-1 0 0,-1 0 0,-3 0 0,0 0 0,0 0 0,-7 0 0,0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5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24575,'0'9'0,"0"1"0,0 3 0,0-2 0,0 2 0,0-3 0,0 8 0,0-7 0,0 6 0,0-3 0,0-3 0,0 10 0,0-10 0,0 6 0,0-3 0,0 0 0,0-1 0,0 1 0,0-4 0,0 0 0,0-4 0,0 0 0,0 4 0,0-3 0,-3 2 0,2-3 0,-8 1 0,5-1 0,-9 1 0,3-4 0,-4 0 0,0 0 0,0-2 0,1 2 0,2-3 0,-2 0 0,6 0 0,-2 0 0,5 0 0,2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51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24575,'56'0'0,"-1"0"0,45 0 0,-80 0 0,4 0 0,-8 0 0,-1 0 0,-2 0 0,-4 0 0,-3 0 0,0 0 0,0 0 0,0 0 0,0 0 0,-2 0 0,-2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24575,'38'0'0,"7"0"0,5 0 0,12 0 0,11-11 0,9 2-435,-33-1 1,1 1 434,1 5 0,-2 1 0,30-8 214,-1 10-214,-21-9 0,-6 9 0,-2-5 0,-20 6 0,-7 0 0,-12 0 0,-3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0.52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24575,'0'13'0,"0"9"0,0 6 0,0 0 0,0 8 0,0-3 0,0 0 0,0 5 0,0-6 0,0-6 0,0 5 0,5-11 0,0 5 0,4-10 0,5 3 0,-3 2 0,-2-4 0,5-1 0,-12-7 0,6-8 0,-8 4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1 24575,'-9'3'0,"2"16"0,7 7 0,0 22 0,0-21 0,0 24 0,4-23 0,-2 26 0,7-11 0,-8 5 0,3-7 0,-4-6 0,0 5 0,0-10 0,0 4 0,0-6 0,0 1 0,-4-1 0,-1-5 0,-4-1 0,-4 1 0,-1-9 0,-5 12 0,2-19 0,-1 14 0,-5-15 0,0 7 0,-1-4 0,-3 0 0,4 0 0,-6-4 0,1-1 0,-1-4 0,1 0 0,4 0 0,-3 0 0,9 0 0,-5 0 0,10 0 0,1-3 0,4 2 0,1-6 0,2 6 0,2-2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24575,'20'0'0,"2"0"0,6 0 0,-4 0 0,3 0 0,-9 0 0,15 0 0,-17 0 0,3 0 0,-15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7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24575,'11'0'0,"7"0"0,11 0 0,1 0 0,9 0 0,-3 0 0,5 0 0,-6 0 0,-6 0 0,-6 0 0,-10 0 0,-5 0 0,-4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8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24575,'0'17'0,"0"10"0,0 33 0,0 4 0,0 16 0,0 2 0,0 8 0,0-22 0,0 16 0,0-31 0,0 26 0,0-22 0,0 6 0,0-14 0,0-7 0,0-13 0,0-6 0,0-10 0,0-1 0,0-5 0,0-9 0,0-4 0,5-20 0,0 1 0,5-9 0,0-1 0,4 0 0,2-1 0,3 2 0,-4 6 0,3-1 0,-5 6 0,5 1 0,-5 9 0,4 0 0,-4 5 0,0-1 0,-1 5 0,-5-3 0,1 6 0,0-3 0,0 4 0,-1 0 0,1 0 0,0 4 0,0 4 0,1 16 0,0 1 0,2 15 0,-6-11 0,4 11 0,-8-4 0,8-1 0,-8-1 0,7-5 0,-7-1 0,7-5 0,-7-5 0,7-6 0,-7-4 0,2 0 0,-3-4 0,0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9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24575,'20'0'0,"2"0"0,12 0 0,2 0 0,5 0 0,0 0 0,-5 0 0,-7 0 0,-2 0 0,-8 0 0,-2-3 0,-8 15 0,-6 0 0,-3 29 0,-4-15 0,-21 44 0,6-34 0,-29 38 0,28-24 0,-17 7 0,18-1 0,-8 0 0,5-7 0,6-7 0,1-8 0,10-11 0,1-1 0,4-4 0,0-5 0,0-1 0,0-5 0,3-2 0,11-2 0,10-3 0,12 0 0,5 0 0,0 0 0,1 0 0,-7-4 0,5 3 0,-15-7 0,8 7 0,-19-7 0,7 7 0,-12-2 0,-1 3 0,-4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9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24575,'9'0'0,"3"0"0,22-10 0,8-2 0,-10-3 0,20-1 0,-14 1 0,12 3 0,-3-4 0,-12 6 0,-1 0 0,-10 5 0,-10 0 0,-6 5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24575,'16'0'0,"5"0"0,8 0 0,0 0 0,11 0 0,-10 0 0,-8 0 0,-10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24575,'22'0'0,"43"0"0,-14 0 0,29 0 0,-50 0 0,3 0 0,-10 0 0,6 0 0,-10 0 0,-2 0 0,-9 0 0,-4 0 0,-1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1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17 24575,'-13'27'0,"7"-9"0,-13 27 0,17-18 0,-13 25 0,9-15 0,0 11 0,1 0 0,5-11 0,0 3 0,0-12 0,0 6 0,0-9 0,0-1 0,0-3 0,0-11 0,0 7 0,4-5 0,5-7 0,4 7 0,0-8 0,3 1 0,-3-1 0,0-4 0,4 0 0,-4 0 0,0 0 0,3 0 0,-7 0 0,7 0 0,-3 0 0,10-14 0,-4 3 0,5-17 0,-6 4 0,1-4 0,-5-1 0,0-5 0,-4 4 0,0-9 0,0 3 0,-5 1 0,0-5 0,-5 4 0,0 0 0,0 2 0,0 11 0,0-5 0,0 10 0,0 0 0,-8 1 0,-1 8 0,-9-3 0,1 3 0,0 4 0,3 1 0,-2 4 0,3 0 0,-4 0 0,-1 0 0,5 0 0,-3 0 0,7 0 0,-3 4 0,8-4 0,0 4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2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1.44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12 24575,'25'0'0,"-8"0"0,26 0 0,-1 0 0,6-5 0,-2 3 0,-1-3 0,-18 5 0,10 0 0,-21 0 0,3 0 0,-10 0 0,-5 12 0,0 18 0,-19 4 0,-6 20 0,-15-5 0,-1 2 0,0-3 0,7-8 0,3-7 0,11-7 0,1 5 0,5-15 0,5 7 0,1-13 0,4 4 0,0-6 0,0 1 0,0 0 0,8-4 0,8 3 0,17-7 0,0 4 0,6-5 0,-8 0 0,1 5 0,-6-4 0,-1 4 0,-6-5 0,1 0 0,-6 4 0,0-3 0,-5 2 0,-1-3 0,1 0 0,-4 0 0,-1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3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39 24575,'-6'-4'0,"-4"0"0,-10 13 0,0 11 0,-4 5 0,3 22 0,-6 3 0,13-4 0,-12 14 0,19-17 0,-9 6 0,10-1 0,1-13 0,5 5 0,0-10 0,0-1 0,0-2 0,0-13 0,0 7 0,0-8 0,8-4 0,6 2 0,5-10 0,14 3 0,-9-4 0,16 0 0,-10 0 0,10-4 0,-11-2 0,5-8 0,-10 0 0,-2-4 0,-4-4 0,-1 3 0,-2-14 0,-1-4 0,-4 0 0,-4-16 0,-2 9 0,-4-12 0,0 1 0,0 5 0,0 3 0,-4 5 0,-5 12 0,-6 2 0,-2 10 0,0 5 0,-1 0 0,1 8 0,0 1 0,3 4 0,-2 0 0,3 0 0,-4 0 0,-1 0 0,5 0 0,4 0 0,6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3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0 24575,'0'37'0,"-3"-14"0,-4 44 0,-8-24 0,-4 27 0,7-20 0,-9 11 0,14-10 0,-5 12 0,2-14 0,9-7 0,-3-13 0,4-7 0,0-5 0,0-4 0,6-4 0,8-6 0,3-3 0,10 0 0,3 0 0,5 0 0,6 0 0,-5-8 0,4 6 0,-5-7 0,0 9 0,-1 0 0,-11 0 0,0 0 0,-6 0 0,-8 0 0,-1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4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5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11 110 24575,'0'-9'0,"0"12"0,0 19 0,0 18 0,0-3 0,0 17 0,0-5 0,0-6 0,0 4 0,0-12 0,0 6 0,0-5 0,0-7 0,0-11 0,0-6 0,0 0 0,0-4 0,0 4 0,3-7 0,-2-8 0,2-12 0,-3-12 0,0-9 0,0-5 0,0 0 0,0 0 0,0 5 0,0 2 0,0 10 0,0 2 0,-3 9 0,2-3 0,-3 3 0,4-9 0,0-7 0,-4-7 0,3-19 0,-4 10 0,5 9 0,0 17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6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7 171 24575,'0'-7'0,"0"-1"0,0 0 0,0-4 0,0 0 0,-7 3 0,9 2 0,5 7 0,12 0 0,9 0 0,6-5 0,-4 0 0,-1-4 0,-7-1 0,-9 2 0,3 3 0,-7-2 0,3 3 0,-8-4 0,0 0 0,-4-3 0,0 2 0,0-2 0,-4 7 0,0 0 0,-8 4 0,3 0 0,-8 0 0,4 0 0,-4 0 0,4 4 0,-4 0 0,8 4 0,-3 4 0,4-3 0,3 7 0,2-7 0,3 3 0,0-4 0,0 0 0,0-4 0,0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24575,'11'0'0,"2"0"0,0 0 0,3 0 0,-7 4 0,4 21 0,-8-2 0,0 29 0,-5-15 0,0 11 0,0 0 0,0 1 0,0 7 0,-8-13 0,1 4 0,-11-22 0,4 2 0,5-14 0,-3-4 0,8-6 0,-4-3 0,4 0 0,0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24575,'0'0'0,"0"14"0,0 24 0,0 12 0,0 12 0,0 3 0,0 15 0,0-7 0,0 24 0,0-22 0,0 0 0,0-6 0,0-11 0,0 0 0,0 3 0,0-11 0,0-12 0,0 1 0,0-25 0,0 8 0,0-14 0,0 4 0,0-17 0,0-19 0,0-10 0,10-14 0,2 0 0,8 5 0,6 0 0,-4 3 0,2 9 0,-9 2 0,2 7 0,-7 4 0,6 5 0,-7 1 0,3 7 0,-4-2 0,0 6 0,0-3 0,0 4 0,-1 0 0,1 0 0,0 0 0,4 4 0,-3 10 0,8 5 0,-6 16 0,3 0 0,1 6 0,-3 0 0,3 7 0,-5-11 0,0 9 0,0-21 0,-1 3 0,-1-11 0,1-4 0,-5-1 0,0-4 0,-1-4 0,-2-1 0,2-3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24575,'26'9'0,"-2"2"0,5 8 0,20 14 0,-26-12 0,35 31 0,-31-24 0,17 17 0,-12-20 0,5 12 0,-8-15 0,-3 8 0,-4-20 0,-12 1 0,1-10 0,-7 6 0,4-6 0,-4-4 0,-1-7 0,-3-6 0,0 7 0,0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1 24575,'-8'7'0,"-26"37"0,-5 12 0,0 10-613,-9 5 1,0-2 612,12-14 0,-4 8 400,18-20-400,-5 6 203,1-6-203,13-8 0,-8-11 0,19-6 622,-9-6-622,10-4 0,-3-10 0,4-3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1.93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77 24575,'17'0'0,"13"0"0,11 0 0,7-10 0,6 2 0,-8-4 0,0 2 0,-6 9 0,-2-14 0,-6 13 0,-11-8 0,-2 7 0,-10 2 0,-4-3 0,-1 4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24575,'27'0'0,"-4"0"0,11 0 0,0 0 0,1 0 0,1 0 0,-2 0 0,-6 0 0,-4 0 0,-10 0 0,-6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24575,'6'4'0,"9"-1"0,7-3 0,18 0 0,-9 0 0,16 0 0,-18 0 0,5 0 0,-15 0 0,-2 0 0,-9 0 0,-4 0 0,0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8 24575,'-3'-4'0,"-2"1"0,-6 3 0,-2 0 0,-1 3 0,2 6 0,-5 4 0,5 10 0,-10 1 0,11 10 0,-7-4 0,7 10 0,-7-11 0,11 11 0,-10-10 0,15 10 0,-6-15 0,8 7 0,0-13 0,0 3 0,0 0 0,0-4 0,0 4 0,0-6 0,0-2 0,0 2 0,7-3 0,3 0 0,7-1 0,0 1 0,0-4 0,1 4 0,4-4 0,-4-1 0,5 1 0,-1-4 0,-4-1 0,9-4 0,-8 0 0,3 0 0,0 0 0,-3 0 0,3 0 0,-5 0 0,0 0 0,1-4 0,-1-4 0,0-6 0,-4-3 0,4-6 0,-7 5 0,4-10 0,-5 5 0,0-5 0,1-1 0,-5 6 0,-1-5 0,-4 10 0,0-4 0,0 4 0,0 1 0,0 0 0,0-1 0,0 1 0,-4-1 0,-5 5 0,0-4 0,-3 8 0,-1-3 0,4 4 0,-3-1 0,0 1 0,3 0 0,-7 4 0,7-3 0,-7 6 0,7-3 0,-3 1 0,-1 2 0,5-3 0,-5 4 0,6 0 0,-1 0 0,0 0 0,0 0 0,1 0 0,-1 0 0,0 0 0,1 0 0,-1 0 0,0 0 0,0-3 0,4 2 0,0-3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4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24575,'28'0'0,"55"-6"0,-31-1 0,3 0-578,17-3 0,-3-1 578,17-15 0,9 6 0,-29-7 0,7 12 378,-11-7-378,-19 16 191,-2-3-191,-22 8 0,-2-4 0,-13 5 0,0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4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24575,'-1'86'0,"0"1"0,0-1 0,-1 0 0,1 20 0,0-3 0,0-20 0,1-5 0,0-12 0,-4-30 0,-11-1 0,0-12 0,-26 8 0,15-20 0,-27 14 0,15-18 0,-4 4 0,2-6 0,11-5 0,-6 0 0,12 0 0,5 0 0,2 0 0,7 0 0,0-4 0,6 4 0,3-4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5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24575,'9'-9'0,"-2"2"0,26 7 0,-3 0 0,12 0 0,-1 0 0,0 0 0,-11 0 0,-2 0 0,-15 0 0,3 0 0,-10 0 0,1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24575,'56'0'0,"0"0"0,39 0 0,-90 0 0,3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24575,'0'45'0,"0"1"0,0 10 0,0 7 0,0 1 0,0-11 0,0-2 0,0 1 0,0 10 0,0 33 0,0-34 0,0 12 0,0-18 0,0 23 0,0-29 0,0 0 0,0-7 0,0-8 0,0-11 0,0-5 0,0-6 0,0-4 0,0-10 0,0-9 0,0-11 0,5-12 0,5-2 0,12-6 0,6-2 0,5-5 0,0 3 0,1-3 0,-8 12 0,5 0 0,-12 13 0,4 5 0,-5 6 0,-5 5 0,-1 3 0,-5 2 0,1 3 0,0 0 0,0 0 0,0 3 0,0 10 0,0 2 0,2 12 0,-1-4 0,-4 1 0,-1 3 0,1-4 0,-4 5 0,3 1 0,0 5 0,-3-4 0,8 4 0,-8-6 0,7-5 0,-7 0 0,3-10 0,-4-1 0,0-5 0,0-2 0,0-2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24575,'8'-4'0,"3"1"0,2 3 0,9 0 0,-3 0 0,3 0 0,0 0 0,-8 0 0,12 0 0,-16 0 0,11 0 0,-7 0 0,2 0 0,-3 0 0,-2 0 0,-6 3 0,-2 6 0,-3 8 0,-8 7 0,-3 4 0,-15 8 0,6-6 0,-6 5 0,12-6 0,-4-1 0,7-5 0,2-1 0,2-8 0,6 2 0,-3-7 0,4 3 0,0-5 0,0 1 0,3-4 0,11 0 0,0-4 0,13 0 0,-4 0 0,1 0 0,-2 0 0,-5 0 0,0 0 0,0 0 0,-3 0 0,2 0 0,-7 0 0,3 0 0,-5 0 0,1 0 0,0 0 0,-4 0 0,0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8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5 292 24575,'-5'0'0,"12"0"0,24-10 0,7-12 0,8-4 0,3-3 0,11-15 0,-14 13 0,-1 4 0,3 4 0,-5-3 0,-8 15 0,-1-8 0,-10 13 0,-2-6 0,-5 11 0,-4-3 0,-1 4 0,-4 0 0,0 0 0,-1 0 0,-2 0 0,-2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2.9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0 648 24575,'0'0'0,"0"-15"0,0-37 0,0-5 0,0-22 0,0 15 0,0-7 0,0 1 0,0 14 0,0-5 0,0 21 0,0 7 0,0 8 0,0 10 0,7 6 0,0 19 0,6 14 0,4 15 0,-5 8 0,10-1 0,-10-6 0,10 4 0,-10-11 0,8 0 0,-9-8 0,7-6 0,-7-4 0,7-2 0,-8-4 0,3-3 0,-4-3 0,0-3 0,4 0 0,-3 0 0,8-14 0,-7-3 0,5-15 0,-2 6 0,-3 1 0,3 5 0,-4 1 0,-1 4 0,0 5 0,0 2 0,0 8 0,-1-4 0,1 4 0,0 0 0,0 0 0,-1 0 0,1 0 0,1 14 0,-1 3 0,2 15 0,0 6 0,0 9 0,1 1 0,0 13 0,0-20 0,-1 5 0,-1-15 0,0-9 0,-4-3 0,-2-10 0,-4-5 0,0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8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24575,'3'4'0,"6"-1"0,8-3 0,26 0 0,-15 0 0,31 0 0,-27 0 0,16 0 0,-7 0 0,-11 0 0,-2 0 0,-10 0 0,-9 0 0,-1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24575,'3'4'0,"16"-1"0,7-3 0,16 0 0,-7 0 0,11 0 0,-9 0 0,0 0 0,-4 0 0,-14 0 0,3-4 0,-9-10 0,-4 7 0,-5-5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9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24575,'0'1'0,"0"12"0,0 9 0,0 38 0,0-17 0,0 28 0,0 8 0,0-10 0,3-16 0,0 0 0,-2 9 0,11 31 0,-10-34 0,9 21 0,-6-23 0,2-2 0,-3-20 0,-4-1 0,4-10 0,-3-7 0,3-5 0,-4-8 0,0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0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24575,'23'0'0,"-9"0"0,4 0 0,-10 0 0,0 0 0,-4 8 0,3-3 0,-2 11 0,-1 2 0,0 1 0,-4 8 0,0-4 0,0 5 0,0 1 0,0-6 0,-8-1 0,3-9 0,-11 3 0,-3-10 0,1 1 0,-22-7 0,19 0 0,-6 0 0,19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24575,'0'90'0,"0"-1"0,0 1 0,0-1 0,0 0 0,0 1 0,0 5 0,0-4 0,0-11 0,0-19 0,0 8 0,0-7 0,0-6 0,0-25 0,0 14 0,0-32 0,0 0 0,0-1 0,0-11 0,0-13 0,0-3 0,0-9 0,0 6 0,4 1 0,1-5 0,8 3 0,0-3 0,5 0 0,6-3 0,-5 1 0,11-6 0,-12 12 0,6-6 0,-7 11 0,0 0 0,-4 5 0,-1 3 0,-4 2 0,0 3 0,-1 0 0,1 0 0,0 0 0,0 0 0,0 3 0,0 11 0,1 0 0,0 13 0,0-4 0,0 1 0,0 3 0,-4-13 0,3 7 0,-7-12 0,7 3 0,-8-4 0,4 0 0,-4-4 0,0-1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24575,'5'6'0,"-2"3"0,1 12 0,2 8 0,14 8 0,-8-1 0,40 23 0,-34-19 0,39 21 0,-39-25 0,18 0 0,-11-6 0,0-9 0,-1-2 0,-7-11 0,-4-3 0,-1-1 0,-8-4 0,-1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12 24575,'-8'-4'0,"-4"-3"0,-11 15 0,-9 10 0,-20 25 0,-2 5 0,4 6 0,0-8 0,-5 7 0,12-6 0,-9 0 0,26-16 0,-3-2 0,14-10 0,-4 0 0,15-7 0,0-8 0,4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24575,'20'0'0,"9"0"0,-4 0 0,15 0 0,-5 0 0,7 0 0,-7 0 0,-6 0 0,-7 0 0,-9 0 0,3 0 0,-10 0 0,1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24575,'23'0'0,"10"0"0,-3 0 0,12 0 0,-1 0 0,0 0 0,-6 0 0,5 0 0,-15 0 0,3 0 0,-11 0 0,-4 0 0,-5 0 0,-4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179 106 24575,'1'-4'0,"-6"0"0,-13 4 0,-11 9 0,8 1 0,-11 6 0,17 5 0,-4-6 0,2 7 0,7 0 0,1-3 0,5 8 0,4-9 0,0 0 0,0-2 0,0 2 0,0-4 0,0 12 0,0-16 0,0 11 0,0-12 0,0 7 0,0-3 0,0 0 0,8 3 0,6-6 0,9 7 0,11-6 0,-4 2 0,9-3 0,-9-4 0,4-2 0,0-4 0,-4 0 0,4 0 0,-6 0 0,-4 0 0,4-13 0,-9 1 0,10-17 0,-3-7 0,-4 3 0,3-13 0,-14 10 0,4-5 0,-5 0 0,0-1 0,-4 1 0,-2 5 0,-4 2 0,0 11 0,0 1 0,0 4 0,-7 5 0,-3 4 0,-7 1 0,-6 7 0,5-3 0,-9 4 0,3 0 0,-4 0 0,-1 0 0,1 5 0,4 3 0,-3 3 0,4 6 0,-1-7 0,2 3 0,5-5 0,3 1 0,2-1 0,4 0 0,1-4 0,-1-1 0,3-3 0,2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3.7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1 733 24575,'4'-3'0,"0"-12"0,-4-20 0,0-13 0,0-23 0,0 0 0,0 5 0,0-3 0,0 14 0,0-7 0,5 6 0,1 9 0,0 14 0,7 8 0,-11 0 0,11 5 0,-9 4 0,5 9 0,-1 3 0,1 3 0,-1-3 0,1 4 0,4 0 0,-3 0 0,8 0 0,-2 14 0,4 4 0,1 13 0,0 1 0,1 6 0,-1-5 0,2 12 0,-1-5 0,-4-1 0,4 6 0,-11-12 0,6 5 0,-7-7 0,5 1 0,-3-6 0,2-1 0,-4-6 0,0 1 0,-1-6 0,0 0 0,-4-6 0,-1 1 0,-4 0 0,0-5 0,0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6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24575,'98'-6'0,"0"1"0,0-1 0,0 0 0,0 0 0,0 1 0,0-1 0,0 0 0,0 1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1 24575,'9'76'0,"1"-1"0,-1 1 0,0 0 0,-2 25 0,-4-2 0,-10-34 0,-7-47 0,-27 9 0,17-23 0,1-4 0,-5 0 0,5 0 0,-1 0 0,-3 0 0,9-4 0,-4-1 0,8-3 0,2 0 0,4 3 0,4-2 0,-3 6 0,6-2 0,-2 3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7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24575,'22'0'0,"4"0"0,9 0 0,25 0 0,-25 0 0,25 0 0,-24 0 0,-1 0 0,-6 0 0,-2 0 0,-16 0 0,1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8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24575,'32'0'0,"46"0"0,-1 0 0,15 0 0,-37 0 0,-21 0 0,-11 0 0,-9 0 0,-6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24575,'0'98'0,"0"-23"0,0 0 0,0-17 0,0 7 0,0-2 0,0-8 0,0-6 0,0-1 0,0-13 0,0-1 0,0-15 0,0-2 0,0-23 0,0-6 0,0-19 0,9-4 0,8-8 0,11-12 0,4 14 0,3-14 0,2 21 0,-4-3 0,4 5 0,-7 10 0,-6 4 0,-2 9 0,-5 4 0,0 1 0,-4 4 0,0 12 0,-4 10 0,1 20 0,1 0 0,0 12 0,-1-5 0,1 0 0,-1-7 0,0-3 0,-4-14 0,2 2 0,-7-14 0,6-1 0,-6-4 0,2 0 0,-3-4 0,0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24575,'12'-24'0,"14"-3"0,-1 16 0,17-1 0,-13 12 0,5 0 0,-10 0 0,-2 0 0,-5 0 0,-4-3 0,-5 10 0,-4 4 0,-4 25 0,0-10 0,0 26 0,-5-20 0,-6 22 0,-6-5 0,0-6 0,-3 4 0,4-12 0,1 0 0,4-6 0,3-2 0,7-12 0,-3 6 0,4-8 0,0 0 0,0-1 0,0-5 0,12-2 0,-1-2 0,16-3 0,-4 0 0,1 0 0,3 0 0,-4 0 0,1 0 0,-2 0 0,-5 0 0,0 0 0,-4 0 0,-1 0 0,-4 4 0,-4-4 0,0 4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24575,'6'-9'0,"3"2"0,12 7 0,8 0 0,1 0 0,10 0 0,-5 0 0,6 0 0,-5 0 0,-7 0 0,-7 0 0,0 0 0,-8 0 0,3 0 0,-9 0 0,-4 0 0,-1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0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24575,'3'-4'0,"5"1"0,15 3 0,-3 0 0,13 0 0,-10 0 0,5 0 0,-4 0 0,-2 0 0,-5 0 0,0 0 0,5 0 0,-7 0 0,6 0 0,-12 0 0,3 0 0,0 0 0,-4 0 0,4 0 0,-8 0 0,0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24575,'30'0'0,"-4"0"0,8 0 0,0 0 0,2 0 0,5 0 0,-6 0 0,-1 0 0,-11 0 0,-5 0 0,-1 0 0,-12 0 0,3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24575,'0'31'0,"0"1"0,0 15 0,0-4 0,0 10 0,0-3 0,0 5 0,0-6 0,0 6 0,0-13 0,0 12 0,0-5 0,0 0 0,0-1 0,0-7 0,0-6 0,0-1 0,0-15 0,0 2 0,0-12 0,0 3 0,0-15 0,0-2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7:15:54.16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1 118 24575,'6'-4'0,"2"0"0,19-5 0,12 1 0,3-13 0,5 8 0,-3 1 0,-4 2 0,-1 4 0,-1 0 0,-12-7 0,-6 11 0,-6-7 0,-6 9 0,-3 0 0,-1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3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24575,'47'64'0,"-1"1"0,0 0 0,10 12 0,0 1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24575,'21'0'0,"-4"0"0,10 0 0,-9 0 0,4 0 0,-9 0 0,10 20 0,-15-8 0,6 28 0,-14-10 0,0 11 0,0 7 0,0 1 0,0-6 0,0 4 0,0-18 0,-4 5 0,-5-6 0,-1-4 0,-7-2 0,3-5 0,1-4 0,-3 3 0,7-7 0,-7-1 0,7-4 0,-3-4 0,4 0 0,4 0 0,0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24575,'0'45'0,"0"-9"0,0-9 0,0-8 0,0 8 0,0-4 0,0 0 0,0 4 0,0-3 0,0 10 0,0-5 0,0 18 0,0-11 0,0 18 0,0-11 0,0 18 0,0-17 0,0 17 0,0-12 0,0 7 0,0 7 0,0-6 0,0 6 0,0-19 0,0 2 0,0-17 0,0 0 0,0-7 0,0-9 0,-3-1 0,2-4 0,-3-13 0,4-13 0,10-21 0,2-4 0,21-13 0,-4 6 0,17-9 0,-12 14 0,-1 3 0,-4 11 0,-9 7 0,3 5 0,-10 10 0,-1 5 0,-4 4 0,0 0 0,-1 0 0,1 0 0,-4 13 0,4 8 0,-6 9 0,7 10 0,-8-11 0,8 11 0,-8-10 0,4-1 0,-1-2 0,-3-9 0,7 0 0,-8-2 0,4-7 0,-4 3 0,0-8 0,0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24575,'28'23'0,"3"1"0,18 10 0,-19-8 0,38 21 0,-41-24 0,39 25 0,-29-21 0,6 0 0,-6-1 0,-3-6 0,-11-6 0,-5-5 0,-6-1 0,-4-8 0,-4 4 0,0-4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6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0 24575,'-24'4'0,"-3"11"0,7 0 0,-9 20 0,7-2 0,-10 5 0,4 3 0,4-10 0,8 3 0,-8 2 0,12-11 0,-8 4 0,11-12 0,5 0 0,-4-4 0,7-1 0,-2-7 0,3-2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24575,'16'0'0,"3"0"0,15 0 0,1 0 0,6 0 0,0 0 0,-5 0 0,-2 0 0,-18 0 0,-4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24575,'40'0'0,"0"0"0,7 0 0,-4 0 0,10 0 0,-16 0 0,4 0 0,-18 0 0,-5 0 0,-6 0 0,-8 0 0,0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8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24575,'0'51'0,"0"0"0,0 28 0,0-23 0,0-1 0,0 18 0,0 7 0,0-23 0,0 12 0,0-11 0,0 0 0,0-3 0,0-20 0,0-1 0,0-15 0,0-2 0,0-13 0,0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9 24575,'-6'-5'0,"-1"2"0,-17 3 0,6 0 0,-9 0 0,-2 0 0,-1 0 0,-4 0 0,0 0 0,4 0 0,1 0 0,11 0 0,2 0 0,7 0 0,0 3 0,6 6 0,-1 4 0,3 9 0,-3 1 0,4 1 0,0 3 0,0-4 0,0 11 0,0-9 0,0 8 0,0-15 0,4 4 0,1-4 0,-1-1 0,4-4 0,-7-1 0,5-5 0,-5 1 0,3 0 0,-1 0 0,1-4 0,4-1 0,0-3 0,-1 0 0,1 0 0,4 0 0,6 0 0,5 0 0,6-4 0,4-2 0,3-8 0,5 2 0,0-7 0,-6 12 0,-1-2 0,-6 9 0,0 0 0,-4 0 0,-2 0 0,-9 0 0,3 8 0,-7 1 0,4 19 0,-4-3 0,-3 14 0,-2-4 0,-4 7 0,0-7 0,0 5 0,0-5 0,-9 1 0,-1-2 0,-9-6 0,-4-4 0,3 3 0,-3-11 0,0 1 0,0-8 0,-5-4 0,-1 0 0,1-5 0,-1 0 0,6 0 0,1-8 0,4 2 0,5-6 0,-3 3 0,7 1 0,-3 0 0,4 4 0,4-3 0,-3 7 0,7-4 0,-4 4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0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24575,'2'0'0,"15"0"0,26 0 0,15 0 0,30 0 0,-16 0 0,4 0-1202,0 0 0,1 0 1202,13 0 0,2 0-868,-6 0 0,1 0 868,3 0 0,1 0 0,0 0 0,2 0 0,-22 0 0,2 0 0,-2 0 0,26 0 0,-2 0 0,-3 0 0,-2 0 0,0 0 0,-4 0-379,-27 0 1,-1 0 378,5 0 0,-2 0 0,24 0-212,13 0 212,-23 0 0,-4 5 1509,-28 0-1509,-2 1 2386,-13 2-2386,-4-7 935,-6 7-935,-6-7 279,-5 2-279,1 1 0,-3-3 0,-2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8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6.png"/><Relationship Id="rId21" Type="http://schemas.openxmlformats.org/officeDocument/2006/relationships/customXml" Target="../ink/ink443.xml"/><Relationship Id="rId42" Type="http://schemas.openxmlformats.org/officeDocument/2006/relationships/image" Target="../media/image13.png"/><Relationship Id="rId47" Type="http://schemas.openxmlformats.org/officeDocument/2006/relationships/customXml" Target="../ink/ink456.xml"/><Relationship Id="rId63" Type="http://schemas.openxmlformats.org/officeDocument/2006/relationships/customXml" Target="../ink/ink464.xml"/><Relationship Id="rId68" Type="http://schemas.openxmlformats.org/officeDocument/2006/relationships/image" Target="../media/image343.png"/><Relationship Id="rId16" Type="http://schemas.openxmlformats.org/officeDocument/2006/relationships/image" Target="../media/image322.png"/><Relationship Id="rId11" Type="http://schemas.openxmlformats.org/officeDocument/2006/relationships/image" Target="../media/image598.png"/><Relationship Id="rId24" Type="http://schemas.openxmlformats.org/officeDocument/2006/relationships/image" Target="../media/image605.png"/><Relationship Id="rId32" Type="http://schemas.openxmlformats.org/officeDocument/2006/relationships/image" Target="../media/image325.png"/><Relationship Id="rId37" Type="http://schemas.openxmlformats.org/officeDocument/2006/relationships/customXml" Target="../ink/ink451.xml"/><Relationship Id="rId40" Type="http://schemas.openxmlformats.org/officeDocument/2006/relationships/image" Target="../media/image329.png"/><Relationship Id="rId45" Type="http://schemas.openxmlformats.org/officeDocument/2006/relationships/customXml" Target="../ink/ink455.xml"/><Relationship Id="rId53" Type="http://schemas.openxmlformats.org/officeDocument/2006/relationships/customXml" Target="../ink/ink459.xml"/><Relationship Id="rId58" Type="http://schemas.openxmlformats.org/officeDocument/2006/relationships/image" Target="../media/image337.png"/><Relationship Id="rId66" Type="http://schemas.openxmlformats.org/officeDocument/2006/relationships/image" Target="../media/image342.png"/><Relationship Id="rId74" Type="http://schemas.openxmlformats.org/officeDocument/2006/relationships/image" Target="../media/image346.png"/><Relationship Id="rId79" Type="http://schemas.openxmlformats.org/officeDocument/2006/relationships/image" Target="../media/image1.png"/><Relationship Id="rId5" Type="http://schemas.openxmlformats.org/officeDocument/2006/relationships/customXml" Target="../ink/ink436.xml"/><Relationship Id="rId61" Type="http://schemas.openxmlformats.org/officeDocument/2006/relationships/customXml" Target="../ink/ink463.xml"/><Relationship Id="rId19" Type="http://schemas.openxmlformats.org/officeDocument/2006/relationships/customXml" Target="../ink/ink442.xml"/><Relationship Id="rId14" Type="http://schemas.openxmlformats.org/officeDocument/2006/relationships/customXml" Target="../ink/ink440.xml"/><Relationship Id="rId22" Type="http://schemas.openxmlformats.org/officeDocument/2006/relationships/image" Target="../media/image604.png"/><Relationship Id="rId27" Type="http://schemas.openxmlformats.org/officeDocument/2006/relationships/customXml" Target="../ink/ink446.xml"/><Relationship Id="rId30" Type="http://schemas.openxmlformats.org/officeDocument/2006/relationships/image" Target="../media/image324.png"/><Relationship Id="rId35" Type="http://schemas.openxmlformats.org/officeDocument/2006/relationships/customXml" Target="../ink/ink450.xml"/><Relationship Id="rId43" Type="http://schemas.openxmlformats.org/officeDocument/2006/relationships/customXml" Target="../ink/ink454.xml"/><Relationship Id="rId48" Type="http://schemas.openxmlformats.org/officeDocument/2006/relationships/image" Target="../media/image332.png"/><Relationship Id="rId56" Type="http://schemas.openxmlformats.org/officeDocument/2006/relationships/image" Target="../media/image336.png"/><Relationship Id="rId64" Type="http://schemas.openxmlformats.org/officeDocument/2006/relationships/image" Target="../media/image341.png"/><Relationship Id="rId69" Type="http://schemas.openxmlformats.org/officeDocument/2006/relationships/customXml" Target="../ink/ink467.xml"/><Relationship Id="rId77" Type="http://schemas.openxmlformats.org/officeDocument/2006/relationships/customXml" Target="../ink/ink471.xml"/><Relationship Id="rId8" Type="http://schemas.openxmlformats.org/officeDocument/2006/relationships/customXml" Target="../ink/ink437.xml"/><Relationship Id="rId51" Type="http://schemas.openxmlformats.org/officeDocument/2006/relationships/customXml" Target="../ink/ink458.xml"/><Relationship Id="rId72" Type="http://schemas.openxmlformats.org/officeDocument/2006/relationships/image" Target="../media/image345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439.xml"/><Relationship Id="rId17" Type="http://schemas.openxmlformats.org/officeDocument/2006/relationships/customXml" Target="../ink/ink441.xml"/><Relationship Id="rId25" Type="http://schemas.openxmlformats.org/officeDocument/2006/relationships/customXml" Target="../ink/ink445.xml"/><Relationship Id="rId33" Type="http://schemas.openxmlformats.org/officeDocument/2006/relationships/customXml" Target="../ink/ink449.xml"/><Relationship Id="rId38" Type="http://schemas.openxmlformats.org/officeDocument/2006/relationships/image" Target="../media/image328.png"/><Relationship Id="rId46" Type="http://schemas.openxmlformats.org/officeDocument/2006/relationships/image" Target="../media/image331.png"/><Relationship Id="rId59" Type="http://schemas.openxmlformats.org/officeDocument/2006/relationships/customXml" Target="../ink/ink462.xml"/><Relationship Id="rId67" Type="http://schemas.openxmlformats.org/officeDocument/2006/relationships/customXml" Target="../ink/ink466.xml"/><Relationship Id="rId20" Type="http://schemas.openxmlformats.org/officeDocument/2006/relationships/image" Target="../media/image603.png"/><Relationship Id="rId41" Type="http://schemas.openxmlformats.org/officeDocument/2006/relationships/customXml" Target="../ink/ink453.xml"/><Relationship Id="rId54" Type="http://schemas.openxmlformats.org/officeDocument/2006/relationships/image" Target="../media/image335.png"/><Relationship Id="rId62" Type="http://schemas.openxmlformats.org/officeDocument/2006/relationships/image" Target="../media/image339.png"/><Relationship Id="rId70" Type="http://schemas.openxmlformats.org/officeDocument/2006/relationships/image" Target="../media/image344.png"/><Relationship Id="rId75" Type="http://schemas.openxmlformats.org/officeDocument/2006/relationships/customXml" Target="../ink/ink470.xml"/><Relationship Id="rId1" Type="http://schemas.microsoft.com/office/2007/relationships/media" Target="../media/media10.m4a"/><Relationship Id="rId15" Type="http://schemas.openxmlformats.org/officeDocument/2006/relationships/image" Target="../media/image600.png"/><Relationship Id="rId23" Type="http://schemas.openxmlformats.org/officeDocument/2006/relationships/customXml" Target="../ink/ink444.xml"/><Relationship Id="rId28" Type="http://schemas.openxmlformats.org/officeDocument/2006/relationships/image" Target="../media/image323.png"/><Relationship Id="rId36" Type="http://schemas.openxmlformats.org/officeDocument/2006/relationships/image" Target="../media/image327.png"/><Relationship Id="rId49" Type="http://schemas.openxmlformats.org/officeDocument/2006/relationships/customXml" Target="../ink/ink457.xml"/><Relationship Id="rId57" Type="http://schemas.openxmlformats.org/officeDocument/2006/relationships/customXml" Target="../ink/ink461.xml"/><Relationship Id="rId10" Type="http://schemas.openxmlformats.org/officeDocument/2006/relationships/customXml" Target="../ink/ink438.xml"/><Relationship Id="rId31" Type="http://schemas.openxmlformats.org/officeDocument/2006/relationships/customXml" Target="../ink/ink448.xml"/><Relationship Id="rId44" Type="http://schemas.openxmlformats.org/officeDocument/2006/relationships/image" Target="../media/image330.png"/><Relationship Id="rId52" Type="http://schemas.openxmlformats.org/officeDocument/2006/relationships/image" Target="../media/image334.png"/><Relationship Id="rId60" Type="http://schemas.openxmlformats.org/officeDocument/2006/relationships/image" Target="../media/image338.png"/><Relationship Id="rId65" Type="http://schemas.openxmlformats.org/officeDocument/2006/relationships/customXml" Target="../ink/ink465.xml"/><Relationship Id="rId73" Type="http://schemas.openxmlformats.org/officeDocument/2006/relationships/customXml" Target="../ink/ink469.xml"/><Relationship Id="rId78" Type="http://schemas.openxmlformats.org/officeDocument/2006/relationships/image" Target="../media/image348.png"/><Relationship Id="rId4" Type="http://schemas.openxmlformats.org/officeDocument/2006/relationships/image" Target="../media/image321.png"/><Relationship Id="rId9" Type="http://schemas.openxmlformats.org/officeDocument/2006/relationships/image" Target="../media/image597.png"/><Relationship Id="rId13" Type="http://schemas.openxmlformats.org/officeDocument/2006/relationships/image" Target="../media/image599.png"/><Relationship Id="rId18" Type="http://schemas.openxmlformats.org/officeDocument/2006/relationships/image" Target="../media/image602.png"/><Relationship Id="rId39" Type="http://schemas.openxmlformats.org/officeDocument/2006/relationships/customXml" Target="../ink/ink452.xml"/><Relationship Id="rId34" Type="http://schemas.openxmlformats.org/officeDocument/2006/relationships/image" Target="../media/image326.png"/><Relationship Id="rId50" Type="http://schemas.openxmlformats.org/officeDocument/2006/relationships/image" Target="../media/image333.png"/><Relationship Id="rId55" Type="http://schemas.openxmlformats.org/officeDocument/2006/relationships/customXml" Target="../ink/ink460.xml"/><Relationship Id="rId76" Type="http://schemas.openxmlformats.org/officeDocument/2006/relationships/image" Target="../media/image347.png"/><Relationship Id="rId7" Type="http://schemas.openxmlformats.org/officeDocument/2006/relationships/image" Target="../media/image340.png"/><Relationship Id="rId71" Type="http://schemas.openxmlformats.org/officeDocument/2006/relationships/customXml" Target="../ink/ink468.xml"/><Relationship Id="rId2" Type="http://schemas.openxmlformats.org/officeDocument/2006/relationships/audio" Target="../media/media10.m4a"/><Relationship Id="rId29" Type="http://schemas.openxmlformats.org/officeDocument/2006/relationships/customXml" Target="../ink/ink447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10.png"/><Relationship Id="rId21" Type="http://schemas.openxmlformats.org/officeDocument/2006/relationships/image" Target="../media/image2110.png"/><Relationship Id="rId42" Type="http://schemas.openxmlformats.org/officeDocument/2006/relationships/customXml" Target="../ink/ink491.xml"/><Relationship Id="rId63" Type="http://schemas.openxmlformats.org/officeDocument/2006/relationships/image" Target="../media/image3710.png"/><Relationship Id="rId138" Type="http://schemas.openxmlformats.org/officeDocument/2006/relationships/customXml" Target="../ink/ink512.xml"/><Relationship Id="rId159" Type="http://schemas.openxmlformats.org/officeDocument/2006/relationships/image" Target="../media/image8310.png"/><Relationship Id="rId170" Type="http://schemas.openxmlformats.org/officeDocument/2006/relationships/customXml" Target="../ink/ink528.xml"/><Relationship Id="rId191" Type="http://schemas.openxmlformats.org/officeDocument/2006/relationships/image" Target="../media/image9910.png"/><Relationship Id="rId205" Type="http://schemas.openxmlformats.org/officeDocument/2006/relationships/image" Target="../media/image10610.png"/><Relationship Id="rId226" Type="http://schemas.openxmlformats.org/officeDocument/2006/relationships/customXml" Target="../ink/ink565.xml"/><Relationship Id="rId107" Type="http://schemas.openxmlformats.org/officeDocument/2006/relationships/image" Target="../media/image5710.png"/><Relationship Id="rId11" Type="http://schemas.openxmlformats.org/officeDocument/2006/relationships/image" Target="../media/image1610.png"/><Relationship Id="rId32" Type="http://schemas.openxmlformats.org/officeDocument/2006/relationships/customXml" Target="../ink/ink486.xml"/><Relationship Id="rId128" Type="http://schemas.openxmlformats.org/officeDocument/2006/relationships/customXml" Target="../ink/ink507.xml"/><Relationship Id="rId149" Type="http://schemas.openxmlformats.org/officeDocument/2006/relationships/image" Target="../media/image7810.png"/><Relationship Id="rId5" Type="http://schemas.openxmlformats.org/officeDocument/2006/relationships/image" Target="../media/image1310.png"/><Relationship Id="rId160" Type="http://schemas.openxmlformats.org/officeDocument/2006/relationships/customXml" Target="../ink/ink523.xml"/><Relationship Id="rId181" Type="http://schemas.openxmlformats.org/officeDocument/2006/relationships/image" Target="../media/image9410.png"/><Relationship Id="rId216" Type="http://schemas.openxmlformats.org/officeDocument/2006/relationships/customXml" Target="../ink/ink555.xml"/><Relationship Id="rId95" Type="http://schemas.openxmlformats.org/officeDocument/2006/relationships/image" Target="../media/image5010.png"/><Relationship Id="rId22" Type="http://schemas.openxmlformats.org/officeDocument/2006/relationships/customXml" Target="../ink/ink481.xml"/><Relationship Id="rId64" Type="http://schemas.openxmlformats.org/officeDocument/2006/relationships/customXml" Target="../ink/ink495.xml"/><Relationship Id="rId118" Type="http://schemas.openxmlformats.org/officeDocument/2006/relationships/customXml" Target="../ink/ink502.xml"/><Relationship Id="rId139" Type="http://schemas.openxmlformats.org/officeDocument/2006/relationships/image" Target="../media/image7310.png"/><Relationship Id="rId150" Type="http://schemas.openxmlformats.org/officeDocument/2006/relationships/customXml" Target="../ink/ink518.xml"/><Relationship Id="rId171" Type="http://schemas.openxmlformats.org/officeDocument/2006/relationships/image" Target="../media/image8910.png"/><Relationship Id="rId192" Type="http://schemas.openxmlformats.org/officeDocument/2006/relationships/customXml" Target="../ink/ink539.xml"/><Relationship Id="rId206" Type="http://schemas.openxmlformats.org/officeDocument/2006/relationships/customXml" Target="../ink/ink546.xml"/><Relationship Id="rId85" Type="http://schemas.openxmlformats.org/officeDocument/2006/relationships/image" Target="../media/image4510.png"/><Relationship Id="rId227" Type="http://schemas.openxmlformats.org/officeDocument/2006/relationships/customXml" Target="../ink/ink566.xml"/><Relationship Id="rId12" Type="http://schemas.openxmlformats.org/officeDocument/2006/relationships/customXml" Target="../ink/ink476.xml"/><Relationship Id="rId33" Type="http://schemas.openxmlformats.org/officeDocument/2006/relationships/image" Target="../media/image2710.png"/><Relationship Id="rId129" Type="http://schemas.openxmlformats.org/officeDocument/2006/relationships/image" Target="../media/image6810.png"/><Relationship Id="rId140" Type="http://schemas.openxmlformats.org/officeDocument/2006/relationships/customXml" Target="../ink/ink513.xml"/><Relationship Id="rId161" Type="http://schemas.openxmlformats.org/officeDocument/2006/relationships/image" Target="../media/image8410.png"/><Relationship Id="rId182" Type="http://schemas.openxmlformats.org/officeDocument/2006/relationships/customXml" Target="../ink/ink534.xml"/><Relationship Id="rId75" Type="http://schemas.openxmlformats.org/officeDocument/2006/relationships/image" Target="../media/image4010.png"/><Relationship Id="rId217" Type="http://schemas.openxmlformats.org/officeDocument/2006/relationships/customXml" Target="../ink/ink556.xml"/><Relationship Id="rId6" Type="http://schemas.openxmlformats.org/officeDocument/2006/relationships/customXml" Target="../ink/ink473.xml"/><Relationship Id="rId23" Type="http://schemas.openxmlformats.org/officeDocument/2006/relationships/image" Target="../media/image2210.png"/><Relationship Id="rId119" Type="http://schemas.openxmlformats.org/officeDocument/2006/relationships/image" Target="../media/image6310.png"/><Relationship Id="rId65" Type="http://schemas.openxmlformats.org/officeDocument/2006/relationships/image" Target="../media/image5110.png"/><Relationship Id="rId130" Type="http://schemas.openxmlformats.org/officeDocument/2006/relationships/customXml" Target="../ink/ink508.xml"/><Relationship Id="rId151" Type="http://schemas.openxmlformats.org/officeDocument/2006/relationships/image" Target="../media/image7910.png"/><Relationship Id="rId172" Type="http://schemas.openxmlformats.org/officeDocument/2006/relationships/customXml" Target="../ink/ink529.xml"/><Relationship Id="rId193" Type="http://schemas.openxmlformats.org/officeDocument/2006/relationships/image" Target="../media/image10010.png"/><Relationship Id="rId207" Type="http://schemas.openxmlformats.org/officeDocument/2006/relationships/customXml" Target="../ink/ink547.xml"/><Relationship Id="rId228" Type="http://schemas.openxmlformats.org/officeDocument/2006/relationships/image" Target="../media/image350.png"/><Relationship Id="rId13" Type="http://schemas.openxmlformats.org/officeDocument/2006/relationships/image" Target="../media/image1710.png"/><Relationship Id="rId109" Type="http://schemas.openxmlformats.org/officeDocument/2006/relationships/image" Target="../media/image5810.png"/><Relationship Id="rId34" Type="http://schemas.openxmlformats.org/officeDocument/2006/relationships/customXml" Target="../ink/ink487.xml"/><Relationship Id="rId120" Type="http://schemas.openxmlformats.org/officeDocument/2006/relationships/customXml" Target="../ink/ink503.xml"/><Relationship Id="rId141" Type="http://schemas.openxmlformats.org/officeDocument/2006/relationships/image" Target="../media/image7410.png"/><Relationship Id="rId97" Type="http://schemas.openxmlformats.org/officeDocument/2006/relationships/image" Target="../media/image5210.png"/><Relationship Id="rId7" Type="http://schemas.openxmlformats.org/officeDocument/2006/relationships/image" Target="../media/image1410.png"/><Relationship Id="rId162" Type="http://schemas.openxmlformats.org/officeDocument/2006/relationships/customXml" Target="../ink/ink524.xml"/><Relationship Id="rId183" Type="http://schemas.openxmlformats.org/officeDocument/2006/relationships/image" Target="../media/image9510.png"/><Relationship Id="rId71" Type="http://schemas.openxmlformats.org/officeDocument/2006/relationships/image" Target="../media/image3810.png"/><Relationship Id="rId213" Type="http://schemas.openxmlformats.org/officeDocument/2006/relationships/customXml" Target="../ink/ink552.xml"/><Relationship Id="rId218" Type="http://schemas.openxmlformats.org/officeDocument/2006/relationships/customXml" Target="../ink/ink557.xml"/><Relationship Id="rId2" Type="http://schemas.openxmlformats.org/officeDocument/2006/relationships/audio" Target="../media/media11.m4a"/><Relationship Id="rId29" Type="http://schemas.openxmlformats.org/officeDocument/2006/relationships/image" Target="../media/image2510.png"/><Relationship Id="rId24" Type="http://schemas.openxmlformats.org/officeDocument/2006/relationships/customXml" Target="../ink/ink482.xml"/><Relationship Id="rId40" Type="http://schemas.openxmlformats.org/officeDocument/2006/relationships/customXml" Target="../ink/ink490.xml"/><Relationship Id="rId66" Type="http://schemas.openxmlformats.org/officeDocument/2006/relationships/customXml" Target="../ink/ink496.xml"/><Relationship Id="rId115" Type="http://schemas.openxmlformats.org/officeDocument/2006/relationships/image" Target="../media/image6110.png"/><Relationship Id="rId131" Type="http://schemas.openxmlformats.org/officeDocument/2006/relationships/image" Target="../media/image6910.png"/><Relationship Id="rId136" Type="http://schemas.openxmlformats.org/officeDocument/2006/relationships/customXml" Target="../ink/ink511.xml"/><Relationship Id="rId157" Type="http://schemas.openxmlformats.org/officeDocument/2006/relationships/image" Target="../media/image8210.png"/><Relationship Id="rId178" Type="http://schemas.openxmlformats.org/officeDocument/2006/relationships/customXml" Target="../ink/ink532.xml"/><Relationship Id="rId87" Type="http://schemas.openxmlformats.org/officeDocument/2006/relationships/image" Target="../media/image4610.png"/><Relationship Id="rId61" Type="http://schemas.openxmlformats.org/officeDocument/2006/relationships/image" Target="../media/image3610.png"/><Relationship Id="rId152" Type="http://schemas.openxmlformats.org/officeDocument/2006/relationships/customXml" Target="../ink/ink519.xml"/><Relationship Id="rId173" Type="http://schemas.openxmlformats.org/officeDocument/2006/relationships/image" Target="../media/image9010.png"/><Relationship Id="rId194" Type="http://schemas.openxmlformats.org/officeDocument/2006/relationships/customXml" Target="../ink/ink540.xml"/><Relationship Id="rId199" Type="http://schemas.openxmlformats.org/officeDocument/2006/relationships/image" Target="../media/image10310.png"/><Relationship Id="rId203" Type="http://schemas.openxmlformats.org/officeDocument/2006/relationships/image" Target="../media/image10510.png"/><Relationship Id="rId208" Type="http://schemas.openxmlformats.org/officeDocument/2006/relationships/customXml" Target="../ink/ink548.xml"/><Relationship Id="rId229" Type="http://schemas.openxmlformats.org/officeDocument/2006/relationships/image" Target="../media/image323.jpeg"/><Relationship Id="rId19" Type="http://schemas.openxmlformats.org/officeDocument/2006/relationships/image" Target="../media/image2010.png"/><Relationship Id="rId224" Type="http://schemas.openxmlformats.org/officeDocument/2006/relationships/customXml" Target="../ink/ink563.xml"/><Relationship Id="rId14" Type="http://schemas.openxmlformats.org/officeDocument/2006/relationships/customXml" Target="../ink/ink477.xml"/><Relationship Id="rId30" Type="http://schemas.openxmlformats.org/officeDocument/2006/relationships/customXml" Target="../ink/ink485.xml"/><Relationship Id="rId35" Type="http://schemas.openxmlformats.org/officeDocument/2006/relationships/image" Target="../media/image2810.png"/><Relationship Id="rId126" Type="http://schemas.openxmlformats.org/officeDocument/2006/relationships/customXml" Target="../ink/ink506.xml"/><Relationship Id="rId147" Type="http://schemas.openxmlformats.org/officeDocument/2006/relationships/image" Target="../media/image7710.png"/><Relationship Id="rId168" Type="http://schemas.openxmlformats.org/officeDocument/2006/relationships/customXml" Target="../ink/ink527.xml"/><Relationship Id="rId77" Type="http://schemas.openxmlformats.org/officeDocument/2006/relationships/image" Target="../media/image4110.png"/><Relationship Id="rId105" Type="http://schemas.openxmlformats.org/officeDocument/2006/relationships/image" Target="../media/image5610.png"/><Relationship Id="rId8" Type="http://schemas.openxmlformats.org/officeDocument/2006/relationships/customXml" Target="../ink/ink474.xml"/><Relationship Id="rId121" Type="http://schemas.openxmlformats.org/officeDocument/2006/relationships/image" Target="../media/image6410.png"/><Relationship Id="rId142" Type="http://schemas.openxmlformats.org/officeDocument/2006/relationships/customXml" Target="../ink/ink514.xml"/><Relationship Id="rId163" Type="http://schemas.openxmlformats.org/officeDocument/2006/relationships/image" Target="../media/image8510.png"/><Relationship Id="rId184" Type="http://schemas.openxmlformats.org/officeDocument/2006/relationships/customXml" Target="../ink/ink535.xml"/><Relationship Id="rId189" Type="http://schemas.openxmlformats.org/officeDocument/2006/relationships/image" Target="../media/image9810.png"/><Relationship Id="rId93" Type="http://schemas.openxmlformats.org/officeDocument/2006/relationships/image" Target="../media/image4910.png"/><Relationship Id="rId219" Type="http://schemas.openxmlformats.org/officeDocument/2006/relationships/customXml" Target="../ink/ink558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553.xml"/><Relationship Id="rId230" Type="http://schemas.openxmlformats.org/officeDocument/2006/relationships/image" Target="../media/image352.png"/><Relationship Id="rId25" Type="http://schemas.openxmlformats.org/officeDocument/2006/relationships/image" Target="../media/image2310.png"/><Relationship Id="rId67" Type="http://schemas.openxmlformats.org/officeDocument/2006/relationships/image" Target="../media/image3210.png"/><Relationship Id="rId116" Type="http://schemas.openxmlformats.org/officeDocument/2006/relationships/customXml" Target="../ink/ink501.xml"/><Relationship Id="rId137" Type="http://schemas.openxmlformats.org/officeDocument/2006/relationships/image" Target="../media/image7210.png"/><Relationship Id="rId158" Type="http://schemas.openxmlformats.org/officeDocument/2006/relationships/customXml" Target="../ink/ink522.xml"/><Relationship Id="rId20" Type="http://schemas.openxmlformats.org/officeDocument/2006/relationships/customXml" Target="../ink/ink480.xml"/><Relationship Id="rId41" Type="http://schemas.openxmlformats.org/officeDocument/2006/relationships/image" Target="../media/image3110.png"/><Relationship Id="rId62" Type="http://schemas.openxmlformats.org/officeDocument/2006/relationships/customXml" Target="../ink/ink494.xml"/><Relationship Id="rId111" Type="http://schemas.openxmlformats.org/officeDocument/2006/relationships/image" Target="../media/image5910.png"/><Relationship Id="rId132" Type="http://schemas.openxmlformats.org/officeDocument/2006/relationships/customXml" Target="../ink/ink509.xml"/><Relationship Id="rId153" Type="http://schemas.openxmlformats.org/officeDocument/2006/relationships/image" Target="../media/image8010.png"/><Relationship Id="rId174" Type="http://schemas.openxmlformats.org/officeDocument/2006/relationships/customXml" Target="../ink/ink530.xml"/><Relationship Id="rId179" Type="http://schemas.openxmlformats.org/officeDocument/2006/relationships/image" Target="../media/image9310.png"/><Relationship Id="rId195" Type="http://schemas.openxmlformats.org/officeDocument/2006/relationships/image" Target="../media/image10110.png"/><Relationship Id="rId209" Type="http://schemas.openxmlformats.org/officeDocument/2006/relationships/customXml" Target="../ink/ink549.xml"/><Relationship Id="rId83" Type="http://schemas.openxmlformats.org/officeDocument/2006/relationships/image" Target="../media/image4410.png"/><Relationship Id="rId190" Type="http://schemas.openxmlformats.org/officeDocument/2006/relationships/customXml" Target="../ink/ink538.xml"/><Relationship Id="rId204" Type="http://schemas.openxmlformats.org/officeDocument/2006/relationships/customXml" Target="../ink/ink545.xml"/><Relationship Id="rId220" Type="http://schemas.openxmlformats.org/officeDocument/2006/relationships/customXml" Target="../ink/ink559.xml"/><Relationship Id="rId225" Type="http://schemas.openxmlformats.org/officeDocument/2006/relationships/customXml" Target="../ink/ink564.xml"/><Relationship Id="rId15" Type="http://schemas.openxmlformats.org/officeDocument/2006/relationships/image" Target="../media/image1810.png"/><Relationship Id="rId36" Type="http://schemas.openxmlformats.org/officeDocument/2006/relationships/customXml" Target="../ink/ink488.xml"/><Relationship Id="rId57" Type="http://schemas.openxmlformats.org/officeDocument/2006/relationships/image" Target="../media/image3410.png"/><Relationship Id="rId127" Type="http://schemas.openxmlformats.org/officeDocument/2006/relationships/image" Target="../media/image6710.png"/><Relationship Id="rId10" Type="http://schemas.openxmlformats.org/officeDocument/2006/relationships/customXml" Target="../ink/ink475.xml"/><Relationship Id="rId31" Type="http://schemas.openxmlformats.org/officeDocument/2006/relationships/image" Target="../media/image2610.png"/><Relationship Id="rId122" Type="http://schemas.openxmlformats.org/officeDocument/2006/relationships/customXml" Target="../ink/ink504.xml"/><Relationship Id="rId143" Type="http://schemas.openxmlformats.org/officeDocument/2006/relationships/image" Target="../media/image7510.png"/><Relationship Id="rId148" Type="http://schemas.openxmlformats.org/officeDocument/2006/relationships/customXml" Target="../ink/ink517.xml"/><Relationship Id="rId164" Type="http://schemas.openxmlformats.org/officeDocument/2006/relationships/customXml" Target="../ink/ink525.xml"/><Relationship Id="rId169" Type="http://schemas.openxmlformats.org/officeDocument/2006/relationships/image" Target="../media/image8810.png"/><Relationship Id="rId185" Type="http://schemas.openxmlformats.org/officeDocument/2006/relationships/image" Target="../media/image9610.png"/><Relationship Id="rId73" Type="http://schemas.openxmlformats.org/officeDocument/2006/relationships/image" Target="../media/image3910.png"/><Relationship Id="rId99" Type="http://schemas.openxmlformats.org/officeDocument/2006/relationships/image" Target="../media/image5310.png"/><Relationship Id="rId101" Type="http://schemas.openxmlformats.org/officeDocument/2006/relationships/image" Target="../media/image5410.png"/><Relationship Id="rId4" Type="http://schemas.openxmlformats.org/officeDocument/2006/relationships/customXml" Target="../ink/ink472.xml"/><Relationship Id="rId9" Type="http://schemas.openxmlformats.org/officeDocument/2006/relationships/image" Target="../media/image1510.png"/><Relationship Id="rId180" Type="http://schemas.openxmlformats.org/officeDocument/2006/relationships/customXml" Target="../ink/ink533.xml"/><Relationship Id="rId210" Type="http://schemas.openxmlformats.org/officeDocument/2006/relationships/customXml" Target="../ink/ink550.xml"/><Relationship Id="rId215" Type="http://schemas.openxmlformats.org/officeDocument/2006/relationships/customXml" Target="../ink/ink554.xml"/><Relationship Id="rId26" Type="http://schemas.openxmlformats.org/officeDocument/2006/relationships/customXml" Target="../ink/ink483.xml"/><Relationship Id="rId231" Type="http://schemas.openxmlformats.org/officeDocument/2006/relationships/image" Target="../media/image353.png"/><Relationship Id="rId68" Type="http://schemas.openxmlformats.org/officeDocument/2006/relationships/customXml" Target="../ink/ink497.xml"/><Relationship Id="rId112" Type="http://schemas.openxmlformats.org/officeDocument/2006/relationships/customXml" Target="../ink/ink499.xml"/><Relationship Id="rId133" Type="http://schemas.openxmlformats.org/officeDocument/2006/relationships/image" Target="../media/image7010.png"/><Relationship Id="rId154" Type="http://schemas.openxmlformats.org/officeDocument/2006/relationships/customXml" Target="../ink/ink520.xml"/><Relationship Id="rId175" Type="http://schemas.openxmlformats.org/officeDocument/2006/relationships/image" Target="../media/image9110.png"/><Relationship Id="rId89" Type="http://schemas.openxmlformats.org/officeDocument/2006/relationships/image" Target="../media/image4710.png"/><Relationship Id="rId196" Type="http://schemas.openxmlformats.org/officeDocument/2006/relationships/customXml" Target="../ink/ink541.xml"/><Relationship Id="rId200" Type="http://schemas.openxmlformats.org/officeDocument/2006/relationships/customXml" Target="../ink/ink543.xml"/><Relationship Id="rId16" Type="http://schemas.openxmlformats.org/officeDocument/2006/relationships/customXml" Target="../ink/ink478.xml"/><Relationship Id="rId221" Type="http://schemas.openxmlformats.org/officeDocument/2006/relationships/customXml" Target="../ink/ink560.xml"/><Relationship Id="rId37" Type="http://schemas.openxmlformats.org/officeDocument/2006/relationships/image" Target="../media/image2910.png"/><Relationship Id="rId58" Type="http://schemas.openxmlformats.org/officeDocument/2006/relationships/customXml" Target="../ink/ink492.xml"/><Relationship Id="rId123" Type="http://schemas.openxmlformats.org/officeDocument/2006/relationships/image" Target="../media/image6510.png"/><Relationship Id="rId144" Type="http://schemas.openxmlformats.org/officeDocument/2006/relationships/customXml" Target="../ink/ink515.xml"/><Relationship Id="rId79" Type="http://schemas.openxmlformats.org/officeDocument/2006/relationships/image" Target="../media/image4210.png"/><Relationship Id="rId165" Type="http://schemas.openxmlformats.org/officeDocument/2006/relationships/image" Target="../media/image8610.png"/><Relationship Id="rId186" Type="http://schemas.openxmlformats.org/officeDocument/2006/relationships/customXml" Target="../ink/ink536.xml"/><Relationship Id="rId211" Type="http://schemas.openxmlformats.org/officeDocument/2006/relationships/customXml" Target="../ink/ink551.xml"/><Relationship Id="rId232" Type="http://schemas.openxmlformats.org/officeDocument/2006/relationships/image" Target="../media/image1.png"/><Relationship Id="rId27" Type="http://schemas.openxmlformats.org/officeDocument/2006/relationships/image" Target="../media/image2410.png"/><Relationship Id="rId69" Type="http://schemas.openxmlformats.org/officeDocument/2006/relationships/image" Target="../media/image3310.png"/><Relationship Id="rId113" Type="http://schemas.openxmlformats.org/officeDocument/2006/relationships/image" Target="../media/image6010.png"/><Relationship Id="rId134" Type="http://schemas.openxmlformats.org/officeDocument/2006/relationships/customXml" Target="../ink/ink510.xml"/><Relationship Id="rId155" Type="http://schemas.openxmlformats.org/officeDocument/2006/relationships/image" Target="../media/image8110.png"/><Relationship Id="rId176" Type="http://schemas.openxmlformats.org/officeDocument/2006/relationships/customXml" Target="../ink/ink531.xml"/><Relationship Id="rId197" Type="http://schemas.openxmlformats.org/officeDocument/2006/relationships/image" Target="../media/image10210.png"/><Relationship Id="rId201" Type="http://schemas.openxmlformats.org/officeDocument/2006/relationships/image" Target="../media/image10410.png"/><Relationship Id="rId222" Type="http://schemas.openxmlformats.org/officeDocument/2006/relationships/customXml" Target="../ink/ink561.xml"/><Relationship Id="rId17" Type="http://schemas.openxmlformats.org/officeDocument/2006/relationships/image" Target="../media/image1910.png"/><Relationship Id="rId38" Type="http://schemas.openxmlformats.org/officeDocument/2006/relationships/customXml" Target="../ink/ink489.xml"/><Relationship Id="rId59" Type="http://schemas.openxmlformats.org/officeDocument/2006/relationships/image" Target="../media/image351.png"/><Relationship Id="rId124" Type="http://schemas.openxmlformats.org/officeDocument/2006/relationships/customXml" Target="../ink/ink505.xml"/><Relationship Id="rId103" Type="http://schemas.openxmlformats.org/officeDocument/2006/relationships/image" Target="../media/image5510.png"/><Relationship Id="rId70" Type="http://schemas.openxmlformats.org/officeDocument/2006/relationships/customXml" Target="../ink/ink498.xml"/><Relationship Id="rId145" Type="http://schemas.openxmlformats.org/officeDocument/2006/relationships/image" Target="../media/image7610.png"/><Relationship Id="rId166" Type="http://schemas.openxmlformats.org/officeDocument/2006/relationships/customXml" Target="../ink/ink526.xml"/><Relationship Id="rId187" Type="http://schemas.openxmlformats.org/officeDocument/2006/relationships/image" Target="../media/image9710.png"/><Relationship Id="rId91" Type="http://schemas.openxmlformats.org/officeDocument/2006/relationships/image" Target="../media/image4810.png"/><Relationship Id="rId1" Type="http://schemas.microsoft.com/office/2007/relationships/media" Target="../media/media11.m4a"/><Relationship Id="rId212" Type="http://schemas.openxmlformats.org/officeDocument/2006/relationships/image" Target="../media/image349.png"/><Relationship Id="rId28" Type="http://schemas.openxmlformats.org/officeDocument/2006/relationships/customXml" Target="../ink/ink484.xml"/><Relationship Id="rId114" Type="http://schemas.openxmlformats.org/officeDocument/2006/relationships/customXml" Target="../ink/ink500.xml"/><Relationship Id="rId60" Type="http://schemas.openxmlformats.org/officeDocument/2006/relationships/customXml" Target="../ink/ink493.xml"/><Relationship Id="rId135" Type="http://schemas.openxmlformats.org/officeDocument/2006/relationships/image" Target="../media/image7110.png"/><Relationship Id="rId156" Type="http://schemas.openxmlformats.org/officeDocument/2006/relationships/customXml" Target="../ink/ink521.xml"/><Relationship Id="rId177" Type="http://schemas.openxmlformats.org/officeDocument/2006/relationships/image" Target="../media/image9210.png"/><Relationship Id="rId198" Type="http://schemas.openxmlformats.org/officeDocument/2006/relationships/customXml" Target="../ink/ink542.xml"/><Relationship Id="rId202" Type="http://schemas.openxmlformats.org/officeDocument/2006/relationships/customXml" Target="../ink/ink544.xml"/><Relationship Id="rId223" Type="http://schemas.openxmlformats.org/officeDocument/2006/relationships/customXml" Target="../ink/ink562.xml"/><Relationship Id="rId18" Type="http://schemas.openxmlformats.org/officeDocument/2006/relationships/customXml" Target="../ink/ink479.xml"/><Relationship Id="rId39" Type="http://schemas.openxmlformats.org/officeDocument/2006/relationships/image" Target="../media/image3010.png"/><Relationship Id="rId125" Type="http://schemas.openxmlformats.org/officeDocument/2006/relationships/image" Target="../media/image6610.png"/><Relationship Id="rId146" Type="http://schemas.openxmlformats.org/officeDocument/2006/relationships/customXml" Target="../ink/ink516.xml"/><Relationship Id="rId167" Type="http://schemas.openxmlformats.org/officeDocument/2006/relationships/image" Target="../media/image8710.png"/><Relationship Id="rId188" Type="http://schemas.openxmlformats.org/officeDocument/2006/relationships/customXml" Target="../ink/ink537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6.png"/><Relationship Id="rId84" Type="http://schemas.openxmlformats.org/officeDocument/2006/relationships/customXml" Target="../ink/ink574.xml"/><Relationship Id="rId89" Type="http://schemas.openxmlformats.org/officeDocument/2006/relationships/image" Target="../media/image4710.png"/><Relationship Id="rId112" Type="http://schemas.openxmlformats.org/officeDocument/2006/relationships/customXml" Target="../ink/ink588.xml"/><Relationship Id="rId133" Type="http://schemas.openxmlformats.org/officeDocument/2006/relationships/image" Target="../media/image364.png"/><Relationship Id="rId138" Type="http://schemas.openxmlformats.org/officeDocument/2006/relationships/customXml" Target="../ink/ink601.xml"/><Relationship Id="rId154" Type="http://schemas.openxmlformats.org/officeDocument/2006/relationships/customXml" Target="../ink/ink609.xml"/><Relationship Id="rId159" Type="http://schemas.openxmlformats.org/officeDocument/2006/relationships/image" Target="../media/image377.png"/><Relationship Id="rId175" Type="http://schemas.openxmlformats.org/officeDocument/2006/relationships/image" Target="../media/image385.png"/><Relationship Id="rId170" Type="http://schemas.openxmlformats.org/officeDocument/2006/relationships/customXml" Target="../ink/ink617.xml"/><Relationship Id="rId107" Type="http://schemas.openxmlformats.org/officeDocument/2006/relationships/image" Target="../media/image5710.png"/><Relationship Id="rId74" Type="http://schemas.openxmlformats.org/officeDocument/2006/relationships/customXml" Target="../ink/ink569.xml"/><Relationship Id="rId79" Type="http://schemas.openxmlformats.org/officeDocument/2006/relationships/image" Target="../media/image4210.png"/><Relationship Id="rId102" Type="http://schemas.openxmlformats.org/officeDocument/2006/relationships/customXml" Target="../ink/ink583.xml"/><Relationship Id="rId123" Type="http://schemas.openxmlformats.org/officeDocument/2006/relationships/image" Target="../media/image359.png"/><Relationship Id="rId128" Type="http://schemas.openxmlformats.org/officeDocument/2006/relationships/customXml" Target="../ink/ink596.xml"/><Relationship Id="rId144" Type="http://schemas.openxmlformats.org/officeDocument/2006/relationships/customXml" Target="../ink/ink604.xml"/><Relationship Id="rId149" Type="http://schemas.openxmlformats.org/officeDocument/2006/relationships/image" Target="../media/image372.png"/><Relationship Id="rId90" Type="http://schemas.openxmlformats.org/officeDocument/2006/relationships/customXml" Target="../ink/ink577.xml"/><Relationship Id="rId95" Type="http://schemas.openxmlformats.org/officeDocument/2006/relationships/image" Target="../media/image5010.png"/><Relationship Id="rId160" Type="http://schemas.openxmlformats.org/officeDocument/2006/relationships/customXml" Target="../ink/ink612.xml"/><Relationship Id="rId165" Type="http://schemas.openxmlformats.org/officeDocument/2006/relationships/image" Target="../media/image380.png"/><Relationship Id="rId113" Type="http://schemas.openxmlformats.org/officeDocument/2006/relationships/image" Target="../media/image354.png"/><Relationship Id="rId118" Type="http://schemas.openxmlformats.org/officeDocument/2006/relationships/customXml" Target="../ink/ink591.xml"/><Relationship Id="rId134" Type="http://schemas.openxmlformats.org/officeDocument/2006/relationships/customXml" Target="../ink/ink599.xml"/><Relationship Id="rId139" Type="http://schemas.openxmlformats.org/officeDocument/2006/relationships/image" Target="../media/image367.png"/><Relationship Id="rId80" Type="http://schemas.openxmlformats.org/officeDocument/2006/relationships/customXml" Target="../ink/ink572.xml"/><Relationship Id="rId85" Type="http://schemas.openxmlformats.org/officeDocument/2006/relationships/image" Target="../media/image4510.png"/><Relationship Id="rId150" Type="http://schemas.openxmlformats.org/officeDocument/2006/relationships/customXml" Target="../ink/ink607.xml"/><Relationship Id="rId155" Type="http://schemas.openxmlformats.org/officeDocument/2006/relationships/image" Target="../media/image375.png"/><Relationship Id="rId171" Type="http://schemas.openxmlformats.org/officeDocument/2006/relationships/image" Target="../media/image383.png"/><Relationship Id="rId176" Type="http://schemas.openxmlformats.org/officeDocument/2006/relationships/customXml" Target="../ink/ink620.xml"/><Relationship Id="rId103" Type="http://schemas.openxmlformats.org/officeDocument/2006/relationships/image" Target="../media/image5510.png"/><Relationship Id="rId108" Type="http://schemas.openxmlformats.org/officeDocument/2006/relationships/customXml" Target="../ink/ink586.xml"/><Relationship Id="rId124" Type="http://schemas.openxmlformats.org/officeDocument/2006/relationships/customXml" Target="../ink/ink594.xml"/><Relationship Id="rId129" Type="http://schemas.openxmlformats.org/officeDocument/2006/relationships/image" Target="../media/image362.png"/><Relationship Id="rId75" Type="http://schemas.openxmlformats.org/officeDocument/2006/relationships/image" Target="../media/image4010.png"/><Relationship Id="rId91" Type="http://schemas.openxmlformats.org/officeDocument/2006/relationships/image" Target="../media/image4810.png"/><Relationship Id="rId96" Type="http://schemas.openxmlformats.org/officeDocument/2006/relationships/customXml" Target="../ink/ink580.xml"/><Relationship Id="rId140" Type="http://schemas.openxmlformats.org/officeDocument/2006/relationships/customXml" Target="../ink/ink602.xml"/><Relationship Id="rId145" Type="http://schemas.openxmlformats.org/officeDocument/2006/relationships/image" Target="../media/image370.png"/><Relationship Id="rId161" Type="http://schemas.openxmlformats.org/officeDocument/2006/relationships/image" Target="../media/image378.png"/><Relationship Id="rId166" Type="http://schemas.openxmlformats.org/officeDocument/2006/relationships/customXml" Target="../ink/ink615.xml"/><Relationship Id="rId1" Type="http://schemas.microsoft.com/office/2007/relationships/media" Target="../media/media12.m4a"/><Relationship Id="rId106" Type="http://schemas.openxmlformats.org/officeDocument/2006/relationships/customXml" Target="../ink/ink585.xml"/><Relationship Id="rId114" Type="http://schemas.openxmlformats.org/officeDocument/2006/relationships/customXml" Target="../ink/ink589.xml"/><Relationship Id="rId119" Type="http://schemas.openxmlformats.org/officeDocument/2006/relationships/image" Target="../media/image357.png"/><Relationship Id="rId127" Type="http://schemas.openxmlformats.org/officeDocument/2006/relationships/image" Target="../media/image361.png"/><Relationship Id="rId73" Type="http://schemas.openxmlformats.org/officeDocument/2006/relationships/image" Target="../media/image3910.png"/><Relationship Id="rId78" Type="http://schemas.openxmlformats.org/officeDocument/2006/relationships/customXml" Target="../ink/ink571.xml"/><Relationship Id="rId81" Type="http://schemas.openxmlformats.org/officeDocument/2006/relationships/image" Target="../media/image349.png"/><Relationship Id="rId86" Type="http://schemas.openxmlformats.org/officeDocument/2006/relationships/customXml" Target="../ink/ink575.xml"/><Relationship Id="rId94" Type="http://schemas.openxmlformats.org/officeDocument/2006/relationships/customXml" Target="../ink/ink579.xml"/><Relationship Id="rId99" Type="http://schemas.openxmlformats.org/officeDocument/2006/relationships/image" Target="../media/image5310.png"/><Relationship Id="rId101" Type="http://schemas.openxmlformats.org/officeDocument/2006/relationships/image" Target="../media/image5410.png"/><Relationship Id="rId122" Type="http://schemas.openxmlformats.org/officeDocument/2006/relationships/customXml" Target="../ink/ink593.xml"/><Relationship Id="rId130" Type="http://schemas.openxmlformats.org/officeDocument/2006/relationships/customXml" Target="../ink/ink597.xml"/><Relationship Id="rId135" Type="http://schemas.openxmlformats.org/officeDocument/2006/relationships/image" Target="../media/image365.png"/><Relationship Id="rId143" Type="http://schemas.openxmlformats.org/officeDocument/2006/relationships/image" Target="../media/image369.png"/><Relationship Id="rId148" Type="http://schemas.openxmlformats.org/officeDocument/2006/relationships/customXml" Target="../ink/ink606.xml"/><Relationship Id="rId151" Type="http://schemas.openxmlformats.org/officeDocument/2006/relationships/image" Target="../media/image373.png"/><Relationship Id="rId156" Type="http://schemas.openxmlformats.org/officeDocument/2006/relationships/customXml" Target="../ink/ink610.xml"/><Relationship Id="rId164" Type="http://schemas.openxmlformats.org/officeDocument/2006/relationships/customXml" Target="../ink/ink614.xml"/><Relationship Id="rId169" Type="http://schemas.openxmlformats.org/officeDocument/2006/relationships/image" Target="../media/image382.png"/><Relationship Id="rId177" Type="http://schemas.openxmlformats.org/officeDocument/2006/relationships/image" Target="../media/image386.png"/><Relationship Id="rId4" Type="http://schemas.openxmlformats.org/officeDocument/2006/relationships/customXml" Target="../ink/ink567.xml"/><Relationship Id="rId172" Type="http://schemas.openxmlformats.org/officeDocument/2006/relationships/customXml" Target="../ink/ink618.xml"/><Relationship Id="rId109" Type="http://schemas.openxmlformats.org/officeDocument/2006/relationships/image" Target="../media/image5810.png"/><Relationship Id="rId76" Type="http://schemas.openxmlformats.org/officeDocument/2006/relationships/customXml" Target="../ink/ink570.xml"/><Relationship Id="rId97" Type="http://schemas.openxmlformats.org/officeDocument/2006/relationships/image" Target="../media/image5210.png"/><Relationship Id="rId104" Type="http://schemas.openxmlformats.org/officeDocument/2006/relationships/customXml" Target="../ink/ink584.xml"/><Relationship Id="rId120" Type="http://schemas.openxmlformats.org/officeDocument/2006/relationships/customXml" Target="../ink/ink592.xml"/><Relationship Id="rId125" Type="http://schemas.openxmlformats.org/officeDocument/2006/relationships/image" Target="../media/image360.png"/><Relationship Id="rId141" Type="http://schemas.openxmlformats.org/officeDocument/2006/relationships/image" Target="../media/image368.png"/><Relationship Id="rId146" Type="http://schemas.openxmlformats.org/officeDocument/2006/relationships/customXml" Target="../ink/ink605.xml"/><Relationship Id="rId167" Type="http://schemas.openxmlformats.org/officeDocument/2006/relationships/image" Target="../media/image381.png"/><Relationship Id="rId71" Type="http://schemas.openxmlformats.org/officeDocument/2006/relationships/image" Target="../media/image3810.png"/><Relationship Id="rId92" Type="http://schemas.openxmlformats.org/officeDocument/2006/relationships/customXml" Target="../ink/ink578.xml"/><Relationship Id="rId162" Type="http://schemas.openxmlformats.org/officeDocument/2006/relationships/customXml" Target="../ink/ink613.xml"/><Relationship Id="rId2" Type="http://schemas.openxmlformats.org/officeDocument/2006/relationships/audio" Target="../media/media12.m4a"/><Relationship Id="rId87" Type="http://schemas.openxmlformats.org/officeDocument/2006/relationships/image" Target="../media/image4610.png"/><Relationship Id="rId110" Type="http://schemas.openxmlformats.org/officeDocument/2006/relationships/customXml" Target="../ink/ink587.xml"/><Relationship Id="rId115" Type="http://schemas.openxmlformats.org/officeDocument/2006/relationships/image" Target="../media/image355.png"/><Relationship Id="rId131" Type="http://schemas.openxmlformats.org/officeDocument/2006/relationships/image" Target="../media/image363.png"/><Relationship Id="rId136" Type="http://schemas.openxmlformats.org/officeDocument/2006/relationships/customXml" Target="../ink/ink600.xml"/><Relationship Id="rId157" Type="http://schemas.openxmlformats.org/officeDocument/2006/relationships/image" Target="../media/image376.png"/><Relationship Id="rId178" Type="http://schemas.openxmlformats.org/officeDocument/2006/relationships/image" Target="../media/image387.png"/><Relationship Id="rId82" Type="http://schemas.openxmlformats.org/officeDocument/2006/relationships/customXml" Target="../ink/ink573.xml"/><Relationship Id="rId152" Type="http://schemas.openxmlformats.org/officeDocument/2006/relationships/customXml" Target="../ink/ink608.xml"/><Relationship Id="rId173" Type="http://schemas.openxmlformats.org/officeDocument/2006/relationships/image" Target="../media/image384.png"/><Relationship Id="rId77" Type="http://schemas.openxmlformats.org/officeDocument/2006/relationships/image" Target="../media/image4110.png"/><Relationship Id="rId100" Type="http://schemas.openxmlformats.org/officeDocument/2006/relationships/customXml" Target="../ink/ink582.xml"/><Relationship Id="rId105" Type="http://schemas.openxmlformats.org/officeDocument/2006/relationships/image" Target="../media/image5610.png"/><Relationship Id="rId126" Type="http://schemas.openxmlformats.org/officeDocument/2006/relationships/customXml" Target="../ink/ink595.xml"/><Relationship Id="rId147" Type="http://schemas.openxmlformats.org/officeDocument/2006/relationships/image" Target="../media/image371.png"/><Relationship Id="rId168" Type="http://schemas.openxmlformats.org/officeDocument/2006/relationships/customXml" Target="../ink/ink616.xml"/><Relationship Id="rId72" Type="http://schemas.openxmlformats.org/officeDocument/2006/relationships/customXml" Target="../ink/ink568.xml"/><Relationship Id="rId93" Type="http://schemas.openxmlformats.org/officeDocument/2006/relationships/image" Target="../media/image4910.png"/><Relationship Id="rId98" Type="http://schemas.openxmlformats.org/officeDocument/2006/relationships/customXml" Target="../ink/ink581.xml"/><Relationship Id="rId121" Type="http://schemas.openxmlformats.org/officeDocument/2006/relationships/image" Target="../media/image358.png"/><Relationship Id="rId142" Type="http://schemas.openxmlformats.org/officeDocument/2006/relationships/customXml" Target="../ink/ink603.xml"/><Relationship Id="rId163" Type="http://schemas.openxmlformats.org/officeDocument/2006/relationships/image" Target="../media/image379.png"/><Relationship Id="rId3" Type="http://schemas.openxmlformats.org/officeDocument/2006/relationships/slideLayout" Target="../slideLayouts/slideLayout2.xml"/><Relationship Id="rId116" Type="http://schemas.openxmlformats.org/officeDocument/2006/relationships/customXml" Target="../ink/ink590.xml"/><Relationship Id="rId137" Type="http://schemas.openxmlformats.org/officeDocument/2006/relationships/image" Target="../media/image366.png"/><Relationship Id="rId158" Type="http://schemas.openxmlformats.org/officeDocument/2006/relationships/customXml" Target="../ink/ink611.xml"/><Relationship Id="rId83" Type="http://schemas.openxmlformats.org/officeDocument/2006/relationships/image" Target="../media/image4410.png"/><Relationship Id="rId88" Type="http://schemas.openxmlformats.org/officeDocument/2006/relationships/customXml" Target="../ink/ink576.xml"/><Relationship Id="rId111" Type="http://schemas.openxmlformats.org/officeDocument/2006/relationships/image" Target="../media/image350.png"/><Relationship Id="rId132" Type="http://schemas.openxmlformats.org/officeDocument/2006/relationships/customXml" Target="../ink/ink598.xml"/><Relationship Id="rId153" Type="http://schemas.openxmlformats.org/officeDocument/2006/relationships/image" Target="../media/image374.png"/><Relationship Id="rId174" Type="http://schemas.openxmlformats.org/officeDocument/2006/relationships/customXml" Target="../ink/ink619.xml"/><Relationship Id="rId17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3.xml"/><Relationship Id="rId13" Type="http://schemas.openxmlformats.org/officeDocument/2006/relationships/image" Target="../media/image479.png"/><Relationship Id="rId18" Type="http://schemas.openxmlformats.org/officeDocument/2006/relationships/customXml" Target="../ink/ink628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3.png"/><Relationship Id="rId7" Type="http://schemas.openxmlformats.org/officeDocument/2006/relationships/image" Target="../media/image1010.png"/><Relationship Id="rId12" Type="http://schemas.openxmlformats.org/officeDocument/2006/relationships/customXml" Target="../ink/ink625.xml"/><Relationship Id="rId17" Type="http://schemas.openxmlformats.org/officeDocument/2006/relationships/image" Target="../media/image481.png"/><Relationship Id="rId2" Type="http://schemas.openxmlformats.org/officeDocument/2006/relationships/audio" Target="../media/media13.m4a"/><Relationship Id="rId16" Type="http://schemas.openxmlformats.org/officeDocument/2006/relationships/customXml" Target="../ink/ink627.xml"/><Relationship Id="rId20" Type="http://schemas.openxmlformats.org/officeDocument/2006/relationships/customXml" Target="../ink/ink629.xml"/><Relationship Id="rId1" Type="http://schemas.microsoft.com/office/2007/relationships/media" Target="../media/media13.m4a"/><Relationship Id="rId6" Type="http://schemas.openxmlformats.org/officeDocument/2006/relationships/customXml" Target="../ink/ink622.xml"/><Relationship Id="rId11" Type="http://schemas.openxmlformats.org/officeDocument/2006/relationships/image" Target="../media/image478.png"/><Relationship Id="rId5" Type="http://schemas.openxmlformats.org/officeDocument/2006/relationships/image" Target="../media/image477.png"/><Relationship Id="rId15" Type="http://schemas.openxmlformats.org/officeDocument/2006/relationships/image" Target="../media/image480.png"/><Relationship Id="rId10" Type="http://schemas.openxmlformats.org/officeDocument/2006/relationships/customXml" Target="../ink/ink624.xml"/><Relationship Id="rId19" Type="http://schemas.openxmlformats.org/officeDocument/2006/relationships/image" Target="../media/image482.png"/><Relationship Id="rId4" Type="http://schemas.openxmlformats.org/officeDocument/2006/relationships/customXml" Target="../ink/ink621.xml"/><Relationship Id="rId9" Type="http://schemas.openxmlformats.org/officeDocument/2006/relationships/image" Target="../media/image1110.png"/><Relationship Id="rId14" Type="http://schemas.openxmlformats.org/officeDocument/2006/relationships/customXml" Target="../ink/ink626.xml"/><Relationship Id="rId2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.png"/><Relationship Id="rId21" Type="http://schemas.openxmlformats.org/officeDocument/2006/relationships/image" Target="../media/image394.png"/><Relationship Id="rId42" Type="http://schemas.openxmlformats.org/officeDocument/2006/relationships/customXml" Target="../ink/ink649.xml"/><Relationship Id="rId63" Type="http://schemas.openxmlformats.org/officeDocument/2006/relationships/image" Target="../media/image414.png"/><Relationship Id="rId84" Type="http://schemas.openxmlformats.org/officeDocument/2006/relationships/customXml" Target="../ink/ink670.xml"/><Relationship Id="rId138" Type="http://schemas.openxmlformats.org/officeDocument/2006/relationships/customXml" Target="../ink/ink697.xml"/><Relationship Id="rId107" Type="http://schemas.openxmlformats.org/officeDocument/2006/relationships/image" Target="../media/image436.png"/><Relationship Id="rId11" Type="http://schemas.openxmlformats.org/officeDocument/2006/relationships/image" Target="../media/image5100.png"/><Relationship Id="rId32" Type="http://schemas.openxmlformats.org/officeDocument/2006/relationships/customXml" Target="../ink/ink644.xml"/><Relationship Id="rId53" Type="http://schemas.openxmlformats.org/officeDocument/2006/relationships/image" Target="../media/image410.png"/><Relationship Id="rId74" Type="http://schemas.openxmlformats.org/officeDocument/2006/relationships/customXml" Target="../ink/ink665.xml"/><Relationship Id="rId128" Type="http://schemas.openxmlformats.org/officeDocument/2006/relationships/customXml" Target="../ink/ink692.xml"/><Relationship Id="rId149" Type="http://schemas.openxmlformats.org/officeDocument/2006/relationships/image" Target="../media/image456.png"/><Relationship Id="rId5" Type="http://schemas.openxmlformats.org/officeDocument/2006/relationships/image" Target="../media/image13.png"/><Relationship Id="rId95" Type="http://schemas.openxmlformats.org/officeDocument/2006/relationships/image" Target="../media/image430.png"/><Relationship Id="rId22" Type="http://schemas.openxmlformats.org/officeDocument/2006/relationships/customXml" Target="../ink/ink639.xml"/><Relationship Id="rId27" Type="http://schemas.openxmlformats.org/officeDocument/2006/relationships/image" Target="../media/image397.png"/><Relationship Id="rId43" Type="http://schemas.openxmlformats.org/officeDocument/2006/relationships/image" Target="../media/image405.png"/><Relationship Id="rId48" Type="http://schemas.openxmlformats.org/officeDocument/2006/relationships/customXml" Target="../ink/ink652.xml"/><Relationship Id="rId64" Type="http://schemas.openxmlformats.org/officeDocument/2006/relationships/customXml" Target="../ink/ink660.xml"/><Relationship Id="rId69" Type="http://schemas.openxmlformats.org/officeDocument/2006/relationships/image" Target="../media/image417.png"/><Relationship Id="rId113" Type="http://schemas.openxmlformats.org/officeDocument/2006/relationships/image" Target="../media/image439.png"/><Relationship Id="rId118" Type="http://schemas.openxmlformats.org/officeDocument/2006/relationships/customXml" Target="../ink/ink687.xml"/><Relationship Id="rId134" Type="http://schemas.openxmlformats.org/officeDocument/2006/relationships/customXml" Target="../ink/ink695.xml"/><Relationship Id="rId139" Type="http://schemas.openxmlformats.org/officeDocument/2006/relationships/image" Target="../media/image451.png"/><Relationship Id="rId80" Type="http://schemas.openxmlformats.org/officeDocument/2006/relationships/customXml" Target="../ink/ink668.xml"/><Relationship Id="rId85" Type="http://schemas.openxmlformats.org/officeDocument/2006/relationships/image" Target="../media/image425.png"/><Relationship Id="rId150" Type="http://schemas.openxmlformats.org/officeDocument/2006/relationships/customXml" Target="../ink/ink703.xml"/><Relationship Id="rId12" Type="http://schemas.openxmlformats.org/officeDocument/2006/relationships/customXml" Target="../ink/ink634.xml"/><Relationship Id="rId17" Type="http://schemas.openxmlformats.org/officeDocument/2006/relationships/image" Target="../media/image392.png"/><Relationship Id="rId33" Type="http://schemas.openxmlformats.org/officeDocument/2006/relationships/image" Target="../media/image400.png"/><Relationship Id="rId38" Type="http://schemas.openxmlformats.org/officeDocument/2006/relationships/customXml" Target="../ink/ink647.xml"/><Relationship Id="rId59" Type="http://schemas.openxmlformats.org/officeDocument/2006/relationships/image" Target="../media/image68.png"/><Relationship Id="rId103" Type="http://schemas.openxmlformats.org/officeDocument/2006/relationships/image" Target="../media/image434.png"/><Relationship Id="rId108" Type="http://schemas.openxmlformats.org/officeDocument/2006/relationships/customXml" Target="../ink/ink682.xml"/><Relationship Id="rId124" Type="http://schemas.openxmlformats.org/officeDocument/2006/relationships/customXml" Target="../ink/ink690.xml"/><Relationship Id="rId129" Type="http://schemas.openxmlformats.org/officeDocument/2006/relationships/image" Target="../media/image446.png"/><Relationship Id="rId54" Type="http://schemas.openxmlformats.org/officeDocument/2006/relationships/customXml" Target="../ink/ink655.xml"/><Relationship Id="rId70" Type="http://schemas.openxmlformats.org/officeDocument/2006/relationships/customXml" Target="../ink/ink663.xml"/><Relationship Id="rId75" Type="http://schemas.openxmlformats.org/officeDocument/2006/relationships/image" Target="../media/image420.png"/><Relationship Id="rId91" Type="http://schemas.openxmlformats.org/officeDocument/2006/relationships/image" Target="../media/image428.png"/><Relationship Id="rId96" Type="http://schemas.openxmlformats.org/officeDocument/2006/relationships/customXml" Target="../ink/ink676.xml"/><Relationship Id="rId140" Type="http://schemas.openxmlformats.org/officeDocument/2006/relationships/customXml" Target="../ink/ink698.xml"/><Relationship Id="rId145" Type="http://schemas.openxmlformats.org/officeDocument/2006/relationships/image" Target="../media/image454.png"/><Relationship Id="rId1" Type="http://schemas.microsoft.com/office/2007/relationships/media" Target="../media/media14.m4a"/><Relationship Id="rId6" Type="http://schemas.openxmlformats.org/officeDocument/2006/relationships/customXml" Target="../ink/ink631.xml"/><Relationship Id="rId23" Type="http://schemas.openxmlformats.org/officeDocument/2006/relationships/image" Target="../media/image395.png"/><Relationship Id="rId28" Type="http://schemas.openxmlformats.org/officeDocument/2006/relationships/customXml" Target="../ink/ink642.xml"/><Relationship Id="rId49" Type="http://schemas.openxmlformats.org/officeDocument/2006/relationships/image" Target="../media/image408.png"/><Relationship Id="rId114" Type="http://schemas.openxmlformats.org/officeDocument/2006/relationships/customXml" Target="../ink/ink685.xml"/><Relationship Id="rId119" Type="http://schemas.openxmlformats.org/officeDocument/2006/relationships/image" Target="../media/image441.png"/><Relationship Id="rId44" Type="http://schemas.openxmlformats.org/officeDocument/2006/relationships/customXml" Target="../ink/ink650.xml"/><Relationship Id="rId60" Type="http://schemas.openxmlformats.org/officeDocument/2006/relationships/customXml" Target="../ink/ink658.xml"/><Relationship Id="rId65" Type="http://schemas.openxmlformats.org/officeDocument/2006/relationships/image" Target="../media/image415.png"/><Relationship Id="rId81" Type="http://schemas.openxmlformats.org/officeDocument/2006/relationships/image" Target="../media/image423.png"/><Relationship Id="rId86" Type="http://schemas.openxmlformats.org/officeDocument/2006/relationships/customXml" Target="../ink/ink671.xml"/><Relationship Id="rId130" Type="http://schemas.openxmlformats.org/officeDocument/2006/relationships/customXml" Target="../ink/ink693.xml"/><Relationship Id="rId135" Type="http://schemas.openxmlformats.org/officeDocument/2006/relationships/image" Target="../media/image449.png"/><Relationship Id="rId151" Type="http://schemas.openxmlformats.org/officeDocument/2006/relationships/image" Target="../media/image457.png"/><Relationship Id="rId13" Type="http://schemas.openxmlformats.org/officeDocument/2006/relationships/image" Target="../media/image6100.png"/><Relationship Id="rId18" Type="http://schemas.openxmlformats.org/officeDocument/2006/relationships/customXml" Target="../ink/ink637.xml"/><Relationship Id="rId39" Type="http://schemas.openxmlformats.org/officeDocument/2006/relationships/image" Target="../media/image403.png"/><Relationship Id="rId109" Type="http://schemas.openxmlformats.org/officeDocument/2006/relationships/image" Target="../media/image437.png"/><Relationship Id="rId34" Type="http://schemas.openxmlformats.org/officeDocument/2006/relationships/customXml" Target="../ink/ink645.xml"/><Relationship Id="rId50" Type="http://schemas.openxmlformats.org/officeDocument/2006/relationships/customXml" Target="../ink/ink653.xml"/><Relationship Id="rId55" Type="http://schemas.openxmlformats.org/officeDocument/2006/relationships/image" Target="../media/image411.png"/><Relationship Id="rId76" Type="http://schemas.openxmlformats.org/officeDocument/2006/relationships/customXml" Target="../ink/ink666.xml"/><Relationship Id="rId97" Type="http://schemas.openxmlformats.org/officeDocument/2006/relationships/image" Target="../media/image431.png"/><Relationship Id="rId104" Type="http://schemas.openxmlformats.org/officeDocument/2006/relationships/customXml" Target="../ink/ink680.xml"/><Relationship Id="rId120" Type="http://schemas.openxmlformats.org/officeDocument/2006/relationships/customXml" Target="../ink/ink688.xml"/><Relationship Id="rId125" Type="http://schemas.openxmlformats.org/officeDocument/2006/relationships/image" Target="../media/image444.png"/><Relationship Id="rId141" Type="http://schemas.openxmlformats.org/officeDocument/2006/relationships/image" Target="../media/image452.png"/><Relationship Id="rId146" Type="http://schemas.openxmlformats.org/officeDocument/2006/relationships/customXml" Target="../ink/ink701.xml"/><Relationship Id="rId7" Type="http://schemas.openxmlformats.org/officeDocument/2006/relationships/image" Target="../media/image389.png"/><Relationship Id="rId71" Type="http://schemas.openxmlformats.org/officeDocument/2006/relationships/image" Target="../media/image418.png"/><Relationship Id="rId92" Type="http://schemas.openxmlformats.org/officeDocument/2006/relationships/customXml" Target="../ink/ink674.xml"/><Relationship Id="rId2" Type="http://schemas.openxmlformats.org/officeDocument/2006/relationships/audio" Target="../media/media14.m4a"/><Relationship Id="rId29" Type="http://schemas.openxmlformats.org/officeDocument/2006/relationships/image" Target="../media/image398.png"/><Relationship Id="rId24" Type="http://schemas.openxmlformats.org/officeDocument/2006/relationships/customXml" Target="../ink/ink640.xml"/><Relationship Id="rId40" Type="http://schemas.openxmlformats.org/officeDocument/2006/relationships/customXml" Target="../ink/ink648.xml"/><Relationship Id="rId45" Type="http://schemas.openxmlformats.org/officeDocument/2006/relationships/image" Target="../media/image406.png"/><Relationship Id="rId66" Type="http://schemas.openxmlformats.org/officeDocument/2006/relationships/customXml" Target="../ink/ink661.xml"/><Relationship Id="rId87" Type="http://schemas.openxmlformats.org/officeDocument/2006/relationships/image" Target="../media/image426.png"/><Relationship Id="rId110" Type="http://schemas.openxmlformats.org/officeDocument/2006/relationships/customXml" Target="../ink/ink683.xml"/><Relationship Id="rId115" Type="http://schemas.openxmlformats.org/officeDocument/2006/relationships/image" Target="../media/image440.png"/><Relationship Id="rId131" Type="http://schemas.openxmlformats.org/officeDocument/2006/relationships/image" Target="../media/image447.png"/><Relationship Id="rId136" Type="http://schemas.openxmlformats.org/officeDocument/2006/relationships/customXml" Target="../ink/ink696.xml"/><Relationship Id="rId61" Type="http://schemas.openxmlformats.org/officeDocument/2006/relationships/image" Target="../media/image413.png"/><Relationship Id="rId82" Type="http://schemas.openxmlformats.org/officeDocument/2006/relationships/customXml" Target="../ink/ink669.xml"/><Relationship Id="rId152" Type="http://schemas.openxmlformats.org/officeDocument/2006/relationships/customXml" Target="../ink/ink704.xml"/><Relationship Id="rId19" Type="http://schemas.openxmlformats.org/officeDocument/2006/relationships/image" Target="../media/image393.png"/><Relationship Id="rId14" Type="http://schemas.openxmlformats.org/officeDocument/2006/relationships/customXml" Target="../ink/ink635.xml"/><Relationship Id="rId30" Type="http://schemas.openxmlformats.org/officeDocument/2006/relationships/customXml" Target="../ink/ink643.xml"/><Relationship Id="rId35" Type="http://schemas.openxmlformats.org/officeDocument/2006/relationships/image" Target="../media/image401.png"/><Relationship Id="rId56" Type="http://schemas.openxmlformats.org/officeDocument/2006/relationships/customXml" Target="../ink/ink656.xml"/><Relationship Id="rId77" Type="http://schemas.openxmlformats.org/officeDocument/2006/relationships/image" Target="../media/image421.png"/><Relationship Id="rId100" Type="http://schemas.openxmlformats.org/officeDocument/2006/relationships/customXml" Target="../ink/ink678.xml"/><Relationship Id="rId105" Type="http://schemas.openxmlformats.org/officeDocument/2006/relationships/image" Target="../media/image435.png"/><Relationship Id="rId126" Type="http://schemas.openxmlformats.org/officeDocument/2006/relationships/customXml" Target="../ink/ink691.xml"/><Relationship Id="rId147" Type="http://schemas.openxmlformats.org/officeDocument/2006/relationships/image" Target="../media/image455.png"/><Relationship Id="rId8" Type="http://schemas.openxmlformats.org/officeDocument/2006/relationships/customXml" Target="../ink/ink632.xml"/><Relationship Id="rId51" Type="http://schemas.openxmlformats.org/officeDocument/2006/relationships/image" Target="../media/image409.png"/><Relationship Id="rId72" Type="http://schemas.openxmlformats.org/officeDocument/2006/relationships/customXml" Target="../ink/ink664.xml"/><Relationship Id="rId93" Type="http://schemas.openxmlformats.org/officeDocument/2006/relationships/image" Target="../media/image429.png"/><Relationship Id="rId98" Type="http://schemas.openxmlformats.org/officeDocument/2006/relationships/customXml" Target="../ink/ink677.xml"/><Relationship Id="rId121" Type="http://schemas.openxmlformats.org/officeDocument/2006/relationships/image" Target="../media/image442.png"/><Relationship Id="rId142" Type="http://schemas.openxmlformats.org/officeDocument/2006/relationships/customXml" Target="../ink/ink69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396.png"/><Relationship Id="rId46" Type="http://schemas.openxmlformats.org/officeDocument/2006/relationships/customXml" Target="../ink/ink651.xml"/><Relationship Id="rId67" Type="http://schemas.openxmlformats.org/officeDocument/2006/relationships/image" Target="../media/image416.png"/><Relationship Id="rId116" Type="http://schemas.openxmlformats.org/officeDocument/2006/relationships/customXml" Target="../ink/ink686.xml"/><Relationship Id="rId137" Type="http://schemas.openxmlformats.org/officeDocument/2006/relationships/image" Target="../media/image450.png"/><Relationship Id="rId20" Type="http://schemas.openxmlformats.org/officeDocument/2006/relationships/customXml" Target="../ink/ink638.xml"/><Relationship Id="rId41" Type="http://schemas.openxmlformats.org/officeDocument/2006/relationships/image" Target="../media/image404.png"/><Relationship Id="rId62" Type="http://schemas.openxmlformats.org/officeDocument/2006/relationships/customXml" Target="../ink/ink659.xml"/><Relationship Id="rId83" Type="http://schemas.openxmlformats.org/officeDocument/2006/relationships/image" Target="../media/image424.png"/><Relationship Id="rId88" Type="http://schemas.openxmlformats.org/officeDocument/2006/relationships/customXml" Target="../ink/ink672.xml"/><Relationship Id="rId111" Type="http://schemas.openxmlformats.org/officeDocument/2006/relationships/image" Target="../media/image438.png"/><Relationship Id="rId132" Type="http://schemas.openxmlformats.org/officeDocument/2006/relationships/customXml" Target="../ink/ink694.xml"/><Relationship Id="rId153" Type="http://schemas.openxmlformats.org/officeDocument/2006/relationships/image" Target="../media/image388.png"/><Relationship Id="rId15" Type="http://schemas.openxmlformats.org/officeDocument/2006/relationships/image" Target="../media/image391.png"/><Relationship Id="rId36" Type="http://schemas.openxmlformats.org/officeDocument/2006/relationships/customXml" Target="../ink/ink646.xml"/><Relationship Id="rId57" Type="http://schemas.openxmlformats.org/officeDocument/2006/relationships/image" Target="../media/image412.png"/><Relationship Id="rId106" Type="http://schemas.openxmlformats.org/officeDocument/2006/relationships/customXml" Target="../ink/ink681.xml"/><Relationship Id="rId127" Type="http://schemas.openxmlformats.org/officeDocument/2006/relationships/image" Target="../media/image445.png"/><Relationship Id="rId10" Type="http://schemas.openxmlformats.org/officeDocument/2006/relationships/customXml" Target="../ink/ink633.xml"/><Relationship Id="rId31" Type="http://schemas.openxmlformats.org/officeDocument/2006/relationships/image" Target="../media/image399.png"/><Relationship Id="rId52" Type="http://schemas.openxmlformats.org/officeDocument/2006/relationships/customXml" Target="../ink/ink654.xml"/><Relationship Id="rId73" Type="http://schemas.openxmlformats.org/officeDocument/2006/relationships/image" Target="../media/image419.png"/><Relationship Id="rId78" Type="http://schemas.openxmlformats.org/officeDocument/2006/relationships/customXml" Target="../ink/ink667.xml"/><Relationship Id="rId94" Type="http://schemas.openxmlformats.org/officeDocument/2006/relationships/customXml" Target="../ink/ink675.xml"/><Relationship Id="rId99" Type="http://schemas.openxmlformats.org/officeDocument/2006/relationships/image" Target="../media/image432.png"/><Relationship Id="rId101" Type="http://schemas.openxmlformats.org/officeDocument/2006/relationships/image" Target="../media/image433.png"/><Relationship Id="rId122" Type="http://schemas.openxmlformats.org/officeDocument/2006/relationships/customXml" Target="../ink/ink689.xml"/><Relationship Id="rId143" Type="http://schemas.openxmlformats.org/officeDocument/2006/relationships/image" Target="../media/image453.png"/><Relationship Id="rId148" Type="http://schemas.openxmlformats.org/officeDocument/2006/relationships/customXml" Target="../ink/ink702.xml"/><Relationship Id="rId4" Type="http://schemas.openxmlformats.org/officeDocument/2006/relationships/customXml" Target="../ink/ink630.xml"/><Relationship Id="rId9" Type="http://schemas.openxmlformats.org/officeDocument/2006/relationships/image" Target="../media/image390.png"/><Relationship Id="rId26" Type="http://schemas.openxmlformats.org/officeDocument/2006/relationships/customXml" Target="../ink/ink641.xml"/><Relationship Id="rId47" Type="http://schemas.openxmlformats.org/officeDocument/2006/relationships/image" Target="../media/image407.png"/><Relationship Id="rId68" Type="http://schemas.openxmlformats.org/officeDocument/2006/relationships/customXml" Target="../ink/ink662.xml"/><Relationship Id="rId89" Type="http://schemas.openxmlformats.org/officeDocument/2006/relationships/image" Target="../media/image427.png"/><Relationship Id="rId112" Type="http://schemas.openxmlformats.org/officeDocument/2006/relationships/customXml" Target="../ink/ink684.xml"/><Relationship Id="rId133" Type="http://schemas.openxmlformats.org/officeDocument/2006/relationships/image" Target="../media/image448.png"/><Relationship Id="rId154" Type="http://schemas.openxmlformats.org/officeDocument/2006/relationships/image" Target="../media/image1.png"/><Relationship Id="rId16" Type="http://schemas.openxmlformats.org/officeDocument/2006/relationships/customXml" Target="../ink/ink636.xml"/><Relationship Id="rId37" Type="http://schemas.openxmlformats.org/officeDocument/2006/relationships/image" Target="../media/image402.png"/><Relationship Id="rId58" Type="http://schemas.openxmlformats.org/officeDocument/2006/relationships/customXml" Target="../ink/ink657.xml"/><Relationship Id="rId79" Type="http://schemas.openxmlformats.org/officeDocument/2006/relationships/image" Target="../media/image422.png"/><Relationship Id="rId102" Type="http://schemas.openxmlformats.org/officeDocument/2006/relationships/customXml" Target="../ink/ink679.xml"/><Relationship Id="rId123" Type="http://schemas.openxmlformats.org/officeDocument/2006/relationships/image" Target="../media/image443.png"/><Relationship Id="rId144" Type="http://schemas.openxmlformats.org/officeDocument/2006/relationships/customXml" Target="../ink/ink700.xml"/><Relationship Id="rId90" Type="http://schemas.openxmlformats.org/officeDocument/2006/relationships/customXml" Target="../ink/ink673.xml"/></Relationships>
</file>

<file path=ppt/slides/_rels/slide15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468.png"/><Relationship Id="rId324" Type="http://schemas.openxmlformats.org/officeDocument/2006/relationships/customXml" Target="../ink/ink754.xml"/><Relationship Id="rId366" Type="http://schemas.openxmlformats.org/officeDocument/2006/relationships/image" Target="../media/image503.png"/><Relationship Id="rId433" Type="http://schemas.openxmlformats.org/officeDocument/2006/relationships/customXml" Target="../ink/ink811.xml"/><Relationship Id="rId107" Type="http://schemas.openxmlformats.org/officeDocument/2006/relationships/image" Target="../media/image5710.png"/><Relationship Id="rId268" Type="http://schemas.openxmlformats.org/officeDocument/2006/relationships/image" Target="../media/image1860.png"/><Relationship Id="rId289" Type="http://schemas.openxmlformats.org/officeDocument/2006/relationships/customXml" Target="../ink/ink737.xml"/><Relationship Id="rId454" Type="http://schemas.openxmlformats.org/officeDocument/2006/relationships/image" Target="../media/image547.png"/><Relationship Id="rId475" Type="http://schemas.openxmlformats.org/officeDocument/2006/relationships/customXml" Target="../ink/ink832.xml"/><Relationship Id="rId74" Type="http://schemas.openxmlformats.org/officeDocument/2006/relationships/customXml" Target="../ink/ink707.xml"/><Relationship Id="rId314" Type="http://schemas.openxmlformats.org/officeDocument/2006/relationships/customXml" Target="../ink/ink749.xml"/><Relationship Id="rId335" Type="http://schemas.openxmlformats.org/officeDocument/2006/relationships/image" Target="../media/image493.png"/><Relationship Id="rId356" Type="http://schemas.openxmlformats.org/officeDocument/2006/relationships/image" Target="../media/image498.png"/><Relationship Id="rId377" Type="http://schemas.openxmlformats.org/officeDocument/2006/relationships/customXml" Target="../ink/ink783.xml"/><Relationship Id="rId398" Type="http://schemas.openxmlformats.org/officeDocument/2006/relationships/image" Target="../media/image519.png"/><Relationship Id="rId5" Type="http://schemas.openxmlformats.org/officeDocument/2006/relationships/customXml" Target="../ink/ink705.xml"/><Relationship Id="rId95" Type="http://schemas.openxmlformats.org/officeDocument/2006/relationships/image" Target="../media/image5010.png"/><Relationship Id="rId402" Type="http://schemas.openxmlformats.org/officeDocument/2006/relationships/image" Target="../media/image521.png"/><Relationship Id="rId423" Type="http://schemas.openxmlformats.org/officeDocument/2006/relationships/customXml" Target="../ink/ink806.xml"/><Relationship Id="rId279" Type="http://schemas.openxmlformats.org/officeDocument/2006/relationships/customXml" Target="../ink/ink732.xml"/><Relationship Id="rId444" Type="http://schemas.openxmlformats.org/officeDocument/2006/relationships/image" Target="../media/image542.png"/><Relationship Id="rId465" Type="http://schemas.openxmlformats.org/officeDocument/2006/relationships/customXml" Target="../ink/ink827.xml"/><Relationship Id="rId290" Type="http://schemas.openxmlformats.org/officeDocument/2006/relationships/image" Target="../media/image464.png"/><Relationship Id="rId304" Type="http://schemas.openxmlformats.org/officeDocument/2006/relationships/customXml" Target="../ink/ink745.xml"/><Relationship Id="rId325" Type="http://schemas.openxmlformats.org/officeDocument/2006/relationships/image" Target="../media/image488.png"/><Relationship Id="rId346" Type="http://schemas.openxmlformats.org/officeDocument/2006/relationships/image" Target="../media/image494.png"/><Relationship Id="rId367" Type="http://schemas.openxmlformats.org/officeDocument/2006/relationships/customXml" Target="../ink/ink778.xml"/><Relationship Id="rId388" Type="http://schemas.openxmlformats.org/officeDocument/2006/relationships/image" Target="../media/image514.png"/><Relationship Id="rId85" Type="http://schemas.openxmlformats.org/officeDocument/2006/relationships/image" Target="../media/image4510.png"/><Relationship Id="rId413" Type="http://schemas.openxmlformats.org/officeDocument/2006/relationships/customXml" Target="../ink/ink801.xml"/><Relationship Id="rId269" Type="http://schemas.openxmlformats.org/officeDocument/2006/relationships/customXml" Target="../ink/ink728.xml"/><Relationship Id="rId434" Type="http://schemas.openxmlformats.org/officeDocument/2006/relationships/image" Target="../media/image537.png"/><Relationship Id="rId455" Type="http://schemas.openxmlformats.org/officeDocument/2006/relationships/customXml" Target="../ink/ink822.xml"/><Relationship Id="rId476" Type="http://schemas.openxmlformats.org/officeDocument/2006/relationships/image" Target="../media/image558.png"/><Relationship Id="rId108" Type="http://schemas.openxmlformats.org/officeDocument/2006/relationships/customXml" Target="../ink/ink724.xml"/><Relationship Id="rId280" Type="http://schemas.openxmlformats.org/officeDocument/2006/relationships/image" Target="../media/image459.png"/><Relationship Id="rId315" Type="http://schemas.openxmlformats.org/officeDocument/2006/relationships/image" Target="../media/image476.png"/><Relationship Id="rId336" Type="http://schemas.openxmlformats.org/officeDocument/2006/relationships/customXml" Target="../ink/ink760.xml"/><Relationship Id="rId357" Type="http://schemas.openxmlformats.org/officeDocument/2006/relationships/customXml" Target="../ink/ink773.xml"/><Relationship Id="rId75" Type="http://schemas.openxmlformats.org/officeDocument/2006/relationships/image" Target="../media/image4010.png"/><Relationship Id="rId96" Type="http://schemas.openxmlformats.org/officeDocument/2006/relationships/customXml" Target="../ink/ink718.xml"/><Relationship Id="rId378" Type="http://schemas.openxmlformats.org/officeDocument/2006/relationships/image" Target="../media/image509.png"/><Relationship Id="rId399" Type="http://schemas.openxmlformats.org/officeDocument/2006/relationships/customXml" Target="../ink/ink794.xml"/><Relationship Id="rId403" Type="http://schemas.openxmlformats.org/officeDocument/2006/relationships/customXml" Target="../ink/ink796.xml"/><Relationship Id="rId6" Type="http://schemas.openxmlformats.org/officeDocument/2006/relationships/image" Target="../media/image5100.png"/><Relationship Id="rId424" Type="http://schemas.openxmlformats.org/officeDocument/2006/relationships/image" Target="../media/image532.png"/><Relationship Id="rId445" Type="http://schemas.openxmlformats.org/officeDocument/2006/relationships/customXml" Target="../ink/ink817.xml"/><Relationship Id="rId466" Type="http://schemas.openxmlformats.org/officeDocument/2006/relationships/image" Target="../media/image553.png"/><Relationship Id="rId270" Type="http://schemas.openxmlformats.org/officeDocument/2006/relationships/image" Target="../media/image1870.png"/><Relationship Id="rId291" Type="http://schemas.openxmlformats.org/officeDocument/2006/relationships/customXml" Target="../ink/ink738.xml"/><Relationship Id="rId326" Type="http://schemas.openxmlformats.org/officeDocument/2006/relationships/customXml" Target="../ink/ink755.xml"/><Relationship Id="rId347" Type="http://schemas.openxmlformats.org/officeDocument/2006/relationships/customXml" Target="../ink/ink768.xml"/><Relationship Id="rId86" Type="http://schemas.openxmlformats.org/officeDocument/2006/relationships/customXml" Target="../ink/ink713.xml"/><Relationship Id="rId368" Type="http://schemas.openxmlformats.org/officeDocument/2006/relationships/image" Target="../media/image504.png"/><Relationship Id="rId389" Type="http://schemas.openxmlformats.org/officeDocument/2006/relationships/customXml" Target="../ink/ink789.xml"/><Relationship Id="rId414" Type="http://schemas.openxmlformats.org/officeDocument/2006/relationships/image" Target="../media/image527.png"/><Relationship Id="rId435" Type="http://schemas.openxmlformats.org/officeDocument/2006/relationships/customXml" Target="../ink/ink812.xml"/><Relationship Id="rId456" Type="http://schemas.openxmlformats.org/officeDocument/2006/relationships/image" Target="../media/image548.png"/><Relationship Id="rId477" Type="http://schemas.openxmlformats.org/officeDocument/2006/relationships/customXml" Target="../ink/ink833.xml"/><Relationship Id="rId109" Type="http://schemas.openxmlformats.org/officeDocument/2006/relationships/image" Target="../media/image5810.png"/><Relationship Id="rId281" Type="http://schemas.openxmlformats.org/officeDocument/2006/relationships/customXml" Target="../ink/ink733.xml"/><Relationship Id="rId316" Type="http://schemas.openxmlformats.org/officeDocument/2006/relationships/customXml" Target="../ink/ink750.xml"/><Relationship Id="rId337" Type="http://schemas.openxmlformats.org/officeDocument/2006/relationships/image" Target="../media/image389.png"/><Relationship Id="rId76" Type="http://schemas.openxmlformats.org/officeDocument/2006/relationships/customXml" Target="../ink/ink708.xml"/><Relationship Id="rId97" Type="http://schemas.openxmlformats.org/officeDocument/2006/relationships/image" Target="../media/image5210.png"/><Relationship Id="rId358" Type="http://schemas.openxmlformats.org/officeDocument/2006/relationships/image" Target="../media/image499.png"/><Relationship Id="rId379" Type="http://schemas.openxmlformats.org/officeDocument/2006/relationships/customXml" Target="../ink/ink784.xml"/><Relationship Id="rId390" Type="http://schemas.openxmlformats.org/officeDocument/2006/relationships/image" Target="../media/image515.png"/><Relationship Id="rId404" Type="http://schemas.openxmlformats.org/officeDocument/2006/relationships/image" Target="../media/image522.png"/><Relationship Id="rId425" Type="http://schemas.openxmlformats.org/officeDocument/2006/relationships/customXml" Target="../ink/ink807.xml"/><Relationship Id="rId446" Type="http://schemas.openxmlformats.org/officeDocument/2006/relationships/image" Target="../media/image543.png"/><Relationship Id="rId467" Type="http://schemas.openxmlformats.org/officeDocument/2006/relationships/customXml" Target="../ink/ink828.xml"/><Relationship Id="rId271" Type="http://schemas.openxmlformats.org/officeDocument/2006/relationships/customXml" Target="../ink/ink729.xml"/><Relationship Id="rId292" Type="http://schemas.openxmlformats.org/officeDocument/2006/relationships/image" Target="../media/image465.png"/><Relationship Id="rId87" Type="http://schemas.openxmlformats.org/officeDocument/2006/relationships/image" Target="../media/image4610.png"/><Relationship Id="rId110" Type="http://schemas.openxmlformats.org/officeDocument/2006/relationships/customXml" Target="../ink/ink725.xml"/><Relationship Id="rId327" Type="http://schemas.openxmlformats.org/officeDocument/2006/relationships/image" Target="../media/image489.png"/><Relationship Id="rId348" Type="http://schemas.openxmlformats.org/officeDocument/2006/relationships/image" Target="../media/image495.png"/><Relationship Id="rId369" Type="http://schemas.openxmlformats.org/officeDocument/2006/relationships/customXml" Target="../ink/ink779.xml"/><Relationship Id="rId380" Type="http://schemas.openxmlformats.org/officeDocument/2006/relationships/image" Target="../media/image510.png"/><Relationship Id="rId415" Type="http://schemas.openxmlformats.org/officeDocument/2006/relationships/customXml" Target="../ink/ink802.xml"/><Relationship Id="rId436" Type="http://schemas.openxmlformats.org/officeDocument/2006/relationships/image" Target="../media/image538.png"/><Relationship Id="rId457" Type="http://schemas.openxmlformats.org/officeDocument/2006/relationships/customXml" Target="../ink/ink823.xml"/><Relationship Id="rId478" Type="http://schemas.openxmlformats.org/officeDocument/2006/relationships/image" Target="../media/image559.png"/><Relationship Id="rId77" Type="http://schemas.openxmlformats.org/officeDocument/2006/relationships/image" Target="../media/image4110.png"/><Relationship Id="rId100" Type="http://schemas.openxmlformats.org/officeDocument/2006/relationships/customXml" Target="../ink/ink720.xml"/><Relationship Id="rId282" Type="http://schemas.openxmlformats.org/officeDocument/2006/relationships/image" Target="../media/image460.png"/><Relationship Id="rId317" Type="http://schemas.openxmlformats.org/officeDocument/2006/relationships/image" Target="../media/image484.png"/><Relationship Id="rId338" Type="http://schemas.openxmlformats.org/officeDocument/2006/relationships/customXml" Target="../ink/ink761.xml"/><Relationship Id="rId359" Type="http://schemas.openxmlformats.org/officeDocument/2006/relationships/customXml" Target="../ink/ink774.xml"/><Relationship Id="rId98" Type="http://schemas.openxmlformats.org/officeDocument/2006/relationships/customXml" Target="../ink/ink719.xml"/><Relationship Id="rId8" Type="http://schemas.openxmlformats.org/officeDocument/2006/relationships/image" Target="../media/image6100.png"/><Relationship Id="rId370" Type="http://schemas.openxmlformats.org/officeDocument/2006/relationships/image" Target="../media/image505.png"/><Relationship Id="rId391" Type="http://schemas.openxmlformats.org/officeDocument/2006/relationships/customXml" Target="../ink/ink790.xml"/><Relationship Id="rId405" Type="http://schemas.openxmlformats.org/officeDocument/2006/relationships/customXml" Target="../ink/ink797.xml"/><Relationship Id="rId426" Type="http://schemas.openxmlformats.org/officeDocument/2006/relationships/image" Target="../media/image533.png"/><Relationship Id="rId447" Type="http://schemas.openxmlformats.org/officeDocument/2006/relationships/customXml" Target="../ink/ink818.xml"/><Relationship Id="rId468" Type="http://schemas.openxmlformats.org/officeDocument/2006/relationships/image" Target="../media/image554.png"/><Relationship Id="rId293" Type="http://schemas.openxmlformats.org/officeDocument/2006/relationships/customXml" Target="../ink/ink739.xml"/><Relationship Id="rId307" Type="http://schemas.openxmlformats.org/officeDocument/2006/relationships/image" Target="../media/image472.png"/><Relationship Id="rId328" Type="http://schemas.openxmlformats.org/officeDocument/2006/relationships/customXml" Target="../ink/ink756.xml"/><Relationship Id="rId349" Type="http://schemas.openxmlformats.org/officeDocument/2006/relationships/customXml" Target="../ink/ink769.xml"/><Relationship Id="rId88" Type="http://schemas.openxmlformats.org/officeDocument/2006/relationships/customXml" Target="../ink/ink714.xml"/><Relationship Id="rId360" Type="http://schemas.openxmlformats.org/officeDocument/2006/relationships/image" Target="../media/image500.png"/><Relationship Id="rId381" Type="http://schemas.openxmlformats.org/officeDocument/2006/relationships/customXml" Target="../ink/ink785.xml"/><Relationship Id="rId416" Type="http://schemas.openxmlformats.org/officeDocument/2006/relationships/image" Target="../media/image528.png"/><Relationship Id="rId437" Type="http://schemas.openxmlformats.org/officeDocument/2006/relationships/customXml" Target="../ink/ink813.xml"/><Relationship Id="rId458" Type="http://schemas.openxmlformats.org/officeDocument/2006/relationships/image" Target="../media/image549.png"/><Relationship Id="rId479" Type="http://schemas.openxmlformats.org/officeDocument/2006/relationships/customXml" Target="../ink/ink834.xml"/><Relationship Id="rId283" Type="http://schemas.openxmlformats.org/officeDocument/2006/relationships/customXml" Target="../ink/ink734.xml"/><Relationship Id="rId318" Type="http://schemas.openxmlformats.org/officeDocument/2006/relationships/customXml" Target="../ink/ink751.xml"/><Relationship Id="rId339" Type="http://schemas.openxmlformats.org/officeDocument/2006/relationships/image" Target="../media/image390.png"/><Relationship Id="rId78" Type="http://schemas.openxmlformats.org/officeDocument/2006/relationships/customXml" Target="../ink/ink709.xml"/><Relationship Id="rId99" Type="http://schemas.openxmlformats.org/officeDocument/2006/relationships/image" Target="../media/image5310.png"/><Relationship Id="rId101" Type="http://schemas.openxmlformats.org/officeDocument/2006/relationships/image" Target="../media/image5410.png"/><Relationship Id="rId350" Type="http://schemas.openxmlformats.org/officeDocument/2006/relationships/image" Target="../media/image496.png"/><Relationship Id="rId371" Type="http://schemas.openxmlformats.org/officeDocument/2006/relationships/customXml" Target="../ink/ink780.xml"/><Relationship Id="rId406" Type="http://schemas.openxmlformats.org/officeDocument/2006/relationships/image" Target="../media/image523.png"/><Relationship Id="rId392" Type="http://schemas.openxmlformats.org/officeDocument/2006/relationships/image" Target="../media/image516.png"/><Relationship Id="rId427" Type="http://schemas.openxmlformats.org/officeDocument/2006/relationships/customXml" Target="../ink/ink808.xml"/><Relationship Id="rId448" Type="http://schemas.openxmlformats.org/officeDocument/2006/relationships/image" Target="../media/image544.png"/><Relationship Id="rId469" Type="http://schemas.openxmlformats.org/officeDocument/2006/relationships/customXml" Target="../ink/ink829.xml"/><Relationship Id="rId294" Type="http://schemas.openxmlformats.org/officeDocument/2006/relationships/customXml" Target="../ink/ink740.xml"/><Relationship Id="rId308" Type="http://schemas.openxmlformats.org/officeDocument/2006/relationships/customXml" Target="../ink/ink746.xml"/><Relationship Id="rId329" Type="http://schemas.openxmlformats.org/officeDocument/2006/relationships/image" Target="../media/image490.png"/><Relationship Id="rId480" Type="http://schemas.openxmlformats.org/officeDocument/2006/relationships/image" Target="../media/image560.png"/><Relationship Id="rId89" Type="http://schemas.openxmlformats.org/officeDocument/2006/relationships/image" Target="../media/image4710.png"/><Relationship Id="rId340" Type="http://schemas.openxmlformats.org/officeDocument/2006/relationships/customXml" Target="../ink/ink762.xml"/><Relationship Id="rId361" Type="http://schemas.openxmlformats.org/officeDocument/2006/relationships/customXml" Target="../ink/ink775.xml"/><Relationship Id="rId382" Type="http://schemas.openxmlformats.org/officeDocument/2006/relationships/image" Target="../media/image511.png"/><Relationship Id="rId417" Type="http://schemas.openxmlformats.org/officeDocument/2006/relationships/customXml" Target="../ink/ink803.xml"/><Relationship Id="rId438" Type="http://schemas.openxmlformats.org/officeDocument/2006/relationships/image" Target="../media/image539.png"/><Relationship Id="rId459" Type="http://schemas.openxmlformats.org/officeDocument/2006/relationships/customXml" Target="../ink/ink824.xml"/><Relationship Id="rId284" Type="http://schemas.openxmlformats.org/officeDocument/2006/relationships/image" Target="../media/image461.png"/><Relationship Id="rId319" Type="http://schemas.openxmlformats.org/officeDocument/2006/relationships/image" Target="../media/image485.png"/><Relationship Id="rId470" Type="http://schemas.openxmlformats.org/officeDocument/2006/relationships/image" Target="../media/image555.png"/><Relationship Id="rId79" Type="http://schemas.openxmlformats.org/officeDocument/2006/relationships/image" Target="../media/image4210.png"/><Relationship Id="rId102" Type="http://schemas.openxmlformats.org/officeDocument/2006/relationships/customXml" Target="../ink/ink721.xml"/><Relationship Id="rId330" Type="http://schemas.openxmlformats.org/officeDocument/2006/relationships/customXml" Target="../ink/ink757.xml"/><Relationship Id="rId90" Type="http://schemas.openxmlformats.org/officeDocument/2006/relationships/customXml" Target="../ink/ink715.xml"/><Relationship Id="rId351" Type="http://schemas.openxmlformats.org/officeDocument/2006/relationships/customXml" Target="../ink/ink770.xml"/><Relationship Id="rId372" Type="http://schemas.openxmlformats.org/officeDocument/2006/relationships/image" Target="../media/image506.png"/><Relationship Id="rId393" Type="http://schemas.openxmlformats.org/officeDocument/2006/relationships/customXml" Target="../ink/ink791.xml"/><Relationship Id="rId407" Type="http://schemas.openxmlformats.org/officeDocument/2006/relationships/customXml" Target="../ink/ink798.xml"/><Relationship Id="rId428" Type="http://schemas.openxmlformats.org/officeDocument/2006/relationships/image" Target="../media/image534.png"/><Relationship Id="rId449" Type="http://schemas.openxmlformats.org/officeDocument/2006/relationships/customXml" Target="../ink/ink819.xml"/><Relationship Id="rId274" Type="http://schemas.openxmlformats.org/officeDocument/2006/relationships/image" Target="../media/image1890.png"/><Relationship Id="rId295" Type="http://schemas.openxmlformats.org/officeDocument/2006/relationships/image" Target="../media/image466.png"/><Relationship Id="rId309" Type="http://schemas.openxmlformats.org/officeDocument/2006/relationships/image" Target="../media/image473.png"/><Relationship Id="rId460" Type="http://schemas.openxmlformats.org/officeDocument/2006/relationships/image" Target="../media/image550.png"/><Relationship Id="rId481" Type="http://schemas.openxmlformats.org/officeDocument/2006/relationships/customXml" Target="../ink/ink835.xml"/><Relationship Id="rId320" Type="http://schemas.openxmlformats.org/officeDocument/2006/relationships/customXml" Target="../ink/ink752.xml"/><Relationship Id="rId80" Type="http://schemas.openxmlformats.org/officeDocument/2006/relationships/customXml" Target="../ink/ink710.xml"/><Relationship Id="rId341" Type="http://schemas.openxmlformats.org/officeDocument/2006/relationships/customXml" Target="../ink/ink763.xml"/><Relationship Id="rId362" Type="http://schemas.openxmlformats.org/officeDocument/2006/relationships/image" Target="../media/image501.png"/><Relationship Id="rId383" Type="http://schemas.openxmlformats.org/officeDocument/2006/relationships/customXml" Target="../ink/ink786.xml"/><Relationship Id="rId418" Type="http://schemas.openxmlformats.org/officeDocument/2006/relationships/image" Target="../media/image529.png"/><Relationship Id="rId439" Type="http://schemas.openxmlformats.org/officeDocument/2006/relationships/customXml" Target="../ink/ink814.xml"/><Relationship Id="rId264" Type="http://schemas.openxmlformats.org/officeDocument/2006/relationships/image" Target="../media/image1840.png"/><Relationship Id="rId285" Type="http://schemas.openxmlformats.org/officeDocument/2006/relationships/customXml" Target="../ink/ink735.xml"/><Relationship Id="rId450" Type="http://schemas.openxmlformats.org/officeDocument/2006/relationships/image" Target="../media/image545.png"/><Relationship Id="rId471" Type="http://schemas.openxmlformats.org/officeDocument/2006/relationships/customXml" Target="../ink/ink830.xml"/><Relationship Id="rId103" Type="http://schemas.openxmlformats.org/officeDocument/2006/relationships/image" Target="../media/image5510.png"/><Relationship Id="rId310" Type="http://schemas.openxmlformats.org/officeDocument/2006/relationships/customXml" Target="../ink/ink747.xml"/><Relationship Id="rId91" Type="http://schemas.openxmlformats.org/officeDocument/2006/relationships/image" Target="../media/image4810.png"/><Relationship Id="rId331" Type="http://schemas.openxmlformats.org/officeDocument/2006/relationships/image" Target="../media/image491.png"/><Relationship Id="rId352" Type="http://schemas.openxmlformats.org/officeDocument/2006/relationships/image" Target="../media/image391.png"/><Relationship Id="rId373" Type="http://schemas.openxmlformats.org/officeDocument/2006/relationships/customXml" Target="../ink/ink781.xml"/><Relationship Id="rId394" Type="http://schemas.openxmlformats.org/officeDocument/2006/relationships/image" Target="../media/image517.png"/><Relationship Id="rId408" Type="http://schemas.openxmlformats.org/officeDocument/2006/relationships/image" Target="../media/image524.png"/><Relationship Id="rId429" Type="http://schemas.openxmlformats.org/officeDocument/2006/relationships/customXml" Target="../ink/ink809.xml"/><Relationship Id="rId1" Type="http://schemas.openxmlformats.org/officeDocument/2006/relationships/tags" Target="../tags/tag7.xml"/><Relationship Id="rId440" Type="http://schemas.openxmlformats.org/officeDocument/2006/relationships/image" Target="../media/image540.png"/><Relationship Id="rId275" Type="http://schemas.openxmlformats.org/officeDocument/2006/relationships/customXml" Target="../ink/ink730.xml"/><Relationship Id="rId296" Type="http://schemas.openxmlformats.org/officeDocument/2006/relationships/customXml" Target="../ink/ink741.xml"/><Relationship Id="rId300" Type="http://schemas.openxmlformats.org/officeDocument/2006/relationships/customXml" Target="../ink/ink743.xml"/><Relationship Id="rId461" Type="http://schemas.openxmlformats.org/officeDocument/2006/relationships/customXml" Target="../ink/ink825.xml"/><Relationship Id="rId482" Type="http://schemas.openxmlformats.org/officeDocument/2006/relationships/image" Target="../media/image561.png"/><Relationship Id="rId81" Type="http://schemas.openxmlformats.org/officeDocument/2006/relationships/image" Target="../media/image10710.png"/><Relationship Id="rId321" Type="http://schemas.openxmlformats.org/officeDocument/2006/relationships/image" Target="../media/image486.png"/><Relationship Id="rId342" Type="http://schemas.openxmlformats.org/officeDocument/2006/relationships/customXml" Target="../ink/ink764.xml"/><Relationship Id="rId363" Type="http://schemas.openxmlformats.org/officeDocument/2006/relationships/customXml" Target="../ink/ink776.xml"/><Relationship Id="rId384" Type="http://schemas.openxmlformats.org/officeDocument/2006/relationships/image" Target="../media/image512.png"/><Relationship Id="rId419" Type="http://schemas.openxmlformats.org/officeDocument/2006/relationships/customXml" Target="../ink/ink804.xml"/><Relationship Id="rId430" Type="http://schemas.openxmlformats.org/officeDocument/2006/relationships/image" Target="../media/image535.png"/><Relationship Id="rId265" Type="http://schemas.openxmlformats.org/officeDocument/2006/relationships/customXml" Target="../ink/ink726.xml"/><Relationship Id="rId286" Type="http://schemas.openxmlformats.org/officeDocument/2006/relationships/image" Target="../media/image462.png"/><Relationship Id="rId451" Type="http://schemas.openxmlformats.org/officeDocument/2006/relationships/customXml" Target="../ink/ink820.xml"/><Relationship Id="rId472" Type="http://schemas.openxmlformats.org/officeDocument/2006/relationships/image" Target="../media/image556.png"/><Relationship Id="rId104" Type="http://schemas.openxmlformats.org/officeDocument/2006/relationships/customXml" Target="../ink/ink722.xml"/><Relationship Id="rId311" Type="http://schemas.openxmlformats.org/officeDocument/2006/relationships/image" Target="../media/image474.png"/><Relationship Id="rId332" Type="http://schemas.openxmlformats.org/officeDocument/2006/relationships/customXml" Target="../ink/ink758.xml"/><Relationship Id="rId353" Type="http://schemas.openxmlformats.org/officeDocument/2006/relationships/customXml" Target="../ink/ink771.xml"/><Relationship Id="rId374" Type="http://schemas.openxmlformats.org/officeDocument/2006/relationships/image" Target="../media/image507.png"/><Relationship Id="rId395" Type="http://schemas.openxmlformats.org/officeDocument/2006/relationships/customXml" Target="../ink/ink792.xml"/><Relationship Id="rId409" Type="http://schemas.openxmlformats.org/officeDocument/2006/relationships/customXml" Target="../ink/ink799.xml"/><Relationship Id="rId71" Type="http://schemas.openxmlformats.org/officeDocument/2006/relationships/image" Target="../media/image3810.png"/><Relationship Id="rId92" Type="http://schemas.openxmlformats.org/officeDocument/2006/relationships/customXml" Target="../ink/ink716.xml"/><Relationship Id="rId420" Type="http://schemas.openxmlformats.org/officeDocument/2006/relationships/image" Target="../media/image530.png"/><Relationship Id="rId2" Type="http://schemas.microsoft.com/office/2007/relationships/media" Target="../media/media15.m4a"/><Relationship Id="rId276" Type="http://schemas.openxmlformats.org/officeDocument/2006/relationships/image" Target="../media/image13.png"/><Relationship Id="rId297" Type="http://schemas.openxmlformats.org/officeDocument/2006/relationships/image" Target="../media/image467.png"/><Relationship Id="rId441" Type="http://schemas.openxmlformats.org/officeDocument/2006/relationships/customXml" Target="../ink/ink815.xml"/><Relationship Id="rId462" Type="http://schemas.openxmlformats.org/officeDocument/2006/relationships/image" Target="../media/image551.png"/><Relationship Id="rId483" Type="http://schemas.openxmlformats.org/officeDocument/2006/relationships/customXml" Target="../ink/ink836.xml"/><Relationship Id="rId301" Type="http://schemas.openxmlformats.org/officeDocument/2006/relationships/image" Target="../media/image469.png"/><Relationship Id="rId322" Type="http://schemas.openxmlformats.org/officeDocument/2006/relationships/customXml" Target="../ink/ink753.xml"/><Relationship Id="rId343" Type="http://schemas.openxmlformats.org/officeDocument/2006/relationships/customXml" Target="../ink/ink765.xml"/><Relationship Id="rId364" Type="http://schemas.openxmlformats.org/officeDocument/2006/relationships/image" Target="../media/image502.png"/><Relationship Id="rId82" Type="http://schemas.openxmlformats.org/officeDocument/2006/relationships/customXml" Target="../ink/ink711.xml"/><Relationship Id="rId385" Type="http://schemas.openxmlformats.org/officeDocument/2006/relationships/customXml" Target="../ink/ink787.xml"/><Relationship Id="rId266" Type="http://schemas.openxmlformats.org/officeDocument/2006/relationships/image" Target="../media/image1850.png"/><Relationship Id="rId287" Type="http://schemas.openxmlformats.org/officeDocument/2006/relationships/customXml" Target="../ink/ink736.xml"/><Relationship Id="rId410" Type="http://schemas.openxmlformats.org/officeDocument/2006/relationships/image" Target="../media/image525.png"/><Relationship Id="rId431" Type="http://schemas.openxmlformats.org/officeDocument/2006/relationships/customXml" Target="../ink/ink810.xml"/><Relationship Id="rId452" Type="http://schemas.openxmlformats.org/officeDocument/2006/relationships/image" Target="../media/image546.png"/><Relationship Id="rId473" Type="http://schemas.openxmlformats.org/officeDocument/2006/relationships/customXml" Target="../ink/ink831.xml"/><Relationship Id="rId105" Type="http://schemas.openxmlformats.org/officeDocument/2006/relationships/image" Target="../media/image5610.png"/><Relationship Id="rId312" Type="http://schemas.openxmlformats.org/officeDocument/2006/relationships/customXml" Target="../ink/ink748.xml"/><Relationship Id="rId333" Type="http://schemas.openxmlformats.org/officeDocument/2006/relationships/image" Target="../media/image492.png"/><Relationship Id="rId354" Type="http://schemas.openxmlformats.org/officeDocument/2006/relationships/image" Target="../media/image497.png"/><Relationship Id="rId72" Type="http://schemas.openxmlformats.org/officeDocument/2006/relationships/customXml" Target="../ink/ink706.xml"/><Relationship Id="rId93" Type="http://schemas.openxmlformats.org/officeDocument/2006/relationships/image" Target="../media/image4910.png"/><Relationship Id="rId375" Type="http://schemas.openxmlformats.org/officeDocument/2006/relationships/customXml" Target="../ink/ink782.xml"/><Relationship Id="rId396" Type="http://schemas.openxmlformats.org/officeDocument/2006/relationships/image" Target="../media/image518.png"/><Relationship Id="rId3" Type="http://schemas.openxmlformats.org/officeDocument/2006/relationships/audio" Target="../media/media15.m4a"/><Relationship Id="rId277" Type="http://schemas.openxmlformats.org/officeDocument/2006/relationships/customXml" Target="../ink/ink731.xml"/><Relationship Id="rId298" Type="http://schemas.openxmlformats.org/officeDocument/2006/relationships/customXml" Target="../ink/ink742.xml"/><Relationship Id="rId400" Type="http://schemas.openxmlformats.org/officeDocument/2006/relationships/image" Target="../media/image520.png"/><Relationship Id="rId421" Type="http://schemas.openxmlformats.org/officeDocument/2006/relationships/customXml" Target="../ink/ink805.xml"/><Relationship Id="rId442" Type="http://schemas.openxmlformats.org/officeDocument/2006/relationships/image" Target="../media/image541.png"/><Relationship Id="rId463" Type="http://schemas.openxmlformats.org/officeDocument/2006/relationships/customXml" Target="../ink/ink826.xml"/><Relationship Id="rId484" Type="http://schemas.openxmlformats.org/officeDocument/2006/relationships/image" Target="../media/image562.png"/><Relationship Id="rId302" Type="http://schemas.openxmlformats.org/officeDocument/2006/relationships/customXml" Target="../ink/ink744.xml"/><Relationship Id="rId323" Type="http://schemas.openxmlformats.org/officeDocument/2006/relationships/image" Target="../media/image487.png"/><Relationship Id="rId344" Type="http://schemas.openxmlformats.org/officeDocument/2006/relationships/customXml" Target="../ink/ink766.xml"/><Relationship Id="rId83" Type="http://schemas.openxmlformats.org/officeDocument/2006/relationships/image" Target="../media/image4410.png"/><Relationship Id="rId365" Type="http://schemas.openxmlformats.org/officeDocument/2006/relationships/customXml" Target="../ink/ink777.xml"/><Relationship Id="rId386" Type="http://schemas.openxmlformats.org/officeDocument/2006/relationships/image" Target="../media/image513.png"/><Relationship Id="rId267" Type="http://schemas.openxmlformats.org/officeDocument/2006/relationships/customXml" Target="../ink/ink727.xml"/><Relationship Id="rId288" Type="http://schemas.openxmlformats.org/officeDocument/2006/relationships/image" Target="../media/image463.png"/><Relationship Id="rId411" Type="http://schemas.openxmlformats.org/officeDocument/2006/relationships/customXml" Target="../ink/ink800.xml"/><Relationship Id="rId432" Type="http://schemas.openxmlformats.org/officeDocument/2006/relationships/image" Target="../media/image536.png"/><Relationship Id="rId453" Type="http://schemas.openxmlformats.org/officeDocument/2006/relationships/customXml" Target="../ink/ink821.xml"/><Relationship Id="rId474" Type="http://schemas.openxmlformats.org/officeDocument/2006/relationships/image" Target="../media/image557.png"/><Relationship Id="rId106" Type="http://schemas.openxmlformats.org/officeDocument/2006/relationships/customXml" Target="../ink/ink723.xml"/><Relationship Id="rId313" Type="http://schemas.openxmlformats.org/officeDocument/2006/relationships/image" Target="../media/image475.png"/><Relationship Id="rId73" Type="http://schemas.openxmlformats.org/officeDocument/2006/relationships/image" Target="../media/image3910.png"/><Relationship Id="rId94" Type="http://schemas.openxmlformats.org/officeDocument/2006/relationships/customXml" Target="../ink/ink717.xml"/><Relationship Id="rId334" Type="http://schemas.openxmlformats.org/officeDocument/2006/relationships/customXml" Target="../ink/ink759.xml"/><Relationship Id="rId355" Type="http://schemas.openxmlformats.org/officeDocument/2006/relationships/customXml" Target="../ink/ink772.xml"/><Relationship Id="rId376" Type="http://schemas.openxmlformats.org/officeDocument/2006/relationships/image" Target="../media/image508.png"/><Relationship Id="rId397" Type="http://schemas.openxmlformats.org/officeDocument/2006/relationships/customXml" Target="../ink/ink793.xml"/><Relationship Id="rId4" Type="http://schemas.openxmlformats.org/officeDocument/2006/relationships/slideLayout" Target="../slideLayouts/slideLayout2.xml"/><Relationship Id="rId278" Type="http://schemas.openxmlformats.org/officeDocument/2006/relationships/image" Target="../media/image458.png"/><Relationship Id="rId401" Type="http://schemas.openxmlformats.org/officeDocument/2006/relationships/customXml" Target="../ink/ink795.xml"/><Relationship Id="rId422" Type="http://schemas.openxmlformats.org/officeDocument/2006/relationships/image" Target="../media/image531.png"/><Relationship Id="rId443" Type="http://schemas.openxmlformats.org/officeDocument/2006/relationships/customXml" Target="../ink/ink816.xml"/><Relationship Id="rId464" Type="http://schemas.openxmlformats.org/officeDocument/2006/relationships/image" Target="../media/image552.png"/><Relationship Id="rId303" Type="http://schemas.openxmlformats.org/officeDocument/2006/relationships/image" Target="../media/image470.png"/><Relationship Id="rId485" Type="http://schemas.openxmlformats.org/officeDocument/2006/relationships/image" Target="../media/image1.png"/><Relationship Id="rId84" Type="http://schemas.openxmlformats.org/officeDocument/2006/relationships/customXml" Target="../ink/ink712.xml"/><Relationship Id="rId345" Type="http://schemas.openxmlformats.org/officeDocument/2006/relationships/customXml" Target="../ink/ink767.xml"/><Relationship Id="rId387" Type="http://schemas.openxmlformats.org/officeDocument/2006/relationships/customXml" Target="../ink/ink788.xml"/><Relationship Id="rId412" Type="http://schemas.openxmlformats.org/officeDocument/2006/relationships/image" Target="../media/image526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48.xml"/><Relationship Id="rId117" Type="http://schemas.openxmlformats.org/officeDocument/2006/relationships/image" Target="../media/image2450.png"/><Relationship Id="rId21" Type="http://schemas.openxmlformats.org/officeDocument/2006/relationships/image" Target="../media/image1980.png"/><Relationship Id="rId42" Type="http://schemas.openxmlformats.org/officeDocument/2006/relationships/customXml" Target="../ink/ink856.xml"/><Relationship Id="rId47" Type="http://schemas.openxmlformats.org/officeDocument/2006/relationships/image" Target="../media/image2111.png"/><Relationship Id="rId63" Type="http://schemas.openxmlformats.org/officeDocument/2006/relationships/image" Target="../media/image21910.png"/><Relationship Id="rId68" Type="http://schemas.openxmlformats.org/officeDocument/2006/relationships/customXml" Target="../ink/ink869.xml"/><Relationship Id="rId84" Type="http://schemas.openxmlformats.org/officeDocument/2006/relationships/customXml" Target="../ink/ink877.xml"/><Relationship Id="rId89" Type="http://schemas.openxmlformats.org/officeDocument/2006/relationships/image" Target="../media/image2320.png"/><Relationship Id="rId112" Type="http://schemas.openxmlformats.org/officeDocument/2006/relationships/customXml" Target="../ink/ink891.xml"/><Relationship Id="rId16" Type="http://schemas.openxmlformats.org/officeDocument/2006/relationships/customXml" Target="../ink/ink843.xml"/><Relationship Id="rId107" Type="http://schemas.openxmlformats.org/officeDocument/2006/relationships/image" Target="../media/image2400.png"/><Relationship Id="rId11" Type="http://schemas.openxmlformats.org/officeDocument/2006/relationships/image" Target="../media/image1930.png"/><Relationship Id="rId32" Type="http://schemas.openxmlformats.org/officeDocument/2006/relationships/customXml" Target="../ink/ink851.xml"/><Relationship Id="rId37" Type="http://schemas.openxmlformats.org/officeDocument/2006/relationships/image" Target="../media/image2060.png"/><Relationship Id="rId53" Type="http://schemas.openxmlformats.org/officeDocument/2006/relationships/image" Target="../media/image2140.png"/><Relationship Id="rId58" Type="http://schemas.openxmlformats.org/officeDocument/2006/relationships/customXml" Target="../ink/ink864.xml"/><Relationship Id="rId74" Type="http://schemas.openxmlformats.org/officeDocument/2006/relationships/customXml" Target="../ink/ink872.xml"/><Relationship Id="rId79" Type="http://schemas.openxmlformats.org/officeDocument/2006/relationships/image" Target="../media/image2271.png"/><Relationship Id="rId102" Type="http://schemas.openxmlformats.org/officeDocument/2006/relationships/customXml" Target="../ink/ink886.xml"/><Relationship Id="rId5" Type="http://schemas.openxmlformats.org/officeDocument/2006/relationships/image" Target="../media/image1900.png"/><Relationship Id="rId90" Type="http://schemas.openxmlformats.org/officeDocument/2006/relationships/customXml" Target="../ink/ink880.xml"/><Relationship Id="rId95" Type="http://schemas.openxmlformats.org/officeDocument/2006/relationships/image" Target="../media/image2350.png"/><Relationship Id="rId22" Type="http://schemas.openxmlformats.org/officeDocument/2006/relationships/customXml" Target="../ink/ink846.xml"/><Relationship Id="rId27" Type="http://schemas.openxmlformats.org/officeDocument/2006/relationships/image" Target="../media/image2011.png"/><Relationship Id="rId43" Type="http://schemas.openxmlformats.org/officeDocument/2006/relationships/image" Target="../media/image2090.png"/><Relationship Id="rId48" Type="http://schemas.openxmlformats.org/officeDocument/2006/relationships/customXml" Target="../ink/ink859.xml"/><Relationship Id="rId64" Type="http://schemas.openxmlformats.org/officeDocument/2006/relationships/customXml" Target="../ink/ink867.xml"/><Relationship Id="rId69" Type="http://schemas.openxmlformats.org/officeDocument/2006/relationships/image" Target="../media/image2220.png"/><Relationship Id="rId113" Type="http://schemas.openxmlformats.org/officeDocument/2006/relationships/image" Target="../media/image2430.png"/><Relationship Id="rId118" Type="http://schemas.openxmlformats.org/officeDocument/2006/relationships/customXml" Target="../ink/ink894.xml"/><Relationship Id="rId80" Type="http://schemas.openxmlformats.org/officeDocument/2006/relationships/customXml" Target="../ink/ink875.xml"/><Relationship Id="rId85" Type="http://schemas.openxmlformats.org/officeDocument/2006/relationships/image" Target="../media/image2300.png"/><Relationship Id="rId12" Type="http://schemas.openxmlformats.org/officeDocument/2006/relationships/customXml" Target="../ink/ink841.xml"/><Relationship Id="rId17" Type="http://schemas.openxmlformats.org/officeDocument/2006/relationships/image" Target="../media/image1960.png"/><Relationship Id="rId33" Type="http://schemas.openxmlformats.org/officeDocument/2006/relationships/image" Target="../media/image2040.png"/><Relationship Id="rId38" Type="http://schemas.openxmlformats.org/officeDocument/2006/relationships/customXml" Target="../ink/ink854.xml"/><Relationship Id="rId59" Type="http://schemas.openxmlformats.org/officeDocument/2006/relationships/image" Target="../media/image2170.png"/><Relationship Id="rId103" Type="http://schemas.openxmlformats.org/officeDocument/2006/relationships/image" Target="../media/image2380.png"/><Relationship Id="rId108" Type="http://schemas.openxmlformats.org/officeDocument/2006/relationships/customXml" Target="../ink/ink889.xml"/><Relationship Id="rId54" Type="http://schemas.openxmlformats.org/officeDocument/2006/relationships/customXml" Target="../ink/ink862.xml"/><Relationship Id="rId70" Type="http://schemas.openxmlformats.org/officeDocument/2006/relationships/customXml" Target="../ink/ink870.xml"/><Relationship Id="rId75" Type="http://schemas.openxmlformats.org/officeDocument/2006/relationships/image" Target="../media/image2251.png"/><Relationship Id="rId91" Type="http://schemas.openxmlformats.org/officeDocument/2006/relationships/image" Target="../media/image2330.png"/><Relationship Id="rId96" Type="http://schemas.openxmlformats.org/officeDocument/2006/relationships/customXml" Target="../ink/ink883.xml"/><Relationship Id="rId1" Type="http://schemas.microsoft.com/office/2007/relationships/media" Target="../media/media16.m4a"/><Relationship Id="rId6" Type="http://schemas.openxmlformats.org/officeDocument/2006/relationships/customXml" Target="../ink/ink838.xml"/><Relationship Id="rId23" Type="http://schemas.openxmlformats.org/officeDocument/2006/relationships/image" Target="../media/image1990.png"/><Relationship Id="rId28" Type="http://schemas.openxmlformats.org/officeDocument/2006/relationships/customXml" Target="../ink/ink849.xml"/><Relationship Id="rId49" Type="http://schemas.openxmlformats.org/officeDocument/2006/relationships/image" Target="../media/image2120.png"/><Relationship Id="rId114" Type="http://schemas.openxmlformats.org/officeDocument/2006/relationships/customXml" Target="../ink/ink892.xml"/><Relationship Id="rId119" Type="http://schemas.openxmlformats.org/officeDocument/2006/relationships/image" Target="../media/image471.png"/><Relationship Id="rId10" Type="http://schemas.openxmlformats.org/officeDocument/2006/relationships/customXml" Target="../ink/ink840.xml"/><Relationship Id="rId31" Type="http://schemas.openxmlformats.org/officeDocument/2006/relationships/image" Target="../media/image2030.png"/><Relationship Id="rId44" Type="http://schemas.openxmlformats.org/officeDocument/2006/relationships/customXml" Target="../ink/ink857.xml"/><Relationship Id="rId52" Type="http://schemas.openxmlformats.org/officeDocument/2006/relationships/customXml" Target="../ink/ink861.xml"/><Relationship Id="rId60" Type="http://schemas.openxmlformats.org/officeDocument/2006/relationships/customXml" Target="../ink/ink865.xml"/><Relationship Id="rId65" Type="http://schemas.openxmlformats.org/officeDocument/2006/relationships/image" Target="../media/image2200.png"/><Relationship Id="rId73" Type="http://schemas.openxmlformats.org/officeDocument/2006/relationships/image" Target="../media/image2241.png"/><Relationship Id="rId78" Type="http://schemas.openxmlformats.org/officeDocument/2006/relationships/customXml" Target="../ink/ink874.xml"/><Relationship Id="rId81" Type="http://schemas.openxmlformats.org/officeDocument/2006/relationships/image" Target="../media/image2280.png"/><Relationship Id="rId86" Type="http://schemas.openxmlformats.org/officeDocument/2006/relationships/customXml" Target="../ink/ink878.xml"/><Relationship Id="rId94" Type="http://schemas.openxmlformats.org/officeDocument/2006/relationships/customXml" Target="../ink/ink882.xml"/><Relationship Id="rId99" Type="http://schemas.openxmlformats.org/officeDocument/2006/relationships/image" Target="../media/image1420.png"/><Relationship Id="rId101" Type="http://schemas.openxmlformats.org/officeDocument/2006/relationships/image" Target="../media/image2370.png"/><Relationship Id="rId4" Type="http://schemas.openxmlformats.org/officeDocument/2006/relationships/customXml" Target="../ink/ink837.xml"/><Relationship Id="rId9" Type="http://schemas.openxmlformats.org/officeDocument/2006/relationships/image" Target="../media/image1920.png"/><Relationship Id="rId13" Type="http://schemas.openxmlformats.org/officeDocument/2006/relationships/image" Target="../media/image1940.png"/><Relationship Id="rId18" Type="http://schemas.openxmlformats.org/officeDocument/2006/relationships/customXml" Target="../ink/ink844.xml"/><Relationship Id="rId39" Type="http://schemas.openxmlformats.org/officeDocument/2006/relationships/image" Target="../media/image2070.png"/><Relationship Id="rId109" Type="http://schemas.openxmlformats.org/officeDocument/2006/relationships/image" Target="../media/image2411.png"/><Relationship Id="rId34" Type="http://schemas.openxmlformats.org/officeDocument/2006/relationships/customXml" Target="../ink/ink852.xml"/><Relationship Id="rId50" Type="http://schemas.openxmlformats.org/officeDocument/2006/relationships/customXml" Target="../ink/ink860.xml"/><Relationship Id="rId55" Type="http://schemas.openxmlformats.org/officeDocument/2006/relationships/image" Target="../media/image2150.png"/><Relationship Id="rId76" Type="http://schemas.openxmlformats.org/officeDocument/2006/relationships/customXml" Target="../ink/ink873.xml"/><Relationship Id="rId97" Type="http://schemas.openxmlformats.org/officeDocument/2006/relationships/image" Target="../media/image2360.png"/><Relationship Id="rId104" Type="http://schemas.openxmlformats.org/officeDocument/2006/relationships/customXml" Target="../ink/ink887.xml"/><Relationship Id="rId120" Type="http://schemas.openxmlformats.org/officeDocument/2006/relationships/image" Target="../media/image1.png"/><Relationship Id="rId7" Type="http://schemas.openxmlformats.org/officeDocument/2006/relationships/image" Target="../media/image1911.png"/><Relationship Id="rId71" Type="http://schemas.openxmlformats.org/officeDocument/2006/relationships/image" Target="../media/image2230.png"/><Relationship Id="rId92" Type="http://schemas.openxmlformats.org/officeDocument/2006/relationships/customXml" Target="../ink/ink881.xml"/><Relationship Id="rId2" Type="http://schemas.openxmlformats.org/officeDocument/2006/relationships/audio" Target="../media/media16.m4a"/><Relationship Id="rId29" Type="http://schemas.openxmlformats.org/officeDocument/2006/relationships/image" Target="../media/image2020.png"/><Relationship Id="rId24" Type="http://schemas.openxmlformats.org/officeDocument/2006/relationships/customXml" Target="../ink/ink847.xml"/><Relationship Id="rId40" Type="http://schemas.openxmlformats.org/officeDocument/2006/relationships/customXml" Target="../ink/ink855.xml"/><Relationship Id="rId45" Type="http://schemas.openxmlformats.org/officeDocument/2006/relationships/image" Target="../media/image2100.png"/><Relationship Id="rId66" Type="http://schemas.openxmlformats.org/officeDocument/2006/relationships/customXml" Target="../ink/ink868.xml"/><Relationship Id="rId87" Type="http://schemas.openxmlformats.org/officeDocument/2006/relationships/image" Target="../media/image2311.png"/><Relationship Id="rId110" Type="http://schemas.openxmlformats.org/officeDocument/2006/relationships/customXml" Target="../ink/ink890.xml"/><Relationship Id="rId115" Type="http://schemas.openxmlformats.org/officeDocument/2006/relationships/image" Target="../media/image2440.png"/><Relationship Id="rId61" Type="http://schemas.openxmlformats.org/officeDocument/2006/relationships/image" Target="../media/image2180.png"/><Relationship Id="rId82" Type="http://schemas.openxmlformats.org/officeDocument/2006/relationships/customXml" Target="../ink/ink876.xml"/><Relationship Id="rId19" Type="http://schemas.openxmlformats.org/officeDocument/2006/relationships/image" Target="../media/image1970.png"/><Relationship Id="rId14" Type="http://schemas.openxmlformats.org/officeDocument/2006/relationships/customXml" Target="../ink/ink842.xml"/><Relationship Id="rId30" Type="http://schemas.openxmlformats.org/officeDocument/2006/relationships/customXml" Target="../ink/ink850.xml"/><Relationship Id="rId35" Type="http://schemas.openxmlformats.org/officeDocument/2006/relationships/image" Target="../media/image2050.png"/><Relationship Id="rId56" Type="http://schemas.openxmlformats.org/officeDocument/2006/relationships/customXml" Target="../ink/ink863.xml"/><Relationship Id="rId77" Type="http://schemas.openxmlformats.org/officeDocument/2006/relationships/image" Target="../media/image2261.png"/><Relationship Id="rId100" Type="http://schemas.openxmlformats.org/officeDocument/2006/relationships/customXml" Target="../ink/ink885.xml"/><Relationship Id="rId105" Type="http://schemas.openxmlformats.org/officeDocument/2006/relationships/image" Target="../media/image2390.png"/><Relationship Id="rId8" Type="http://schemas.openxmlformats.org/officeDocument/2006/relationships/customXml" Target="../ink/ink839.xml"/><Relationship Id="rId51" Type="http://schemas.openxmlformats.org/officeDocument/2006/relationships/image" Target="../media/image2130.png"/><Relationship Id="rId72" Type="http://schemas.openxmlformats.org/officeDocument/2006/relationships/customXml" Target="../ink/ink871.xml"/><Relationship Id="rId93" Type="http://schemas.openxmlformats.org/officeDocument/2006/relationships/image" Target="../media/image2340.png"/><Relationship Id="rId98" Type="http://schemas.openxmlformats.org/officeDocument/2006/relationships/customXml" Target="../ink/ink884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001.png"/><Relationship Id="rId46" Type="http://schemas.openxmlformats.org/officeDocument/2006/relationships/customXml" Target="../ink/ink858.xml"/><Relationship Id="rId67" Type="http://schemas.openxmlformats.org/officeDocument/2006/relationships/image" Target="../media/image22110.png"/><Relationship Id="rId116" Type="http://schemas.openxmlformats.org/officeDocument/2006/relationships/customXml" Target="../ink/ink893.xml"/><Relationship Id="rId20" Type="http://schemas.openxmlformats.org/officeDocument/2006/relationships/customXml" Target="../ink/ink845.xml"/><Relationship Id="rId41" Type="http://schemas.openxmlformats.org/officeDocument/2006/relationships/image" Target="../media/image2080.png"/><Relationship Id="rId62" Type="http://schemas.openxmlformats.org/officeDocument/2006/relationships/customXml" Target="../ink/ink866.xml"/><Relationship Id="rId83" Type="http://schemas.openxmlformats.org/officeDocument/2006/relationships/image" Target="../media/image2290.png"/><Relationship Id="rId88" Type="http://schemas.openxmlformats.org/officeDocument/2006/relationships/customXml" Target="../ink/ink879.xml"/><Relationship Id="rId111" Type="http://schemas.openxmlformats.org/officeDocument/2006/relationships/image" Target="../media/image2420.png"/><Relationship Id="rId15" Type="http://schemas.openxmlformats.org/officeDocument/2006/relationships/image" Target="../media/image1950.png"/><Relationship Id="rId36" Type="http://schemas.openxmlformats.org/officeDocument/2006/relationships/customXml" Target="../ink/ink853.xml"/><Relationship Id="rId57" Type="http://schemas.openxmlformats.org/officeDocument/2006/relationships/image" Target="../media/image2160.png"/><Relationship Id="rId106" Type="http://schemas.openxmlformats.org/officeDocument/2006/relationships/customXml" Target="../ink/ink88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99.xml"/><Relationship Id="rId18" Type="http://schemas.openxmlformats.org/officeDocument/2006/relationships/image" Target="../media/image570.png"/><Relationship Id="rId26" Type="http://schemas.openxmlformats.org/officeDocument/2006/relationships/image" Target="../media/image574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903.xml"/><Relationship Id="rId7" Type="http://schemas.openxmlformats.org/officeDocument/2006/relationships/customXml" Target="../ink/ink896.xml"/><Relationship Id="rId12" Type="http://schemas.openxmlformats.org/officeDocument/2006/relationships/image" Target="../media/image567.png"/><Relationship Id="rId17" Type="http://schemas.openxmlformats.org/officeDocument/2006/relationships/customXml" Target="../ink/ink901.xml"/><Relationship Id="rId25" Type="http://schemas.openxmlformats.org/officeDocument/2006/relationships/customXml" Target="../ink/ink905.xml"/><Relationship Id="rId33" Type="http://schemas.openxmlformats.org/officeDocument/2006/relationships/image" Target="../media/image1.png"/><Relationship Id="rId2" Type="http://schemas.openxmlformats.org/officeDocument/2006/relationships/audio" Target="../media/media17.m4a"/><Relationship Id="rId16" Type="http://schemas.openxmlformats.org/officeDocument/2006/relationships/image" Target="../media/image569.png"/><Relationship Id="rId20" Type="http://schemas.openxmlformats.org/officeDocument/2006/relationships/image" Target="../media/image571.png"/><Relationship Id="rId29" Type="http://schemas.openxmlformats.org/officeDocument/2006/relationships/customXml" Target="../ink/ink907.xml"/><Relationship Id="rId1" Type="http://schemas.microsoft.com/office/2007/relationships/media" Target="../media/media17.m4a"/><Relationship Id="rId6" Type="http://schemas.openxmlformats.org/officeDocument/2006/relationships/image" Target="../media/image564.png"/><Relationship Id="rId11" Type="http://schemas.openxmlformats.org/officeDocument/2006/relationships/customXml" Target="../ink/ink898.xml"/><Relationship Id="rId24" Type="http://schemas.openxmlformats.org/officeDocument/2006/relationships/image" Target="../media/image573.png"/><Relationship Id="rId32" Type="http://schemas.openxmlformats.org/officeDocument/2006/relationships/image" Target="../media/image577.png"/><Relationship Id="rId5" Type="http://schemas.openxmlformats.org/officeDocument/2006/relationships/customXml" Target="../ink/ink895.xml"/><Relationship Id="rId15" Type="http://schemas.openxmlformats.org/officeDocument/2006/relationships/customXml" Target="../ink/ink900.xml"/><Relationship Id="rId23" Type="http://schemas.openxmlformats.org/officeDocument/2006/relationships/customXml" Target="../ink/ink904.xml"/><Relationship Id="rId28" Type="http://schemas.openxmlformats.org/officeDocument/2006/relationships/image" Target="../media/image575.png"/><Relationship Id="rId10" Type="http://schemas.openxmlformats.org/officeDocument/2006/relationships/image" Target="../media/image566.png"/><Relationship Id="rId19" Type="http://schemas.openxmlformats.org/officeDocument/2006/relationships/customXml" Target="../ink/ink902.xml"/><Relationship Id="rId31" Type="http://schemas.openxmlformats.org/officeDocument/2006/relationships/customXml" Target="../ink/ink908.xml"/><Relationship Id="rId4" Type="http://schemas.openxmlformats.org/officeDocument/2006/relationships/image" Target="../media/image563.png"/><Relationship Id="rId9" Type="http://schemas.openxmlformats.org/officeDocument/2006/relationships/customXml" Target="../ink/ink897.xml"/><Relationship Id="rId14" Type="http://schemas.openxmlformats.org/officeDocument/2006/relationships/image" Target="../media/image568.png"/><Relationship Id="rId22" Type="http://schemas.openxmlformats.org/officeDocument/2006/relationships/image" Target="../media/image572.png"/><Relationship Id="rId27" Type="http://schemas.openxmlformats.org/officeDocument/2006/relationships/customXml" Target="../ink/ink906.xml"/><Relationship Id="rId30" Type="http://schemas.openxmlformats.org/officeDocument/2006/relationships/image" Target="../media/image576.png"/><Relationship Id="rId8" Type="http://schemas.openxmlformats.org/officeDocument/2006/relationships/image" Target="../media/image56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6.png"/><Relationship Id="rId18" Type="http://schemas.openxmlformats.org/officeDocument/2006/relationships/customXml" Target="../ink/ink915.xml"/><Relationship Id="rId26" Type="http://schemas.openxmlformats.org/officeDocument/2006/relationships/customXml" Target="../ink/ink919.xml"/><Relationship Id="rId39" Type="http://schemas.openxmlformats.org/officeDocument/2006/relationships/customXml" Target="../ink/ink925.xml"/><Relationship Id="rId21" Type="http://schemas.openxmlformats.org/officeDocument/2006/relationships/image" Target="../media/image1972.png"/><Relationship Id="rId34" Type="http://schemas.openxmlformats.org/officeDocument/2006/relationships/customXml" Target="../ink/ink923.xml"/><Relationship Id="rId42" Type="http://schemas.openxmlformats.org/officeDocument/2006/relationships/customXml" Target="../ink/ink928.xml"/><Relationship Id="rId47" Type="http://schemas.openxmlformats.org/officeDocument/2006/relationships/customXml" Target="../ink/ink932.xml"/><Relationship Id="rId50" Type="http://schemas.openxmlformats.org/officeDocument/2006/relationships/image" Target="../media/image1986.png"/><Relationship Id="rId55" Type="http://schemas.openxmlformats.org/officeDocument/2006/relationships/customXml" Target="../ink/ink936.xml"/><Relationship Id="rId7" Type="http://schemas.openxmlformats.org/officeDocument/2006/relationships/image" Target="../media/image1963.png"/><Relationship Id="rId2" Type="http://schemas.microsoft.com/office/2007/relationships/media" Target="../media/media18.m4a"/><Relationship Id="rId16" Type="http://schemas.openxmlformats.org/officeDocument/2006/relationships/customXml" Target="../ink/ink914.xml"/><Relationship Id="rId29" Type="http://schemas.openxmlformats.org/officeDocument/2006/relationships/image" Target="../media/image1976.png"/><Relationship Id="rId11" Type="http://schemas.openxmlformats.org/officeDocument/2006/relationships/image" Target="../media/image1965.png"/><Relationship Id="rId24" Type="http://schemas.openxmlformats.org/officeDocument/2006/relationships/customXml" Target="../ink/ink918.xml"/><Relationship Id="rId32" Type="http://schemas.openxmlformats.org/officeDocument/2006/relationships/customXml" Target="../ink/ink922.xml"/><Relationship Id="rId37" Type="http://schemas.openxmlformats.org/officeDocument/2006/relationships/image" Target="../media/image1982.png"/><Relationship Id="rId40" Type="http://schemas.openxmlformats.org/officeDocument/2006/relationships/customXml" Target="../ink/ink926.xml"/><Relationship Id="rId45" Type="http://schemas.openxmlformats.org/officeDocument/2006/relationships/customXml" Target="../ink/ink931.xml"/><Relationship Id="rId53" Type="http://schemas.openxmlformats.org/officeDocument/2006/relationships/customXml" Target="../ink/ink935.xml"/><Relationship Id="rId58" Type="http://schemas.openxmlformats.org/officeDocument/2006/relationships/image" Target="../media/image1992.png"/><Relationship Id="rId5" Type="http://schemas.openxmlformats.org/officeDocument/2006/relationships/image" Target="../media/image578.png"/><Relationship Id="rId61" Type="http://schemas.openxmlformats.org/officeDocument/2006/relationships/image" Target="../media/image1.png"/><Relationship Id="rId19" Type="http://schemas.openxmlformats.org/officeDocument/2006/relationships/image" Target="../media/image1969.png"/><Relationship Id="rId14" Type="http://schemas.openxmlformats.org/officeDocument/2006/relationships/customXml" Target="../ink/ink913.xml"/><Relationship Id="rId22" Type="http://schemas.openxmlformats.org/officeDocument/2006/relationships/customXml" Target="../ink/ink917.xml"/><Relationship Id="rId27" Type="http://schemas.openxmlformats.org/officeDocument/2006/relationships/image" Target="../media/image1975.png"/><Relationship Id="rId30" Type="http://schemas.openxmlformats.org/officeDocument/2006/relationships/customXml" Target="../ink/ink921.xml"/><Relationship Id="rId35" Type="http://schemas.openxmlformats.org/officeDocument/2006/relationships/image" Target="../media/image1979.png"/><Relationship Id="rId43" Type="http://schemas.openxmlformats.org/officeDocument/2006/relationships/customXml" Target="../ink/ink929.xml"/><Relationship Id="rId48" Type="http://schemas.openxmlformats.org/officeDocument/2006/relationships/image" Target="../media/image1985.png"/><Relationship Id="rId56" Type="http://schemas.openxmlformats.org/officeDocument/2006/relationships/image" Target="../media/image1989.png"/><Relationship Id="rId8" Type="http://schemas.openxmlformats.org/officeDocument/2006/relationships/customXml" Target="../ink/ink910.xml"/><Relationship Id="rId51" Type="http://schemas.openxmlformats.org/officeDocument/2006/relationships/customXml" Target="../ink/ink934.xml"/><Relationship Id="rId3" Type="http://schemas.openxmlformats.org/officeDocument/2006/relationships/audio" Target="../media/media18.m4a"/><Relationship Id="rId12" Type="http://schemas.openxmlformats.org/officeDocument/2006/relationships/customXml" Target="../ink/ink912.xml"/><Relationship Id="rId17" Type="http://schemas.openxmlformats.org/officeDocument/2006/relationships/image" Target="../media/image1968.png"/><Relationship Id="rId25" Type="http://schemas.openxmlformats.org/officeDocument/2006/relationships/image" Target="../media/image1974.png"/><Relationship Id="rId33" Type="http://schemas.openxmlformats.org/officeDocument/2006/relationships/image" Target="../media/image1978.png"/><Relationship Id="rId38" Type="http://schemas.openxmlformats.org/officeDocument/2006/relationships/image" Target="../media/image579.png"/><Relationship Id="rId46" Type="http://schemas.openxmlformats.org/officeDocument/2006/relationships/image" Target="../media/image1984.png"/><Relationship Id="rId59" Type="http://schemas.openxmlformats.org/officeDocument/2006/relationships/customXml" Target="../ink/ink938.xml"/><Relationship Id="rId20" Type="http://schemas.openxmlformats.org/officeDocument/2006/relationships/customXml" Target="../ink/ink916.xml"/><Relationship Id="rId41" Type="http://schemas.openxmlformats.org/officeDocument/2006/relationships/customXml" Target="../ink/ink927.xml"/><Relationship Id="rId54" Type="http://schemas.openxmlformats.org/officeDocument/2006/relationships/image" Target="../media/image1988.png"/><Relationship Id="rId1" Type="http://schemas.openxmlformats.org/officeDocument/2006/relationships/tags" Target="../tags/tag8.xml"/><Relationship Id="rId6" Type="http://schemas.openxmlformats.org/officeDocument/2006/relationships/customXml" Target="../ink/ink909.xml"/><Relationship Id="rId15" Type="http://schemas.openxmlformats.org/officeDocument/2006/relationships/image" Target="../media/image1967.png"/><Relationship Id="rId23" Type="http://schemas.openxmlformats.org/officeDocument/2006/relationships/image" Target="../media/image1973.png"/><Relationship Id="rId28" Type="http://schemas.openxmlformats.org/officeDocument/2006/relationships/customXml" Target="../ink/ink920.xml"/><Relationship Id="rId36" Type="http://schemas.openxmlformats.org/officeDocument/2006/relationships/customXml" Target="../ink/ink924.xml"/><Relationship Id="rId49" Type="http://schemas.openxmlformats.org/officeDocument/2006/relationships/customXml" Target="../ink/ink933.xml"/><Relationship Id="rId57" Type="http://schemas.openxmlformats.org/officeDocument/2006/relationships/customXml" Target="../ink/ink937.xml"/><Relationship Id="rId10" Type="http://schemas.openxmlformats.org/officeDocument/2006/relationships/customXml" Target="../ink/ink911.xml"/><Relationship Id="rId31" Type="http://schemas.openxmlformats.org/officeDocument/2006/relationships/image" Target="../media/image1977.png"/><Relationship Id="rId44" Type="http://schemas.openxmlformats.org/officeDocument/2006/relationships/customXml" Target="../ink/ink930.xml"/><Relationship Id="rId52" Type="http://schemas.openxmlformats.org/officeDocument/2006/relationships/image" Target="../media/image1987.png"/><Relationship Id="rId60" Type="http://schemas.openxmlformats.org/officeDocument/2006/relationships/image" Target="../media/image199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64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95.xml"/><Relationship Id="rId21" Type="http://schemas.openxmlformats.org/officeDocument/2006/relationships/image" Target="../media/image2178.png"/><Relationship Id="rId42" Type="http://schemas.openxmlformats.org/officeDocument/2006/relationships/customXml" Target="../ink/ink958.xml"/><Relationship Id="rId63" Type="http://schemas.openxmlformats.org/officeDocument/2006/relationships/customXml" Target="../ink/ink968.xml"/><Relationship Id="rId84" Type="http://schemas.openxmlformats.org/officeDocument/2006/relationships/image" Target="../media/image2227.png"/><Relationship Id="rId138" Type="http://schemas.openxmlformats.org/officeDocument/2006/relationships/image" Target="../media/image2157.png"/><Relationship Id="rId159" Type="http://schemas.openxmlformats.org/officeDocument/2006/relationships/customXml" Target="../ink/ink1016.xml"/><Relationship Id="rId170" Type="http://schemas.openxmlformats.org/officeDocument/2006/relationships/customXml" Target="../ink/ink1022.xml"/><Relationship Id="rId191" Type="http://schemas.openxmlformats.org/officeDocument/2006/relationships/customXml" Target="../ink/ink1040.xml"/><Relationship Id="rId107" Type="http://schemas.openxmlformats.org/officeDocument/2006/relationships/customXml" Target="../ink/ink990.xml"/><Relationship Id="rId11" Type="http://schemas.openxmlformats.org/officeDocument/2006/relationships/image" Target="../media/image2191.png"/><Relationship Id="rId32" Type="http://schemas.openxmlformats.org/officeDocument/2006/relationships/customXml" Target="../ink/ink952.xml"/><Relationship Id="rId53" Type="http://schemas.openxmlformats.org/officeDocument/2006/relationships/customXml" Target="../ink/ink963.xml"/><Relationship Id="rId74" Type="http://schemas.openxmlformats.org/officeDocument/2006/relationships/image" Target="../media/image2222.png"/><Relationship Id="rId128" Type="http://schemas.openxmlformats.org/officeDocument/2006/relationships/image" Target="../media/image2250.png"/><Relationship Id="rId149" Type="http://schemas.openxmlformats.org/officeDocument/2006/relationships/customXml" Target="../ink/ink1011.xml"/><Relationship Id="rId5" Type="http://schemas.openxmlformats.org/officeDocument/2006/relationships/image" Target="../media/image580.png"/><Relationship Id="rId95" Type="http://schemas.openxmlformats.org/officeDocument/2006/relationships/customXml" Target="../ink/ink984.xml"/><Relationship Id="rId160" Type="http://schemas.openxmlformats.org/officeDocument/2006/relationships/image" Target="../media/image2267.png"/><Relationship Id="rId181" Type="http://schemas.openxmlformats.org/officeDocument/2006/relationships/customXml" Target="../ink/ink1033.xml"/><Relationship Id="rId22" Type="http://schemas.openxmlformats.org/officeDocument/2006/relationships/customXml" Target="../ink/ink947.xml"/><Relationship Id="rId43" Type="http://schemas.openxmlformats.org/officeDocument/2006/relationships/image" Target="../media/image2205.png"/><Relationship Id="rId64" Type="http://schemas.openxmlformats.org/officeDocument/2006/relationships/image" Target="../media/image2216.png"/><Relationship Id="rId118" Type="http://schemas.openxmlformats.org/officeDocument/2006/relationships/image" Target="../media/image2246.png"/><Relationship Id="rId139" Type="http://schemas.openxmlformats.org/officeDocument/2006/relationships/customXml" Target="../ink/ink1006.xml"/><Relationship Id="rId85" Type="http://schemas.openxmlformats.org/officeDocument/2006/relationships/customXml" Target="../ink/ink979.xml"/><Relationship Id="rId150" Type="http://schemas.openxmlformats.org/officeDocument/2006/relationships/image" Target="../media/image2262.png"/><Relationship Id="rId171" Type="http://schemas.openxmlformats.org/officeDocument/2006/relationships/customXml" Target="../ink/ink1023.xml"/><Relationship Id="rId192" Type="http://schemas.openxmlformats.org/officeDocument/2006/relationships/image" Target="../media/image586.png"/><Relationship Id="rId12" Type="http://schemas.openxmlformats.org/officeDocument/2006/relationships/customXml" Target="../ink/ink942.xml"/><Relationship Id="rId33" Type="http://schemas.openxmlformats.org/officeDocument/2006/relationships/customXml" Target="../ink/ink953.xml"/><Relationship Id="rId108" Type="http://schemas.openxmlformats.org/officeDocument/2006/relationships/image" Target="../media/image2240.png"/><Relationship Id="rId129" Type="http://schemas.openxmlformats.org/officeDocument/2006/relationships/customXml" Target="../ink/ink1001.xml"/><Relationship Id="rId54" Type="http://schemas.openxmlformats.org/officeDocument/2006/relationships/image" Target="../media/image2211.png"/><Relationship Id="rId75" Type="http://schemas.openxmlformats.org/officeDocument/2006/relationships/customXml" Target="../ink/ink974.xml"/><Relationship Id="rId96" Type="http://schemas.openxmlformats.org/officeDocument/2006/relationships/image" Target="../media/image2234.png"/><Relationship Id="rId140" Type="http://schemas.openxmlformats.org/officeDocument/2006/relationships/image" Target="../media/image2256.png"/><Relationship Id="rId161" Type="http://schemas.openxmlformats.org/officeDocument/2006/relationships/customXml" Target="../ink/ink1017.xml"/><Relationship Id="rId182" Type="http://schemas.openxmlformats.org/officeDocument/2006/relationships/customXml" Target="../ink/ink1034.xml"/><Relationship Id="rId6" Type="http://schemas.openxmlformats.org/officeDocument/2006/relationships/customXml" Target="../ink/ink939.xml"/><Relationship Id="rId23" Type="http://schemas.openxmlformats.org/officeDocument/2006/relationships/image" Target="../media/image2196.png"/><Relationship Id="rId119" Type="http://schemas.openxmlformats.org/officeDocument/2006/relationships/customXml" Target="../ink/ink996.xml"/><Relationship Id="rId44" Type="http://schemas.openxmlformats.org/officeDocument/2006/relationships/customXml" Target="../ink/ink959.xml"/><Relationship Id="rId65" Type="http://schemas.openxmlformats.org/officeDocument/2006/relationships/customXml" Target="../ink/ink969.xml"/><Relationship Id="rId86" Type="http://schemas.openxmlformats.org/officeDocument/2006/relationships/image" Target="../media/image2228.png"/><Relationship Id="rId130" Type="http://schemas.openxmlformats.org/officeDocument/2006/relationships/image" Target="../media/image2252.png"/><Relationship Id="rId151" Type="http://schemas.openxmlformats.org/officeDocument/2006/relationships/customXml" Target="../ink/ink1012.xml"/><Relationship Id="rId172" Type="http://schemas.openxmlformats.org/officeDocument/2006/relationships/customXml" Target="../ink/ink1024.xml"/><Relationship Id="rId193" Type="http://schemas.openxmlformats.org/officeDocument/2006/relationships/customXml" Target="../ink/ink1041.xml"/><Relationship Id="rId13" Type="http://schemas.openxmlformats.org/officeDocument/2006/relationships/image" Target="../media/image2192.png"/><Relationship Id="rId109" Type="http://schemas.openxmlformats.org/officeDocument/2006/relationships/customXml" Target="../ink/ink991.xml"/><Relationship Id="rId34" Type="http://schemas.openxmlformats.org/officeDocument/2006/relationships/image" Target="../media/image2201.png"/><Relationship Id="rId55" Type="http://schemas.openxmlformats.org/officeDocument/2006/relationships/customXml" Target="../ink/ink964.xml"/><Relationship Id="rId76" Type="http://schemas.openxmlformats.org/officeDocument/2006/relationships/image" Target="../media/image2223.png"/><Relationship Id="rId97" Type="http://schemas.openxmlformats.org/officeDocument/2006/relationships/customXml" Target="../ink/ink985.xml"/><Relationship Id="rId120" Type="http://schemas.openxmlformats.org/officeDocument/2006/relationships/image" Target="../media/image5820.png"/><Relationship Id="rId141" Type="http://schemas.openxmlformats.org/officeDocument/2006/relationships/customXml" Target="../ink/ink1007.xml"/><Relationship Id="rId7" Type="http://schemas.openxmlformats.org/officeDocument/2006/relationships/image" Target="../media/image2189.png"/><Relationship Id="rId71" Type="http://schemas.openxmlformats.org/officeDocument/2006/relationships/customXml" Target="../ink/ink972.xml"/><Relationship Id="rId92" Type="http://schemas.openxmlformats.org/officeDocument/2006/relationships/customXml" Target="../ink/ink982.xml"/><Relationship Id="rId162" Type="http://schemas.openxmlformats.org/officeDocument/2006/relationships/image" Target="../media/image2268.png"/><Relationship Id="rId183" Type="http://schemas.openxmlformats.org/officeDocument/2006/relationships/customXml" Target="../ink/ink1035.xml"/><Relationship Id="rId2" Type="http://schemas.microsoft.com/office/2007/relationships/media" Target="../media/media19.m4a"/><Relationship Id="rId29" Type="http://schemas.openxmlformats.org/officeDocument/2006/relationships/image" Target="../media/image2198.png"/><Relationship Id="rId24" Type="http://schemas.openxmlformats.org/officeDocument/2006/relationships/customXml" Target="../ink/ink948.xml"/><Relationship Id="rId40" Type="http://schemas.openxmlformats.org/officeDocument/2006/relationships/customXml" Target="../ink/ink957.xml"/><Relationship Id="rId45" Type="http://schemas.openxmlformats.org/officeDocument/2006/relationships/image" Target="../media/image2206.png"/><Relationship Id="rId66" Type="http://schemas.openxmlformats.org/officeDocument/2006/relationships/image" Target="../media/image2217.png"/><Relationship Id="rId87" Type="http://schemas.openxmlformats.org/officeDocument/2006/relationships/image" Target="../media/image582.png"/><Relationship Id="rId110" Type="http://schemas.openxmlformats.org/officeDocument/2006/relationships/image" Target="../media/image2242.png"/><Relationship Id="rId115" Type="http://schemas.openxmlformats.org/officeDocument/2006/relationships/customXml" Target="../ink/ink994.xml"/><Relationship Id="rId131" Type="http://schemas.openxmlformats.org/officeDocument/2006/relationships/customXml" Target="../ink/ink1002.xml"/><Relationship Id="rId136" Type="http://schemas.openxmlformats.org/officeDocument/2006/relationships/image" Target="../media/image2255.png"/><Relationship Id="rId157" Type="http://schemas.openxmlformats.org/officeDocument/2006/relationships/customXml" Target="../ink/ink1015.xml"/><Relationship Id="rId178" Type="http://schemas.openxmlformats.org/officeDocument/2006/relationships/customXml" Target="../ink/ink1030.xml"/><Relationship Id="rId61" Type="http://schemas.openxmlformats.org/officeDocument/2006/relationships/customXml" Target="../ink/ink967.xml"/><Relationship Id="rId82" Type="http://schemas.openxmlformats.org/officeDocument/2006/relationships/image" Target="../media/image2226.png"/><Relationship Id="rId152" Type="http://schemas.openxmlformats.org/officeDocument/2006/relationships/image" Target="../media/image2263.png"/><Relationship Id="rId173" Type="http://schemas.openxmlformats.org/officeDocument/2006/relationships/customXml" Target="../ink/ink1025.xml"/><Relationship Id="rId194" Type="http://schemas.openxmlformats.org/officeDocument/2006/relationships/image" Target="../media/image587.png"/><Relationship Id="rId19" Type="http://schemas.openxmlformats.org/officeDocument/2006/relationships/image" Target="../media/image2195.png"/><Relationship Id="rId14" Type="http://schemas.openxmlformats.org/officeDocument/2006/relationships/customXml" Target="../ink/ink943.xml"/><Relationship Id="rId30" Type="http://schemas.openxmlformats.org/officeDocument/2006/relationships/customXml" Target="../ink/ink951.xml"/><Relationship Id="rId35" Type="http://schemas.openxmlformats.org/officeDocument/2006/relationships/customXml" Target="../ink/ink954.xml"/><Relationship Id="rId56" Type="http://schemas.openxmlformats.org/officeDocument/2006/relationships/image" Target="../media/image2212.png"/><Relationship Id="rId77" Type="http://schemas.openxmlformats.org/officeDocument/2006/relationships/customXml" Target="../ink/ink975.xml"/><Relationship Id="rId100" Type="http://schemas.openxmlformats.org/officeDocument/2006/relationships/image" Target="../media/image2236.png"/><Relationship Id="rId105" Type="http://schemas.openxmlformats.org/officeDocument/2006/relationships/customXml" Target="../ink/ink989.xml"/><Relationship Id="rId126" Type="http://schemas.openxmlformats.org/officeDocument/2006/relationships/image" Target="../media/image2249.png"/><Relationship Id="rId147" Type="http://schemas.openxmlformats.org/officeDocument/2006/relationships/customXml" Target="../ink/ink1010.xml"/><Relationship Id="rId168" Type="http://schemas.openxmlformats.org/officeDocument/2006/relationships/image" Target="../media/image2272.png"/><Relationship Id="rId8" Type="http://schemas.openxmlformats.org/officeDocument/2006/relationships/customXml" Target="../ink/ink940.xml"/><Relationship Id="rId51" Type="http://schemas.openxmlformats.org/officeDocument/2006/relationships/image" Target="../media/image2209.png"/><Relationship Id="rId72" Type="http://schemas.openxmlformats.org/officeDocument/2006/relationships/image" Target="../media/image2221.png"/><Relationship Id="rId93" Type="http://schemas.openxmlformats.org/officeDocument/2006/relationships/customXml" Target="../ink/ink983.xml"/><Relationship Id="rId98" Type="http://schemas.openxmlformats.org/officeDocument/2006/relationships/image" Target="../media/image2235.png"/><Relationship Id="rId121" Type="http://schemas.openxmlformats.org/officeDocument/2006/relationships/customXml" Target="../ink/ink997.xml"/><Relationship Id="rId142" Type="http://schemas.openxmlformats.org/officeDocument/2006/relationships/image" Target="../media/image2257.png"/><Relationship Id="rId163" Type="http://schemas.openxmlformats.org/officeDocument/2006/relationships/customXml" Target="../ink/ink1018.xml"/><Relationship Id="rId184" Type="http://schemas.openxmlformats.org/officeDocument/2006/relationships/customXml" Target="../ink/ink1036.xml"/><Relationship Id="rId189" Type="http://schemas.openxmlformats.org/officeDocument/2006/relationships/customXml" Target="../ink/ink1039.xml"/><Relationship Id="rId3" Type="http://schemas.openxmlformats.org/officeDocument/2006/relationships/audio" Target="../media/media19.m4a"/><Relationship Id="rId25" Type="http://schemas.openxmlformats.org/officeDocument/2006/relationships/image" Target="../media/image2197.png"/><Relationship Id="rId46" Type="http://schemas.openxmlformats.org/officeDocument/2006/relationships/customXml" Target="../ink/ink960.xml"/><Relationship Id="rId67" Type="http://schemas.openxmlformats.org/officeDocument/2006/relationships/customXml" Target="../ink/ink970.xml"/><Relationship Id="rId116" Type="http://schemas.openxmlformats.org/officeDocument/2006/relationships/image" Target="../media/image2245.png"/><Relationship Id="rId137" Type="http://schemas.openxmlformats.org/officeDocument/2006/relationships/customXml" Target="../ink/ink1005.xml"/><Relationship Id="rId158" Type="http://schemas.openxmlformats.org/officeDocument/2006/relationships/image" Target="../media/image2266.png"/><Relationship Id="rId20" Type="http://schemas.openxmlformats.org/officeDocument/2006/relationships/customXml" Target="../ink/ink946.xml"/><Relationship Id="rId41" Type="http://schemas.openxmlformats.org/officeDocument/2006/relationships/image" Target="../media/image2204.png"/><Relationship Id="rId62" Type="http://schemas.openxmlformats.org/officeDocument/2006/relationships/image" Target="../media/image2215.png"/><Relationship Id="rId83" Type="http://schemas.openxmlformats.org/officeDocument/2006/relationships/customXml" Target="../ink/ink978.xml"/><Relationship Id="rId88" Type="http://schemas.openxmlformats.org/officeDocument/2006/relationships/customXml" Target="../ink/ink980.xml"/><Relationship Id="rId111" Type="http://schemas.openxmlformats.org/officeDocument/2006/relationships/customXml" Target="../ink/ink992.xml"/><Relationship Id="rId132" Type="http://schemas.openxmlformats.org/officeDocument/2006/relationships/image" Target="../media/image2253.png"/><Relationship Id="rId153" Type="http://schemas.openxmlformats.org/officeDocument/2006/relationships/customXml" Target="../ink/ink1013.xml"/><Relationship Id="rId174" Type="http://schemas.openxmlformats.org/officeDocument/2006/relationships/customXml" Target="../ink/ink1026.xml"/><Relationship Id="rId179" Type="http://schemas.openxmlformats.org/officeDocument/2006/relationships/customXml" Target="../ink/ink1031.xml"/><Relationship Id="rId195" Type="http://schemas.openxmlformats.org/officeDocument/2006/relationships/customXml" Target="../ink/ink1042.xml"/><Relationship Id="rId190" Type="http://schemas.openxmlformats.org/officeDocument/2006/relationships/image" Target="../media/image585.png"/><Relationship Id="rId15" Type="http://schemas.openxmlformats.org/officeDocument/2006/relationships/image" Target="../media/image2193.png"/><Relationship Id="rId36" Type="http://schemas.openxmlformats.org/officeDocument/2006/relationships/image" Target="../media/image2202.png"/><Relationship Id="rId57" Type="http://schemas.openxmlformats.org/officeDocument/2006/relationships/customXml" Target="../ink/ink965.xml"/><Relationship Id="rId106" Type="http://schemas.openxmlformats.org/officeDocument/2006/relationships/image" Target="../media/image2239.png"/><Relationship Id="rId127" Type="http://schemas.openxmlformats.org/officeDocument/2006/relationships/customXml" Target="../ink/ink1000.xml"/><Relationship Id="rId10" Type="http://schemas.openxmlformats.org/officeDocument/2006/relationships/customXml" Target="../ink/ink941.xml"/><Relationship Id="rId31" Type="http://schemas.openxmlformats.org/officeDocument/2006/relationships/image" Target="../media/image2199.png"/><Relationship Id="rId52" Type="http://schemas.openxmlformats.org/officeDocument/2006/relationships/image" Target="../media/image581.png"/><Relationship Id="rId73" Type="http://schemas.openxmlformats.org/officeDocument/2006/relationships/customXml" Target="../ink/ink973.xml"/><Relationship Id="rId78" Type="http://schemas.openxmlformats.org/officeDocument/2006/relationships/image" Target="../media/image2224.png"/><Relationship Id="rId94" Type="http://schemas.openxmlformats.org/officeDocument/2006/relationships/image" Target="../media/image2233.png"/><Relationship Id="rId99" Type="http://schemas.openxmlformats.org/officeDocument/2006/relationships/customXml" Target="../ink/ink986.xml"/><Relationship Id="rId101" Type="http://schemas.openxmlformats.org/officeDocument/2006/relationships/customXml" Target="../ink/ink987.xml"/><Relationship Id="rId122" Type="http://schemas.openxmlformats.org/officeDocument/2006/relationships/image" Target="../media/image2247.png"/><Relationship Id="rId143" Type="http://schemas.openxmlformats.org/officeDocument/2006/relationships/customXml" Target="../ink/ink1008.xml"/><Relationship Id="rId148" Type="http://schemas.openxmlformats.org/officeDocument/2006/relationships/image" Target="../media/image2260.png"/><Relationship Id="rId164" Type="http://schemas.openxmlformats.org/officeDocument/2006/relationships/image" Target="../media/image2269.png"/><Relationship Id="rId169" Type="http://schemas.openxmlformats.org/officeDocument/2006/relationships/customXml" Target="../ink/ink1021.xml"/><Relationship Id="rId185" Type="http://schemas.openxmlformats.org/officeDocument/2006/relationships/customXml" Target="../ink/ink103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90.png"/><Relationship Id="rId180" Type="http://schemas.openxmlformats.org/officeDocument/2006/relationships/customXml" Target="../ink/ink1032.xml"/><Relationship Id="rId26" Type="http://schemas.openxmlformats.org/officeDocument/2006/relationships/customXml" Target="../ink/ink949.xml"/><Relationship Id="rId47" Type="http://schemas.openxmlformats.org/officeDocument/2006/relationships/image" Target="../media/image2207.png"/><Relationship Id="rId68" Type="http://schemas.openxmlformats.org/officeDocument/2006/relationships/image" Target="../media/image2218.png"/><Relationship Id="rId89" Type="http://schemas.openxmlformats.org/officeDocument/2006/relationships/image" Target="../media/image2231.png"/><Relationship Id="rId112" Type="http://schemas.openxmlformats.org/officeDocument/2006/relationships/image" Target="../media/image2243.png"/><Relationship Id="rId133" Type="http://schemas.openxmlformats.org/officeDocument/2006/relationships/customXml" Target="../ink/ink1003.xml"/><Relationship Id="rId154" Type="http://schemas.openxmlformats.org/officeDocument/2006/relationships/image" Target="../media/image2264.png"/><Relationship Id="rId175" Type="http://schemas.openxmlformats.org/officeDocument/2006/relationships/customXml" Target="../ink/ink1027.xml"/><Relationship Id="rId196" Type="http://schemas.openxmlformats.org/officeDocument/2006/relationships/image" Target="../media/image588.png"/><Relationship Id="rId16" Type="http://schemas.openxmlformats.org/officeDocument/2006/relationships/customXml" Target="../ink/ink944.xml"/><Relationship Id="rId37" Type="http://schemas.openxmlformats.org/officeDocument/2006/relationships/customXml" Target="../ink/ink955.xml"/><Relationship Id="rId58" Type="http://schemas.openxmlformats.org/officeDocument/2006/relationships/image" Target="../media/image2213.png"/><Relationship Id="rId79" Type="http://schemas.openxmlformats.org/officeDocument/2006/relationships/customXml" Target="../ink/ink976.xml"/><Relationship Id="rId102" Type="http://schemas.openxmlformats.org/officeDocument/2006/relationships/image" Target="../media/image2237.png"/><Relationship Id="rId123" Type="http://schemas.openxmlformats.org/officeDocument/2006/relationships/customXml" Target="../ink/ink998.xml"/><Relationship Id="rId144" Type="http://schemas.openxmlformats.org/officeDocument/2006/relationships/image" Target="../media/image2258.png"/><Relationship Id="rId90" Type="http://schemas.openxmlformats.org/officeDocument/2006/relationships/customXml" Target="../ink/ink981.xml"/><Relationship Id="rId165" Type="http://schemas.openxmlformats.org/officeDocument/2006/relationships/customXml" Target="../ink/ink1019.xml"/><Relationship Id="rId186" Type="http://schemas.openxmlformats.org/officeDocument/2006/relationships/image" Target="../media/image583.png"/><Relationship Id="rId27" Type="http://schemas.openxmlformats.org/officeDocument/2006/relationships/image" Target="../media/image2147.png"/><Relationship Id="rId48" Type="http://schemas.openxmlformats.org/officeDocument/2006/relationships/customXml" Target="../ink/ink961.xml"/><Relationship Id="rId69" Type="http://schemas.openxmlformats.org/officeDocument/2006/relationships/customXml" Target="../ink/ink971.xml"/><Relationship Id="rId113" Type="http://schemas.openxmlformats.org/officeDocument/2006/relationships/customXml" Target="../ink/ink993.xml"/><Relationship Id="rId134" Type="http://schemas.openxmlformats.org/officeDocument/2006/relationships/image" Target="../media/image2254.png"/><Relationship Id="rId80" Type="http://schemas.openxmlformats.org/officeDocument/2006/relationships/image" Target="../media/image2225.png"/><Relationship Id="rId155" Type="http://schemas.openxmlformats.org/officeDocument/2006/relationships/customXml" Target="../ink/ink1014.xml"/><Relationship Id="rId176" Type="http://schemas.openxmlformats.org/officeDocument/2006/relationships/customXml" Target="../ink/ink1028.xml"/><Relationship Id="rId197" Type="http://schemas.openxmlformats.org/officeDocument/2006/relationships/image" Target="../media/image1.png"/><Relationship Id="rId17" Type="http://schemas.openxmlformats.org/officeDocument/2006/relationships/image" Target="../media/image2194.png"/><Relationship Id="rId38" Type="http://schemas.openxmlformats.org/officeDocument/2006/relationships/image" Target="../media/image2203.png"/><Relationship Id="rId59" Type="http://schemas.openxmlformats.org/officeDocument/2006/relationships/customXml" Target="../ink/ink966.xml"/><Relationship Id="rId103" Type="http://schemas.openxmlformats.org/officeDocument/2006/relationships/customXml" Target="../ink/ink988.xml"/><Relationship Id="rId124" Type="http://schemas.openxmlformats.org/officeDocument/2006/relationships/image" Target="../media/image2248.png"/><Relationship Id="rId70" Type="http://schemas.openxmlformats.org/officeDocument/2006/relationships/image" Target="../media/image2219.png"/><Relationship Id="rId91" Type="http://schemas.openxmlformats.org/officeDocument/2006/relationships/image" Target="../media/image2232.png"/><Relationship Id="rId145" Type="http://schemas.openxmlformats.org/officeDocument/2006/relationships/customXml" Target="../ink/ink1009.xml"/><Relationship Id="rId166" Type="http://schemas.openxmlformats.org/officeDocument/2006/relationships/image" Target="../media/image2270.png"/><Relationship Id="rId187" Type="http://schemas.openxmlformats.org/officeDocument/2006/relationships/customXml" Target="../ink/ink1038.xml"/><Relationship Id="rId1" Type="http://schemas.openxmlformats.org/officeDocument/2006/relationships/tags" Target="../tags/tag9.xml"/><Relationship Id="rId28" Type="http://schemas.openxmlformats.org/officeDocument/2006/relationships/customXml" Target="../ink/ink950.xml"/><Relationship Id="rId49" Type="http://schemas.openxmlformats.org/officeDocument/2006/relationships/image" Target="../media/image2208.png"/><Relationship Id="rId114" Type="http://schemas.openxmlformats.org/officeDocument/2006/relationships/image" Target="../media/image2244.png"/><Relationship Id="rId60" Type="http://schemas.openxmlformats.org/officeDocument/2006/relationships/image" Target="../media/image2214.png"/><Relationship Id="rId81" Type="http://schemas.openxmlformats.org/officeDocument/2006/relationships/customXml" Target="../ink/ink977.xml"/><Relationship Id="rId135" Type="http://schemas.openxmlformats.org/officeDocument/2006/relationships/customXml" Target="../ink/ink1004.xml"/><Relationship Id="rId156" Type="http://schemas.openxmlformats.org/officeDocument/2006/relationships/image" Target="../media/image2265.png"/><Relationship Id="rId177" Type="http://schemas.openxmlformats.org/officeDocument/2006/relationships/customXml" Target="../ink/ink1029.xml"/><Relationship Id="rId18" Type="http://schemas.openxmlformats.org/officeDocument/2006/relationships/customXml" Target="../ink/ink945.xml"/><Relationship Id="rId39" Type="http://schemas.openxmlformats.org/officeDocument/2006/relationships/customXml" Target="../ink/ink956.xml"/><Relationship Id="rId50" Type="http://schemas.openxmlformats.org/officeDocument/2006/relationships/customXml" Target="../ink/ink962.xml"/><Relationship Id="rId104" Type="http://schemas.openxmlformats.org/officeDocument/2006/relationships/image" Target="../media/image2238.png"/><Relationship Id="rId125" Type="http://schemas.openxmlformats.org/officeDocument/2006/relationships/customXml" Target="../ink/ink999.xml"/><Relationship Id="rId146" Type="http://schemas.openxmlformats.org/officeDocument/2006/relationships/image" Target="../media/image2259.png"/><Relationship Id="rId167" Type="http://schemas.openxmlformats.org/officeDocument/2006/relationships/customXml" Target="../ink/ink1020.xml"/><Relationship Id="rId188" Type="http://schemas.openxmlformats.org/officeDocument/2006/relationships/image" Target="../media/image5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590.png"/><Relationship Id="rId4" Type="http://schemas.openxmlformats.org/officeDocument/2006/relationships/image" Target="../media/image5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63" Type="http://schemas.openxmlformats.org/officeDocument/2006/relationships/customXml" Target="../ink/ink30.xml"/><Relationship Id="rId159" Type="http://schemas.openxmlformats.org/officeDocument/2006/relationships/image" Target="../media/image79.png"/><Relationship Id="rId170" Type="http://schemas.openxmlformats.org/officeDocument/2006/relationships/customXml" Target="../ink/ink84.xml"/><Relationship Id="rId226" Type="http://schemas.openxmlformats.org/officeDocument/2006/relationships/customXml" Target="../ink/ink112.xml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16.png"/><Relationship Id="rId53" Type="http://schemas.openxmlformats.org/officeDocument/2006/relationships/customXml" Target="../ink/ink25.xml"/><Relationship Id="rId74" Type="http://schemas.openxmlformats.org/officeDocument/2006/relationships/image" Target="../media/image37.png"/><Relationship Id="rId128" Type="http://schemas.openxmlformats.org/officeDocument/2006/relationships/image" Target="../media/image64.png"/><Relationship Id="rId149" Type="http://schemas.openxmlformats.org/officeDocument/2006/relationships/image" Target="../media/image74.png"/><Relationship Id="rId5" Type="http://schemas.openxmlformats.org/officeDocument/2006/relationships/customXml" Target="../ink/ink1.xml"/><Relationship Id="rId95" Type="http://schemas.openxmlformats.org/officeDocument/2006/relationships/customXml" Target="../ink/ink46.xml"/><Relationship Id="rId160" Type="http://schemas.openxmlformats.org/officeDocument/2006/relationships/customXml" Target="../ink/ink79.xml"/><Relationship Id="rId181" Type="http://schemas.openxmlformats.org/officeDocument/2006/relationships/image" Target="../media/image90.png"/><Relationship Id="rId216" Type="http://schemas.openxmlformats.org/officeDocument/2006/relationships/customXml" Target="../ink/ink107.xml"/><Relationship Id="rId237" Type="http://schemas.openxmlformats.org/officeDocument/2006/relationships/image" Target="../media/image118.png"/><Relationship Id="rId258" Type="http://schemas.openxmlformats.org/officeDocument/2006/relationships/customXml" Target="../ink/ink128.xml"/><Relationship Id="rId22" Type="http://schemas.openxmlformats.org/officeDocument/2006/relationships/image" Target="../media/image11.png"/><Relationship Id="rId43" Type="http://schemas.openxmlformats.org/officeDocument/2006/relationships/customXml" Target="../ink/ink20.xml"/><Relationship Id="rId64" Type="http://schemas.openxmlformats.org/officeDocument/2006/relationships/image" Target="../media/image32.png"/><Relationship Id="rId118" Type="http://schemas.openxmlformats.org/officeDocument/2006/relationships/image" Target="../media/image59.png"/><Relationship Id="rId139" Type="http://schemas.openxmlformats.org/officeDocument/2006/relationships/image" Target="../media/image69.png"/><Relationship Id="rId85" Type="http://schemas.openxmlformats.org/officeDocument/2006/relationships/customXml" Target="../ink/ink41.xml"/><Relationship Id="rId150" Type="http://schemas.openxmlformats.org/officeDocument/2006/relationships/customXml" Target="../ink/ink74.xml"/><Relationship Id="rId171" Type="http://schemas.openxmlformats.org/officeDocument/2006/relationships/image" Target="../media/image85.png"/><Relationship Id="rId192" Type="http://schemas.openxmlformats.org/officeDocument/2006/relationships/customXml" Target="../ink/ink95.xml"/><Relationship Id="rId206" Type="http://schemas.openxmlformats.org/officeDocument/2006/relationships/customXml" Target="../ink/ink102.xml"/><Relationship Id="rId227" Type="http://schemas.openxmlformats.org/officeDocument/2006/relationships/image" Target="../media/image113.png"/><Relationship Id="rId248" Type="http://schemas.openxmlformats.org/officeDocument/2006/relationships/customXml" Target="../ink/ink123.xml"/><Relationship Id="rId12" Type="http://schemas.openxmlformats.org/officeDocument/2006/relationships/image" Target="../media/image6.png"/><Relationship Id="rId33" Type="http://schemas.openxmlformats.org/officeDocument/2006/relationships/customXml" Target="../ink/ink15.xml"/><Relationship Id="rId108" Type="http://schemas.openxmlformats.org/officeDocument/2006/relationships/image" Target="../media/image54.png"/><Relationship Id="rId129" Type="http://schemas.openxmlformats.org/officeDocument/2006/relationships/customXml" Target="../ink/ink63.xml"/><Relationship Id="rId54" Type="http://schemas.openxmlformats.org/officeDocument/2006/relationships/image" Target="../media/image27.png"/><Relationship Id="rId75" Type="http://schemas.openxmlformats.org/officeDocument/2006/relationships/customXml" Target="../ink/ink36.xml"/><Relationship Id="rId96" Type="http://schemas.openxmlformats.org/officeDocument/2006/relationships/image" Target="../media/image48.png"/><Relationship Id="rId140" Type="http://schemas.openxmlformats.org/officeDocument/2006/relationships/customXml" Target="../ink/ink69.xml"/><Relationship Id="rId161" Type="http://schemas.openxmlformats.org/officeDocument/2006/relationships/image" Target="../media/image80.png"/><Relationship Id="rId182" Type="http://schemas.openxmlformats.org/officeDocument/2006/relationships/customXml" Target="../ink/ink90.xml"/><Relationship Id="rId217" Type="http://schemas.openxmlformats.org/officeDocument/2006/relationships/image" Target="../media/image108.png"/><Relationship Id="rId6" Type="http://schemas.openxmlformats.org/officeDocument/2006/relationships/image" Target="../media/image3100.png"/><Relationship Id="rId238" Type="http://schemas.openxmlformats.org/officeDocument/2006/relationships/customXml" Target="../ink/ink118.xml"/><Relationship Id="rId259" Type="http://schemas.openxmlformats.org/officeDocument/2006/relationships/image" Target="../media/image129.png"/><Relationship Id="rId23" Type="http://schemas.openxmlformats.org/officeDocument/2006/relationships/customXml" Target="../ink/ink10.xml"/><Relationship Id="rId119" Type="http://schemas.openxmlformats.org/officeDocument/2006/relationships/customXml" Target="../ink/ink58.xml"/><Relationship Id="rId44" Type="http://schemas.openxmlformats.org/officeDocument/2006/relationships/image" Target="../media/image22.png"/><Relationship Id="rId65" Type="http://schemas.openxmlformats.org/officeDocument/2006/relationships/customXml" Target="../ink/ink31.xml"/><Relationship Id="rId86" Type="http://schemas.openxmlformats.org/officeDocument/2006/relationships/image" Target="../media/image43.png"/><Relationship Id="rId130" Type="http://schemas.openxmlformats.org/officeDocument/2006/relationships/image" Target="../media/image65.png"/><Relationship Id="rId151" Type="http://schemas.openxmlformats.org/officeDocument/2006/relationships/image" Target="../media/image75.png"/><Relationship Id="rId172" Type="http://schemas.openxmlformats.org/officeDocument/2006/relationships/customXml" Target="../ink/ink85.xml"/><Relationship Id="rId193" Type="http://schemas.openxmlformats.org/officeDocument/2006/relationships/image" Target="../media/image96.png"/><Relationship Id="rId207" Type="http://schemas.openxmlformats.org/officeDocument/2006/relationships/image" Target="../media/image103.png"/><Relationship Id="rId228" Type="http://schemas.openxmlformats.org/officeDocument/2006/relationships/customXml" Target="../ink/ink113.xml"/><Relationship Id="rId249" Type="http://schemas.openxmlformats.org/officeDocument/2006/relationships/image" Target="../media/image124.png"/><Relationship Id="rId13" Type="http://schemas.openxmlformats.org/officeDocument/2006/relationships/customXml" Target="../ink/ink5.xml"/><Relationship Id="rId109" Type="http://schemas.openxmlformats.org/officeDocument/2006/relationships/customXml" Target="../ink/ink53.xml"/><Relationship Id="rId260" Type="http://schemas.openxmlformats.org/officeDocument/2006/relationships/customXml" Target="../ink/ink129.xml"/><Relationship Id="rId34" Type="http://schemas.openxmlformats.org/officeDocument/2006/relationships/image" Target="../media/image17.png"/><Relationship Id="rId55" Type="http://schemas.openxmlformats.org/officeDocument/2006/relationships/customXml" Target="../ink/ink26.xml"/><Relationship Id="rId76" Type="http://schemas.openxmlformats.org/officeDocument/2006/relationships/image" Target="../media/image38.png"/><Relationship Id="rId97" Type="http://schemas.openxmlformats.org/officeDocument/2006/relationships/customXml" Target="../ink/ink47.xml"/><Relationship Id="rId120" Type="http://schemas.openxmlformats.org/officeDocument/2006/relationships/image" Target="../media/image60.png"/><Relationship Id="rId141" Type="http://schemas.openxmlformats.org/officeDocument/2006/relationships/image" Target="../media/image70.png"/><Relationship Id="rId7" Type="http://schemas.openxmlformats.org/officeDocument/2006/relationships/customXml" Target="../ink/ink2.xml"/><Relationship Id="rId162" Type="http://schemas.openxmlformats.org/officeDocument/2006/relationships/customXml" Target="../ink/ink80.xml"/><Relationship Id="rId183" Type="http://schemas.openxmlformats.org/officeDocument/2006/relationships/image" Target="../media/image91.png"/><Relationship Id="rId218" Type="http://schemas.openxmlformats.org/officeDocument/2006/relationships/customXml" Target="../ink/ink108.xml"/><Relationship Id="rId239" Type="http://schemas.openxmlformats.org/officeDocument/2006/relationships/image" Target="../media/image119.png"/><Relationship Id="rId250" Type="http://schemas.openxmlformats.org/officeDocument/2006/relationships/customXml" Target="../ink/ink124.xml"/><Relationship Id="rId24" Type="http://schemas.openxmlformats.org/officeDocument/2006/relationships/image" Target="../media/image12.png"/><Relationship Id="rId45" Type="http://schemas.openxmlformats.org/officeDocument/2006/relationships/customXml" Target="../ink/ink21.xml"/><Relationship Id="rId66" Type="http://schemas.openxmlformats.org/officeDocument/2006/relationships/image" Target="../media/image33.png"/><Relationship Id="rId87" Type="http://schemas.openxmlformats.org/officeDocument/2006/relationships/customXml" Target="../ink/ink42.xml"/><Relationship Id="rId110" Type="http://schemas.openxmlformats.org/officeDocument/2006/relationships/image" Target="../media/image55.png"/><Relationship Id="rId131" Type="http://schemas.openxmlformats.org/officeDocument/2006/relationships/customXml" Target="../ink/ink64.xml"/><Relationship Id="rId152" Type="http://schemas.openxmlformats.org/officeDocument/2006/relationships/customXml" Target="../ink/ink75.xml"/><Relationship Id="rId173" Type="http://schemas.openxmlformats.org/officeDocument/2006/relationships/image" Target="../media/image86.png"/><Relationship Id="rId194" Type="http://schemas.openxmlformats.org/officeDocument/2006/relationships/customXml" Target="../ink/ink96.xml"/><Relationship Id="rId208" Type="http://schemas.openxmlformats.org/officeDocument/2006/relationships/customXml" Target="../ink/ink103.xml"/><Relationship Id="rId229" Type="http://schemas.openxmlformats.org/officeDocument/2006/relationships/image" Target="../media/image114.png"/><Relationship Id="rId240" Type="http://schemas.openxmlformats.org/officeDocument/2006/relationships/customXml" Target="../ink/ink119.xml"/><Relationship Id="rId261" Type="http://schemas.openxmlformats.org/officeDocument/2006/relationships/image" Target="../media/image130.png"/><Relationship Id="rId14" Type="http://schemas.openxmlformats.org/officeDocument/2006/relationships/image" Target="../media/image7.png"/><Relationship Id="rId35" Type="http://schemas.openxmlformats.org/officeDocument/2006/relationships/customXml" Target="../ink/ink16.xml"/><Relationship Id="rId56" Type="http://schemas.openxmlformats.org/officeDocument/2006/relationships/image" Target="../media/image28.png"/><Relationship Id="rId77" Type="http://schemas.openxmlformats.org/officeDocument/2006/relationships/customXml" Target="../ink/ink37.xml"/><Relationship Id="rId100" Type="http://schemas.openxmlformats.org/officeDocument/2006/relationships/image" Target="../media/image50.png"/><Relationship Id="rId8" Type="http://schemas.openxmlformats.org/officeDocument/2006/relationships/image" Target="../media/image4.png"/><Relationship Id="rId98" Type="http://schemas.openxmlformats.org/officeDocument/2006/relationships/image" Target="../media/image49.png"/><Relationship Id="rId121" Type="http://schemas.openxmlformats.org/officeDocument/2006/relationships/customXml" Target="../ink/ink59.xml"/><Relationship Id="rId142" Type="http://schemas.openxmlformats.org/officeDocument/2006/relationships/customXml" Target="../ink/ink70.xml"/><Relationship Id="rId163" Type="http://schemas.openxmlformats.org/officeDocument/2006/relationships/image" Target="../media/image81.png"/><Relationship Id="rId184" Type="http://schemas.openxmlformats.org/officeDocument/2006/relationships/customXml" Target="../ink/ink91.xml"/><Relationship Id="rId219" Type="http://schemas.openxmlformats.org/officeDocument/2006/relationships/image" Target="../media/image109.png"/><Relationship Id="rId230" Type="http://schemas.openxmlformats.org/officeDocument/2006/relationships/customXml" Target="../ink/ink114.xml"/><Relationship Id="rId251" Type="http://schemas.openxmlformats.org/officeDocument/2006/relationships/image" Target="../media/image125.png"/><Relationship Id="rId25" Type="http://schemas.openxmlformats.org/officeDocument/2006/relationships/customXml" Target="../ink/ink11.xml"/><Relationship Id="rId46" Type="http://schemas.openxmlformats.org/officeDocument/2006/relationships/image" Target="../media/image23.png"/><Relationship Id="rId67" Type="http://schemas.openxmlformats.org/officeDocument/2006/relationships/customXml" Target="../ink/ink32.xml"/><Relationship Id="rId88" Type="http://schemas.openxmlformats.org/officeDocument/2006/relationships/image" Target="../media/image44.png"/><Relationship Id="rId111" Type="http://schemas.openxmlformats.org/officeDocument/2006/relationships/customXml" Target="../ink/ink54.xml"/><Relationship Id="rId132" Type="http://schemas.openxmlformats.org/officeDocument/2006/relationships/image" Target="../media/image66.png"/><Relationship Id="rId153" Type="http://schemas.openxmlformats.org/officeDocument/2006/relationships/image" Target="../media/image76.png"/><Relationship Id="rId174" Type="http://schemas.openxmlformats.org/officeDocument/2006/relationships/customXml" Target="../ink/ink86.xml"/><Relationship Id="rId195" Type="http://schemas.openxmlformats.org/officeDocument/2006/relationships/image" Target="../media/image97.png"/><Relationship Id="rId209" Type="http://schemas.openxmlformats.org/officeDocument/2006/relationships/image" Target="../media/image104.png"/><Relationship Id="rId220" Type="http://schemas.openxmlformats.org/officeDocument/2006/relationships/customXml" Target="../ink/ink109.xml"/><Relationship Id="rId241" Type="http://schemas.openxmlformats.org/officeDocument/2006/relationships/image" Target="../media/image120.png"/><Relationship Id="rId15" Type="http://schemas.openxmlformats.org/officeDocument/2006/relationships/customXml" Target="../ink/ink6.xml"/><Relationship Id="rId36" Type="http://schemas.openxmlformats.org/officeDocument/2006/relationships/image" Target="../media/image18.png"/><Relationship Id="rId57" Type="http://schemas.openxmlformats.org/officeDocument/2006/relationships/customXml" Target="../ink/ink27.xml"/><Relationship Id="rId262" Type="http://schemas.openxmlformats.org/officeDocument/2006/relationships/customXml" Target="../ink/ink130.xml"/><Relationship Id="rId78" Type="http://schemas.openxmlformats.org/officeDocument/2006/relationships/image" Target="../media/image39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61.png"/><Relationship Id="rId143" Type="http://schemas.openxmlformats.org/officeDocument/2006/relationships/image" Target="../media/image71.png"/><Relationship Id="rId164" Type="http://schemas.openxmlformats.org/officeDocument/2006/relationships/customXml" Target="../ink/ink81.xml"/><Relationship Id="rId185" Type="http://schemas.openxmlformats.org/officeDocument/2006/relationships/image" Target="../media/image92.png"/><Relationship Id="rId9" Type="http://schemas.openxmlformats.org/officeDocument/2006/relationships/customXml" Target="../ink/ink3.xml"/><Relationship Id="rId210" Type="http://schemas.openxmlformats.org/officeDocument/2006/relationships/customXml" Target="../ink/ink104.xml"/><Relationship Id="rId26" Type="http://schemas.openxmlformats.org/officeDocument/2006/relationships/image" Target="../media/image13.png"/><Relationship Id="rId231" Type="http://schemas.openxmlformats.org/officeDocument/2006/relationships/image" Target="../media/image115.png"/><Relationship Id="rId252" Type="http://schemas.openxmlformats.org/officeDocument/2006/relationships/customXml" Target="../ink/ink125.xml"/><Relationship Id="rId47" Type="http://schemas.openxmlformats.org/officeDocument/2006/relationships/customXml" Target="../ink/ink22.xml"/><Relationship Id="rId68" Type="http://schemas.openxmlformats.org/officeDocument/2006/relationships/image" Target="../media/image34.png"/><Relationship Id="rId89" Type="http://schemas.openxmlformats.org/officeDocument/2006/relationships/customXml" Target="../ink/ink43.xml"/><Relationship Id="rId112" Type="http://schemas.openxmlformats.org/officeDocument/2006/relationships/image" Target="../media/image56.png"/><Relationship Id="rId133" Type="http://schemas.openxmlformats.org/officeDocument/2006/relationships/customXml" Target="../ink/ink65.xml"/><Relationship Id="rId154" Type="http://schemas.openxmlformats.org/officeDocument/2006/relationships/customXml" Target="../ink/ink76.xml"/><Relationship Id="rId175" Type="http://schemas.openxmlformats.org/officeDocument/2006/relationships/image" Target="../media/image87.png"/><Relationship Id="rId196" Type="http://schemas.openxmlformats.org/officeDocument/2006/relationships/customXml" Target="../ink/ink97.xml"/><Relationship Id="rId200" Type="http://schemas.openxmlformats.org/officeDocument/2006/relationships/customXml" Target="../ink/ink99.xml"/><Relationship Id="rId16" Type="http://schemas.openxmlformats.org/officeDocument/2006/relationships/image" Target="../media/image8.png"/><Relationship Id="rId221" Type="http://schemas.openxmlformats.org/officeDocument/2006/relationships/image" Target="../media/image110.png"/><Relationship Id="rId242" Type="http://schemas.openxmlformats.org/officeDocument/2006/relationships/customXml" Target="../ink/ink120.xml"/><Relationship Id="rId263" Type="http://schemas.openxmlformats.org/officeDocument/2006/relationships/image" Target="../media/image131.png"/><Relationship Id="rId37" Type="http://schemas.openxmlformats.org/officeDocument/2006/relationships/customXml" Target="../ink/ink17.xml"/><Relationship Id="rId58" Type="http://schemas.openxmlformats.org/officeDocument/2006/relationships/image" Target="../media/image29.png"/><Relationship Id="rId79" Type="http://schemas.openxmlformats.org/officeDocument/2006/relationships/customXml" Target="../ink/ink38.xml"/><Relationship Id="rId102" Type="http://schemas.openxmlformats.org/officeDocument/2006/relationships/image" Target="../media/image51.png"/><Relationship Id="rId123" Type="http://schemas.openxmlformats.org/officeDocument/2006/relationships/customXml" Target="../ink/ink60.xml"/><Relationship Id="rId144" Type="http://schemas.openxmlformats.org/officeDocument/2006/relationships/customXml" Target="../ink/ink71.xml"/><Relationship Id="rId90" Type="http://schemas.openxmlformats.org/officeDocument/2006/relationships/image" Target="../media/image45.png"/><Relationship Id="rId165" Type="http://schemas.openxmlformats.org/officeDocument/2006/relationships/image" Target="../media/image82.png"/><Relationship Id="rId186" Type="http://schemas.openxmlformats.org/officeDocument/2006/relationships/customXml" Target="../ink/ink92.xml"/><Relationship Id="rId211" Type="http://schemas.openxmlformats.org/officeDocument/2006/relationships/image" Target="../media/image105.png"/><Relationship Id="rId232" Type="http://schemas.openxmlformats.org/officeDocument/2006/relationships/customXml" Target="../ink/ink115.xml"/><Relationship Id="rId253" Type="http://schemas.openxmlformats.org/officeDocument/2006/relationships/image" Target="../media/image126.png"/><Relationship Id="rId27" Type="http://schemas.openxmlformats.org/officeDocument/2006/relationships/customXml" Target="../ink/ink12.xml"/><Relationship Id="rId48" Type="http://schemas.openxmlformats.org/officeDocument/2006/relationships/image" Target="../media/image24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34" Type="http://schemas.openxmlformats.org/officeDocument/2006/relationships/image" Target="../media/image67.png"/><Relationship Id="rId80" Type="http://schemas.openxmlformats.org/officeDocument/2006/relationships/image" Target="../media/image40.png"/><Relationship Id="rId155" Type="http://schemas.openxmlformats.org/officeDocument/2006/relationships/image" Target="../media/image77.png"/><Relationship Id="rId176" Type="http://schemas.openxmlformats.org/officeDocument/2006/relationships/customXml" Target="../ink/ink87.xml"/><Relationship Id="rId197" Type="http://schemas.openxmlformats.org/officeDocument/2006/relationships/image" Target="../media/image98.png"/><Relationship Id="rId201" Type="http://schemas.openxmlformats.org/officeDocument/2006/relationships/image" Target="../media/image100.png"/><Relationship Id="rId222" Type="http://schemas.openxmlformats.org/officeDocument/2006/relationships/customXml" Target="../ink/ink110.xml"/><Relationship Id="rId243" Type="http://schemas.openxmlformats.org/officeDocument/2006/relationships/image" Target="../media/image121.png"/><Relationship Id="rId264" Type="http://schemas.openxmlformats.org/officeDocument/2006/relationships/customXml" Target="../ink/ink131.xml"/><Relationship Id="rId17" Type="http://schemas.openxmlformats.org/officeDocument/2006/relationships/customXml" Target="../ink/ink7.xml"/><Relationship Id="rId38" Type="http://schemas.openxmlformats.org/officeDocument/2006/relationships/image" Target="../media/image19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24" Type="http://schemas.openxmlformats.org/officeDocument/2006/relationships/image" Target="../media/image62.png"/><Relationship Id="rId70" Type="http://schemas.openxmlformats.org/officeDocument/2006/relationships/image" Target="../media/image35.png"/><Relationship Id="rId91" Type="http://schemas.openxmlformats.org/officeDocument/2006/relationships/customXml" Target="../ink/ink44.xml"/><Relationship Id="rId145" Type="http://schemas.openxmlformats.org/officeDocument/2006/relationships/image" Target="../media/image72.png"/><Relationship Id="rId166" Type="http://schemas.openxmlformats.org/officeDocument/2006/relationships/customXml" Target="../ink/ink82.xml"/><Relationship Id="rId187" Type="http://schemas.openxmlformats.org/officeDocument/2006/relationships/image" Target="../media/image93.png"/><Relationship Id="rId1" Type="http://schemas.openxmlformats.org/officeDocument/2006/relationships/tags" Target="../tags/tag3.xml"/><Relationship Id="rId212" Type="http://schemas.openxmlformats.org/officeDocument/2006/relationships/customXml" Target="../ink/ink105.xml"/><Relationship Id="rId233" Type="http://schemas.openxmlformats.org/officeDocument/2006/relationships/image" Target="../media/image116.png"/><Relationship Id="rId254" Type="http://schemas.openxmlformats.org/officeDocument/2006/relationships/customXml" Target="../ink/ink126.xml"/><Relationship Id="rId28" Type="http://schemas.openxmlformats.org/officeDocument/2006/relationships/image" Target="../media/image14.png"/><Relationship Id="rId49" Type="http://schemas.openxmlformats.org/officeDocument/2006/relationships/customXml" Target="../ink/ink23.xml"/><Relationship Id="rId114" Type="http://schemas.openxmlformats.org/officeDocument/2006/relationships/image" Target="../media/image57.png"/><Relationship Id="rId60" Type="http://schemas.openxmlformats.org/officeDocument/2006/relationships/image" Target="../media/image30.png"/><Relationship Id="rId81" Type="http://schemas.openxmlformats.org/officeDocument/2006/relationships/customXml" Target="../ink/ink39.xml"/><Relationship Id="rId135" Type="http://schemas.openxmlformats.org/officeDocument/2006/relationships/customXml" Target="../ink/ink66.xml"/><Relationship Id="rId156" Type="http://schemas.openxmlformats.org/officeDocument/2006/relationships/customXml" Target="../ink/ink77.xml"/><Relationship Id="rId177" Type="http://schemas.openxmlformats.org/officeDocument/2006/relationships/image" Target="../media/image88.png"/><Relationship Id="rId198" Type="http://schemas.openxmlformats.org/officeDocument/2006/relationships/customXml" Target="../ink/ink98.xml"/><Relationship Id="rId202" Type="http://schemas.openxmlformats.org/officeDocument/2006/relationships/customXml" Target="../ink/ink100.xml"/><Relationship Id="rId223" Type="http://schemas.openxmlformats.org/officeDocument/2006/relationships/image" Target="../media/image111.png"/><Relationship Id="rId244" Type="http://schemas.openxmlformats.org/officeDocument/2006/relationships/customXml" Target="../ink/ink121.xml"/><Relationship Id="rId18" Type="http://schemas.openxmlformats.org/officeDocument/2006/relationships/image" Target="../media/image9.png"/><Relationship Id="rId39" Type="http://schemas.openxmlformats.org/officeDocument/2006/relationships/customXml" Target="../ink/ink18.xml"/><Relationship Id="rId265" Type="http://schemas.openxmlformats.org/officeDocument/2006/relationships/image" Target="../media/image132.png"/><Relationship Id="rId50" Type="http://schemas.openxmlformats.org/officeDocument/2006/relationships/image" Target="../media/image25.png"/><Relationship Id="rId104" Type="http://schemas.openxmlformats.org/officeDocument/2006/relationships/image" Target="../media/image52.png"/><Relationship Id="rId125" Type="http://schemas.openxmlformats.org/officeDocument/2006/relationships/customXml" Target="../ink/ink61.xml"/><Relationship Id="rId146" Type="http://schemas.openxmlformats.org/officeDocument/2006/relationships/customXml" Target="../ink/ink72.xml"/><Relationship Id="rId167" Type="http://schemas.openxmlformats.org/officeDocument/2006/relationships/image" Target="../media/image83.png"/><Relationship Id="rId188" Type="http://schemas.openxmlformats.org/officeDocument/2006/relationships/customXml" Target="../ink/ink93.xml"/><Relationship Id="rId71" Type="http://schemas.openxmlformats.org/officeDocument/2006/relationships/customXml" Target="../ink/ink34.xml"/><Relationship Id="rId92" Type="http://schemas.openxmlformats.org/officeDocument/2006/relationships/image" Target="../media/image46.png"/><Relationship Id="rId213" Type="http://schemas.openxmlformats.org/officeDocument/2006/relationships/image" Target="../media/image106.png"/><Relationship Id="rId234" Type="http://schemas.openxmlformats.org/officeDocument/2006/relationships/customXml" Target="../ink/ink116.xml"/><Relationship Id="rId2" Type="http://schemas.microsoft.com/office/2007/relationships/media" Target="../media/media5.m4a"/><Relationship Id="rId29" Type="http://schemas.openxmlformats.org/officeDocument/2006/relationships/customXml" Target="../ink/ink13.xml"/><Relationship Id="rId255" Type="http://schemas.openxmlformats.org/officeDocument/2006/relationships/image" Target="../media/image127.png"/><Relationship Id="rId40" Type="http://schemas.openxmlformats.org/officeDocument/2006/relationships/image" Target="../media/image20.png"/><Relationship Id="rId115" Type="http://schemas.openxmlformats.org/officeDocument/2006/relationships/customXml" Target="../ink/ink56.xml"/><Relationship Id="rId136" Type="http://schemas.openxmlformats.org/officeDocument/2006/relationships/image" Target="../media/image68.png"/><Relationship Id="rId157" Type="http://schemas.openxmlformats.org/officeDocument/2006/relationships/image" Target="../media/image78.png"/><Relationship Id="rId178" Type="http://schemas.openxmlformats.org/officeDocument/2006/relationships/customXml" Target="../ink/ink88.xml"/><Relationship Id="rId61" Type="http://schemas.openxmlformats.org/officeDocument/2006/relationships/customXml" Target="../ink/ink29.xml"/><Relationship Id="rId82" Type="http://schemas.openxmlformats.org/officeDocument/2006/relationships/image" Target="../media/image41.png"/><Relationship Id="rId199" Type="http://schemas.openxmlformats.org/officeDocument/2006/relationships/image" Target="../media/image99.png"/><Relationship Id="rId203" Type="http://schemas.openxmlformats.org/officeDocument/2006/relationships/image" Target="../media/image101.png"/><Relationship Id="rId19" Type="http://schemas.openxmlformats.org/officeDocument/2006/relationships/customXml" Target="../ink/ink8.xml"/><Relationship Id="rId224" Type="http://schemas.openxmlformats.org/officeDocument/2006/relationships/customXml" Target="../ink/ink111.xml"/><Relationship Id="rId245" Type="http://schemas.openxmlformats.org/officeDocument/2006/relationships/image" Target="../media/image122.png"/><Relationship Id="rId266" Type="http://schemas.openxmlformats.org/officeDocument/2006/relationships/image" Target="../media/image1.png"/><Relationship Id="rId30" Type="http://schemas.openxmlformats.org/officeDocument/2006/relationships/image" Target="../media/image15.png"/><Relationship Id="rId105" Type="http://schemas.openxmlformats.org/officeDocument/2006/relationships/customXml" Target="../ink/ink51.xml"/><Relationship Id="rId126" Type="http://schemas.openxmlformats.org/officeDocument/2006/relationships/image" Target="../media/image63.png"/><Relationship Id="rId147" Type="http://schemas.openxmlformats.org/officeDocument/2006/relationships/image" Target="../media/image73.png"/><Relationship Id="rId168" Type="http://schemas.openxmlformats.org/officeDocument/2006/relationships/customXml" Target="../ink/ink83.xml"/><Relationship Id="rId51" Type="http://schemas.openxmlformats.org/officeDocument/2006/relationships/customXml" Target="../ink/ink24.xml"/><Relationship Id="rId72" Type="http://schemas.openxmlformats.org/officeDocument/2006/relationships/image" Target="../media/image36.png"/><Relationship Id="rId93" Type="http://schemas.openxmlformats.org/officeDocument/2006/relationships/customXml" Target="../ink/ink45.xml"/><Relationship Id="rId189" Type="http://schemas.openxmlformats.org/officeDocument/2006/relationships/image" Target="../media/image94.png"/><Relationship Id="rId3" Type="http://schemas.openxmlformats.org/officeDocument/2006/relationships/audio" Target="../media/media5.m4a"/><Relationship Id="rId214" Type="http://schemas.openxmlformats.org/officeDocument/2006/relationships/customXml" Target="../ink/ink106.xml"/><Relationship Id="rId235" Type="http://schemas.openxmlformats.org/officeDocument/2006/relationships/image" Target="../media/image117.png"/><Relationship Id="rId256" Type="http://schemas.openxmlformats.org/officeDocument/2006/relationships/customXml" Target="../ink/ink127.xml"/><Relationship Id="rId116" Type="http://schemas.openxmlformats.org/officeDocument/2006/relationships/image" Target="../media/image58.png"/><Relationship Id="rId137" Type="http://schemas.openxmlformats.org/officeDocument/2006/relationships/customXml" Target="../ink/ink67.xml"/><Relationship Id="rId158" Type="http://schemas.openxmlformats.org/officeDocument/2006/relationships/customXml" Target="../ink/ink78.xml"/><Relationship Id="rId20" Type="http://schemas.openxmlformats.org/officeDocument/2006/relationships/image" Target="../media/image10.png"/><Relationship Id="rId41" Type="http://schemas.openxmlformats.org/officeDocument/2006/relationships/customXml" Target="../ink/ink19.xml"/><Relationship Id="rId62" Type="http://schemas.openxmlformats.org/officeDocument/2006/relationships/image" Target="../media/image31.png"/><Relationship Id="rId83" Type="http://schemas.openxmlformats.org/officeDocument/2006/relationships/customXml" Target="../ink/ink40.xml"/><Relationship Id="rId179" Type="http://schemas.openxmlformats.org/officeDocument/2006/relationships/image" Target="../media/image89.png"/><Relationship Id="rId190" Type="http://schemas.openxmlformats.org/officeDocument/2006/relationships/customXml" Target="../ink/ink94.xml"/><Relationship Id="rId204" Type="http://schemas.openxmlformats.org/officeDocument/2006/relationships/customXml" Target="../ink/ink101.xml"/><Relationship Id="rId225" Type="http://schemas.openxmlformats.org/officeDocument/2006/relationships/image" Target="../media/image112.png"/><Relationship Id="rId246" Type="http://schemas.openxmlformats.org/officeDocument/2006/relationships/customXml" Target="../ink/ink122.xml"/><Relationship Id="rId106" Type="http://schemas.openxmlformats.org/officeDocument/2006/relationships/image" Target="../media/image53.png"/><Relationship Id="rId127" Type="http://schemas.openxmlformats.org/officeDocument/2006/relationships/customXml" Target="../ink/ink62.xml"/><Relationship Id="rId10" Type="http://schemas.openxmlformats.org/officeDocument/2006/relationships/image" Target="../media/image5.png"/><Relationship Id="rId31" Type="http://schemas.openxmlformats.org/officeDocument/2006/relationships/customXml" Target="../ink/ink14.xml"/><Relationship Id="rId52" Type="http://schemas.openxmlformats.org/officeDocument/2006/relationships/image" Target="../media/image26.png"/><Relationship Id="rId73" Type="http://schemas.openxmlformats.org/officeDocument/2006/relationships/customXml" Target="../ink/ink35.xml"/><Relationship Id="rId94" Type="http://schemas.openxmlformats.org/officeDocument/2006/relationships/image" Target="../media/image47.png"/><Relationship Id="rId148" Type="http://schemas.openxmlformats.org/officeDocument/2006/relationships/customXml" Target="../ink/ink73.xml"/><Relationship Id="rId169" Type="http://schemas.openxmlformats.org/officeDocument/2006/relationships/image" Target="../media/image84.png"/><Relationship Id="rId4" Type="http://schemas.openxmlformats.org/officeDocument/2006/relationships/slideLayout" Target="../slideLayouts/slideLayout1.xml"/><Relationship Id="rId180" Type="http://schemas.openxmlformats.org/officeDocument/2006/relationships/customXml" Target="../ink/ink89.xml"/><Relationship Id="rId215" Type="http://schemas.openxmlformats.org/officeDocument/2006/relationships/image" Target="../media/image107.png"/><Relationship Id="rId236" Type="http://schemas.openxmlformats.org/officeDocument/2006/relationships/customXml" Target="../ink/ink117.xml"/><Relationship Id="rId257" Type="http://schemas.openxmlformats.org/officeDocument/2006/relationships/image" Target="../media/image128.png"/><Relationship Id="rId42" Type="http://schemas.openxmlformats.org/officeDocument/2006/relationships/image" Target="../media/image21.png"/><Relationship Id="rId84" Type="http://schemas.openxmlformats.org/officeDocument/2006/relationships/image" Target="../media/image42.png"/><Relationship Id="rId138" Type="http://schemas.openxmlformats.org/officeDocument/2006/relationships/customXml" Target="../ink/ink68.xml"/><Relationship Id="rId191" Type="http://schemas.openxmlformats.org/officeDocument/2006/relationships/image" Target="../media/image95.png"/><Relationship Id="rId205" Type="http://schemas.openxmlformats.org/officeDocument/2006/relationships/image" Target="../media/image102.png"/><Relationship Id="rId247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8.xml"/><Relationship Id="rId21" Type="http://schemas.openxmlformats.org/officeDocument/2006/relationships/customXml" Target="../ink/ink140.xml"/><Relationship Id="rId42" Type="http://schemas.openxmlformats.org/officeDocument/2006/relationships/image" Target="../media/image21.png"/><Relationship Id="rId63" Type="http://schemas.openxmlformats.org/officeDocument/2006/relationships/customXml" Target="../ink/ink161.xml"/><Relationship Id="rId84" Type="http://schemas.openxmlformats.org/officeDocument/2006/relationships/image" Target="../media/image149.png"/><Relationship Id="rId138" Type="http://schemas.openxmlformats.org/officeDocument/2006/relationships/image" Target="../media/image176.png"/><Relationship Id="rId159" Type="http://schemas.openxmlformats.org/officeDocument/2006/relationships/customXml" Target="../ink/ink209.xml"/><Relationship Id="rId170" Type="http://schemas.openxmlformats.org/officeDocument/2006/relationships/image" Target="../media/image192.png"/><Relationship Id="rId107" Type="http://schemas.openxmlformats.org/officeDocument/2006/relationships/customXml" Target="../ink/ink183.xml"/><Relationship Id="rId11" Type="http://schemas.openxmlformats.org/officeDocument/2006/relationships/customXml" Target="../ink/ink135.xml"/><Relationship Id="rId32" Type="http://schemas.openxmlformats.org/officeDocument/2006/relationships/image" Target="../media/image16.png"/><Relationship Id="rId53" Type="http://schemas.openxmlformats.org/officeDocument/2006/relationships/customXml" Target="../ink/ink156.xml"/><Relationship Id="rId74" Type="http://schemas.openxmlformats.org/officeDocument/2006/relationships/image" Target="../media/image144.png"/><Relationship Id="rId128" Type="http://schemas.openxmlformats.org/officeDocument/2006/relationships/image" Target="../media/image171.png"/><Relationship Id="rId149" Type="http://schemas.openxmlformats.org/officeDocument/2006/relationships/customXml" Target="../ink/ink204.xml"/><Relationship Id="rId5" Type="http://schemas.openxmlformats.org/officeDocument/2006/relationships/customXml" Target="../ink/ink132.xml"/><Relationship Id="rId95" Type="http://schemas.openxmlformats.org/officeDocument/2006/relationships/customXml" Target="../ink/ink177.xml"/><Relationship Id="rId160" Type="http://schemas.openxmlformats.org/officeDocument/2006/relationships/image" Target="../media/image187.png"/><Relationship Id="rId22" Type="http://schemas.openxmlformats.org/officeDocument/2006/relationships/image" Target="../media/image11.png"/><Relationship Id="rId43" Type="http://schemas.openxmlformats.org/officeDocument/2006/relationships/customXml" Target="../ink/ink151.xml"/><Relationship Id="rId64" Type="http://schemas.openxmlformats.org/officeDocument/2006/relationships/image" Target="../media/image139.png"/><Relationship Id="rId118" Type="http://schemas.openxmlformats.org/officeDocument/2006/relationships/image" Target="../media/image166.png"/><Relationship Id="rId139" Type="http://schemas.openxmlformats.org/officeDocument/2006/relationships/customXml" Target="../ink/ink199.xml"/><Relationship Id="rId85" Type="http://schemas.openxmlformats.org/officeDocument/2006/relationships/customXml" Target="../ink/ink172.xml"/><Relationship Id="rId150" Type="http://schemas.openxmlformats.org/officeDocument/2006/relationships/image" Target="../media/image182.png"/><Relationship Id="rId171" Type="http://schemas.openxmlformats.org/officeDocument/2006/relationships/customXml" Target="../ink/ink215.xml"/><Relationship Id="rId12" Type="http://schemas.openxmlformats.org/officeDocument/2006/relationships/image" Target="../media/image6.png"/><Relationship Id="rId33" Type="http://schemas.openxmlformats.org/officeDocument/2006/relationships/customXml" Target="../ink/ink146.xml"/><Relationship Id="rId108" Type="http://schemas.openxmlformats.org/officeDocument/2006/relationships/image" Target="../media/image161.png"/><Relationship Id="rId129" Type="http://schemas.openxmlformats.org/officeDocument/2006/relationships/customXml" Target="../ink/ink194.xml"/><Relationship Id="rId54" Type="http://schemas.openxmlformats.org/officeDocument/2006/relationships/image" Target="../media/image134.png"/><Relationship Id="rId75" Type="http://schemas.openxmlformats.org/officeDocument/2006/relationships/customXml" Target="../ink/ink167.xml"/><Relationship Id="rId96" Type="http://schemas.openxmlformats.org/officeDocument/2006/relationships/image" Target="../media/image155.png"/><Relationship Id="rId140" Type="http://schemas.openxmlformats.org/officeDocument/2006/relationships/image" Target="../media/image177.png"/><Relationship Id="rId161" Type="http://schemas.openxmlformats.org/officeDocument/2006/relationships/customXml" Target="../ink/ink210.xml"/><Relationship Id="rId6" Type="http://schemas.openxmlformats.org/officeDocument/2006/relationships/image" Target="../media/image3100.png"/><Relationship Id="rId23" Type="http://schemas.openxmlformats.org/officeDocument/2006/relationships/customXml" Target="../ink/ink141.xml"/><Relationship Id="rId28" Type="http://schemas.openxmlformats.org/officeDocument/2006/relationships/image" Target="../media/image14.png"/><Relationship Id="rId49" Type="http://schemas.openxmlformats.org/officeDocument/2006/relationships/customXml" Target="../ink/ink154.xml"/><Relationship Id="rId114" Type="http://schemas.openxmlformats.org/officeDocument/2006/relationships/image" Target="../media/image164.png"/><Relationship Id="rId119" Type="http://schemas.openxmlformats.org/officeDocument/2006/relationships/customXml" Target="../ink/ink189.xml"/><Relationship Id="rId44" Type="http://schemas.openxmlformats.org/officeDocument/2006/relationships/image" Target="../media/image22.png"/><Relationship Id="rId60" Type="http://schemas.openxmlformats.org/officeDocument/2006/relationships/image" Target="../media/image137.png"/><Relationship Id="rId65" Type="http://schemas.openxmlformats.org/officeDocument/2006/relationships/customXml" Target="../ink/ink162.xml"/><Relationship Id="rId81" Type="http://schemas.openxmlformats.org/officeDocument/2006/relationships/customXml" Target="../ink/ink170.xml"/><Relationship Id="rId86" Type="http://schemas.openxmlformats.org/officeDocument/2006/relationships/image" Target="../media/image150.png"/><Relationship Id="rId130" Type="http://schemas.openxmlformats.org/officeDocument/2006/relationships/image" Target="../media/image172.png"/><Relationship Id="rId135" Type="http://schemas.openxmlformats.org/officeDocument/2006/relationships/customXml" Target="../ink/ink197.xml"/><Relationship Id="rId151" Type="http://schemas.openxmlformats.org/officeDocument/2006/relationships/customXml" Target="../ink/ink205.xml"/><Relationship Id="rId156" Type="http://schemas.openxmlformats.org/officeDocument/2006/relationships/image" Target="../media/image185.png"/><Relationship Id="rId177" Type="http://schemas.openxmlformats.org/officeDocument/2006/relationships/customXml" Target="../ink/ink218.xml"/><Relationship Id="rId172" Type="http://schemas.openxmlformats.org/officeDocument/2006/relationships/image" Target="../media/image193.png"/><Relationship Id="rId13" Type="http://schemas.openxmlformats.org/officeDocument/2006/relationships/customXml" Target="../ink/ink136.xml"/><Relationship Id="rId18" Type="http://schemas.openxmlformats.org/officeDocument/2006/relationships/image" Target="../media/image9.png"/><Relationship Id="rId39" Type="http://schemas.openxmlformats.org/officeDocument/2006/relationships/customXml" Target="../ink/ink149.xml"/><Relationship Id="rId109" Type="http://schemas.openxmlformats.org/officeDocument/2006/relationships/customXml" Target="../ink/ink184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157.xml"/><Relationship Id="rId76" Type="http://schemas.openxmlformats.org/officeDocument/2006/relationships/image" Target="../media/image145.png"/><Relationship Id="rId97" Type="http://schemas.openxmlformats.org/officeDocument/2006/relationships/customXml" Target="../ink/ink178.xml"/><Relationship Id="rId104" Type="http://schemas.openxmlformats.org/officeDocument/2006/relationships/image" Target="../media/image159.png"/><Relationship Id="rId120" Type="http://schemas.openxmlformats.org/officeDocument/2006/relationships/image" Target="../media/image167.png"/><Relationship Id="rId125" Type="http://schemas.openxmlformats.org/officeDocument/2006/relationships/customXml" Target="../ink/ink192.xml"/><Relationship Id="rId141" Type="http://schemas.openxmlformats.org/officeDocument/2006/relationships/customXml" Target="../ink/ink200.xml"/><Relationship Id="rId146" Type="http://schemas.openxmlformats.org/officeDocument/2006/relationships/image" Target="../media/image180.png"/><Relationship Id="rId167" Type="http://schemas.openxmlformats.org/officeDocument/2006/relationships/customXml" Target="../ink/ink213.xml"/><Relationship Id="rId7" Type="http://schemas.openxmlformats.org/officeDocument/2006/relationships/customXml" Target="../ink/ink133.xml"/><Relationship Id="rId71" Type="http://schemas.openxmlformats.org/officeDocument/2006/relationships/customXml" Target="../ink/ink165.xml"/><Relationship Id="rId92" Type="http://schemas.openxmlformats.org/officeDocument/2006/relationships/image" Target="../media/image153.png"/><Relationship Id="rId162" Type="http://schemas.openxmlformats.org/officeDocument/2006/relationships/image" Target="../media/image188.png"/><Relationship Id="rId2" Type="http://schemas.microsoft.com/office/2007/relationships/media" Target="../media/media6.m4a"/><Relationship Id="rId29" Type="http://schemas.openxmlformats.org/officeDocument/2006/relationships/customXml" Target="../ink/ink144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152.xml"/><Relationship Id="rId66" Type="http://schemas.openxmlformats.org/officeDocument/2006/relationships/image" Target="../media/image140.png"/><Relationship Id="rId87" Type="http://schemas.openxmlformats.org/officeDocument/2006/relationships/customXml" Target="../ink/ink173.xml"/><Relationship Id="rId110" Type="http://schemas.openxmlformats.org/officeDocument/2006/relationships/image" Target="../media/image162.png"/><Relationship Id="rId115" Type="http://schemas.openxmlformats.org/officeDocument/2006/relationships/customXml" Target="../ink/ink187.xml"/><Relationship Id="rId131" Type="http://schemas.openxmlformats.org/officeDocument/2006/relationships/customXml" Target="../ink/ink195.xml"/><Relationship Id="rId136" Type="http://schemas.openxmlformats.org/officeDocument/2006/relationships/image" Target="../media/image175.png"/><Relationship Id="rId157" Type="http://schemas.openxmlformats.org/officeDocument/2006/relationships/customXml" Target="../ink/ink208.xml"/><Relationship Id="rId178" Type="http://schemas.openxmlformats.org/officeDocument/2006/relationships/image" Target="../media/image196.png"/><Relationship Id="rId61" Type="http://schemas.openxmlformats.org/officeDocument/2006/relationships/customXml" Target="../ink/ink160.xml"/><Relationship Id="rId82" Type="http://schemas.openxmlformats.org/officeDocument/2006/relationships/image" Target="../media/image148.png"/><Relationship Id="rId152" Type="http://schemas.openxmlformats.org/officeDocument/2006/relationships/image" Target="../media/image183.png"/><Relationship Id="rId173" Type="http://schemas.openxmlformats.org/officeDocument/2006/relationships/customXml" Target="../ink/ink216.xml"/><Relationship Id="rId19" Type="http://schemas.openxmlformats.org/officeDocument/2006/relationships/customXml" Target="../ink/ink139.xm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customXml" Target="../ink/ink147.xml"/><Relationship Id="rId56" Type="http://schemas.openxmlformats.org/officeDocument/2006/relationships/image" Target="../media/image135.png"/><Relationship Id="rId77" Type="http://schemas.openxmlformats.org/officeDocument/2006/relationships/customXml" Target="../ink/ink168.xml"/><Relationship Id="rId100" Type="http://schemas.openxmlformats.org/officeDocument/2006/relationships/image" Target="../media/image157.png"/><Relationship Id="rId105" Type="http://schemas.openxmlformats.org/officeDocument/2006/relationships/customXml" Target="../ink/ink182.xml"/><Relationship Id="rId126" Type="http://schemas.openxmlformats.org/officeDocument/2006/relationships/image" Target="../media/image170.png"/><Relationship Id="rId147" Type="http://schemas.openxmlformats.org/officeDocument/2006/relationships/customXml" Target="../ink/ink203.xml"/><Relationship Id="rId168" Type="http://schemas.openxmlformats.org/officeDocument/2006/relationships/image" Target="../media/image191.png"/><Relationship Id="rId8" Type="http://schemas.openxmlformats.org/officeDocument/2006/relationships/image" Target="../media/image4.png"/><Relationship Id="rId51" Type="http://schemas.openxmlformats.org/officeDocument/2006/relationships/customXml" Target="../ink/ink155.xml"/><Relationship Id="rId72" Type="http://schemas.openxmlformats.org/officeDocument/2006/relationships/image" Target="../media/image143.png"/><Relationship Id="rId93" Type="http://schemas.openxmlformats.org/officeDocument/2006/relationships/customXml" Target="../ink/ink176.xml"/><Relationship Id="rId98" Type="http://schemas.openxmlformats.org/officeDocument/2006/relationships/image" Target="../media/image156.png"/><Relationship Id="rId121" Type="http://schemas.openxmlformats.org/officeDocument/2006/relationships/customXml" Target="../ink/ink190.xml"/><Relationship Id="rId142" Type="http://schemas.openxmlformats.org/officeDocument/2006/relationships/image" Target="../media/image178.png"/><Relationship Id="rId163" Type="http://schemas.openxmlformats.org/officeDocument/2006/relationships/customXml" Target="../ink/ink211.xml"/><Relationship Id="rId3" Type="http://schemas.openxmlformats.org/officeDocument/2006/relationships/audio" Target="../media/media6.m4a"/><Relationship Id="rId25" Type="http://schemas.openxmlformats.org/officeDocument/2006/relationships/customXml" Target="../ink/ink142.xml"/><Relationship Id="rId46" Type="http://schemas.openxmlformats.org/officeDocument/2006/relationships/image" Target="../media/image23.png"/><Relationship Id="rId67" Type="http://schemas.openxmlformats.org/officeDocument/2006/relationships/customXml" Target="../ink/ink163.xml"/><Relationship Id="rId116" Type="http://schemas.openxmlformats.org/officeDocument/2006/relationships/image" Target="../media/image165.png"/><Relationship Id="rId137" Type="http://schemas.openxmlformats.org/officeDocument/2006/relationships/customXml" Target="../ink/ink198.xml"/><Relationship Id="rId158" Type="http://schemas.openxmlformats.org/officeDocument/2006/relationships/image" Target="../media/image186.png"/><Relationship Id="rId20" Type="http://schemas.openxmlformats.org/officeDocument/2006/relationships/image" Target="../media/image10.png"/><Relationship Id="rId41" Type="http://schemas.openxmlformats.org/officeDocument/2006/relationships/customXml" Target="../ink/ink150.xml"/><Relationship Id="rId62" Type="http://schemas.openxmlformats.org/officeDocument/2006/relationships/image" Target="../media/image138.png"/><Relationship Id="rId83" Type="http://schemas.openxmlformats.org/officeDocument/2006/relationships/customXml" Target="../ink/ink171.xml"/><Relationship Id="rId88" Type="http://schemas.openxmlformats.org/officeDocument/2006/relationships/image" Target="../media/image151.png"/><Relationship Id="rId111" Type="http://schemas.openxmlformats.org/officeDocument/2006/relationships/customXml" Target="../ink/ink185.xml"/><Relationship Id="rId132" Type="http://schemas.openxmlformats.org/officeDocument/2006/relationships/image" Target="../media/image173.png"/><Relationship Id="rId153" Type="http://schemas.openxmlformats.org/officeDocument/2006/relationships/customXml" Target="../ink/ink206.xml"/><Relationship Id="rId174" Type="http://schemas.openxmlformats.org/officeDocument/2006/relationships/image" Target="../media/image194.png"/><Relationship Id="rId179" Type="http://schemas.openxmlformats.org/officeDocument/2006/relationships/image" Target="../media/image1.png"/><Relationship Id="rId15" Type="http://schemas.openxmlformats.org/officeDocument/2006/relationships/customXml" Target="../ink/ink137.xml"/><Relationship Id="rId36" Type="http://schemas.openxmlformats.org/officeDocument/2006/relationships/image" Target="../media/image18.png"/><Relationship Id="rId57" Type="http://schemas.openxmlformats.org/officeDocument/2006/relationships/customXml" Target="../ink/ink158.xml"/><Relationship Id="rId106" Type="http://schemas.openxmlformats.org/officeDocument/2006/relationships/image" Target="../media/image160.png"/><Relationship Id="rId127" Type="http://schemas.openxmlformats.org/officeDocument/2006/relationships/customXml" Target="../ink/ink193.xml"/><Relationship Id="rId10" Type="http://schemas.openxmlformats.org/officeDocument/2006/relationships/image" Target="../media/image5.png"/><Relationship Id="rId31" Type="http://schemas.openxmlformats.org/officeDocument/2006/relationships/customXml" Target="../ink/ink145.xml"/><Relationship Id="rId52" Type="http://schemas.openxmlformats.org/officeDocument/2006/relationships/image" Target="../media/image133.png"/><Relationship Id="rId73" Type="http://schemas.openxmlformats.org/officeDocument/2006/relationships/customXml" Target="../ink/ink166.xml"/><Relationship Id="rId78" Type="http://schemas.openxmlformats.org/officeDocument/2006/relationships/image" Target="../media/image146.png"/><Relationship Id="rId94" Type="http://schemas.openxmlformats.org/officeDocument/2006/relationships/image" Target="../media/image154.png"/><Relationship Id="rId99" Type="http://schemas.openxmlformats.org/officeDocument/2006/relationships/customXml" Target="../ink/ink179.xml"/><Relationship Id="rId101" Type="http://schemas.openxmlformats.org/officeDocument/2006/relationships/customXml" Target="../ink/ink180.xml"/><Relationship Id="rId122" Type="http://schemas.openxmlformats.org/officeDocument/2006/relationships/image" Target="../media/image168.png"/><Relationship Id="rId143" Type="http://schemas.openxmlformats.org/officeDocument/2006/relationships/customXml" Target="../ink/ink201.xml"/><Relationship Id="rId148" Type="http://schemas.openxmlformats.org/officeDocument/2006/relationships/image" Target="../media/image181.png"/><Relationship Id="rId164" Type="http://schemas.openxmlformats.org/officeDocument/2006/relationships/image" Target="../media/image189.png"/><Relationship Id="rId169" Type="http://schemas.openxmlformats.org/officeDocument/2006/relationships/customXml" Target="../ink/ink214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134.xml"/><Relationship Id="rId26" Type="http://schemas.openxmlformats.org/officeDocument/2006/relationships/image" Target="../media/image13.png"/><Relationship Id="rId47" Type="http://schemas.openxmlformats.org/officeDocument/2006/relationships/customXml" Target="../ink/ink153.xml"/><Relationship Id="rId68" Type="http://schemas.openxmlformats.org/officeDocument/2006/relationships/image" Target="../media/image141.png"/><Relationship Id="rId89" Type="http://schemas.openxmlformats.org/officeDocument/2006/relationships/customXml" Target="../ink/ink174.xml"/><Relationship Id="rId112" Type="http://schemas.openxmlformats.org/officeDocument/2006/relationships/image" Target="../media/image163.png"/><Relationship Id="rId133" Type="http://schemas.openxmlformats.org/officeDocument/2006/relationships/customXml" Target="../ink/ink196.xml"/><Relationship Id="rId154" Type="http://schemas.openxmlformats.org/officeDocument/2006/relationships/image" Target="../media/image184.png"/><Relationship Id="rId175" Type="http://schemas.openxmlformats.org/officeDocument/2006/relationships/customXml" Target="../ink/ink217.xml"/><Relationship Id="rId16" Type="http://schemas.openxmlformats.org/officeDocument/2006/relationships/image" Target="../media/image8.png"/><Relationship Id="rId37" Type="http://schemas.openxmlformats.org/officeDocument/2006/relationships/customXml" Target="../ink/ink148.xml"/><Relationship Id="rId58" Type="http://schemas.openxmlformats.org/officeDocument/2006/relationships/image" Target="../media/image136.png"/><Relationship Id="rId79" Type="http://schemas.openxmlformats.org/officeDocument/2006/relationships/customXml" Target="../ink/ink169.xml"/><Relationship Id="rId102" Type="http://schemas.openxmlformats.org/officeDocument/2006/relationships/image" Target="../media/image158.png"/><Relationship Id="rId123" Type="http://schemas.openxmlformats.org/officeDocument/2006/relationships/customXml" Target="../ink/ink191.xml"/><Relationship Id="rId144" Type="http://schemas.openxmlformats.org/officeDocument/2006/relationships/image" Target="../media/image179.png"/><Relationship Id="rId90" Type="http://schemas.openxmlformats.org/officeDocument/2006/relationships/image" Target="../media/image152.png"/><Relationship Id="rId165" Type="http://schemas.openxmlformats.org/officeDocument/2006/relationships/customXml" Target="../ink/ink212.xml"/><Relationship Id="rId27" Type="http://schemas.openxmlformats.org/officeDocument/2006/relationships/customXml" Target="../ink/ink143.xml"/><Relationship Id="rId48" Type="http://schemas.openxmlformats.org/officeDocument/2006/relationships/image" Target="../media/image24.png"/><Relationship Id="rId69" Type="http://schemas.openxmlformats.org/officeDocument/2006/relationships/customXml" Target="../ink/ink164.xml"/><Relationship Id="rId113" Type="http://schemas.openxmlformats.org/officeDocument/2006/relationships/customXml" Target="../ink/ink186.xml"/><Relationship Id="rId134" Type="http://schemas.openxmlformats.org/officeDocument/2006/relationships/image" Target="../media/image174.png"/><Relationship Id="rId80" Type="http://schemas.openxmlformats.org/officeDocument/2006/relationships/image" Target="../media/image147.png"/><Relationship Id="rId155" Type="http://schemas.openxmlformats.org/officeDocument/2006/relationships/customXml" Target="../ink/ink207.xml"/><Relationship Id="rId176" Type="http://schemas.openxmlformats.org/officeDocument/2006/relationships/image" Target="../media/image195.png"/><Relationship Id="rId17" Type="http://schemas.openxmlformats.org/officeDocument/2006/relationships/customXml" Target="../ink/ink138.xml"/><Relationship Id="rId38" Type="http://schemas.openxmlformats.org/officeDocument/2006/relationships/image" Target="../media/image19.png"/><Relationship Id="rId59" Type="http://schemas.openxmlformats.org/officeDocument/2006/relationships/customXml" Target="../ink/ink159.xml"/><Relationship Id="rId103" Type="http://schemas.openxmlformats.org/officeDocument/2006/relationships/customXml" Target="../ink/ink181.xml"/><Relationship Id="rId124" Type="http://schemas.openxmlformats.org/officeDocument/2006/relationships/image" Target="../media/image169.png"/><Relationship Id="rId70" Type="http://schemas.openxmlformats.org/officeDocument/2006/relationships/image" Target="../media/image142.png"/><Relationship Id="rId91" Type="http://schemas.openxmlformats.org/officeDocument/2006/relationships/customXml" Target="../ink/ink175.xml"/><Relationship Id="rId145" Type="http://schemas.openxmlformats.org/officeDocument/2006/relationships/customXml" Target="../ink/ink202.xml"/><Relationship Id="rId166" Type="http://schemas.openxmlformats.org/officeDocument/2006/relationships/image" Target="../media/image190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5.xml"/><Relationship Id="rId21" Type="http://schemas.openxmlformats.org/officeDocument/2006/relationships/customXml" Target="../ink/ink227.xml"/><Relationship Id="rId63" Type="http://schemas.openxmlformats.org/officeDocument/2006/relationships/customXml" Target="../ink/ink248.xml"/><Relationship Id="rId159" Type="http://schemas.openxmlformats.org/officeDocument/2006/relationships/customXml" Target="../ink/ink296.xml"/><Relationship Id="rId170" Type="http://schemas.openxmlformats.org/officeDocument/2006/relationships/image" Target="../media/image270.png"/><Relationship Id="rId226" Type="http://schemas.openxmlformats.org/officeDocument/2006/relationships/image" Target="../media/image298.png"/><Relationship Id="rId268" Type="http://schemas.openxmlformats.org/officeDocument/2006/relationships/customXml" Target="../ink/ink352.xml"/><Relationship Id="rId11" Type="http://schemas.openxmlformats.org/officeDocument/2006/relationships/customXml" Target="../ink/ink222.xml"/><Relationship Id="rId32" Type="http://schemas.openxmlformats.org/officeDocument/2006/relationships/image" Target="../media/image202.png"/><Relationship Id="rId53" Type="http://schemas.openxmlformats.org/officeDocument/2006/relationships/customXml" Target="../ink/ink243.xml"/><Relationship Id="rId74" Type="http://schemas.openxmlformats.org/officeDocument/2006/relationships/image" Target="../media/image223.png"/><Relationship Id="rId128" Type="http://schemas.openxmlformats.org/officeDocument/2006/relationships/image" Target="../media/image249.png"/><Relationship Id="rId149" Type="http://schemas.openxmlformats.org/officeDocument/2006/relationships/customXml" Target="../ink/ink291.xml"/><Relationship Id="rId5" Type="http://schemas.openxmlformats.org/officeDocument/2006/relationships/customXml" Target="../ink/ink219.xml"/><Relationship Id="rId95" Type="http://schemas.openxmlformats.org/officeDocument/2006/relationships/customXml" Target="../ink/ink264.xml"/><Relationship Id="rId160" Type="http://schemas.openxmlformats.org/officeDocument/2006/relationships/image" Target="../media/image265.png"/><Relationship Id="rId181" Type="http://schemas.openxmlformats.org/officeDocument/2006/relationships/customXml" Target="../ink/ink307.xml"/><Relationship Id="rId216" Type="http://schemas.openxmlformats.org/officeDocument/2006/relationships/image" Target="../media/image293.png"/><Relationship Id="rId237" Type="http://schemas.openxmlformats.org/officeDocument/2006/relationships/customXml" Target="../ink/ink335.xml"/><Relationship Id="rId258" Type="http://schemas.openxmlformats.org/officeDocument/2006/relationships/customXml" Target="../ink/ink347.xml"/><Relationship Id="rId22" Type="http://schemas.openxmlformats.org/officeDocument/2006/relationships/image" Target="../media/image197.png"/><Relationship Id="rId43" Type="http://schemas.openxmlformats.org/officeDocument/2006/relationships/customXml" Target="../ink/ink238.xml"/><Relationship Id="rId64" Type="http://schemas.openxmlformats.org/officeDocument/2006/relationships/image" Target="../media/image218.png"/><Relationship Id="rId118" Type="http://schemas.openxmlformats.org/officeDocument/2006/relationships/image" Target="../media/image244.png"/><Relationship Id="rId139" Type="http://schemas.openxmlformats.org/officeDocument/2006/relationships/customXml" Target="../ink/ink286.xml"/><Relationship Id="rId85" Type="http://schemas.openxmlformats.org/officeDocument/2006/relationships/customXml" Target="../ink/ink259.xml"/><Relationship Id="rId150" Type="http://schemas.openxmlformats.org/officeDocument/2006/relationships/image" Target="../media/image260.png"/><Relationship Id="rId171" Type="http://schemas.openxmlformats.org/officeDocument/2006/relationships/customXml" Target="../ink/ink302.xml"/><Relationship Id="rId192" Type="http://schemas.openxmlformats.org/officeDocument/2006/relationships/image" Target="../media/image281.png"/><Relationship Id="rId206" Type="http://schemas.openxmlformats.org/officeDocument/2006/relationships/image" Target="../media/image288.png"/><Relationship Id="rId227" Type="http://schemas.openxmlformats.org/officeDocument/2006/relationships/customXml" Target="../ink/ink330.xml"/><Relationship Id="rId248" Type="http://schemas.openxmlformats.org/officeDocument/2006/relationships/image" Target="../media/image309.png"/><Relationship Id="rId269" Type="http://schemas.openxmlformats.org/officeDocument/2006/relationships/image" Target="../media/image318.png"/><Relationship Id="rId12" Type="http://schemas.openxmlformats.org/officeDocument/2006/relationships/image" Target="../media/image1921.png"/><Relationship Id="rId33" Type="http://schemas.openxmlformats.org/officeDocument/2006/relationships/customXml" Target="../ink/ink233.xml"/><Relationship Id="rId108" Type="http://schemas.openxmlformats.org/officeDocument/2006/relationships/image" Target="../media/image239.png"/><Relationship Id="rId129" Type="http://schemas.openxmlformats.org/officeDocument/2006/relationships/customXml" Target="../ink/ink281.xml"/><Relationship Id="rId54" Type="http://schemas.openxmlformats.org/officeDocument/2006/relationships/image" Target="../media/image213.png"/><Relationship Id="rId75" Type="http://schemas.openxmlformats.org/officeDocument/2006/relationships/customXml" Target="../ink/ink254.xml"/><Relationship Id="rId96" Type="http://schemas.openxmlformats.org/officeDocument/2006/relationships/image" Target="../media/image234.png"/><Relationship Id="rId140" Type="http://schemas.openxmlformats.org/officeDocument/2006/relationships/image" Target="../media/image255.png"/><Relationship Id="rId161" Type="http://schemas.openxmlformats.org/officeDocument/2006/relationships/customXml" Target="../ink/ink297.xml"/><Relationship Id="rId182" Type="http://schemas.openxmlformats.org/officeDocument/2006/relationships/image" Target="../media/image276.png"/><Relationship Id="rId217" Type="http://schemas.openxmlformats.org/officeDocument/2006/relationships/customXml" Target="../ink/ink325.xml"/><Relationship Id="rId6" Type="http://schemas.openxmlformats.org/officeDocument/2006/relationships/image" Target="../media/image1891.png"/><Relationship Id="rId238" Type="http://schemas.openxmlformats.org/officeDocument/2006/relationships/image" Target="../media/image304.png"/><Relationship Id="rId259" Type="http://schemas.openxmlformats.org/officeDocument/2006/relationships/image" Target="../media/image313.png"/><Relationship Id="rId23" Type="http://schemas.openxmlformats.org/officeDocument/2006/relationships/customXml" Target="../ink/ink228.xml"/><Relationship Id="rId119" Type="http://schemas.openxmlformats.org/officeDocument/2006/relationships/customXml" Target="../ink/ink276.xml"/><Relationship Id="rId270" Type="http://schemas.openxmlformats.org/officeDocument/2006/relationships/customXml" Target="../ink/ink353.xml"/><Relationship Id="rId44" Type="http://schemas.openxmlformats.org/officeDocument/2006/relationships/image" Target="../media/image208.png"/><Relationship Id="rId65" Type="http://schemas.openxmlformats.org/officeDocument/2006/relationships/customXml" Target="../ink/ink249.xml"/><Relationship Id="rId86" Type="http://schemas.openxmlformats.org/officeDocument/2006/relationships/image" Target="../media/image229.png"/><Relationship Id="rId130" Type="http://schemas.openxmlformats.org/officeDocument/2006/relationships/image" Target="../media/image250.png"/><Relationship Id="rId151" Type="http://schemas.openxmlformats.org/officeDocument/2006/relationships/customXml" Target="../ink/ink292.xml"/><Relationship Id="rId172" Type="http://schemas.openxmlformats.org/officeDocument/2006/relationships/image" Target="../media/image271.png"/><Relationship Id="rId193" Type="http://schemas.openxmlformats.org/officeDocument/2006/relationships/customXml" Target="../ink/ink313.xml"/><Relationship Id="rId207" Type="http://schemas.openxmlformats.org/officeDocument/2006/relationships/customXml" Target="../ink/ink320.xml"/><Relationship Id="rId228" Type="http://schemas.openxmlformats.org/officeDocument/2006/relationships/image" Target="../media/image299.png"/><Relationship Id="rId249" Type="http://schemas.openxmlformats.org/officeDocument/2006/relationships/customXml" Target="../ink/ink341.xml"/><Relationship Id="rId13" Type="http://schemas.openxmlformats.org/officeDocument/2006/relationships/customXml" Target="../ink/ink223.xml"/><Relationship Id="rId109" Type="http://schemas.openxmlformats.org/officeDocument/2006/relationships/customXml" Target="../ink/ink271.xml"/><Relationship Id="rId260" Type="http://schemas.openxmlformats.org/officeDocument/2006/relationships/customXml" Target="../ink/ink348.xml"/><Relationship Id="rId34" Type="http://schemas.openxmlformats.org/officeDocument/2006/relationships/image" Target="../media/image203.png"/><Relationship Id="rId55" Type="http://schemas.openxmlformats.org/officeDocument/2006/relationships/customXml" Target="../ink/ink244.xml"/><Relationship Id="rId76" Type="http://schemas.openxmlformats.org/officeDocument/2006/relationships/image" Target="../media/image224.png"/><Relationship Id="rId97" Type="http://schemas.openxmlformats.org/officeDocument/2006/relationships/customXml" Target="../ink/ink265.xml"/><Relationship Id="rId120" Type="http://schemas.openxmlformats.org/officeDocument/2006/relationships/image" Target="../media/image245.png"/><Relationship Id="rId141" Type="http://schemas.openxmlformats.org/officeDocument/2006/relationships/customXml" Target="../ink/ink287.xml"/><Relationship Id="rId7" Type="http://schemas.openxmlformats.org/officeDocument/2006/relationships/customXml" Target="../ink/ink220.xml"/><Relationship Id="rId162" Type="http://schemas.openxmlformats.org/officeDocument/2006/relationships/image" Target="../media/image266.png"/><Relationship Id="rId183" Type="http://schemas.openxmlformats.org/officeDocument/2006/relationships/customXml" Target="../ink/ink308.xml"/><Relationship Id="rId218" Type="http://schemas.openxmlformats.org/officeDocument/2006/relationships/image" Target="../media/image294.png"/><Relationship Id="rId239" Type="http://schemas.openxmlformats.org/officeDocument/2006/relationships/customXml" Target="../ink/ink336.xml"/><Relationship Id="rId250" Type="http://schemas.openxmlformats.org/officeDocument/2006/relationships/image" Target="../media/image310.png"/><Relationship Id="rId271" Type="http://schemas.openxmlformats.org/officeDocument/2006/relationships/image" Target="../media/image319.png"/><Relationship Id="rId24" Type="http://schemas.openxmlformats.org/officeDocument/2006/relationships/image" Target="../media/image198.png"/><Relationship Id="rId45" Type="http://schemas.openxmlformats.org/officeDocument/2006/relationships/customXml" Target="../ink/ink239.xml"/><Relationship Id="rId66" Type="http://schemas.openxmlformats.org/officeDocument/2006/relationships/image" Target="../media/image219.png"/><Relationship Id="rId87" Type="http://schemas.openxmlformats.org/officeDocument/2006/relationships/customXml" Target="../ink/ink260.xml"/><Relationship Id="rId110" Type="http://schemas.openxmlformats.org/officeDocument/2006/relationships/image" Target="../media/image240.png"/><Relationship Id="rId131" Type="http://schemas.openxmlformats.org/officeDocument/2006/relationships/customXml" Target="../ink/ink282.xml"/><Relationship Id="rId152" Type="http://schemas.openxmlformats.org/officeDocument/2006/relationships/image" Target="../media/image261.png"/><Relationship Id="rId173" Type="http://schemas.openxmlformats.org/officeDocument/2006/relationships/customXml" Target="../ink/ink303.xml"/><Relationship Id="rId194" Type="http://schemas.openxmlformats.org/officeDocument/2006/relationships/image" Target="../media/image282.png"/><Relationship Id="rId208" Type="http://schemas.openxmlformats.org/officeDocument/2006/relationships/image" Target="../media/image289.png"/><Relationship Id="rId229" Type="http://schemas.openxmlformats.org/officeDocument/2006/relationships/customXml" Target="../ink/ink331.xml"/><Relationship Id="rId240" Type="http://schemas.openxmlformats.org/officeDocument/2006/relationships/image" Target="../media/image305.png"/><Relationship Id="rId261" Type="http://schemas.openxmlformats.org/officeDocument/2006/relationships/image" Target="../media/image314.png"/><Relationship Id="rId14" Type="http://schemas.openxmlformats.org/officeDocument/2006/relationships/image" Target="../media/image1931.png"/><Relationship Id="rId35" Type="http://schemas.openxmlformats.org/officeDocument/2006/relationships/customXml" Target="../ink/ink234.xml"/><Relationship Id="rId56" Type="http://schemas.openxmlformats.org/officeDocument/2006/relationships/image" Target="../media/image214.png"/><Relationship Id="rId77" Type="http://schemas.openxmlformats.org/officeDocument/2006/relationships/customXml" Target="../ink/ink255.xml"/><Relationship Id="rId100" Type="http://schemas.openxmlformats.org/officeDocument/2006/relationships/image" Target="../media/image13.png"/><Relationship Id="rId8" Type="http://schemas.openxmlformats.org/officeDocument/2006/relationships/image" Target="../media/image1901.png"/><Relationship Id="rId98" Type="http://schemas.openxmlformats.org/officeDocument/2006/relationships/image" Target="../media/image235.png"/><Relationship Id="rId121" Type="http://schemas.openxmlformats.org/officeDocument/2006/relationships/customXml" Target="../ink/ink277.xml"/><Relationship Id="rId142" Type="http://schemas.openxmlformats.org/officeDocument/2006/relationships/image" Target="../media/image256.png"/><Relationship Id="rId163" Type="http://schemas.openxmlformats.org/officeDocument/2006/relationships/customXml" Target="../ink/ink298.xml"/><Relationship Id="rId184" Type="http://schemas.openxmlformats.org/officeDocument/2006/relationships/image" Target="../media/image277.png"/><Relationship Id="rId219" Type="http://schemas.openxmlformats.org/officeDocument/2006/relationships/customXml" Target="../ink/ink326.xml"/><Relationship Id="rId230" Type="http://schemas.openxmlformats.org/officeDocument/2006/relationships/image" Target="../media/image300.png"/><Relationship Id="rId251" Type="http://schemas.openxmlformats.org/officeDocument/2006/relationships/customXml" Target="../ink/ink342.xml"/><Relationship Id="rId25" Type="http://schemas.openxmlformats.org/officeDocument/2006/relationships/customXml" Target="../ink/ink229.xml"/><Relationship Id="rId46" Type="http://schemas.openxmlformats.org/officeDocument/2006/relationships/image" Target="../media/image209.png"/><Relationship Id="rId67" Type="http://schemas.openxmlformats.org/officeDocument/2006/relationships/customXml" Target="../ink/ink250.xml"/><Relationship Id="rId272" Type="http://schemas.openxmlformats.org/officeDocument/2006/relationships/image" Target="../media/image1.png"/><Relationship Id="rId88" Type="http://schemas.openxmlformats.org/officeDocument/2006/relationships/image" Target="../media/image230.png"/><Relationship Id="rId111" Type="http://schemas.openxmlformats.org/officeDocument/2006/relationships/customXml" Target="../ink/ink272.xml"/><Relationship Id="rId132" Type="http://schemas.openxmlformats.org/officeDocument/2006/relationships/image" Target="../media/image251.png"/><Relationship Id="rId153" Type="http://schemas.openxmlformats.org/officeDocument/2006/relationships/customXml" Target="../ink/ink293.xml"/><Relationship Id="rId174" Type="http://schemas.openxmlformats.org/officeDocument/2006/relationships/image" Target="../media/image272.png"/><Relationship Id="rId195" Type="http://schemas.openxmlformats.org/officeDocument/2006/relationships/customXml" Target="../ink/ink314.xml"/><Relationship Id="rId209" Type="http://schemas.openxmlformats.org/officeDocument/2006/relationships/customXml" Target="../ink/ink321.xml"/><Relationship Id="rId220" Type="http://schemas.openxmlformats.org/officeDocument/2006/relationships/image" Target="../media/image295.png"/><Relationship Id="rId241" Type="http://schemas.openxmlformats.org/officeDocument/2006/relationships/customXml" Target="../ink/ink337.xml"/><Relationship Id="rId15" Type="http://schemas.openxmlformats.org/officeDocument/2006/relationships/customXml" Target="../ink/ink224.xml"/><Relationship Id="rId36" Type="http://schemas.openxmlformats.org/officeDocument/2006/relationships/image" Target="../media/image204.png"/><Relationship Id="rId57" Type="http://schemas.openxmlformats.org/officeDocument/2006/relationships/customXml" Target="../ink/ink245.xml"/><Relationship Id="rId262" Type="http://schemas.openxmlformats.org/officeDocument/2006/relationships/customXml" Target="../ink/ink349.xml"/><Relationship Id="rId78" Type="http://schemas.openxmlformats.org/officeDocument/2006/relationships/image" Target="../media/image225.png"/><Relationship Id="rId99" Type="http://schemas.openxmlformats.org/officeDocument/2006/relationships/customXml" Target="../ink/ink266.xml"/><Relationship Id="rId101" Type="http://schemas.openxmlformats.org/officeDocument/2006/relationships/customXml" Target="../ink/ink267.xml"/><Relationship Id="rId122" Type="http://schemas.openxmlformats.org/officeDocument/2006/relationships/image" Target="../media/image246.png"/><Relationship Id="rId143" Type="http://schemas.openxmlformats.org/officeDocument/2006/relationships/customXml" Target="../ink/ink288.xml"/><Relationship Id="rId164" Type="http://schemas.openxmlformats.org/officeDocument/2006/relationships/image" Target="../media/image267.png"/><Relationship Id="rId185" Type="http://schemas.openxmlformats.org/officeDocument/2006/relationships/customXml" Target="../ink/ink309.xml"/><Relationship Id="rId9" Type="http://schemas.openxmlformats.org/officeDocument/2006/relationships/customXml" Target="../ink/ink221.xml"/><Relationship Id="rId210" Type="http://schemas.openxmlformats.org/officeDocument/2006/relationships/image" Target="../media/image290.png"/><Relationship Id="rId26" Type="http://schemas.openxmlformats.org/officeDocument/2006/relationships/image" Target="../media/image199.png"/><Relationship Id="rId231" Type="http://schemas.openxmlformats.org/officeDocument/2006/relationships/customXml" Target="../ink/ink332.xml"/><Relationship Id="rId252" Type="http://schemas.openxmlformats.org/officeDocument/2006/relationships/customXml" Target="../ink/ink343.xml"/><Relationship Id="rId47" Type="http://schemas.openxmlformats.org/officeDocument/2006/relationships/customXml" Target="../ink/ink240.xml"/><Relationship Id="rId68" Type="http://schemas.openxmlformats.org/officeDocument/2006/relationships/image" Target="../media/image220.png"/><Relationship Id="rId89" Type="http://schemas.openxmlformats.org/officeDocument/2006/relationships/customXml" Target="../ink/ink261.xml"/><Relationship Id="rId112" Type="http://schemas.openxmlformats.org/officeDocument/2006/relationships/image" Target="../media/image241.png"/><Relationship Id="rId133" Type="http://schemas.openxmlformats.org/officeDocument/2006/relationships/customXml" Target="../ink/ink283.xml"/><Relationship Id="rId154" Type="http://schemas.openxmlformats.org/officeDocument/2006/relationships/image" Target="../media/image262.png"/><Relationship Id="rId175" Type="http://schemas.openxmlformats.org/officeDocument/2006/relationships/customXml" Target="../ink/ink304.xml"/><Relationship Id="rId196" Type="http://schemas.openxmlformats.org/officeDocument/2006/relationships/image" Target="../media/image283.png"/><Relationship Id="rId200" Type="http://schemas.openxmlformats.org/officeDocument/2006/relationships/image" Target="../media/image285.png"/><Relationship Id="rId16" Type="http://schemas.openxmlformats.org/officeDocument/2006/relationships/image" Target="../media/image1941.png"/><Relationship Id="rId221" Type="http://schemas.openxmlformats.org/officeDocument/2006/relationships/customXml" Target="../ink/ink327.xml"/><Relationship Id="rId242" Type="http://schemas.openxmlformats.org/officeDocument/2006/relationships/image" Target="../media/image306.png"/><Relationship Id="rId263" Type="http://schemas.openxmlformats.org/officeDocument/2006/relationships/image" Target="../media/image315.png"/><Relationship Id="rId37" Type="http://schemas.openxmlformats.org/officeDocument/2006/relationships/customXml" Target="../ink/ink235.xml"/><Relationship Id="rId58" Type="http://schemas.openxmlformats.org/officeDocument/2006/relationships/image" Target="../media/image215.png"/><Relationship Id="rId79" Type="http://schemas.openxmlformats.org/officeDocument/2006/relationships/customXml" Target="../ink/ink256.xml"/><Relationship Id="rId102" Type="http://schemas.openxmlformats.org/officeDocument/2006/relationships/image" Target="../media/image236.png"/><Relationship Id="rId123" Type="http://schemas.openxmlformats.org/officeDocument/2006/relationships/customXml" Target="../ink/ink278.xml"/><Relationship Id="rId144" Type="http://schemas.openxmlformats.org/officeDocument/2006/relationships/image" Target="../media/image257.png"/><Relationship Id="rId90" Type="http://schemas.openxmlformats.org/officeDocument/2006/relationships/image" Target="../media/image231.png"/><Relationship Id="rId165" Type="http://schemas.openxmlformats.org/officeDocument/2006/relationships/customXml" Target="../ink/ink299.xml"/><Relationship Id="rId186" Type="http://schemas.openxmlformats.org/officeDocument/2006/relationships/image" Target="../media/image278.png"/><Relationship Id="rId211" Type="http://schemas.openxmlformats.org/officeDocument/2006/relationships/customXml" Target="../ink/ink322.xml"/><Relationship Id="rId232" Type="http://schemas.openxmlformats.org/officeDocument/2006/relationships/image" Target="../media/image301.png"/><Relationship Id="rId253" Type="http://schemas.openxmlformats.org/officeDocument/2006/relationships/image" Target="../media/image311.png"/><Relationship Id="rId27" Type="http://schemas.openxmlformats.org/officeDocument/2006/relationships/customXml" Target="../ink/ink230.xml"/><Relationship Id="rId48" Type="http://schemas.openxmlformats.org/officeDocument/2006/relationships/image" Target="../media/image210.png"/><Relationship Id="rId69" Type="http://schemas.openxmlformats.org/officeDocument/2006/relationships/customXml" Target="../ink/ink251.xml"/><Relationship Id="rId113" Type="http://schemas.openxmlformats.org/officeDocument/2006/relationships/customXml" Target="../ink/ink273.xml"/><Relationship Id="rId134" Type="http://schemas.openxmlformats.org/officeDocument/2006/relationships/image" Target="../media/image252.png"/><Relationship Id="rId80" Type="http://schemas.openxmlformats.org/officeDocument/2006/relationships/image" Target="../media/image226.png"/><Relationship Id="rId155" Type="http://schemas.openxmlformats.org/officeDocument/2006/relationships/customXml" Target="../ink/ink294.xml"/><Relationship Id="rId176" Type="http://schemas.openxmlformats.org/officeDocument/2006/relationships/image" Target="../media/image273.png"/><Relationship Id="rId197" Type="http://schemas.openxmlformats.org/officeDocument/2006/relationships/customXml" Target="../ink/ink315.xml"/><Relationship Id="rId201" Type="http://schemas.openxmlformats.org/officeDocument/2006/relationships/customXml" Target="../ink/ink317.xml"/><Relationship Id="rId222" Type="http://schemas.openxmlformats.org/officeDocument/2006/relationships/image" Target="../media/image296.png"/><Relationship Id="rId243" Type="http://schemas.openxmlformats.org/officeDocument/2006/relationships/customXml" Target="../ink/ink338.xml"/><Relationship Id="rId264" Type="http://schemas.openxmlformats.org/officeDocument/2006/relationships/customXml" Target="../ink/ink350.xml"/><Relationship Id="rId17" Type="http://schemas.openxmlformats.org/officeDocument/2006/relationships/customXml" Target="../ink/ink225.xml"/><Relationship Id="rId38" Type="http://schemas.openxmlformats.org/officeDocument/2006/relationships/image" Target="../media/image205.png"/><Relationship Id="rId59" Type="http://schemas.openxmlformats.org/officeDocument/2006/relationships/customXml" Target="../ink/ink246.xml"/><Relationship Id="rId103" Type="http://schemas.openxmlformats.org/officeDocument/2006/relationships/customXml" Target="../ink/ink268.xml"/><Relationship Id="rId124" Type="http://schemas.openxmlformats.org/officeDocument/2006/relationships/image" Target="../media/image247.png"/><Relationship Id="rId70" Type="http://schemas.openxmlformats.org/officeDocument/2006/relationships/image" Target="../media/image221.png"/><Relationship Id="rId91" Type="http://schemas.openxmlformats.org/officeDocument/2006/relationships/customXml" Target="../ink/ink262.xml"/><Relationship Id="rId145" Type="http://schemas.openxmlformats.org/officeDocument/2006/relationships/customXml" Target="../ink/ink289.xml"/><Relationship Id="rId166" Type="http://schemas.openxmlformats.org/officeDocument/2006/relationships/image" Target="../media/image268.png"/><Relationship Id="rId187" Type="http://schemas.openxmlformats.org/officeDocument/2006/relationships/customXml" Target="../ink/ink310.xml"/><Relationship Id="rId1" Type="http://schemas.openxmlformats.org/officeDocument/2006/relationships/tags" Target="../tags/tag5.xml"/><Relationship Id="rId212" Type="http://schemas.openxmlformats.org/officeDocument/2006/relationships/image" Target="../media/image291.png"/><Relationship Id="rId233" Type="http://schemas.openxmlformats.org/officeDocument/2006/relationships/customXml" Target="../ink/ink333.xml"/><Relationship Id="rId254" Type="http://schemas.openxmlformats.org/officeDocument/2006/relationships/customXml" Target="../ink/ink344.xml"/><Relationship Id="rId28" Type="http://schemas.openxmlformats.org/officeDocument/2006/relationships/image" Target="../media/image200.png"/><Relationship Id="rId49" Type="http://schemas.openxmlformats.org/officeDocument/2006/relationships/customXml" Target="../ink/ink241.xml"/><Relationship Id="rId114" Type="http://schemas.openxmlformats.org/officeDocument/2006/relationships/image" Target="../media/image242.png"/><Relationship Id="rId60" Type="http://schemas.openxmlformats.org/officeDocument/2006/relationships/image" Target="../media/image216.png"/><Relationship Id="rId81" Type="http://schemas.openxmlformats.org/officeDocument/2006/relationships/customXml" Target="../ink/ink257.xml"/><Relationship Id="rId135" Type="http://schemas.openxmlformats.org/officeDocument/2006/relationships/customXml" Target="../ink/ink284.xml"/><Relationship Id="rId156" Type="http://schemas.openxmlformats.org/officeDocument/2006/relationships/image" Target="../media/image263.png"/><Relationship Id="rId177" Type="http://schemas.openxmlformats.org/officeDocument/2006/relationships/customXml" Target="../ink/ink305.xml"/><Relationship Id="rId198" Type="http://schemas.openxmlformats.org/officeDocument/2006/relationships/image" Target="../media/image284.png"/><Relationship Id="rId202" Type="http://schemas.openxmlformats.org/officeDocument/2006/relationships/image" Target="../media/image286.png"/><Relationship Id="rId223" Type="http://schemas.openxmlformats.org/officeDocument/2006/relationships/customXml" Target="../ink/ink328.xml"/><Relationship Id="rId244" Type="http://schemas.openxmlformats.org/officeDocument/2006/relationships/image" Target="../media/image307.png"/><Relationship Id="rId18" Type="http://schemas.openxmlformats.org/officeDocument/2006/relationships/image" Target="../media/image1951.png"/><Relationship Id="rId39" Type="http://schemas.openxmlformats.org/officeDocument/2006/relationships/customXml" Target="../ink/ink236.xml"/><Relationship Id="rId265" Type="http://schemas.openxmlformats.org/officeDocument/2006/relationships/image" Target="../media/image316.png"/><Relationship Id="rId50" Type="http://schemas.openxmlformats.org/officeDocument/2006/relationships/image" Target="../media/image211.png"/><Relationship Id="rId104" Type="http://schemas.openxmlformats.org/officeDocument/2006/relationships/image" Target="../media/image237.png"/><Relationship Id="rId125" Type="http://schemas.openxmlformats.org/officeDocument/2006/relationships/customXml" Target="../ink/ink279.xml"/><Relationship Id="rId146" Type="http://schemas.openxmlformats.org/officeDocument/2006/relationships/image" Target="../media/image258.png"/><Relationship Id="rId167" Type="http://schemas.openxmlformats.org/officeDocument/2006/relationships/customXml" Target="../ink/ink300.xml"/><Relationship Id="rId188" Type="http://schemas.openxmlformats.org/officeDocument/2006/relationships/image" Target="../media/image279.png"/><Relationship Id="rId71" Type="http://schemas.openxmlformats.org/officeDocument/2006/relationships/customXml" Target="../ink/ink252.xml"/><Relationship Id="rId92" Type="http://schemas.openxmlformats.org/officeDocument/2006/relationships/image" Target="../media/image232.png"/><Relationship Id="rId213" Type="http://schemas.openxmlformats.org/officeDocument/2006/relationships/customXml" Target="../ink/ink323.xml"/><Relationship Id="rId234" Type="http://schemas.openxmlformats.org/officeDocument/2006/relationships/image" Target="../media/image302.png"/><Relationship Id="rId2" Type="http://schemas.microsoft.com/office/2007/relationships/media" Target="../media/media7.m4a"/><Relationship Id="rId29" Type="http://schemas.openxmlformats.org/officeDocument/2006/relationships/customXml" Target="../ink/ink231.xml"/><Relationship Id="rId255" Type="http://schemas.openxmlformats.org/officeDocument/2006/relationships/customXml" Target="../ink/ink345.xml"/><Relationship Id="rId40" Type="http://schemas.openxmlformats.org/officeDocument/2006/relationships/image" Target="../media/image206.png"/><Relationship Id="rId115" Type="http://schemas.openxmlformats.org/officeDocument/2006/relationships/customXml" Target="../ink/ink274.xml"/><Relationship Id="rId136" Type="http://schemas.openxmlformats.org/officeDocument/2006/relationships/image" Target="../media/image253.png"/><Relationship Id="rId157" Type="http://schemas.openxmlformats.org/officeDocument/2006/relationships/customXml" Target="../ink/ink295.xml"/><Relationship Id="rId178" Type="http://schemas.openxmlformats.org/officeDocument/2006/relationships/image" Target="../media/image274.png"/><Relationship Id="rId61" Type="http://schemas.openxmlformats.org/officeDocument/2006/relationships/customXml" Target="../ink/ink247.xml"/><Relationship Id="rId82" Type="http://schemas.openxmlformats.org/officeDocument/2006/relationships/image" Target="../media/image227.png"/><Relationship Id="rId199" Type="http://schemas.openxmlformats.org/officeDocument/2006/relationships/customXml" Target="../ink/ink316.xml"/><Relationship Id="rId203" Type="http://schemas.openxmlformats.org/officeDocument/2006/relationships/customXml" Target="../ink/ink318.xml"/><Relationship Id="rId19" Type="http://schemas.openxmlformats.org/officeDocument/2006/relationships/customXml" Target="../ink/ink226.xml"/><Relationship Id="rId224" Type="http://schemas.openxmlformats.org/officeDocument/2006/relationships/image" Target="../media/image297.png"/><Relationship Id="rId245" Type="http://schemas.openxmlformats.org/officeDocument/2006/relationships/customXml" Target="../ink/ink339.xml"/><Relationship Id="rId266" Type="http://schemas.openxmlformats.org/officeDocument/2006/relationships/customXml" Target="../ink/ink351.xml"/><Relationship Id="rId30" Type="http://schemas.openxmlformats.org/officeDocument/2006/relationships/image" Target="../media/image201.png"/><Relationship Id="rId105" Type="http://schemas.openxmlformats.org/officeDocument/2006/relationships/customXml" Target="../ink/ink269.xml"/><Relationship Id="rId126" Type="http://schemas.openxmlformats.org/officeDocument/2006/relationships/image" Target="../media/image248.png"/><Relationship Id="rId147" Type="http://schemas.openxmlformats.org/officeDocument/2006/relationships/customXml" Target="../ink/ink290.xml"/><Relationship Id="rId168" Type="http://schemas.openxmlformats.org/officeDocument/2006/relationships/image" Target="../media/image269.png"/><Relationship Id="rId51" Type="http://schemas.openxmlformats.org/officeDocument/2006/relationships/customXml" Target="../ink/ink242.xml"/><Relationship Id="rId72" Type="http://schemas.openxmlformats.org/officeDocument/2006/relationships/image" Target="../media/image222.png"/><Relationship Id="rId93" Type="http://schemas.openxmlformats.org/officeDocument/2006/relationships/customXml" Target="../ink/ink263.xml"/><Relationship Id="rId189" Type="http://schemas.openxmlformats.org/officeDocument/2006/relationships/customXml" Target="../ink/ink311.xml"/><Relationship Id="rId3" Type="http://schemas.openxmlformats.org/officeDocument/2006/relationships/audio" Target="../media/media7.m4a"/><Relationship Id="rId214" Type="http://schemas.openxmlformats.org/officeDocument/2006/relationships/image" Target="../media/image292.png"/><Relationship Id="rId235" Type="http://schemas.openxmlformats.org/officeDocument/2006/relationships/customXml" Target="../ink/ink334.xml"/><Relationship Id="rId256" Type="http://schemas.openxmlformats.org/officeDocument/2006/relationships/image" Target="../media/image312.png"/><Relationship Id="rId116" Type="http://schemas.openxmlformats.org/officeDocument/2006/relationships/image" Target="../media/image243.png"/><Relationship Id="rId137" Type="http://schemas.openxmlformats.org/officeDocument/2006/relationships/customXml" Target="../ink/ink285.xml"/><Relationship Id="rId158" Type="http://schemas.openxmlformats.org/officeDocument/2006/relationships/image" Target="../media/image264.png"/><Relationship Id="rId20" Type="http://schemas.openxmlformats.org/officeDocument/2006/relationships/image" Target="../media/image1961.png"/><Relationship Id="rId41" Type="http://schemas.openxmlformats.org/officeDocument/2006/relationships/customXml" Target="../ink/ink237.xml"/><Relationship Id="rId62" Type="http://schemas.openxmlformats.org/officeDocument/2006/relationships/image" Target="../media/image217.png"/><Relationship Id="rId83" Type="http://schemas.openxmlformats.org/officeDocument/2006/relationships/customXml" Target="../ink/ink258.xml"/><Relationship Id="rId179" Type="http://schemas.openxmlformats.org/officeDocument/2006/relationships/customXml" Target="../ink/ink306.xml"/><Relationship Id="rId190" Type="http://schemas.openxmlformats.org/officeDocument/2006/relationships/image" Target="../media/image280.png"/><Relationship Id="rId204" Type="http://schemas.openxmlformats.org/officeDocument/2006/relationships/image" Target="../media/image287.png"/><Relationship Id="rId225" Type="http://schemas.openxmlformats.org/officeDocument/2006/relationships/customXml" Target="../ink/ink329.xml"/><Relationship Id="rId246" Type="http://schemas.openxmlformats.org/officeDocument/2006/relationships/image" Target="../media/image308.png"/><Relationship Id="rId267" Type="http://schemas.openxmlformats.org/officeDocument/2006/relationships/image" Target="../media/image317.png"/><Relationship Id="rId106" Type="http://schemas.openxmlformats.org/officeDocument/2006/relationships/image" Target="../media/image238.png"/><Relationship Id="rId127" Type="http://schemas.openxmlformats.org/officeDocument/2006/relationships/customXml" Target="../ink/ink280.xml"/><Relationship Id="rId10" Type="http://schemas.openxmlformats.org/officeDocument/2006/relationships/image" Target="../media/image1912.png"/><Relationship Id="rId31" Type="http://schemas.openxmlformats.org/officeDocument/2006/relationships/customXml" Target="../ink/ink232.xml"/><Relationship Id="rId52" Type="http://schemas.openxmlformats.org/officeDocument/2006/relationships/image" Target="../media/image212.png"/><Relationship Id="rId73" Type="http://schemas.openxmlformats.org/officeDocument/2006/relationships/customXml" Target="../ink/ink253.xml"/><Relationship Id="rId94" Type="http://schemas.openxmlformats.org/officeDocument/2006/relationships/image" Target="../media/image233.png"/><Relationship Id="rId148" Type="http://schemas.openxmlformats.org/officeDocument/2006/relationships/image" Target="../media/image259.png"/><Relationship Id="rId169" Type="http://schemas.openxmlformats.org/officeDocument/2006/relationships/customXml" Target="../ink/ink301.xml"/><Relationship Id="rId4" Type="http://schemas.openxmlformats.org/officeDocument/2006/relationships/slideLayout" Target="../slideLayouts/slideLayout1.xml"/><Relationship Id="rId180" Type="http://schemas.openxmlformats.org/officeDocument/2006/relationships/image" Target="../media/image275.png"/><Relationship Id="rId215" Type="http://schemas.openxmlformats.org/officeDocument/2006/relationships/customXml" Target="../ink/ink324.xml"/><Relationship Id="rId236" Type="http://schemas.openxmlformats.org/officeDocument/2006/relationships/image" Target="../media/image303.png"/><Relationship Id="rId257" Type="http://schemas.openxmlformats.org/officeDocument/2006/relationships/customXml" Target="../ink/ink346.xml"/><Relationship Id="rId42" Type="http://schemas.openxmlformats.org/officeDocument/2006/relationships/image" Target="../media/image207.png"/><Relationship Id="rId84" Type="http://schemas.openxmlformats.org/officeDocument/2006/relationships/image" Target="../media/image228.png"/><Relationship Id="rId138" Type="http://schemas.openxmlformats.org/officeDocument/2006/relationships/image" Target="../media/image254.png"/><Relationship Id="rId191" Type="http://schemas.openxmlformats.org/officeDocument/2006/relationships/customXml" Target="../ink/ink312.xml"/><Relationship Id="rId205" Type="http://schemas.openxmlformats.org/officeDocument/2006/relationships/customXml" Target="../ink/ink319.xml"/><Relationship Id="rId247" Type="http://schemas.openxmlformats.org/officeDocument/2006/relationships/customXml" Target="../ink/ink340.xml"/><Relationship Id="rId107" Type="http://schemas.openxmlformats.org/officeDocument/2006/relationships/customXml" Target="../ink/ink270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0.xml"/><Relationship Id="rId21" Type="http://schemas.openxmlformats.org/officeDocument/2006/relationships/customXml" Target="../ink/ink362.xml"/><Relationship Id="rId42" Type="http://schemas.openxmlformats.org/officeDocument/2006/relationships/image" Target="../media/image207.png"/><Relationship Id="rId63" Type="http://schemas.openxmlformats.org/officeDocument/2006/relationships/customXml" Target="../ink/ink383.xml"/><Relationship Id="rId84" Type="http://schemas.openxmlformats.org/officeDocument/2006/relationships/image" Target="../media/image228.png"/><Relationship Id="rId138" Type="http://schemas.openxmlformats.org/officeDocument/2006/relationships/image" Target="../media/image254.png"/><Relationship Id="rId107" Type="http://schemas.openxmlformats.org/officeDocument/2006/relationships/customXml" Target="../ink/ink405.xml"/><Relationship Id="rId11" Type="http://schemas.openxmlformats.org/officeDocument/2006/relationships/customXml" Target="../ink/ink357.xml"/><Relationship Id="rId32" Type="http://schemas.openxmlformats.org/officeDocument/2006/relationships/image" Target="../media/image202.png"/><Relationship Id="rId53" Type="http://schemas.openxmlformats.org/officeDocument/2006/relationships/customXml" Target="../ink/ink378.xml"/><Relationship Id="rId74" Type="http://schemas.openxmlformats.org/officeDocument/2006/relationships/image" Target="../media/image223.png"/><Relationship Id="rId128" Type="http://schemas.openxmlformats.org/officeDocument/2006/relationships/image" Target="../media/image249.png"/><Relationship Id="rId149" Type="http://schemas.openxmlformats.org/officeDocument/2006/relationships/customXml" Target="../ink/ink426.xml"/><Relationship Id="rId5" Type="http://schemas.openxmlformats.org/officeDocument/2006/relationships/customXml" Target="../ink/ink354.xml"/><Relationship Id="rId95" Type="http://schemas.openxmlformats.org/officeDocument/2006/relationships/customXml" Target="../ink/ink399.xml"/><Relationship Id="rId22" Type="http://schemas.openxmlformats.org/officeDocument/2006/relationships/image" Target="../media/image197.png"/><Relationship Id="rId27" Type="http://schemas.openxmlformats.org/officeDocument/2006/relationships/customXml" Target="../ink/ink365.xml"/><Relationship Id="rId43" Type="http://schemas.openxmlformats.org/officeDocument/2006/relationships/customXml" Target="../ink/ink373.xml"/><Relationship Id="rId48" Type="http://schemas.openxmlformats.org/officeDocument/2006/relationships/image" Target="../media/image210.png"/><Relationship Id="rId64" Type="http://schemas.openxmlformats.org/officeDocument/2006/relationships/image" Target="../media/image218.png"/><Relationship Id="rId69" Type="http://schemas.openxmlformats.org/officeDocument/2006/relationships/customXml" Target="../ink/ink386.xml"/><Relationship Id="rId113" Type="http://schemas.openxmlformats.org/officeDocument/2006/relationships/customXml" Target="../ink/ink408.xml"/><Relationship Id="rId118" Type="http://schemas.openxmlformats.org/officeDocument/2006/relationships/image" Target="../media/image244.png"/><Relationship Id="rId134" Type="http://schemas.openxmlformats.org/officeDocument/2006/relationships/image" Target="../media/image252.png"/><Relationship Id="rId139" Type="http://schemas.openxmlformats.org/officeDocument/2006/relationships/customXml" Target="../ink/ink421.xml"/><Relationship Id="rId80" Type="http://schemas.openxmlformats.org/officeDocument/2006/relationships/image" Target="../media/image226.png"/><Relationship Id="rId85" Type="http://schemas.openxmlformats.org/officeDocument/2006/relationships/customXml" Target="../ink/ink394.xml"/><Relationship Id="rId150" Type="http://schemas.openxmlformats.org/officeDocument/2006/relationships/image" Target="../media/image260.png"/><Relationship Id="rId12" Type="http://schemas.openxmlformats.org/officeDocument/2006/relationships/image" Target="../media/image1921.png"/><Relationship Id="rId17" Type="http://schemas.openxmlformats.org/officeDocument/2006/relationships/customXml" Target="../ink/ink360.xml"/><Relationship Id="rId33" Type="http://schemas.openxmlformats.org/officeDocument/2006/relationships/customXml" Target="../ink/ink368.xml"/><Relationship Id="rId38" Type="http://schemas.openxmlformats.org/officeDocument/2006/relationships/image" Target="../media/image205.png"/><Relationship Id="rId59" Type="http://schemas.openxmlformats.org/officeDocument/2006/relationships/customXml" Target="../ink/ink381.xml"/><Relationship Id="rId103" Type="http://schemas.openxmlformats.org/officeDocument/2006/relationships/customXml" Target="../ink/ink403.xml"/><Relationship Id="rId108" Type="http://schemas.openxmlformats.org/officeDocument/2006/relationships/image" Target="../media/image239.png"/><Relationship Id="rId124" Type="http://schemas.openxmlformats.org/officeDocument/2006/relationships/image" Target="../media/image247.png"/><Relationship Id="rId129" Type="http://schemas.openxmlformats.org/officeDocument/2006/relationships/customXml" Target="../ink/ink416.xml"/><Relationship Id="rId54" Type="http://schemas.openxmlformats.org/officeDocument/2006/relationships/image" Target="../media/image213.png"/><Relationship Id="rId70" Type="http://schemas.openxmlformats.org/officeDocument/2006/relationships/image" Target="../media/image221.png"/><Relationship Id="rId75" Type="http://schemas.openxmlformats.org/officeDocument/2006/relationships/customXml" Target="../ink/ink389.xml"/><Relationship Id="rId91" Type="http://schemas.openxmlformats.org/officeDocument/2006/relationships/customXml" Target="../ink/ink397.xml"/><Relationship Id="rId96" Type="http://schemas.openxmlformats.org/officeDocument/2006/relationships/image" Target="../media/image234.png"/><Relationship Id="rId140" Type="http://schemas.openxmlformats.org/officeDocument/2006/relationships/image" Target="../media/image255.png"/><Relationship Id="rId145" Type="http://schemas.openxmlformats.org/officeDocument/2006/relationships/customXml" Target="../ink/ink424.xml"/><Relationship Id="rId1" Type="http://schemas.openxmlformats.org/officeDocument/2006/relationships/tags" Target="../tags/tag6.xml"/><Relationship Id="rId6" Type="http://schemas.openxmlformats.org/officeDocument/2006/relationships/image" Target="../media/image1891.png"/><Relationship Id="rId23" Type="http://schemas.openxmlformats.org/officeDocument/2006/relationships/customXml" Target="../ink/ink363.xml"/><Relationship Id="rId28" Type="http://schemas.openxmlformats.org/officeDocument/2006/relationships/image" Target="../media/image200.png"/><Relationship Id="rId49" Type="http://schemas.openxmlformats.org/officeDocument/2006/relationships/customXml" Target="../ink/ink376.xml"/><Relationship Id="rId114" Type="http://schemas.openxmlformats.org/officeDocument/2006/relationships/image" Target="../media/image242.png"/><Relationship Id="rId119" Type="http://schemas.openxmlformats.org/officeDocument/2006/relationships/customXml" Target="../ink/ink411.xml"/><Relationship Id="rId44" Type="http://schemas.openxmlformats.org/officeDocument/2006/relationships/image" Target="../media/image208.png"/><Relationship Id="rId60" Type="http://schemas.openxmlformats.org/officeDocument/2006/relationships/image" Target="../media/image216.png"/><Relationship Id="rId65" Type="http://schemas.openxmlformats.org/officeDocument/2006/relationships/customXml" Target="../ink/ink384.xml"/><Relationship Id="rId81" Type="http://schemas.openxmlformats.org/officeDocument/2006/relationships/customXml" Target="../ink/ink392.xml"/><Relationship Id="rId86" Type="http://schemas.openxmlformats.org/officeDocument/2006/relationships/image" Target="../media/image229.png"/><Relationship Id="rId130" Type="http://schemas.openxmlformats.org/officeDocument/2006/relationships/image" Target="../media/image250.png"/><Relationship Id="rId135" Type="http://schemas.openxmlformats.org/officeDocument/2006/relationships/customXml" Target="../ink/ink419.xml"/><Relationship Id="rId151" Type="http://schemas.openxmlformats.org/officeDocument/2006/relationships/image" Target="../media/image1.png"/><Relationship Id="rId13" Type="http://schemas.openxmlformats.org/officeDocument/2006/relationships/customXml" Target="../ink/ink358.xml"/><Relationship Id="rId18" Type="http://schemas.openxmlformats.org/officeDocument/2006/relationships/image" Target="../media/image1951.png"/><Relationship Id="rId39" Type="http://schemas.openxmlformats.org/officeDocument/2006/relationships/customXml" Target="../ink/ink371.xml"/><Relationship Id="rId109" Type="http://schemas.openxmlformats.org/officeDocument/2006/relationships/customXml" Target="../ink/ink406.xml"/><Relationship Id="rId34" Type="http://schemas.openxmlformats.org/officeDocument/2006/relationships/image" Target="../media/image203.png"/><Relationship Id="rId50" Type="http://schemas.openxmlformats.org/officeDocument/2006/relationships/image" Target="../media/image211.png"/><Relationship Id="rId55" Type="http://schemas.openxmlformats.org/officeDocument/2006/relationships/customXml" Target="../ink/ink379.xml"/><Relationship Id="rId76" Type="http://schemas.openxmlformats.org/officeDocument/2006/relationships/image" Target="../media/image224.png"/><Relationship Id="rId97" Type="http://schemas.openxmlformats.org/officeDocument/2006/relationships/customXml" Target="../ink/ink400.xml"/><Relationship Id="rId104" Type="http://schemas.openxmlformats.org/officeDocument/2006/relationships/image" Target="../media/image237.png"/><Relationship Id="rId120" Type="http://schemas.openxmlformats.org/officeDocument/2006/relationships/image" Target="../media/image245.png"/><Relationship Id="rId125" Type="http://schemas.openxmlformats.org/officeDocument/2006/relationships/customXml" Target="../ink/ink414.xml"/><Relationship Id="rId141" Type="http://schemas.openxmlformats.org/officeDocument/2006/relationships/customXml" Target="../ink/ink422.xml"/><Relationship Id="rId146" Type="http://schemas.openxmlformats.org/officeDocument/2006/relationships/image" Target="../media/image258.png"/><Relationship Id="rId7" Type="http://schemas.openxmlformats.org/officeDocument/2006/relationships/customXml" Target="../ink/ink355.xml"/><Relationship Id="rId71" Type="http://schemas.openxmlformats.org/officeDocument/2006/relationships/customXml" Target="../ink/ink387.xml"/><Relationship Id="rId92" Type="http://schemas.openxmlformats.org/officeDocument/2006/relationships/image" Target="../media/image232.png"/><Relationship Id="rId2" Type="http://schemas.microsoft.com/office/2007/relationships/media" Target="../media/media8.m4a"/><Relationship Id="rId29" Type="http://schemas.openxmlformats.org/officeDocument/2006/relationships/customXml" Target="../ink/ink366.xml"/><Relationship Id="rId24" Type="http://schemas.openxmlformats.org/officeDocument/2006/relationships/image" Target="../media/image198.png"/><Relationship Id="rId40" Type="http://schemas.openxmlformats.org/officeDocument/2006/relationships/image" Target="../media/image206.png"/><Relationship Id="rId45" Type="http://schemas.openxmlformats.org/officeDocument/2006/relationships/customXml" Target="../ink/ink374.xml"/><Relationship Id="rId66" Type="http://schemas.openxmlformats.org/officeDocument/2006/relationships/image" Target="../media/image219.png"/><Relationship Id="rId87" Type="http://schemas.openxmlformats.org/officeDocument/2006/relationships/customXml" Target="../ink/ink395.xml"/><Relationship Id="rId110" Type="http://schemas.openxmlformats.org/officeDocument/2006/relationships/image" Target="../media/image240.png"/><Relationship Id="rId115" Type="http://schemas.openxmlformats.org/officeDocument/2006/relationships/customXml" Target="../ink/ink409.xml"/><Relationship Id="rId131" Type="http://schemas.openxmlformats.org/officeDocument/2006/relationships/customXml" Target="../ink/ink417.xml"/><Relationship Id="rId136" Type="http://schemas.openxmlformats.org/officeDocument/2006/relationships/image" Target="../media/image253.png"/><Relationship Id="rId61" Type="http://schemas.openxmlformats.org/officeDocument/2006/relationships/customXml" Target="../ink/ink382.xml"/><Relationship Id="rId82" Type="http://schemas.openxmlformats.org/officeDocument/2006/relationships/image" Target="../media/image227.png"/><Relationship Id="rId19" Type="http://schemas.openxmlformats.org/officeDocument/2006/relationships/customXml" Target="../ink/ink361.xml"/><Relationship Id="rId14" Type="http://schemas.openxmlformats.org/officeDocument/2006/relationships/image" Target="../media/image1931.png"/><Relationship Id="rId30" Type="http://schemas.openxmlformats.org/officeDocument/2006/relationships/image" Target="../media/image201.png"/><Relationship Id="rId35" Type="http://schemas.openxmlformats.org/officeDocument/2006/relationships/customXml" Target="../ink/ink369.xml"/><Relationship Id="rId56" Type="http://schemas.openxmlformats.org/officeDocument/2006/relationships/image" Target="../media/image214.png"/><Relationship Id="rId77" Type="http://schemas.openxmlformats.org/officeDocument/2006/relationships/customXml" Target="../ink/ink390.xml"/><Relationship Id="rId100" Type="http://schemas.openxmlformats.org/officeDocument/2006/relationships/image" Target="../media/image13.png"/><Relationship Id="rId105" Type="http://schemas.openxmlformats.org/officeDocument/2006/relationships/customXml" Target="../ink/ink404.xml"/><Relationship Id="rId126" Type="http://schemas.openxmlformats.org/officeDocument/2006/relationships/image" Target="../media/image248.png"/><Relationship Id="rId147" Type="http://schemas.openxmlformats.org/officeDocument/2006/relationships/customXml" Target="../ink/ink425.xml"/><Relationship Id="rId8" Type="http://schemas.openxmlformats.org/officeDocument/2006/relationships/image" Target="../media/image1901.png"/><Relationship Id="rId51" Type="http://schemas.openxmlformats.org/officeDocument/2006/relationships/customXml" Target="../ink/ink377.xml"/><Relationship Id="rId72" Type="http://schemas.openxmlformats.org/officeDocument/2006/relationships/image" Target="../media/image222.png"/><Relationship Id="rId93" Type="http://schemas.openxmlformats.org/officeDocument/2006/relationships/customXml" Target="../ink/ink398.xml"/><Relationship Id="rId98" Type="http://schemas.openxmlformats.org/officeDocument/2006/relationships/image" Target="../media/image235.png"/><Relationship Id="rId121" Type="http://schemas.openxmlformats.org/officeDocument/2006/relationships/customXml" Target="../ink/ink412.xml"/><Relationship Id="rId142" Type="http://schemas.openxmlformats.org/officeDocument/2006/relationships/image" Target="../media/image256.png"/><Relationship Id="rId3" Type="http://schemas.openxmlformats.org/officeDocument/2006/relationships/audio" Target="../media/media8.m4a"/><Relationship Id="rId25" Type="http://schemas.openxmlformats.org/officeDocument/2006/relationships/customXml" Target="../ink/ink364.xml"/><Relationship Id="rId46" Type="http://schemas.openxmlformats.org/officeDocument/2006/relationships/image" Target="../media/image209.png"/><Relationship Id="rId67" Type="http://schemas.openxmlformats.org/officeDocument/2006/relationships/customXml" Target="../ink/ink385.xml"/><Relationship Id="rId116" Type="http://schemas.openxmlformats.org/officeDocument/2006/relationships/image" Target="../media/image243.png"/><Relationship Id="rId137" Type="http://schemas.openxmlformats.org/officeDocument/2006/relationships/customXml" Target="../ink/ink420.xml"/><Relationship Id="rId20" Type="http://schemas.openxmlformats.org/officeDocument/2006/relationships/image" Target="../media/image1961.png"/><Relationship Id="rId41" Type="http://schemas.openxmlformats.org/officeDocument/2006/relationships/customXml" Target="../ink/ink372.xml"/><Relationship Id="rId62" Type="http://schemas.openxmlformats.org/officeDocument/2006/relationships/image" Target="../media/image217.png"/><Relationship Id="rId83" Type="http://schemas.openxmlformats.org/officeDocument/2006/relationships/customXml" Target="../ink/ink393.xml"/><Relationship Id="rId88" Type="http://schemas.openxmlformats.org/officeDocument/2006/relationships/image" Target="../media/image230.png"/><Relationship Id="rId111" Type="http://schemas.openxmlformats.org/officeDocument/2006/relationships/customXml" Target="../ink/ink407.xml"/><Relationship Id="rId132" Type="http://schemas.openxmlformats.org/officeDocument/2006/relationships/image" Target="../media/image251.png"/><Relationship Id="rId15" Type="http://schemas.openxmlformats.org/officeDocument/2006/relationships/customXml" Target="../ink/ink359.xml"/><Relationship Id="rId36" Type="http://schemas.openxmlformats.org/officeDocument/2006/relationships/image" Target="../media/image204.png"/><Relationship Id="rId57" Type="http://schemas.openxmlformats.org/officeDocument/2006/relationships/customXml" Target="../ink/ink380.xml"/><Relationship Id="rId106" Type="http://schemas.openxmlformats.org/officeDocument/2006/relationships/image" Target="../media/image238.png"/><Relationship Id="rId127" Type="http://schemas.openxmlformats.org/officeDocument/2006/relationships/customXml" Target="../ink/ink415.xml"/><Relationship Id="rId10" Type="http://schemas.openxmlformats.org/officeDocument/2006/relationships/image" Target="../media/image1912.png"/><Relationship Id="rId31" Type="http://schemas.openxmlformats.org/officeDocument/2006/relationships/customXml" Target="../ink/ink367.xml"/><Relationship Id="rId52" Type="http://schemas.openxmlformats.org/officeDocument/2006/relationships/image" Target="../media/image212.png"/><Relationship Id="rId73" Type="http://schemas.openxmlformats.org/officeDocument/2006/relationships/customXml" Target="../ink/ink388.xml"/><Relationship Id="rId78" Type="http://schemas.openxmlformats.org/officeDocument/2006/relationships/image" Target="../media/image225.png"/><Relationship Id="rId94" Type="http://schemas.openxmlformats.org/officeDocument/2006/relationships/image" Target="../media/image233.png"/><Relationship Id="rId99" Type="http://schemas.openxmlformats.org/officeDocument/2006/relationships/customXml" Target="../ink/ink401.xml"/><Relationship Id="rId101" Type="http://schemas.openxmlformats.org/officeDocument/2006/relationships/customXml" Target="../ink/ink402.xml"/><Relationship Id="rId122" Type="http://schemas.openxmlformats.org/officeDocument/2006/relationships/image" Target="../media/image246.png"/><Relationship Id="rId143" Type="http://schemas.openxmlformats.org/officeDocument/2006/relationships/customXml" Target="../ink/ink423.xml"/><Relationship Id="rId148" Type="http://schemas.openxmlformats.org/officeDocument/2006/relationships/image" Target="../media/image259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356.xml"/><Relationship Id="rId26" Type="http://schemas.openxmlformats.org/officeDocument/2006/relationships/image" Target="../media/image199.png"/><Relationship Id="rId47" Type="http://schemas.openxmlformats.org/officeDocument/2006/relationships/customXml" Target="../ink/ink375.xml"/><Relationship Id="rId68" Type="http://schemas.openxmlformats.org/officeDocument/2006/relationships/image" Target="../media/image220.png"/><Relationship Id="rId89" Type="http://schemas.openxmlformats.org/officeDocument/2006/relationships/customXml" Target="../ink/ink396.xml"/><Relationship Id="rId112" Type="http://schemas.openxmlformats.org/officeDocument/2006/relationships/image" Target="../media/image241.png"/><Relationship Id="rId133" Type="http://schemas.openxmlformats.org/officeDocument/2006/relationships/customXml" Target="../ink/ink418.xml"/><Relationship Id="rId16" Type="http://schemas.openxmlformats.org/officeDocument/2006/relationships/image" Target="../media/image1941.png"/><Relationship Id="rId37" Type="http://schemas.openxmlformats.org/officeDocument/2006/relationships/customXml" Target="../ink/ink370.xml"/><Relationship Id="rId58" Type="http://schemas.openxmlformats.org/officeDocument/2006/relationships/image" Target="../media/image215.png"/><Relationship Id="rId79" Type="http://schemas.openxmlformats.org/officeDocument/2006/relationships/customXml" Target="../ink/ink391.xml"/><Relationship Id="rId102" Type="http://schemas.openxmlformats.org/officeDocument/2006/relationships/image" Target="../media/image236.png"/><Relationship Id="rId123" Type="http://schemas.openxmlformats.org/officeDocument/2006/relationships/customXml" Target="../ink/ink413.xml"/><Relationship Id="rId144" Type="http://schemas.openxmlformats.org/officeDocument/2006/relationships/image" Target="../media/image257.png"/><Relationship Id="rId90" Type="http://schemas.openxmlformats.org/officeDocument/2006/relationships/image" Target="../media/image2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0.png"/><Relationship Id="rId13" Type="http://schemas.openxmlformats.org/officeDocument/2006/relationships/customXml" Target="../ink/ink431.xml"/><Relationship Id="rId18" Type="http://schemas.openxmlformats.org/officeDocument/2006/relationships/image" Target="../media/image1075.png"/><Relationship Id="rId3" Type="http://schemas.openxmlformats.org/officeDocument/2006/relationships/slideLayout" Target="../slideLayouts/slideLayout1.xml"/><Relationship Id="rId21" Type="http://schemas.openxmlformats.org/officeDocument/2006/relationships/customXml" Target="../ink/ink435.xml"/><Relationship Id="rId7" Type="http://schemas.openxmlformats.org/officeDocument/2006/relationships/customXml" Target="../ink/ink428.xml"/><Relationship Id="rId12" Type="http://schemas.openxmlformats.org/officeDocument/2006/relationships/image" Target="../media/image7100.png"/><Relationship Id="rId17" Type="http://schemas.openxmlformats.org/officeDocument/2006/relationships/customXml" Target="../ink/ink433.xml"/><Relationship Id="rId2" Type="http://schemas.openxmlformats.org/officeDocument/2006/relationships/audio" Target="../media/media9.m4a"/><Relationship Id="rId16" Type="http://schemas.openxmlformats.org/officeDocument/2006/relationships/image" Target="../media/image9100.png"/><Relationship Id="rId20" Type="http://schemas.openxmlformats.org/officeDocument/2006/relationships/image" Target="../media/image1169.png"/><Relationship Id="rId1" Type="http://schemas.microsoft.com/office/2007/relationships/media" Target="../media/media9.m4a"/><Relationship Id="rId6" Type="http://schemas.openxmlformats.org/officeDocument/2006/relationships/image" Target="../media/image4100.png"/><Relationship Id="rId11" Type="http://schemas.openxmlformats.org/officeDocument/2006/relationships/customXml" Target="../ink/ink430.xml"/><Relationship Id="rId5" Type="http://schemas.openxmlformats.org/officeDocument/2006/relationships/customXml" Target="../ink/ink427.xml"/><Relationship Id="rId15" Type="http://schemas.openxmlformats.org/officeDocument/2006/relationships/customXml" Target="../ink/ink432.xml"/><Relationship Id="rId23" Type="http://schemas.openxmlformats.org/officeDocument/2006/relationships/image" Target="../media/image1.png"/><Relationship Id="rId10" Type="http://schemas.openxmlformats.org/officeDocument/2006/relationships/image" Target="../media/image6100.png"/><Relationship Id="rId19" Type="http://schemas.openxmlformats.org/officeDocument/2006/relationships/customXml" Target="../ink/ink434.xml"/><Relationship Id="rId4" Type="http://schemas.openxmlformats.org/officeDocument/2006/relationships/image" Target="../media/image320.png"/><Relationship Id="rId9" Type="http://schemas.openxmlformats.org/officeDocument/2006/relationships/customXml" Target="../ink/ink429.xml"/><Relationship Id="rId14" Type="http://schemas.openxmlformats.org/officeDocument/2006/relationships/image" Target="../media/image8100.png"/><Relationship Id="rId22" Type="http://schemas.openxmlformats.org/officeDocument/2006/relationships/image" Target="../media/image1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2263515" y="2266932"/>
            <a:ext cx="4616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Quantum Gates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59BBD1-1A65-4F0E-5740-075F79079B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434"/>
    </mc:Choice>
    <mc:Fallback xmlns="">
      <p:transition advClick="0" advTm="7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DD0F22-66F9-F21C-E5C6-A15AAA6512B4}"/>
              </a:ext>
            </a:extLst>
          </p:cNvPr>
          <p:cNvSpPr txBox="1"/>
          <p:nvPr/>
        </p:nvSpPr>
        <p:spPr>
          <a:xfrm>
            <a:off x="245768" y="80872"/>
            <a:ext cx="8228535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Measurements do not commute – their </a:t>
            </a:r>
          </a:p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operators are best expressed as matrices</a:t>
            </a:r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0A685DD6-EFF8-540D-5E55-B1EFBEB3E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1639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3600"/>
              <a:t>		</a:t>
            </a:r>
          </a:p>
        </p:txBody>
      </p:sp>
      <p:pic>
        <p:nvPicPr>
          <p:cNvPr id="23" name="Picture 22" descr="A screenshot of a game&#10;&#10;Description automatically generated">
            <a:extLst>
              <a:ext uri="{FF2B5EF4-FFF2-40B4-BE49-F238E27FC236}">
                <a16:creationId xmlns:a16="http://schemas.microsoft.com/office/drawing/2014/main" id="{F31E28DF-B7D0-D369-E9A2-C455E0645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6118788" cy="17692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B6429-7AA0-A759-87AA-0E328A86E65A}"/>
              </a:ext>
            </a:extLst>
          </p:cNvPr>
          <p:cNvGrpSpPr/>
          <p:nvPr/>
        </p:nvGrpSpPr>
        <p:grpSpPr>
          <a:xfrm>
            <a:off x="7486929" y="2160023"/>
            <a:ext cx="894960" cy="656280"/>
            <a:chOff x="6953529" y="4362072"/>
            <a:chExt cx="894960" cy="65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520460B-B864-01B9-A8BD-606DC60413F1}"/>
                    </a:ext>
                  </a:extLst>
                </p14:cNvPr>
                <p14:cNvContentPartPr/>
                <p14:nvPr/>
              </p14:nvContentPartPr>
              <p14:xfrm>
                <a:off x="7502889" y="4380072"/>
                <a:ext cx="124920" cy="365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2C10E71-CE04-D0FA-BAA8-640AD4C95AC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93889" y="4371432"/>
                  <a:ext cx="1425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D6E703F-32C5-B029-FF96-FADC2D300124}"/>
                    </a:ext>
                  </a:extLst>
                </p14:cNvPr>
                <p14:cNvContentPartPr/>
                <p14:nvPr/>
              </p14:nvContentPartPr>
              <p14:xfrm>
                <a:off x="7688649" y="4677072"/>
                <a:ext cx="159840" cy="136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525289A-3F81-2E20-A267-985245487CC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9649" y="4668432"/>
                  <a:ext cx="177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B6B3287-F54F-DD2A-628F-39F20A5A4D50}"/>
                    </a:ext>
                  </a:extLst>
                </p14:cNvPr>
                <p14:cNvContentPartPr/>
                <p14:nvPr/>
              </p14:nvContentPartPr>
              <p14:xfrm>
                <a:off x="7692969" y="4651152"/>
                <a:ext cx="144000" cy="181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93E6D2F-8156-841A-1436-2AD85F110B7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84329" y="4642152"/>
                  <a:ext cx="1616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2249AEA-F252-EEBB-4C68-AFCB2995453D}"/>
                    </a:ext>
                  </a:extLst>
                </p14:cNvPr>
                <p14:cNvContentPartPr/>
                <p14:nvPr/>
              </p14:nvContentPartPr>
              <p14:xfrm>
                <a:off x="6953529" y="4362072"/>
                <a:ext cx="151920" cy="37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43E4045-7C34-5653-D1AE-1FAD7208B35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44529" y="4353432"/>
                  <a:ext cx="16956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FA7E7DE-AFCB-781A-391A-CF77E73813B5}"/>
                    </a:ext>
                  </a:extLst>
                </p14:cNvPr>
                <p14:cNvContentPartPr/>
                <p14:nvPr/>
              </p14:nvContentPartPr>
              <p14:xfrm>
                <a:off x="7188969" y="4682112"/>
                <a:ext cx="234360" cy="336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7440AC8-9A30-2B98-8BCB-5380358E73C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80329" y="4673112"/>
                  <a:ext cx="252000" cy="353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Picture 29" descr="A colorful cube with arrows pointing to the sides&#10;&#10;Description automatically generated">
            <a:extLst>
              <a:ext uri="{FF2B5EF4-FFF2-40B4-BE49-F238E27FC236}">
                <a16:creationId xmlns:a16="http://schemas.microsoft.com/office/drawing/2014/main" id="{C2EA52EF-FE1E-ECE2-5463-9FEEC0CEB6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54087"/>
            <a:ext cx="6271188" cy="153602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CE44BB2-E905-EB1E-C0B3-EC460E7DB810}"/>
              </a:ext>
            </a:extLst>
          </p:cNvPr>
          <p:cNvGrpSpPr/>
          <p:nvPr/>
        </p:nvGrpSpPr>
        <p:grpSpPr>
          <a:xfrm>
            <a:off x="7538049" y="3536663"/>
            <a:ext cx="931320" cy="637560"/>
            <a:chOff x="7004649" y="5738712"/>
            <a:chExt cx="931320" cy="63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A630EEE-BB2C-A0E5-6120-61F7ED82102A}"/>
                    </a:ext>
                  </a:extLst>
                </p14:cNvPr>
                <p14:cNvContentPartPr/>
                <p14:nvPr/>
              </p14:nvContentPartPr>
              <p14:xfrm>
                <a:off x="7004649" y="5738712"/>
                <a:ext cx="143640" cy="393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5B94E64-BF79-0034-6A3A-2586D4F2ED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95649" y="5730072"/>
                  <a:ext cx="16128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7B70D70-B703-DB1F-7DE9-F63478FDCE4A}"/>
                    </a:ext>
                  </a:extLst>
                </p14:cNvPr>
                <p14:cNvContentPartPr/>
                <p14:nvPr/>
              </p14:nvContentPartPr>
              <p14:xfrm>
                <a:off x="7192209" y="6058752"/>
                <a:ext cx="122760" cy="129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F24D4D-3BE3-9F81-8594-977B3D1A33C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83209" y="6049752"/>
                  <a:ext cx="140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71931EE-24E2-B73C-3D44-637B1A1CD164}"/>
                    </a:ext>
                  </a:extLst>
                </p14:cNvPr>
                <p14:cNvContentPartPr/>
                <p14:nvPr/>
              </p14:nvContentPartPr>
              <p14:xfrm>
                <a:off x="7220289" y="6024192"/>
                <a:ext cx="94680" cy="204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26973ED-7792-10E8-B15E-A6641D76E11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11289" y="6015552"/>
                  <a:ext cx="1123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EF46669-A8C4-B334-65A2-D7D7B82D5842}"/>
                    </a:ext>
                  </a:extLst>
                </p14:cNvPr>
                <p14:cNvContentPartPr/>
                <p14:nvPr/>
              </p14:nvContentPartPr>
              <p14:xfrm>
                <a:off x="7419009" y="5748072"/>
                <a:ext cx="138240" cy="339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F2367B1-27AE-479B-2507-6EBE47B748B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10369" y="5739432"/>
                  <a:ext cx="1558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18286E6-91C4-2C68-8051-782B25BC54A7}"/>
                    </a:ext>
                  </a:extLst>
                </p14:cNvPr>
                <p14:cNvContentPartPr/>
                <p14:nvPr/>
              </p14:nvContentPartPr>
              <p14:xfrm>
                <a:off x="7602609" y="6079632"/>
                <a:ext cx="333360" cy="296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A14AC0-3032-AD91-0E5E-FEEB2688AFD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593969" y="6070632"/>
                  <a:ext cx="351000" cy="314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12D8D6DE-A64B-4BC5-42B6-F95509F51F74}"/>
              </a:ext>
            </a:extLst>
          </p:cNvPr>
          <p:cNvSpPr/>
          <p:nvPr/>
        </p:nvSpPr>
        <p:spPr>
          <a:xfrm>
            <a:off x="1156138" y="2070538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3C6F64A-6098-5D27-29E9-7A9E6A93D598}"/>
              </a:ext>
            </a:extLst>
          </p:cNvPr>
          <p:cNvSpPr/>
          <p:nvPr/>
        </p:nvSpPr>
        <p:spPr>
          <a:xfrm>
            <a:off x="1099394" y="3536663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F02E4F4-28E5-2A0F-C621-E3823E8A468A}"/>
              </a:ext>
            </a:extLst>
          </p:cNvPr>
          <p:cNvSpPr/>
          <p:nvPr/>
        </p:nvSpPr>
        <p:spPr>
          <a:xfrm>
            <a:off x="1747777" y="2037144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5FD08283-8C7C-93E1-AA3B-6C85224965D9}"/>
              </a:ext>
            </a:extLst>
          </p:cNvPr>
          <p:cNvSpPr/>
          <p:nvPr/>
        </p:nvSpPr>
        <p:spPr>
          <a:xfrm>
            <a:off x="1122744" y="1944547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4D361C2D-342C-49BD-4C7D-817F26E53A26}"/>
              </a:ext>
            </a:extLst>
          </p:cNvPr>
          <p:cNvSpPr/>
          <p:nvPr/>
        </p:nvSpPr>
        <p:spPr>
          <a:xfrm>
            <a:off x="3104063" y="2080517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EC6DE749-A37F-3265-DFB4-CBE3403C359D}"/>
              </a:ext>
            </a:extLst>
          </p:cNvPr>
          <p:cNvSpPr/>
          <p:nvPr/>
        </p:nvSpPr>
        <p:spPr>
          <a:xfrm>
            <a:off x="3085063" y="3530489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1C4F23B4-39B0-EEA4-42EE-FD6AD5BF4B9C}"/>
              </a:ext>
            </a:extLst>
          </p:cNvPr>
          <p:cNvSpPr/>
          <p:nvPr/>
        </p:nvSpPr>
        <p:spPr>
          <a:xfrm>
            <a:off x="5287257" y="3546541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93755CF4-5BFE-E8B1-F1CF-D9C3DA0E9A6C}"/>
              </a:ext>
            </a:extLst>
          </p:cNvPr>
          <p:cNvSpPr/>
          <p:nvPr/>
        </p:nvSpPr>
        <p:spPr>
          <a:xfrm>
            <a:off x="5267436" y="2100805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D81AEE4-397F-95E6-C00C-BCCB4A8D4782}"/>
              </a:ext>
            </a:extLst>
          </p:cNvPr>
          <p:cNvSpPr/>
          <p:nvPr/>
        </p:nvSpPr>
        <p:spPr>
          <a:xfrm>
            <a:off x="3692961" y="2080517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FF99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5A43D1C7-C761-FFAD-0275-CC7E8063B7CD}"/>
              </a:ext>
            </a:extLst>
          </p:cNvPr>
          <p:cNvSpPr/>
          <p:nvPr/>
        </p:nvSpPr>
        <p:spPr>
          <a:xfrm>
            <a:off x="5813459" y="2070767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FF99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0EAD6853-EA74-2C0A-20B0-B1EB4E2FEC32}"/>
              </a:ext>
            </a:extLst>
          </p:cNvPr>
          <p:cNvSpPr/>
          <p:nvPr/>
        </p:nvSpPr>
        <p:spPr>
          <a:xfrm>
            <a:off x="1695969" y="3479322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F81AE8CF-2C42-9DBF-5C1C-39BC5704A19F}"/>
              </a:ext>
            </a:extLst>
          </p:cNvPr>
          <p:cNvSpPr/>
          <p:nvPr/>
        </p:nvSpPr>
        <p:spPr>
          <a:xfrm>
            <a:off x="3685506" y="3482590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3B3D3C6E-1405-5854-4C6E-9771644B3137}"/>
              </a:ext>
            </a:extLst>
          </p:cNvPr>
          <p:cNvSpPr/>
          <p:nvPr/>
        </p:nvSpPr>
        <p:spPr>
          <a:xfrm>
            <a:off x="5885494" y="3508802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B048EB01-D706-5A31-9048-30D09EEF6F32}"/>
              </a:ext>
            </a:extLst>
          </p:cNvPr>
          <p:cNvSpPr/>
          <p:nvPr/>
        </p:nvSpPr>
        <p:spPr>
          <a:xfrm>
            <a:off x="3071249" y="1944547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64548F7-09C3-6E9D-7532-5FCA519E0D6E}"/>
              </a:ext>
            </a:extLst>
          </p:cNvPr>
          <p:cNvSpPr/>
          <p:nvPr/>
        </p:nvSpPr>
        <p:spPr>
          <a:xfrm>
            <a:off x="5175212" y="2003765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F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F2ABC85-5C9E-D3FB-4D24-C7CD67C91E74}"/>
              </a:ext>
            </a:extLst>
          </p:cNvPr>
          <p:cNvSpPr/>
          <p:nvPr/>
        </p:nvSpPr>
        <p:spPr>
          <a:xfrm>
            <a:off x="1054579" y="3389765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8F344B2-9A27-65D8-51A0-2095DBCFAD1D}"/>
              </a:ext>
            </a:extLst>
          </p:cNvPr>
          <p:cNvSpPr/>
          <p:nvPr/>
        </p:nvSpPr>
        <p:spPr>
          <a:xfrm>
            <a:off x="3036968" y="3397210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F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0BDA64B4-F41C-ACEF-43A8-69C48E61931D}"/>
              </a:ext>
            </a:extLst>
          </p:cNvPr>
          <p:cNvSpPr/>
          <p:nvPr/>
        </p:nvSpPr>
        <p:spPr>
          <a:xfrm>
            <a:off x="5237117" y="3418537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8A872C8-D7F8-E40F-BDE2-7A4851B37AE9}"/>
              </a:ext>
            </a:extLst>
          </p:cNvPr>
          <p:cNvCxnSpPr>
            <a:cxnSpLocks/>
          </p:cNvCxnSpPr>
          <p:nvPr/>
        </p:nvCxnSpPr>
        <p:spPr bwMode="auto">
          <a:xfrm flipV="1">
            <a:off x="1156138" y="2552210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F0017C9-0117-F403-1A2A-AF9134516BB4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5583" y="2647110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74ACAB0-3116-842A-6BEF-B2735F66467C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7876" y="2637565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3B6AC96-D3F4-1043-0C26-777BFC84C3A0}"/>
              </a:ext>
            </a:extLst>
          </p:cNvPr>
          <p:cNvCxnSpPr>
            <a:cxnSpLocks/>
          </p:cNvCxnSpPr>
          <p:nvPr/>
        </p:nvCxnSpPr>
        <p:spPr bwMode="auto">
          <a:xfrm flipV="1">
            <a:off x="5273144" y="4087536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630E013-88EF-3591-C50D-F407C4BB90D2}"/>
              </a:ext>
            </a:extLst>
          </p:cNvPr>
          <p:cNvCxnSpPr>
            <a:cxnSpLocks/>
          </p:cNvCxnSpPr>
          <p:nvPr/>
        </p:nvCxnSpPr>
        <p:spPr bwMode="auto">
          <a:xfrm flipV="1">
            <a:off x="3065517" y="4112481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0AFEFF3-75EE-3A12-3001-C94847E69CB0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3044" y="4046194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C397DF9-AE99-A9F2-25AC-E2D2AE013195}"/>
              </a:ext>
            </a:extLst>
          </p:cNvPr>
          <p:cNvCxnSpPr>
            <a:cxnSpLocks/>
          </p:cNvCxnSpPr>
          <p:nvPr/>
        </p:nvCxnSpPr>
        <p:spPr bwMode="auto">
          <a:xfrm>
            <a:off x="2167692" y="2602281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0A79343-CFD9-A343-94C2-F65CC92AC777}"/>
              </a:ext>
            </a:extLst>
          </p:cNvPr>
          <p:cNvCxnSpPr>
            <a:cxnSpLocks/>
          </p:cNvCxnSpPr>
          <p:nvPr/>
        </p:nvCxnSpPr>
        <p:spPr bwMode="auto">
          <a:xfrm>
            <a:off x="2141881" y="4073996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F84F01C-31BC-D136-146E-66604B4C34B8}"/>
              </a:ext>
            </a:extLst>
          </p:cNvPr>
          <p:cNvCxnSpPr>
            <a:cxnSpLocks/>
          </p:cNvCxnSpPr>
          <p:nvPr/>
        </p:nvCxnSpPr>
        <p:spPr bwMode="auto">
          <a:xfrm>
            <a:off x="4076425" y="2640156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EFB4D7B-6493-A6D7-E6BE-431E50A2FEDD}"/>
              </a:ext>
            </a:extLst>
          </p:cNvPr>
          <p:cNvCxnSpPr>
            <a:cxnSpLocks/>
          </p:cNvCxnSpPr>
          <p:nvPr/>
        </p:nvCxnSpPr>
        <p:spPr bwMode="auto">
          <a:xfrm>
            <a:off x="4087008" y="4111458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691740-4765-9C9E-7CFD-67409C605FD9}"/>
              </a:ext>
            </a:extLst>
          </p:cNvPr>
          <p:cNvCxnSpPr>
            <a:cxnSpLocks/>
          </p:cNvCxnSpPr>
          <p:nvPr/>
        </p:nvCxnSpPr>
        <p:spPr bwMode="auto">
          <a:xfrm>
            <a:off x="6240293" y="2654177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6EEE153-2AA6-9EAC-0F78-0ACCCE2DF0D8}"/>
              </a:ext>
            </a:extLst>
          </p:cNvPr>
          <p:cNvCxnSpPr>
            <a:cxnSpLocks/>
          </p:cNvCxnSpPr>
          <p:nvPr/>
        </p:nvCxnSpPr>
        <p:spPr bwMode="auto">
          <a:xfrm>
            <a:off x="6251410" y="4103115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4EFDF93-0F1E-1E97-5C52-F5CF14082EE0}"/>
              </a:ext>
            </a:extLst>
          </p:cNvPr>
          <p:cNvGrpSpPr/>
          <p:nvPr/>
        </p:nvGrpSpPr>
        <p:grpSpPr>
          <a:xfrm>
            <a:off x="4185902" y="2485116"/>
            <a:ext cx="234360" cy="366120"/>
            <a:chOff x="4185902" y="2485116"/>
            <a:chExt cx="234360" cy="36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8B29507-663E-6684-32DD-E24222E6BB20}"/>
                    </a:ext>
                  </a:extLst>
                </p14:cNvPr>
                <p14:cNvContentPartPr/>
                <p14:nvPr/>
              </p14:nvContentPartPr>
              <p14:xfrm>
                <a:off x="4185902" y="2548116"/>
                <a:ext cx="92880" cy="303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8B29507-663E-6684-32DD-E24222E6BB2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176902" y="2539476"/>
                  <a:ext cx="1105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3079401-38C2-6172-5856-14221EEDE503}"/>
                    </a:ext>
                  </a:extLst>
                </p14:cNvPr>
                <p14:cNvContentPartPr/>
                <p14:nvPr/>
              </p14:nvContentPartPr>
              <p14:xfrm>
                <a:off x="4328822" y="2485116"/>
                <a:ext cx="91440" cy="219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3079401-38C2-6172-5856-14221EEDE50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19822" y="2476116"/>
                  <a:ext cx="109080" cy="23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1F26F53-8AA3-8516-632E-220B613ED71C}"/>
              </a:ext>
            </a:extLst>
          </p:cNvPr>
          <p:cNvGrpSpPr/>
          <p:nvPr/>
        </p:nvGrpSpPr>
        <p:grpSpPr>
          <a:xfrm>
            <a:off x="2201582" y="3983796"/>
            <a:ext cx="202680" cy="295200"/>
            <a:chOff x="2201582" y="3983796"/>
            <a:chExt cx="20268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35AB67E-BAE0-3C0A-CFC4-547ED1165123}"/>
                    </a:ext>
                  </a:extLst>
                </p14:cNvPr>
                <p14:cNvContentPartPr/>
                <p14:nvPr/>
              </p14:nvContentPartPr>
              <p14:xfrm>
                <a:off x="2201582" y="4013316"/>
                <a:ext cx="132120" cy="265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35AB67E-BAE0-3C0A-CFC4-547ED116512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192582" y="4004316"/>
                  <a:ext cx="1497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86C5604-52D8-803E-8E4E-BC8AC1A36809}"/>
                    </a:ext>
                  </a:extLst>
                </p14:cNvPr>
                <p14:cNvContentPartPr/>
                <p14:nvPr/>
              </p14:nvContentPartPr>
              <p14:xfrm>
                <a:off x="2374742" y="3983796"/>
                <a:ext cx="29520" cy="135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86C5604-52D8-803E-8E4E-BC8AC1A3680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365742" y="3974796"/>
                  <a:ext cx="47160" cy="15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5D81285-B149-852C-9B06-9C3D0A8724F5}"/>
                  </a:ext>
                </a:extLst>
              </p14:cNvPr>
              <p14:cNvContentPartPr/>
              <p14:nvPr/>
            </p14:nvContentPartPr>
            <p14:xfrm>
              <a:off x="3057662" y="4077036"/>
              <a:ext cx="267480" cy="1954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5D81285-B149-852C-9B06-9C3D0A8724F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49022" y="4068036"/>
                <a:ext cx="28512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BAF3DA6-098C-D24F-C710-117110203B32}"/>
                  </a:ext>
                </a:extLst>
              </p14:cNvPr>
              <p14:cNvContentPartPr/>
              <p14:nvPr/>
            </p14:nvContentPartPr>
            <p14:xfrm>
              <a:off x="3042542" y="4279716"/>
              <a:ext cx="231840" cy="135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BAF3DA6-098C-D24F-C710-117110203B3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33902" y="4271076"/>
                <a:ext cx="2494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5452859-DDFA-E008-D1DE-DA0D794BFECA}"/>
                  </a:ext>
                </a:extLst>
              </p14:cNvPr>
              <p14:cNvContentPartPr/>
              <p14:nvPr/>
            </p14:nvContentPartPr>
            <p14:xfrm>
              <a:off x="1802702" y="1986876"/>
              <a:ext cx="360" cy="1486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5452859-DDFA-E008-D1DE-DA0D794BFEC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794062" y="1977876"/>
                <a:ext cx="1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CA56E27-146F-737E-1BE2-6107E15E4D65}"/>
                  </a:ext>
                </a:extLst>
              </p14:cNvPr>
              <p14:cNvContentPartPr/>
              <p14:nvPr/>
            </p14:nvContentPartPr>
            <p14:xfrm>
              <a:off x="3739142" y="1964556"/>
              <a:ext cx="360" cy="3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CA56E27-146F-737E-1BE2-6107E15E4D6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30142" y="1955916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1961CEA-D949-4B6C-1BA2-96E4771C662C}"/>
              </a:ext>
            </a:extLst>
          </p:cNvPr>
          <p:cNvCxnSpPr/>
          <p:nvPr/>
        </p:nvCxnSpPr>
        <p:spPr bwMode="auto">
          <a:xfrm>
            <a:off x="3725662" y="1944547"/>
            <a:ext cx="0" cy="1166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EB2019E-AB5A-90EF-042C-FA28A9774E2D}"/>
              </a:ext>
            </a:extLst>
          </p:cNvPr>
          <p:cNvCxnSpPr>
            <a:cxnSpLocks/>
          </p:cNvCxnSpPr>
          <p:nvPr/>
        </p:nvCxnSpPr>
        <p:spPr bwMode="auto">
          <a:xfrm>
            <a:off x="5867400" y="1884633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00954B5-E3D9-79EC-D25B-C028E7FFC491}"/>
              </a:ext>
            </a:extLst>
          </p:cNvPr>
          <p:cNvCxnSpPr>
            <a:cxnSpLocks/>
          </p:cNvCxnSpPr>
          <p:nvPr/>
        </p:nvCxnSpPr>
        <p:spPr bwMode="auto">
          <a:xfrm>
            <a:off x="5926776" y="3353734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364CFF-45E1-C86D-4117-EE2F0A6E0819}"/>
              </a:ext>
            </a:extLst>
          </p:cNvPr>
          <p:cNvCxnSpPr>
            <a:cxnSpLocks/>
          </p:cNvCxnSpPr>
          <p:nvPr/>
        </p:nvCxnSpPr>
        <p:spPr bwMode="auto">
          <a:xfrm>
            <a:off x="3725662" y="3357336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B95AC81-1A6E-F35A-0342-6034F663CD37}"/>
              </a:ext>
            </a:extLst>
          </p:cNvPr>
          <p:cNvCxnSpPr>
            <a:cxnSpLocks/>
          </p:cNvCxnSpPr>
          <p:nvPr/>
        </p:nvCxnSpPr>
        <p:spPr bwMode="auto">
          <a:xfrm>
            <a:off x="1748320" y="3316972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4A7EEC7-E736-A794-2F81-12F2CFB09BD8}"/>
              </a:ext>
            </a:extLst>
          </p:cNvPr>
          <p:cNvGrpSpPr/>
          <p:nvPr/>
        </p:nvGrpSpPr>
        <p:grpSpPr>
          <a:xfrm>
            <a:off x="3686942" y="5381316"/>
            <a:ext cx="1180800" cy="909720"/>
            <a:chOff x="3686942" y="5381316"/>
            <a:chExt cx="1180800" cy="90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F192F74-A62C-E56A-4B6A-5792612729A9}"/>
                    </a:ext>
                  </a:extLst>
                </p14:cNvPr>
                <p14:cNvContentPartPr/>
                <p14:nvPr/>
              </p14:nvContentPartPr>
              <p14:xfrm>
                <a:off x="3686942" y="5425236"/>
                <a:ext cx="194040" cy="524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F192F74-A62C-E56A-4B6A-5792612729A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678302" y="5416236"/>
                  <a:ext cx="21168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94E6861-9BC0-5C9C-C72F-BCF0A23907F1}"/>
                    </a:ext>
                  </a:extLst>
                </p14:cNvPr>
                <p14:cNvContentPartPr/>
                <p14:nvPr/>
              </p14:nvContentPartPr>
              <p14:xfrm>
                <a:off x="3939662" y="5790276"/>
                <a:ext cx="210240" cy="268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94E6861-9BC0-5C9C-C72F-BCF0A23907F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31022" y="5781276"/>
                  <a:ext cx="22788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26DAF71-8692-BDCD-3A8E-C1ABC42E3485}"/>
                    </a:ext>
                  </a:extLst>
                </p14:cNvPr>
                <p14:cNvContentPartPr/>
                <p14:nvPr/>
              </p14:nvContentPartPr>
              <p14:xfrm>
                <a:off x="3942182" y="5794236"/>
                <a:ext cx="201960" cy="217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26DAF71-8692-BDCD-3A8E-C1ABC42E348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933542" y="5785236"/>
                  <a:ext cx="2196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F48BC2E-0504-3AA9-E0E9-E5BAFC6501EF}"/>
                    </a:ext>
                  </a:extLst>
                </p14:cNvPr>
                <p14:cNvContentPartPr/>
                <p14:nvPr/>
              </p14:nvContentPartPr>
              <p14:xfrm>
                <a:off x="4245662" y="5381316"/>
                <a:ext cx="178200" cy="4435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F48BC2E-0504-3AA9-E0E9-E5BAFC6501E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237022" y="5372316"/>
                  <a:ext cx="19584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D8ACB81-87AE-2347-2585-3117FAA6CDC0}"/>
                    </a:ext>
                  </a:extLst>
                </p14:cNvPr>
                <p14:cNvContentPartPr/>
                <p14:nvPr/>
              </p14:nvContentPartPr>
              <p14:xfrm>
                <a:off x="4484702" y="5685876"/>
                <a:ext cx="145440" cy="605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D8ACB81-87AE-2347-2585-3117FAA6CDC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476062" y="5677236"/>
                  <a:ext cx="163080" cy="6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AFC2F9F-A2E5-DD4C-5C64-F802C04C6793}"/>
                    </a:ext>
                  </a:extLst>
                </p14:cNvPr>
                <p14:cNvContentPartPr/>
                <p14:nvPr/>
              </p14:nvContentPartPr>
              <p14:xfrm>
                <a:off x="4767302" y="5866236"/>
                <a:ext cx="100440" cy="64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AFC2F9F-A2E5-DD4C-5C64-F802C04C679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758302" y="5857596"/>
                  <a:ext cx="1180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B1604C2-0A62-22F6-B8BA-6BBA41D98290}"/>
              </a:ext>
            </a:extLst>
          </p:cNvPr>
          <p:cNvGrpSpPr/>
          <p:nvPr/>
        </p:nvGrpSpPr>
        <p:grpSpPr>
          <a:xfrm>
            <a:off x="5128742" y="5410116"/>
            <a:ext cx="714600" cy="793440"/>
            <a:chOff x="5128742" y="5410116"/>
            <a:chExt cx="714600" cy="79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A071FDA-8FE1-5C95-4640-1A6ABACD7EA8}"/>
                    </a:ext>
                  </a:extLst>
                </p14:cNvPr>
                <p14:cNvContentPartPr/>
                <p14:nvPr/>
              </p14:nvContentPartPr>
              <p14:xfrm>
                <a:off x="5128742" y="5417316"/>
                <a:ext cx="164520" cy="494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A071FDA-8FE1-5C95-4640-1A6ABACD7EA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119742" y="5408316"/>
                  <a:ext cx="18216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010CF55-8A9D-32A7-565B-A695C4A8755E}"/>
                    </a:ext>
                  </a:extLst>
                </p14:cNvPr>
                <p14:cNvContentPartPr/>
                <p14:nvPr/>
              </p14:nvContentPartPr>
              <p14:xfrm>
                <a:off x="5361662" y="5733036"/>
                <a:ext cx="104400" cy="4705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010CF55-8A9D-32A7-565B-A695C4A8755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352662" y="5724396"/>
                  <a:ext cx="12204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A7DA23D-14B5-D9F2-5CD5-656A3A693644}"/>
                    </a:ext>
                  </a:extLst>
                </p14:cNvPr>
                <p14:cNvContentPartPr/>
                <p14:nvPr/>
              </p14:nvContentPartPr>
              <p14:xfrm>
                <a:off x="5621582" y="5410116"/>
                <a:ext cx="156600" cy="435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A7DA23D-14B5-D9F2-5CD5-656A3A69364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12582" y="5401476"/>
                  <a:ext cx="17424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4C1ED90-7C94-00D7-7052-D0EDF10A4986}"/>
                    </a:ext>
                  </a:extLst>
                </p14:cNvPr>
                <p14:cNvContentPartPr/>
                <p14:nvPr/>
              </p14:nvContentPartPr>
              <p14:xfrm>
                <a:off x="5737142" y="5831676"/>
                <a:ext cx="106200" cy="186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4C1ED90-7C94-00D7-7052-D0EDF10A498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728142" y="5823036"/>
                  <a:ext cx="1238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9A41E3B-A09A-9DF7-0BE5-ED8979E5A6F7}"/>
                    </a:ext>
                  </a:extLst>
                </p14:cNvPr>
                <p14:cNvContentPartPr/>
                <p14:nvPr/>
              </p14:nvContentPartPr>
              <p14:xfrm>
                <a:off x="5722382" y="5838516"/>
                <a:ext cx="120960" cy="1342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9A41E3B-A09A-9DF7-0BE5-ED8979E5A6F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713382" y="5829876"/>
                  <a:ext cx="13860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5E7A6F4-A3FD-4611-1663-8C4604E3362B}"/>
              </a:ext>
            </a:extLst>
          </p:cNvPr>
          <p:cNvGrpSpPr/>
          <p:nvPr/>
        </p:nvGrpSpPr>
        <p:grpSpPr>
          <a:xfrm>
            <a:off x="6063302" y="5638356"/>
            <a:ext cx="129240" cy="81720"/>
            <a:chOff x="6063302" y="5638356"/>
            <a:chExt cx="129240" cy="8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B13A99F-F1E6-3FC5-D8EE-00355AAE8E0B}"/>
                    </a:ext>
                  </a:extLst>
                </p14:cNvPr>
                <p14:cNvContentPartPr/>
                <p14:nvPr/>
              </p14:nvContentPartPr>
              <p14:xfrm>
                <a:off x="6063302" y="5638356"/>
                <a:ext cx="12672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B13A99F-F1E6-3FC5-D8EE-00355AAE8E0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54302" y="5629716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A4C1EAF-87E5-A55E-1671-E968F9525E4F}"/>
                    </a:ext>
                  </a:extLst>
                </p14:cNvPr>
                <p14:cNvContentPartPr/>
                <p14:nvPr/>
              </p14:nvContentPartPr>
              <p14:xfrm>
                <a:off x="6117302" y="5719716"/>
                <a:ext cx="7524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A4C1EAF-87E5-A55E-1671-E968F9525E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108662" y="5711076"/>
                  <a:ext cx="92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D6BA59A-DCBD-533F-7E84-1D3FE24CAC94}"/>
              </a:ext>
            </a:extLst>
          </p:cNvPr>
          <p:cNvGrpSpPr/>
          <p:nvPr/>
        </p:nvGrpSpPr>
        <p:grpSpPr>
          <a:xfrm>
            <a:off x="6411422" y="5357556"/>
            <a:ext cx="558000" cy="666360"/>
            <a:chOff x="6411422" y="5357556"/>
            <a:chExt cx="558000" cy="66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C97F198-AD75-8019-10B1-B0F20055BD86}"/>
                    </a:ext>
                  </a:extLst>
                </p14:cNvPr>
                <p14:cNvContentPartPr/>
                <p14:nvPr/>
              </p14:nvContentPartPr>
              <p14:xfrm>
                <a:off x="6411422" y="5612436"/>
                <a:ext cx="122400" cy="196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C97F198-AD75-8019-10B1-B0F20055BD8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02422" y="5603796"/>
                  <a:ext cx="1400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F528EEA-A753-BBAD-121C-0A6C98F503BF}"/>
                    </a:ext>
                  </a:extLst>
                </p14:cNvPr>
                <p14:cNvContentPartPr/>
                <p14:nvPr/>
              </p14:nvContentPartPr>
              <p14:xfrm>
                <a:off x="6448142" y="5470236"/>
                <a:ext cx="26640" cy="46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F528EEA-A753-BBAD-121C-0A6C98F503B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439142" y="5461596"/>
                  <a:ext cx="442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EBD9EA2-54F9-E444-5A38-A07165F2EE0F}"/>
                    </a:ext>
                  </a:extLst>
                </p14:cNvPr>
                <p14:cNvContentPartPr/>
                <p14:nvPr/>
              </p14:nvContentPartPr>
              <p14:xfrm>
                <a:off x="6679982" y="5357556"/>
                <a:ext cx="158040" cy="408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EBD9EA2-54F9-E444-5A38-A07165F2EE0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671342" y="5348556"/>
                  <a:ext cx="17568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B9235F0-37E6-51F6-8C15-4ADE4EF67879}"/>
                    </a:ext>
                  </a:extLst>
                </p14:cNvPr>
                <p14:cNvContentPartPr/>
                <p14:nvPr/>
              </p14:nvContentPartPr>
              <p14:xfrm>
                <a:off x="6817502" y="5734116"/>
                <a:ext cx="151920" cy="2898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B9235F0-37E6-51F6-8C15-4ADE4EF6787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08862" y="5725116"/>
                  <a:ext cx="1695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79E77C8-DF0B-F645-5691-A03EC67AA801}"/>
                    </a:ext>
                  </a:extLst>
                </p14:cNvPr>
                <p14:cNvContentPartPr/>
                <p14:nvPr/>
              </p14:nvContentPartPr>
              <p14:xfrm>
                <a:off x="6764942" y="5904396"/>
                <a:ext cx="185040" cy="104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79E77C8-DF0B-F645-5691-A03EC67AA80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756302" y="5895396"/>
                  <a:ext cx="202680" cy="28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EFDF0E-7C16-8032-C63B-3E2F1AD0C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488"/>
    </mc:Choice>
    <mc:Fallback xmlns="">
      <p:transition advClick="0" advTm="6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262B-D13D-1F6F-CF65-FD925F54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CBC5F8-16AA-115D-C7B4-939A84597AF6}"/>
              </a:ext>
            </a:extLst>
          </p:cNvPr>
          <p:cNvSpPr/>
          <p:nvPr/>
        </p:nvSpPr>
        <p:spPr>
          <a:xfrm>
            <a:off x="1452120" y="1066800"/>
            <a:ext cx="3733800" cy="1905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C7FFD5-4135-8512-A979-4DA0B4C15066}"/>
              </a:ext>
            </a:extLst>
          </p:cNvPr>
          <p:cNvSpPr txBox="1"/>
          <p:nvPr/>
        </p:nvSpPr>
        <p:spPr>
          <a:xfrm>
            <a:off x="5380134" y="676688"/>
            <a:ext cx="2044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Schrodinger </a:t>
            </a:r>
            <a:br>
              <a:rPr lang="en-US" dirty="0"/>
            </a:br>
            <a:r>
              <a:rPr lang="en-US" dirty="0"/>
              <a:t>Equation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5EB6A40-497B-E0B9-1A1E-4A0BD7BF61EA}"/>
                  </a:ext>
                </a:extLst>
              </p14:cNvPr>
              <p14:cNvContentPartPr/>
              <p14:nvPr/>
            </p14:nvContentPartPr>
            <p14:xfrm>
              <a:off x="1585854" y="1497918"/>
              <a:ext cx="373320" cy="1299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5EB6A40-497B-E0B9-1A1E-4A0BD7BF61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6854" y="1488918"/>
                <a:ext cx="390960" cy="13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EB30BC-0471-6C5E-AC0F-78F97EE5508B}"/>
                  </a:ext>
                </a:extLst>
              </p14:cNvPr>
              <p14:cNvContentPartPr/>
              <p14:nvPr/>
            </p14:nvContentPartPr>
            <p14:xfrm>
              <a:off x="1877814" y="1841358"/>
              <a:ext cx="5760" cy="46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EB30BC-0471-6C5E-AC0F-78F97EE550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68814" y="1832358"/>
                <a:ext cx="2340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2190063-9080-B931-86D4-3536C090D7A8}"/>
                  </a:ext>
                </a:extLst>
              </p14:cNvPr>
              <p14:cNvContentPartPr/>
              <p14:nvPr/>
            </p14:nvContentPartPr>
            <p14:xfrm>
              <a:off x="1883574" y="2026398"/>
              <a:ext cx="286200" cy="70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2190063-9080-B931-86D4-3536C090D7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4574" y="2017398"/>
                <a:ext cx="30384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4DAB109-5727-3BC1-A12F-B7E5BEE3E406}"/>
                  </a:ext>
                </a:extLst>
              </p14:cNvPr>
              <p14:cNvContentPartPr/>
              <p14:nvPr/>
            </p14:nvContentPartPr>
            <p14:xfrm>
              <a:off x="2169054" y="1868718"/>
              <a:ext cx="8640" cy="399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4DAB109-5727-3BC1-A12F-B7E5BEE3E4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60054" y="1859718"/>
                <a:ext cx="2628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A9C8CA-70A0-B0D1-7A86-D605D35FB47F}"/>
                  </a:ext>
                </a:extLst>
              </p14:cNvPr>
              <p14:cNvContentPartPr/>
              <p14:nvPr/>
            </p14:nvContentPartPr>
            <p14:xfrm>
              <a:off x="2267334" y="1498638"/>
              <a:ext cx="347400" cy="1229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A9C8CA-70A0-B0D1-7A86-D605D35FB47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58334" y="1489638"/>
                <a:ext cx="365040" cy="12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E6C2A7-A4FE-90A8-C52B-0C80BA91F059}"/>
                  </a:ext>
                </a:extLst>
              </p14:cNvPr>
              <p14:cNvContentPartPr/>
              <p14:nvPr/>
            </p14:nvContentPartPr>
            <p14:xfrm>
              <a:off x="2759454" y="1632198"/>
              <a:ext cx="285480" cy="1113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E6C2A7-A4FE-90A8-C52B-0C80BA91F0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50454" y="1623198"/>
                <a:ext cx="303120" cy="11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8C9C1F2-4F24-FA7C-D892-FCAA6F227724}"/>
                  </a:ext>
                </a:extLst>
              </p14:cNvPr>
              <p14:cNvContentPartPr/>
              <p14:nvPr/>
            </p14:nvContentPartPr>
            <p14:xfrm>
              <a:off x="3025854" y="2026758"/>
              <a:ext cx="183960" cy="17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8C9C1F2-4F24-FA7C-D892-FCAA6F22772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16836" y="2017758"/>
                <a:ext cx="201635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D7C6C0-9367-FC3C-076D-8B2B5A8E7B32}"/>
                  </a:ext>
                </a:extLst>
              </p14:cNvPr>
              <p14:cNvContentPartPr/>
              <p14:nvPr/>
            </p14:nvContentPartPr>
            <p14:xfrm>
              <a:off x="3148974" y="1963398"/>
              <a:ext cx="360" cy="383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4D7C6C0-9367-FC3C-076D-8B2B5A8E7B3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39974" y="1954398"/>
                <a:ext cx="1800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5CA8A1-F262-787E-787F-F9DE222A03AF}"/>
                  </a:ext>
                </a:extLst>
              </p14:cNvPr>
              <p14:cNvContentPartPr/>
              <p14:nvPr/>
            </p14:nvContentPartPr>
            <p14:xfrm>
              <a:off x="3291174" y="1680078"/>
              <a:ext cx="186840" cy="957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5CA8A1-F262-787E-787F-F9DE222A03A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82174" y="1671075"/>
                <a:ext cx="204480" cy="9756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FB69F79-BC4D-46C9-F027-39C4438E042F}"/>
                  </a:ext>
                </a:extLst>
              </p14:cNvPr>
              <p14:cNvContentPartPr/>
              <p14:nvPr/>
            </p14:nvContentPartPr>
            <p14:xfrm>
              <a:off x="3662694" y="2001198"/>
              <a:ext cx="8712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FB69F79-BC4D-46C9-F027-39C4438E042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53694" y="1992198"/>
                <a:ext cx="1047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38008C9-10B7-9BCD-EA6A-7F8BD1172AF0}"/>
                  </a:ext>
                </a:extLst>
              </p14:cNvPr>
              <p14:cNvContentPartPr/>
              <p14:nvPr/>
            </p14:nvContentPartPr>
            <p14:xfrm>
              <a:off x="3703374" y="2084718"/>
              <a:ext cx="7200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38008C9-10B7-9BCD-EA6A-7F8BD1172AF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94329" y="2075718"/>
                <a:ext cx="89729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304F79-70F3-4387-88E5-EF8E38D214A1}"/>
                  </a:ext>
                </a:extLst>
              </p14:cNvPr>
              <p14:cNvContentPartPr/>
              <p14:nvPr/>
            </p14:nvContentPartPr>
            <p14:xfrm>
              <a:off x="4173534" y="1795638"/>
              <a:ext cx="173880" cy="366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304F79-70F3-4387-88E5-EF8E38D214A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64534" y="1786647"/>
                <a:ext cx="191520" cy="384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FBA185D-FDDE-884A-5BD5-47DA8921F566}"/>
                  </a:ext>
                </a:extLst>
              </p14:cNvPr>
              <p14:cNvContentPartPr/>
              <p14:nvPr/>
            </p14:nvContentPartPr>
            <p14:xfrm>
              <a:off x="4182894" y="1968798"/>
              <a:ext cx="1209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FBA185D-FDDE-884A-5BD5-47DA8921F56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73894" y="1959798"/>
                <a:ext cx="138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7661B85-E486-1BAF-9288-D69B16A37915}"/>
                  </a:ext>
                </a:extLst>
              </p14:cNvPr>
              <p14:cNvContentPartPr/>
              <p14:nvPr/>
            </p14:nvContentPartPr>
            <p14:xfrm>
              <a:off x="4478814" y="1603758"/>
              <a:ext cx="212040" cy="1000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7661B85-E486-1BAF-9288-D69B16A3791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69814" y="1594758"/>
                <a:ext cx="229680" cy="10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42540F0-4573-3DC6-2B50-47B333B36009}"/>
                  </a:ext>
                </a:extLst>
              </p14:cNvPr>
              <p14:cNvContentPartPr/>
              <p14:nvPr/>
            </p14:nvContentPartPr>
            <p14:xfrm>
              <a:off x="4627854" y="1962678"/>
              <a:ext cx="180720" cy="103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42540F0-4573-3DC6-2B50-47B333B3600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18854" y="1953678"/>
                <a:ext cx="1983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10DACC-F464-34CE-D9D1-318D4EBD560A}"/>
                  </a:ext>
                </a:extLst>
              </p14:cNvPr>
              <p14:cNvContentPartPr/>
              <p14:nvPr/>
            </p14:nvContentPartPr>
            <p14:xfrm>
              <a:off x="4772574" y="1898238"/>
              <a:ext cx="360" cy="311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10DACC-F464-34CE-D9D1-318D4EBD560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63574" y="1889228"/>
                <a:ext cx="18000" cy="329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49A854C-0BEC-7357-61CB-A3D9910998CC}"/>
                  </a:ext>
                </a:extLst>
              </p14:cNvPr>
              <p14:cNvContentPartPr/>
              <p14:nvPr/>
            </p14:nvContentPartPr>
            <p14:xfrm>
              <a:off x="4845294" y="1640118"/>
              <a:ext cx="169920" cy="967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49A854C-0BEC-7357-61CB-A3D9910998C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36313" y="1631118"/>
                <a:ext cx="187523" cy="9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22112D0-B85A-097A-7C4F-681044DA8880}"/>
                  </a:ext>
                </a:extLst>
              </p14:cNvPr>
              <p14:cNvContentPartPr/>
              <p14:nvPr/>
            </p14:nvContentPartPr>
            <p14:xfrm>
              <a:off x="4636834" y="3068968"/>
              <a:ext cx="240120" cy="147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22112D0-B85A-097A-7C4F-681044DA888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27834" y="3059968"/>
                <a:ext cx="25776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FA9D855C-D718-53C2-88B7-BCFDFFCB13DF}"/>
                  </a:ext>
                </a:extLst>
              </p14:cNvPr>
              <p14:cNvContentPartPr/>
              <p14:nvPr/>
            </p14:nvContentPartPr>
            <p14:xfrm>
              <a:off x="4283781" y="2413081"/>
              <a:ext cx="516819" cy="787319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FA9D855C-D718-53C2-88B7-BCFDFFCB13D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74777" y="2404077"/>
                <a:ext cx="534466" cy="804967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0A766EBA-9AF1-3110-93E6-E7C056A9C8DC}"/>
              </a:ext>
            </a:extLst>
          </p:cNvPr>
          <p:cNvGrpSpPr/>
          <p:nvPr/>
        </p:nvGrpSpPr>
        <p:grpSpPr>
          <a:xfrm>
            <a:off x="5404567" y="3214631"/>
            <a:ext cx="959040" cy="696960"/>
            <a:chOff x="5666694" y="2582172"/>
            <a:chExt cx="959040" cy="69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D0629DB-EABE-A913-1BF7-5F0E73784260}"/>
                    </a:ext>
                  </a:extLst>
                </p14:cNvPr>
                <p14:cNvContentPartPr/>
                <p14:nvPr/>
              </p14:nvContentPartPr>
              <p14:xfrm>
                <a:off x="5666694" y="2678292"/>
                <a:ext cx="243720" cy="600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D0629DB-EABE-A913-1BF7-5F0E7378426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657694" y="2669292"/>
                  <a:ext cx="26136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15D0B46-B584-5FB7-F732-7E02CCB0C583}"/>
                    </a:ext>
                  </a:extLst>
                </p14:cNvPr>
                <p14:cNvContentPartPr/>
                <p14:nvPr/>
              </p14:nvContentPartPr>
              <p14:xfrm>
                <a:off x="6083574" y="2582172"/>
                <a:ext cx="155520" cy="470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15D0B46-B584-5FB7-F732-7E02CCB0C58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74934" y="2573172"/>
                  <a:ext cx="17316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1AEF51D-7479-C827-F0BC-D4CB4B35E2A2}"/>
                    </a:ext>
                  </a:extLst>
                </p14:cNvPr>
                <p14:cNvContentPartPr/>
                <p14:nvPr/>
              </p14:nvContentPartPr>
              <p14:xfrm>
                <a:off x="6237294" y="2650212"/>
                <a:ext cx="184680" cy="332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1AEF51D-7479-C827-F0BC-D4CB4B35E2A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8294" y="2641212"/>
                  <a:ext cx="2023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32B3EC-A641-89F9-9311-61875461DDAD}"/>
                    </a:ext>
                  </a:extLst>
                </p14:cNvPr>
                <p14:cNvContentPartPr/>
                <p14:nvPr/>
              </p14:nvContentPartPr>
              <p14:xfrm>
                <a:off x="6488574" y="2591172"/>
                <a:ext cx="137160" cy="462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32B3EC-A641-89F9-9311-61875461DDA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79574" y="2582172"/>
                  <a:ext cx="15480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9918569-D091-8451-A116-12FA99D3DC7C}"/>
                    </a:ext>
                  </a:extLst>
                </p14:cNvPr>
                <p14:cNvContentPartPr/>
                <p14:nvPr/>
              </p14:nvContentPartPr>
              <p14:xfrm>
                <a:off x="6233694" y="2710332"/>
                <a:ext cx="2880" cy="22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9918569-D091-8451-A116-12FA99D3DC7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25054" y="2701332"/>
                  <a:ext cx="2052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9799DF3-FC42-D57B-8A63-2A4BA9B1854C}"/>
              </a:ext>
            </a:extLst>
          </p:cNvPr>
          <p:cNvGrpSpPr/>
          <p:nvPr/>
        </p:nvGrpSpPr>
        <p:grpSpPr>
          <a:xfrm>
            <a:off x="1524894" y="2908332"/>
            <a:ext cx="543240" cy="1888200"/>
            <a:chOff x="1524894" y="2908332"/>
            <a:chExt cx="543240" cy="188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4D31BA7-7BBA-6686-C5CB-E056090933D8}"/>
                    </a:ext>
                  </a:extLst>
                </p14:cNvPr>
                <p14:cNvContentPartPr/>
                <p14:nvPr/>
              </p14:nvContentPartPr>
              <p14:xfrm>
                <a:off x="1537134" y="2908332"/>
                <a:ext cx="531000" cy="1888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4D31BA7-7BBA-6686-C5CB-E056090933D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528134" y="2899692"/>
                  <a:ext cx="548640" cy="19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ECDA9DA-0182-FB67-260E-B74C878DAD1C}"/>
                    </a:ext>
                  </a:extLst>
                </p14:cNvPr>
                <p14:cNvContentPartPr/>
                <p14:nvPr/>
              </p14:nvContentPartPr>
              <p14:xfrm>
                <a:off x="1524894" y="4676652"/>
                <a:ext cx="106560" cy="93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ECDA9DA-0182-FB67-260E-B74C878DAD1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516254" y="4667652"/>
                  <a:ext cx="124200" cy="110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D8A3C20D-39EC-C5FF-41A8-3B1770B00838}"/>
              </a:ext>
            </a:extLst>
          </p:cNvPr>
          <p:cNvSpPr txBox="1"/>
          <p:nvPr/>
        </p:nvSpPr>
        <p:spPr>
          <a:xfrm>
            <a:off x="685800" y="152400"/>
            <a:ext cx="699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Quantum States and measurements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EC256BD8-39DB-2830-7978-1F37A0BC0B04}"/>
              </a:ext>
            </a:extLst>
          </p:cNvPr>
          <p:cNvGrpSpPr/>
          <p:nvPr/>
        </p:nvGrpSpPr>
        <p:grpSpPr>
          <a:xfrm>
            <a:off x="1842414" y="4512132"/>
            <a:ext cx="1191960" cy="215640"/>
            <a:chOff x="1842414" y="4512132"/>
            <a:chExt cx="1191960" cy="2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6AFC5A4-83D9-6F4E-E870-3EACA5192733}"/>
                    </a:ext>
                  </a:extLst>
                </p14:cNvPr>
                <p14:cNvContentPartPr/>
                <p14:nvPr/>
              </p14:nvContentPartPr>
              <p14:xfrm>
                <a:off x="1842414" y="4548852"/>
                <a:ext cx="128880" cy="137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6AFC5A4-83D9-6F4E-E870-3EACA519273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833774" y="4539852"/>
                  <a:ext cx="1465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7A8B8E7-170F-F196-4260-8C7E5DE1FF66}"/>
                    </a:ext>
                  </a:extLst>
                </p14:cNvPr>
                <p14:cNvContentPartPr/>
                <p14:nvPr/>
              </p14:nvContentPartPr>
              <p14:xfrm>
                <a:off x="2031414" y="4538412"/>
                <a:ext cx="90360" cy="1591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7A8B8E7-170F-F196-4260-8C7E5DE1FF6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022774" y="4529412"/>
                  <a:ext cx="1080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F904681-6E6A-AD3F-6D98-70DA2B7D2CD9}"/>
                    </a:ext>
                  </a:extLst>
                </p14:cNvPr>
                <p14:cNvContentPartPr/>
                <p14:nvPr/>
              </p14:nvContentPartPr>
              <p14:xfrm>
                <a:off x="2197374" y="4537692"/>
                <a:ext cx="72720" cy="1418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F904681-6E6A-AD3F-6D98-70DA2B7D2CD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88734" y="4528692"/>
                  <a:ext cx="903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87A4536-FDE4-AC03-45A1-F40060D75F41}"/>
                    </a:ext>
                  </a:extLst>
                </p14:cNvPr>
                <p14:cNvContentPartPr/>
                <p14:nvPr/>
              </p14:nvContentPartPr>
              <p14:xfrm>
                <a:off x="2207454" y="4597812"/>
                <a:ext cx="4680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87A4536-FDE4-AC03-45A1-F40060D75F4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198814" y="4588812"/>
                  <a:ext cx="6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B4414D1-4D88-8E4B-84AC-A151017DB000}"/>
                    </a:ext>
                  </a:extLst>
                </p14:cNvPr>
                <p14:cNvContentPartPr/>
                <p14:nvPr/>
              </p14:nvContentPartPr>
              <p14:xfrm>
                <a:off x="2354694" y="4542732"/>
                <a:ext cx="88560" cy="1335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B4414D1-4D88-8E4B-84AC-A151017DB00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345694" y="4534092"/>
                  <a:ext cx="1062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07CB158-0E79-23A9-CD15-483221A29645}"/>
                    </a:ext>
                  </a:extLst>
                </p14:cNvPr>
                <p14:cNvContentPartPr/>
                <p14:nvPr/>
              </p14:nvContentPartPr>
              <p14:xfrm>
                <a:off x="2497974" y="4539492"/>
                <a:ext cx="100440" cy="188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07CB158-0E79-23A9-CD15-483221A2964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88974" y="4530492"/>
                  <a:ext cx="1180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8A48AA2-6184-F52C-95F1-80BA16D12B02}"/>
                    </a:ext>
                  </a:extLst>
                </p14:cNvPr>
                <p14:cNvContentPartPr/>
                <p14:nvPr/>
              </p14:nvContentPartPr>
              <p14:xfrm>
                <a:off x="2517054" y="4651452"/>
                <a:ext cx="57960" cy="17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8A48AA2-6184-F52C-95F1-80BA16D12B0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508414" y="4642452"/>
                  <a:ext cx="75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AAA2AF5-E268-8EB9-51FA-F2F7E44D8D67}"/>
                    </a:ext>
                  </a:extLst>
                </p14:cNvPr>
                <p14:cNvContentPartPr/>
                <p14:nvPr/>
              </p14:nvContentPartPr>
              <p14:xfrm>
                <a:off x="2608134" y="4538412"/>
                <a:ext cx="131040" cy="417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8AAA2AF5-E268-8EB9-51FA-F2F7E44D8D6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599494" y="4529412"/>
                  <a:ext cx="148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41541A3-695C-34E0-9C87-6D14BD215DDA}"/>
                    </a:ext>
                  </a:extLst>
                </p14:cNvPr>
                <p14:cNvContentPartPr/>
                <p14:nvPr/>
              </p14:nvContentPartPr>
              <p14:xfrm>
                <a:off x="2671494" y="4552092"/>
                <a:ext cx="360" cy="1695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41541A3-695C-34E0-9C87-6D14BD215DD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662494" y="4543452"/>
                  <a:ext cx="180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82E2040-307D-D577-CC6A-83900F1335EE}"/>
                    </a:ext>
                  </a:extLst>
                </p14:cNvPr>
                <p14:cNvContentPartPr/>
                <p14:nvPr/>
              </p14:nvContentPartPr>
              <p14:xfrm>
                <a:off x="2752134" y="4541292"/>
                <a:ext cx="101520" cy="1360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82E2040-307D-D577-CC6A-83900F1335E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743494" y="4532292"/>
                  <a:ext cx="1191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D022CCB-2E78-F424-9C11-E936A38FB98B}"/>
                    </a:ext>
                  </a:extLst>
                </p14:cNvPr>
                <p14:cNvContentPartPr/>
                <p14:nvPr/>
              </p14:nvContentPartPr>
              <p14:xfrm>
                <a:off x="2928534" y="4512132"/>
                <a:ext cx="105840" cy="1638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D022CCB-2E78-F424-9C11-E936A38FB98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19534" y="4503492"/>
                  <a:ext cx="123480" cy="18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26B93374-39B3-670B-AB20-D446C155B042}"/>
                  </a:ext>
                </a:extLst>
              </p14:cNvPr>
              <p14:cNvContentPartPr/>
              <p14:nvPr/>
            </p14:nvContentPartPr>
            <p14:xfrm>
              <a:off x="3672672" y="3515252"/>
              <a:ext cx="174960" cy="24120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26B93374-39B3-670B-AB20-D446C155B04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664032" y="3506612"/>
                <a:ext cx="19260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860030EF-5E8C-560E-4AF6-037147821ECD}"/>
                  </a:ext>
                </a:extLst>
              </p14:cNvPr>
              <p14:cNvContentPartPr/>
              <p14:nvPr/>
            </p14:nvContentPartPr>
            <p14:xfrm>
              <a:off x="3931872" y="3546212"/>
              <a:ext cx="155160" cy="2365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860030EF-5E8C-560E-4AF6-037147821EC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923232" y="3537212"/>
                <a:ext cx="1728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289653F1-B8C4-83C1-8D4B-9FC7B59F08C2}"/>
                  </a:ext>
                </a:extLst>
              </p14:cNvPr>
              <p14:cNvContentPartPr/>
              <p14:nvPr/>
            </p14:nvContentPartPr>
            <p14:xfrm>
              <a:off x="4148952" y="3596612"/>
              <a:ext cx="115200" cy="11952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289653F1-B8C4-83C1-8D4B-9FC7B59F08C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140312" y="3587972"/>
                <a:ext cx="1328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0E8FAAC2-2996-061A-08DF-3E5F440E0281}"/>
                  </a:ext>
                </a:extLst>
              </p14:cNvPr>
              <p14:cNvContentPartPr/>
              <p14:nvPr/>
            </p14:nvContentPartPr>
            <p14:xfrm>
              <a:off x="4163352" y="3651332"/>
              <a:ext cx="64080" cy="3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0E8FAAC2-2996-061A-08DF-3E5F440E0281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154712" y="3642332"/>
                <a:ext cx="81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78451CA1-8456-5D9F-AF76-6E0F1D6CAE05}"/>
                  </a:ext>
                </a:extLst>
              </p14:cNvPr>
              <p14:cNvContentPartPr/>
              <p14:nvPr/>
            </p14:nvContentPartPr>
            <p14:xfrm>
              <a:off x="4155072" y="3575372"/>
              <a:ext cx="71640" cy="280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78451CA1-8456-5D9F-AF76-6E0F1D6CAE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146072" y="3566732"/>
                <a:ext cx="89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D6AB0E20-D97A-71F4-E36E-A199333C089B}"/>
                  </a:ext>
                </a:extLst>
              </p14:cNvPr>
              <p14:cNvContentPartPr/>
              <p14:nvPr/>
            </p14:nvContentPartPr>
            <p14:xfrm>
              <a:off x="4322832" y="3553772"/>
              <a:ext cx="106200" cy="2257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D6AB0E20-D97A-71F4-E36E-A199333C089B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313832" y="3545132"/>
                <a:ext cx="123840" cy="24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13B118B-113F-5CC6-3A0B-2B766704EA1B}"/>
              </a:ext>
            </a:extLst>
          </p:cNvPr>
          <p:cNvGrpSpPr/>
          <p:nvPr/>
        </p:nvGrpSpPr>
        <p:grpSpPr>
          <a:xfrm>
            <a:off x="3690672" y="3568172"/>
            <a:ext cx="147600" cy="260640"/>
            <a:chOff x="3826014" y="3567492"/>
            <a:chExt cx="147600" cy="2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E2F72A9-5A8B-8178-80E4-0F4BDAD8944B}"/>
                    </a:ext>
                  </a:extLst>
                </p14:cNvPr>
                <p14:cNvContentPartPr/>
                <p14:nvPr/>
              </p14:nvContentPartPr>
              <p14:xfrm>
                <a:off x="3826014" y="3683412"/>
                <a:ext cx="101880" cy="6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E2F72A9-5A8B-8178-80E4-0F4BDAD8944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817014" y="3674412"/>
                  <a:ext cx="1195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B8262341-6A17-354C-A6E2-4A8A94058C85}"/>
                    </a:ext>
                  </a:extLst>
                </p14:cNvPr>
                <p14:cNvContentPartPr/>
                <p14:nvPr/>
              </p14:nvContentPartPr>
              <p14:xfrm>
                <a:off x="3952734" y="3567492"/>
                <a:ext cx="20880" cy="189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B8262341-6A17-354C-A6E2-4A8A94058C8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943734" y="3558492"/>
                  <a:ext cx="385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9910AC2-698B-2127-833E-7EAD38FB7197}"/>
                    </a:ext>
                  </a:extLst>
                </p14:cNvPr>
                <p14:cNvContentPartPr/>
                <p14:nvPr/>
              </p14:nvContentPartPr>
              <p14:xfrm>
                <a:off x="3955974" y="3751092"/>
                <a:ext cx="360" cy="77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9910AC2-698B-2127-833E-7EAD38FB719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47334" y="3742092"/>
                  <a:ext cx="1800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AA19EA5-3CB5-A05A-5E24-52D4AB7C1C04}"/>
              </a:ext>
            </a:extLst>
          </p:cNvPr>
          <p:cNvGrpSpPr/>
          <p:nvPr/>
        </p:nvGrpSpPr>
        <p:grpSpPr>
          <a:xfrm>
            <a:off x="4492752" y="3470252"/>
            <a:ext cx="768240" cy="299520"/>
            <a:chOff x="4628094" y="3469572"/>
            <a:chExt cx="768240" cy="2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C53D88F-80EC-1B11-966A-4760FB207CBA}"/>
                    </a:ext>
                  </a:extLst>
                </p14:cNvPr>
                <p14:cNvContentPartPr/>
                <p14:nvPr/>
              </p14:nvContentPartPr>
              <p14:xfrm>
                <a:off x="4628094" y="3469572"/>
                <a:ext cx="136440" cy="2433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C53D88F-80EC-1B11-966A-4760FB207CB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619454" y="3460572"/>
                  <a:ext cx="1540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D30A843-FD8C-8A14-16F3-BB20E710DC7E}"/>
                    </a:ext>
                  </a:extLst>
                </p14:cNvPr>
                <p14:cNvContentPartPr/>
                <p14:nvPr/>
              </p14:nvContentPartPr>
              <p14:xfrm>
                <a:off x="4756254" y="3554172"/>
                <a:ext cx="122400" cy="2149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D30A843-FD8C-8A14-16F3-BB20E710DC7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747254" y="3545172"/>
                  <a:ext cx="1400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138A0BE-1301-45AA-A1F7-DC80D5E2A033}"/>
                    </a:ext>
                  </a:extLst>
                </p14:cNvPr>
                <p14:cNvContentPartPr/>
                <p14:nvPr/>
              </p14:nvContentPartPr>
              <p14:xfrm>
                <a:off x="4758774" y="3659652"/>
                <a:ext cx="100440" cy="6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138A0BE-1301-45AA-A1F7-DC80D5E2A03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749774" y="3651012"/>
                  <a:ext cx="1180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2D2F233-3613-59A0-F335-5A854BEF8D33}"/>
                    </a:ext>
                  </a:extLst>
                </p14:cNvPr>
                <p14:cNvContentPartPr/>
                <p14:nvPr/>
              </p14:nvContentPartPr>
              <p14:xfrm>
                <a:off x="4935894" y="3511332"/>
                <a:ext cx="94680" cy="173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2D2F233-3613-59A0-F335-5A854BEF8D3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927254" y="3502332"/>
                  <a:ext cx="1123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F7456BB-3D40-5A6D-51C7-E65A3E7CD0AD}"/>
                    </a:ext>
                  </a:extLst>
                </p14:cNvPr>
                <p14:cNvContentPartPr/>
                <p14:nvPr/>
              </p14:nvContentPartPr>
              <p14:xfrm>
                <a:off x="5030214" y="3526092"/>
                <a:ext cx="79560" cy="1684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F7456BB-3D40-5A6D-51C7-E65A3E7CD0A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021574" y="3517092"/>
                  <a:ext cx="972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0D390D8-413E-BF6C-9348-E5EEA5D7EE21}"/>
                    </a:ext>
                  </a:extLst>
                </p14:cNvPr>
                <p14:cNvContentPartPr/>
                <p14:nvPr/>
              </p14:nvContentPartPr>
              <p14:xfrm>
                <a:off x="5174934" y="3526092"/>
                <a:ext cx="77760" cy="1742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0D390D8-413E-BF6C-9348-E5EEA5D7EE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166294" y="3517092"/>
                  <a:ext cx="954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134CC476-7249-0704-9BCB-0130802F9E08}"/>
                    </a:ext>
                  </a:extLst>
                </p14:cNvPr>
                <p14:cNvContentPartPr/>
                <p14:nvPr/>
              </p14:nvContentPartPr>
              <p14:xfrm>
                <a:off x="5192574" y="3599532"/>
                <a:ext cx="76320" cy="93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134CC476-7249-0704-9BCB-0130802F9E0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83934" y="3590532"/>
                  <a:ext cx="939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B5C41AE-AC7A-445C-E19D-5B152F849BF7}"/>
                    </a:ext>
                  </a:extLst>
                </p14:cNvPr>
                <p14:cNvContentPartPr/>
                <p14:nvPr/>
              </p14:nvContentPartPr>
              <p14:xfrm>
                <a:off x="5286894" y="3489012"/>
                <a:ext cx="109440" cy="2304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B5C41AE-AC7A-445C-E19D-5B152F849BF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277894" y="3480012"/>
                  <a:ext cx="1270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EDB70145-BBFD-77F2-1E79-A07605D8036F}"/>
                    </a:ext>
                  </a:extLst>
                </p14:cNvPr>
                <p14:cNvContentPartPr/>
                <p14:nvPr/>
              </p14:nvContentPartPr>
              <p14:xfrm>
                <a:off x="5364294" y="3497652"/>
                <a:ext cx="288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EDB70145-BBFD-77F2-1E79-A07605D8036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355294" y="348901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A71FD7A-8B5D-4033-8E2C-D08B33253EAD}"/>
              </a:ext>
            </a:extLst>
          </p:cNvPr>
          <p:cNvGrpSpPr/>
          <p:nvPr/>
        </p:nvGrpSpPr>
        <p:grpSpPr>
          <a:xfrm>
            <a:off x="3102414" y="2765412"/>
            <a:ext cx="1975680" cy="1803240"/>
            <a:chOff x="3102414" y="2765412"/>
            <a:chExt cx="1975680" cy="180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635D324-1879-81D6-65AA-9F1962FEC170}"/>
                    </a:ext>
                  </a:extLst>
                </p14:cNvPr>
                <p14:cNvContentPartPr/>
                <p14:nvPr/>
              </p14:nvContentPartPr>
              <p14:xfrm>
                <a:off x="3102414" y="2765412"/>
                <a:ext cx="1975680" cy="17946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635D324-1879-81D6-65AA-9F1962FEC17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093774" y="2756412"/>
                  <a:ext cx="1993320" cy="18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053FB84-F5DF-C8DD-2A8E-B39F89ABD4EE}"/>
                    </a:ext>
                  </a:extLst>
                </p14:cNvPr>
                <p14:cNvContentPartPr/>
                <p14:nvPr/>
              </p14:nvContentPartPr>
              <p14:xfrm>
                <a:off x="4918974" y="4395492"/>
                <a:ext cx="155520" cy="1731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053FB84-F5DF-C8DD-2A8E-B39F89ABD4E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09974" y="4386852"/>
                  <a:ext cx="17316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47F03A2E-B203-72FB-C64A-4A0691D924E3}"/>
              </a:ext>
            </a:extLst>
          </p:cNvPr>
          <p:cNvGrpSpPr/>
          <p:nvPr/>
        </p:nvGrpSpPr>
        <p:grpSpPr>
          <a:xfrm>
            <a:off x="5224974" y="3961692"/>
            <a:ext cx="1686960" cy="590040"/>
            <a:chOff x="5224974" y="3961692"/>
            <a:chExt cx="1686960" cy="59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834D3F5-44B8-C40E-1344-5464394258A4}"/>
                    </a:ext>
                  </a:extLst>
                </p14:cNvPr>
                <p14:cNvContentPartPr/>
                <p14:nvPr/>
              </p14:nvContentPartPr>
              <p14:xfrm>
                <a:off x="5224974" y="4304412"/>
                <a:ext cx="88560" cy="227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834D3F5-44B8-C40E-1344-5464394258A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215974" y="4295772"/>
                  <a:ext cx="1062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E890162-3953-6DAE-C3EB-DC1A994CB7F3}"/>
                    </a:ext>
                  </a:extLst>
                </p14:cNvPr>
                <p14:cNvContentPartPr/>
                <p14:nvPr/>
              </p14:nvContentPartPr>
              <p14:xfrm>
                <a:off x="5254494" y="4421052"/>
                <a:ext cx="84240" cy="28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E890162-3953-6DAE-C3EB-DC1A994CB7F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245494" y="4412052"/>
                  <a:ext cx="101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4191F63-E398-6431-CAAF-5418045A834F}"/>
                    </a:ext>
                  </a:extLst>
                </p14:cNvPr>
                <p14:cNvContentPartPr/>
                <p14:nvPr/>
              </p14:nvContentPartPr>
              <p14:xfrm>
                <a:off x="5380134" y="4319172"/>
                <a:ext cx="22320" cy="232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4191F63-E398-6431-CAAF-5418045A834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371134" y="4310532"/>
                  <a:ext cx="399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36E22A7-A67B-D8EB-4EDE-B1E09682C626}"/>
                    </a:ext>
                  </a:extLst>
                </p14:cNvPr>
                <p14:cNvContentPartPr/>
                <p14:nvPr/>
              </p14:nvContentPartPr>
              <p14:xfrm>
                <a:off x="5477334" y="4296492"/>
                <a:ext cx="113400" cy="2296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36E22A7-A67B-D8EB-4EDE-B1E09682C62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468334" y="4287492"/>
                  <a:ext cx="1310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4434D69-216A-7C95-3E05-F5A75ACB16A5}"/>
                    </a:ext>
                  </a:extLst>
                </p14:cNvPr>
                <p14:cNvContentPartPr/>
                <p14:nvPr/>
              </p14:nvContentPartPr>
              <p14:xfrm>
                <a:off x="5679294" y="4268412"/>
                <a:ext cx="90000" cy="1677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4434D69-216A-7C95-3E05-F5A75ACB16A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670654" y="4259412"/>
                  <a:ext cx="1076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F620654-D67C-0DEF-5F8A-B471D72F8B7D}"/>
                    </a:ext>
                  </a:extLst>
                </p14:cNvPr>
                <p14:cNvContentPartPr/>
                <p14:nvPr/>
              </p14:nvContentPartPr>
              <p14:xfrm>
                <a:off x="5678214" y="4383252"/>
                <a:ext cx="86400" cy="29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F620654-D67C-0DEF-5F8A-B471D72F8B7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669574" y="4374252"/>
                  <a:ext cx="104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51B6A85C-ECDC-0F75-F694-4D7EBB0A1715}"/>
                    </a:ext>
                  </a:extLst>
                </p14:cNvPr>
                <p14:cNvContentPartPr/>
                <p14:nvPr/>
              </p14:nvContentPartPr>
              <p14:xfrm>
                <a:off x="5818974" y="4215852"/>
                <a:ext cx="113400" cy="203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51B6A85C-ECDC-0F75-F694-4D7EBB0A171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809974" y="4207212"/>
                  <a:ext cx="1310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D1C0DF4-FE82-CF6F-0E07-C8A0C9FE99A0}"/>
                    </a:ext>
                  </a:extLst>
                </p14:cNvPr>
                <p14:cNvContentPartPr/>
                <p14:nvPr/>
              </p14:nvContentPartPr>
              <p14:xfrm>
                <a:off x="5989614" y="4202892"/>
                <a:ext cx="140040" cy="1753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D1C0DF4-FE82-CF6F-0E07-C8A0C9FE99A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980614" y="4193892"/>
                  <a:ext cx="1576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752CB14-3002-1713-7DE1-CBE504E2883E}"/>
                    </a:ext>
                  </a:extLst>
                </p14:cNvPr>
                <p14:cNvContentPartPr/>
                <p14:nvPr/>
              </p14:nvContentPartPr>
              <p14:xfrm>
                <a:off x="6130734" y="4152852"/>
                <a:ext cx="171360" cy="788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752CB14-3002-1713-7DE1-CBE504E2883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121734" y="4143852"/>
                  <a:ext cx="1890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F9283CD-EEE2-B6DC-4C88-03E30778D0D8}"/>
                    </a:ext>
                  </a:extLst>
                </p14:cNvPr>
                <p14:cNvContentPartPr/>
                <p14:nvPr/>
              </p14:nvContentPartPr>
              <p14:xfrm>
                <a:off x="6211734" y="4221972"/>
                <a:ext cx="360" cy="1350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F9283CD-EEE2-B6DC-4C88-03E30778D0D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202734" y="4213332"/>
                  <a:ext cx="180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F16F5B10-48F5-D3A7-B60B-A3B7118C81F3}"/>
                    </a:ext>
                  </a:extLst>
                </p14:cNvPr>
                <p14:cNvContentPartPr/>
                <p14:nvPr/>
              </p14:nvContentPartPr>
              <p14:xfrm>
                <a:off x="6301014" y="4098852"/>
                <a:ext cx="234000" cy="234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F16F5B10-48F5-D3A7-B60B-A3B7118C81F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292374" y="4090212"/>
                  <a:ext cx="2516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B054EA18-B74B-B782-5979-90700D79A111}"/>
                    </a:ext>
                  </a:extLst>
                </p14:cNvPr>
                <p14:cNvContentPartPr/>
                <p14:nvPr/>
              </p14:nvContentPartPr>
              <p14:xfrm>
                <a:off x="6360774" y="4205052"/>
                <a:ext cx="105120" cy="16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B054EA18-B74B-B782-5979-90700D79A11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52134" y="4196052"/>
                  <a:ext cx="1227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0A5E80C4-CFBA-F6E5-60A6-6EBC87FE11E6}"/>
                    </a:ext>
                  </a:extLst>
                </p14:cNvPr>
                <p14:cNvContentPartPr/>
                <p14:nvPr/>
              </p14:nvContentPartPr>
              <p14:xfrm>
                <a:off x="6476694" y="4057092"/>
                <a:ext cx="131400" cy="56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0A5E80C4-CFBA-F6E5-60A6-6EBC87FE11E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468054" y="4048092"/>
                  <a:ext cx="1490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F0B5F7D-16C1-1E10-EEC8-78CEAC4016FA}"/>
                    </a:ext>
                  </a:extLst>
                </p14:cNvPr>
                <p14:cNvContentPartPr/>
                <p14:nvPr/>
              </p14:nvContentPartPr>
              <p14:xfrm>
                <a:off x="6550854" y="4086612"/>
                <a:ext cx="25920" cy="1832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F0B5F7D-16C1-1E10-EEC8-78CEAC4016F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42214" y="4077972"/>
                  <a:ext cx="43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3A65742-2875-1595-5C49-72E4A42B8D82}"/>
                    </a:ext>
                  </a:extLst>
                </p14:cNvPr>
                <p14:cNvContentPartPr/>
                <p14:nvPr/>
              </p14:nvContentPartPr>
              <p14:xfrm>
                <a:off x="6654174" y="4033692"/>
                <a:ext cx="87120" cy="1969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3A65742-2875-1595-5C49-72E4A42B8D8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645174" y="4024692"/>
                  <a:ext cx="1047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9D32EB9-1A2A-92FF-3337-30CB4F239001}"/>
                    </a:ext>
                  </a:extLst>
                </p14:cNvPr>
                <p14:cNvContentPartPr/>
                <p14:nvPr/>
              </p14:nvContentPartPr>
              <p14:xfrm>
                <a:off x="6660654" y="4105332"/>
                <a:ext cx="66960" cy="2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9D32EB9-1A2A-92FF-3337-30CB4F23900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652014" y="4096692"/>
                  <a:ext cx="84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1F1475B-E6E0-5332-C850-4440077F5204}"/>
                    </a:ext>
                  </a:extLst>
                </p14:cNvPr>
                <p14:cNvContentPartPr/>
                <p14:nvPr/>
              </p14:nvContentPartPr>
              <p14:xfrm>
                <a:off x="6792414" y="3961692"/>
                <a:ext cx="119520" cy="1764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1F1475B-E6E0-5332-C850-4440077F520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783774" y="3952692"/>
                  <a:ext cx="137160" cy="19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64FC27-1A59-4611-9223-1B2505B78F44}"/>
              </a:ext>
            </a:extLst>
          </p:cNvPr>
          <p:cNvGrpSpPr/>
          <p:nvPr/>
        </p:nvGrpSpPr>
        <p:grpSpPr>
          <a:xfrm>
            <a:off x="513640" y="5461092"/>
            <a:ext cx="3739568" cy="963504"/>
            <a:chOff x="1138974" y="4801932"/>
            <a:chExt cx="3739568" cy="963504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9EE1941-D40D-7675-3D99-04C2D39EE543}"/>
                </a:ext>
              </a:extLst>
            </p:cNvPr>
            <p:cNvGrpSpPr/>
            <p:nvPr/>
          </p:nvGrpSpPr>
          <p:grpSpPr>
            <a:xfrm>
              <a:off x="1265334" y="5190012"/>
              <a:ext cx="1100520" cy="376920"/>
              <a:chOff x="1265334" y="5190012"/>
              <a:chExt cx="110052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0FF96834-0C1F-82E3-B6A1-B21CA7CB20B6}"/>
                      </a:ext>
                    </a:extLst>
                  </p14:cNvPr>
                  <p14:cNvContentPartPr/>
                  <p14:nvPr/>
                </p14:nvContentPartPr>
                <p14:xfrm>
                  <a:off x="1265334" y="5358852"/>
                  <a:ext cx="145440" cy="3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FF96834-0C1F-82E3-B6A1-B21CA7CB20B6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256334" y="5350212"/>
                    <a:ext cx="163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50F65339-E2CB-EC81-2F52-6211C6B8D510}"/>
                      </a:ext>
                    </a:extLst>
                  </p14:cNvPr>
                  <p14:cNvContentPartPr/>
                  <p14:nvPr/>
                </p14:nvContentPartPr>
                <p14:xfrm>
                  <a:off x="1615254" y="5190012"/>
                  <a:ext cx="270720" cy="37692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50F65339-E2CB-EC81-2F52-6211C6B8D51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606254" y="5181012"/>
                    <a:ext cx="288360" cy="39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869DA7DF-54B2-A5F6-513F-BB933008487A}"/>
                      </a:ext>
                    </a:extLst>
                  </p14:cNvPr>
                  <p14:cNvContentPartPr/>
                  <p14:nvPr/>
                </p14:nvContentPartPr>
                <p14:xfrm>
                  <a:off x="2173614" y="5230332"/>
                  <a:ext cx="192240" cy="3045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869DA7DF-54B2-A5F6-513F-BB933008487A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164974" y="5221692"/>
                    <a:ext cx="209880" cy="32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9150D0E-D6F9-3FAC-8AA4-5B3FA4C3DA2E}"/>
                </a:ext>
              </a:extLst>
            </p:cNvPr>
            <p:cNvGrpSpPr/>
            <p:nvPr/>
          </p:nvGrpSpPr>
          <p:grpSpPr>
            <a:xfrm>
              <a:off x="2697054" y="5295492"/>
              <a:ext cx="149760" cy="178200"/>
              <a:chOff x="2697054" y="5295492"/>
              <a:chExt cx="14976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A34C310D-01C2-BF61-B93B-6F9EF8AB8705}"/>
                      </a:ext>
                    </a:extLst>
                  </p14:cNvPr>
                  <p14:cNvContentPartPr/>
                  <p14:nvPr/>
                </p14:nvContentPartPr>
                <p14:xfrm>
                  <a:off x="2697054" y="5389812"/>
                  <a:ext cx="149760" cy="288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A34C310D-01C2-BF61-B93B-6F9EF8AB870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688414" y="5381172"/>
                    <a:ext cx="167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FCB8309D-511B-F69D-72F1-B46AA908AFBE}"/>
                      </a:ext>
                    </a:extLst>
                  </p14:cNvPr>
                  <p14:cNvContentPartPr/>
                  <p14:nvPr/>
                </p14:nvContentPartPr>
                <p14:xfrm>
                  <a:off x="2798574" y="5295492"/>
                  <a:ext cx="2880" cy="1782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FCB8309D-511B-F69D-72F1-B46AA908AFBE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789934" y="5286852"/>
                    <a:ext cx="20520" cy="195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384A8D2-6CC5-6618-277B-03EE9BDD6431}"/>
                    </a:ext>
                  </a:extLst>
                </p14:cNvPr>
                <p14:cNvContentPartPr/>
                <p14:nvPr/>
              </p14:nvContentPartPr>
              <p14:xfrm>
                <a:off x="1138974" y="5020452"/>
                <a:ext cx="207000" cy="687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384A8D2-6CC5-6618-277B-03EE9BDD643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29974" y="5011452"/>
                  <a:ext cx="224640" cy="705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3EBCD82-0E8F-ABE7-CD33-0A76C3FF810F}"/>
                </a:ext>
              </a:extLst>
            </p:cNvPr>
            <p:cNvGrpSpPr/>
            <p:nvPr/>
          </p:nvGrpSpPr>
          <p:grpSpPr>
            <a:xfrm>
              <a:off x="3042654" y="4801932"/>
              <a:ext cx="1815840" cy="875160"/>
              <a:chOff x="3042654" y="4801932"/>
              <a:chExt cx="1815840" cy="87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36E2973A-2914-B70D-237C-19B4D7F99183}"/>
                      </a:ext>
                    </a:extLst>
                  </p14:cNvPr>
                  <p14:cNvContentPartPr/>
                  <p14:nvPr/>
                </p14:nvContentPartPr>
                <p14:xfrm>
                  <a:off x="3117174" y="5101812"/>
                  <a:ext cx="360" cy="6840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36E2973A-2914-B70D-237C-19B4D7F99183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108534" y="5092812"/>
                    <a:ext cx="18000" cy="8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C435D31-B89D-40FF-EEAB-B8AF028A72AC}"/>
                      </a:ext>
                    </a:extLst>
                  </p14:cNvPr>
                  <p14:cNvContentPartPr/>
                  <p14:nvPr/>
                </p14:nvContentPartPr>
                <p14:xfrm>
                  <a:off x="3042654" y="5303412"/>
                  <a:ext cx="22572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C435D31-B89D-40FF-EEAB-B8AF028A72A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034014" y="5294412"/>
                    <a:ext cx="24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22586E4A-8F3F-9B95-7EC7-A2233A6B30F2}"/>
                      </a:ext>
                    </a:extLst>
                  </p14:cNvPr>
                  <p14:cNvContentPartPr/>
                  <p14:nvPr/>
                </p14:nvContentPartPr>
                <p14:xfrm>
                  <a:off x="3147774" y="5352372"/>
                  <a:ext cx="223920" cy="32472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22586E4A-8F3F-9B95-7EC7-A2233A6B30F2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139134" y="5343372"/>
                    <a:ext cx="241560" cy="34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7608E593-A40C-BC8C-9146-7DC718EFC42F}"/>
                      </a:ext>
                    </a:extLst>
                  </p14:cNvPr>
                  <p14:cNvContentPartPr/>
                  <p14:nvPr/>
                </p14:nvContentPartPr>
                <p14:xfrm>
                  <a:off x="3224454" y="5300892"/>
                  <a:ext cx="17604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7608E593-A40C-BC8C-9146-7DC718EFC42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3215814" y="5292252"/>
                    <a:ext cx="193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10AFCBD4-EE53-BD53-60F7-9E5B0DA96994}"/>
                      </a:ext>
                    </a:extLst>
                  </p14:cNvPr>
                  <p14:cNvContentPartPr/>
                  <p14:nvPr/>
                </p14:nvContentPartPr>
                <p14:xfrm>
                  <a:off x="3579054" y="5158692"/>
                  <a:ext cx="192240" cy="29124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10AFCBD4-EE53-BD53-60F7-9E5B0DA9699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3570054" y="5150052"/>
                    <a:ext cx="209880" cy="3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E5C01EDC-0796-059F-15D3-994F72B40F6A}"/>
                      </a:ext>
                    </a:extLst>
                  </p14:cNvPr>
                  <p14:cNvContentPartPr/>
                  <p14:nvPr/>
                </p14:nvContentPartPr>
                <p14:xfrm>
                  <a:off x="3752574" y="4987692"/>
                  <a:ext cx="162360" cy="36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E5C01EDC-0796-059F-15D3-994F72B40F6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3743934" y="4978692"/>
                    <a:ext cx="180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8AEA07BE-48A5-BC70-230E-71D37C41CA17}"/>
                      </a:ext>
                    </a:extLst>
                  </p14:cNvPr>
                  <p14:cNvContentPartPr/>
                  <p14:nvPr/>
                </p14:nvContentPartPr>
                <p14:xfrm>
                  <a:off x="3858054" y="5009652"/>
                  <a:ext cx="6480" cy="13356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8AEA07BE-48A5-BC70-230E-71D37C41CA17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3849054" y="5001012"/>
                    <a:ext cx="2412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4FD40379-06A3-6035-8F97-76486C66D028}"/>
                      </a:ext>
                    </a:extLst>
                  </p14:cNvPr>
                  <p14:cNvContentPartPr/>
                  <p14:nvPr/>
                </p14:nvContentPartPr>
                <p14:xfrm>
                  <a:off x="4047774" y="5137812"/>
                  <a:ext cx="142560" cy="27900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4FD40379-06A3-6035-8F97-76486C66D028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039134" y="5129172"/>
                    <a:ext cx="16020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7CB2E242-A534-EC40-8236-EF8BAB54EBEA}"/>
                      </a:ext>
                    </a:extLst>
                  </p14:cNvPr>
                  <p14:cNvContentPartPr/>
                  <p14:nvPr/>
                </p14:nvContentPartPr>
                <p14:xfrm>
                  <a:off x="3987294" y="5131692"/>
                  <a:ext cx="257400" cy="3240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7CB2E242-A534-EC40-8236-EF8BAB54EBE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3978654" y="5123052"/>
                    <a:ext cx="27504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90D01DC7-BE84-212A-6115-E810749E34A6}"/>
                      </a:ext>
                    </a:extLst>
                  </p14:cNvPr>
                  <p14:cNvContentPartPr/>
                  <p14:nvPr/>
                </p14:nvContentPartPr>
                <p14:xfrm>
                  <a:off x="4424694" y="5057892"/>
                  <a:ext cx="258840" cy="3387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90D01DC7-BE84-212A-6115-E810749E34A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415694" y="5049252"/>
                    <a:ext cx="276480" cy="35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81E13464-2853-ED0C-2A08-6603D7B6A7E9}"/>
                      </a:ext>
                    </a:extLst>
                  </p14:cNvPr>
                  <p14:cNvContentPartPr/>
                  <p14:nvPr/>
                </p14:nvContentPartPr>
                <p14:xfrm>
                  <a:off x="4664814" y="4801932"/>
                  <a:ext cx="193680" cy="78732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81E13464-2853-ED0C-2A08-6603D7B6A7E9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656174" y="4793292"/>
                    <a:ext cx="211320" cy="80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AFCAC6B8-8C4D-D6C7-3A71-9CD7D84E07E8}"/>
                      </a:ext>
                    </a:extLst>
                  </p14:cNvPr>
                  <p14:cNvContentPartPr/>
                  <p14:nvPr/>
                </p14:nvContentPartPr>
                <p14:xfrm>
                  <a:off x="3117894" y="5003172"/>
                  <a:ext cx="360" cy="16452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AFCAC6B8-8C4D-D6C7-3A71-9CD7D84E07E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3109254" y="4994532"/>
                    <a:ext cx="18000" cy="182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8447933-84C7-0F76-BBD0-0FD2FFFF2F2F}"/>
                </a:ext>
              </a:extLst>
            </p:cNvPr>
            <p:cNvGrpSpPr/>
            <p:nvPr/>
          </p:nvGrpSpPr>
          <p:grpSpPr>
            <a:xfrm>
              <a:off x="1843134" y="5000652"/>
              <a:ext cx="222120" cy="185400"/>
              <a:chOff x="1843134" y="5000652"/>
              <a:chExt cx="222120" cy="185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05414830-82E3-D2BB-7E27-1D857DF21128}"/>
                      </a:ext>
                    </a:extLst>
                  </p14:cNvPr>
                  <p14:cNvContentPartPr/>
                  <p14:nvPr/>
                </p14:nvContentPartPr>
                <p14:xfrm>
                  <a:off x="1843134" y="5000652"/>
                  <a:ext cx="222120" cy="2412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05414830-82E3-D2BB-7E27-1D857DF21128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834494" y="4992012"/>
                    <a:ext cx="2397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FD6CA835-B773-22DF-42C8-3A9CD31202B0}"/>
                      </a:ext>
                    </a:extLst>
                  </p14:cNvPr>
                  <p14:cNvContentPartPr/>
                  <p14:nvPr/>
                </p14:nvContentPartPr>
                <p14:xfrm>
                  <a:off x="1958694" y="5017212"/>
                  <a:ext cx="9000" cy="16884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FD6CA835-B773-22DF-42C8-3A9CD31202B0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950054" y="5008572"/>
                    <a:ext cx="26640" cy="186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3539904-79AE-58D6-6FC6-DBB07A9FA34D}"/>
                    </a:ext>
                  </a:extLst>
                </p14:cNvPr>
                <p14:cNvContentPartPr/>
                <p14:nvPr/>
              </p14:nvContentPartPr>
              <p14:xfrm>
                <a:off x="4878182" y="5759316"/>
                <a:ext cx="360" cy="6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3539904-79AE-58D6-6FC6-DBB07A9FA34D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869182" y="5750316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 descr="STANLEY Tape Measure, Chrome, 25-Foot (33-425) - Amazon.com">
            <a:extLst>
              <a:ext uri="{FF2B5EF4-FFF2-40B4-BE49-F238E27FC236}">
                <a16:creationId xmlns:a16="http://schemas.microsoft.com/office/drawing/2014/main" id="{931D23C7-1F46-279A-2A5D-2561510F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712">
            <a:off x="542854" y="3712012"/>
            <a:ext cx="1037247" cy="103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titled.png">
            <a:extLst>
              <a:ext uri="{FF2B5EF4-FFF2-40B4-BE49-F238E27FC236}">
                <a16:creationId xmlns:a16="http://schemas.microsoft.com/office/drawing/2014/main" id="{1367F058-4F70-04D2-ECF9-DBAD1A68BF2F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81" y="4651452"/>
            <a:ext cx="554451" cy="11582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E2B8E3-39B6-3D63-81ED-F58B262AA2A4}"/>
              </a:ext>
            </a:extLst>
          </p:cNvPr>
          <p:cNvPicPr>
            <a:picLocks noChangeAspect="1"/>
          </p:cNvPicPr>
          <p:nvPr/>
        </p:nvPicPr>
        <p:blipFill>
          <a:blip r:embed="rId231"/>
          <a:stretch>
            <a:fillRect/>
          </a:stretch>
        </p:blipFill>
        <p:spPr>
          <a:xfrm>
            <a:off x="6595069" y="1660438"/>
            <a:ext cx="563193" cy="2079973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48940CA-5BB8-7E41-1962-A90F1747D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2522"/>
    </mc:Choice>
    <mc:Fallback xmlns="">
      <p:transition advClick="0" advTm="8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262B-D13D-1F6F-CF65-FD925F54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8A3C20D-39EC-C5FF-41A8-3B1770B00838}"/>
              </a:ext>
            </a:extLst>
          </p:cNvPr>
          <p:cNvSpPr txBox="1"/>
          <p:nvPr/>
        </p:nvSpPr>
        <p:spPr>
          <a:xfrm>
            <a:off x="685800" y="152400"/>
            <a:ext cx="4655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Operator form needed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64FC27-1A59-4611-9223-1B2505B78F44}"/>
              </a:ext>
            </a:extLst>
          </p:cNvPr>
          <p:cNvGrpSpPr/>
          <p:nvPr/>
        </p:nvGrpSpPr>
        <p:grpSpPr>
          <a:xfrm>
            <a:off x="2753256" y="3066880"/>
            <a:ext cx="3739568" cy="963504"/>
            <a:chOff x="1138974" y="4801932"/>
            <a:chExt cx="3739568" cy="963504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9EE1941-D40D-7675-3D99-04C2D39EE543}"/>
                </a:ext>
              </a:extLst>
            </p:cNvPr>
            <p:cNvGrpSpPr/>
            <p:nvPr/>
          </p:nvGrpSpPr>
          <p:grpSpPr>
            <a:xfrm>
              <a:off x="1265334" y="5190012"/>
              <a:ext cx="1100520" cy="376920"/>
              <a:chOff x="1265334" y="5190012"/>
              <a:chExt cx="110052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0FF96834-0C1F-82E3-B6A1-B21CA7CB20B6}"/>
                      </a:ext>
                    </a:extLst>
                  </p14:cNvPr>
                  <p14:cNvContentPartPr/>
                  <p14:nvPr/>
                </p14:nvContentPartPr>
                <p14:xfrm>
                  <a:off x="1265334" y="5358852"/>
                  <a:ext cx="145440" cy="3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FF96834-0C1F-82E3-B6A1-B21CA7CB20B6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256334" y="5350212"/>
                    <a:ext cx="163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50F65339-E2CB-EC81-2F52-6211C6B8D510}"/>
                      </a:ext>
                    </a:extLst>
                  </p14:cNvPr>
                  <p14:cNvContentPartPr/>
                  <p14:nvPr/>
                </p14:nvContentPartPr>
                <p14:xfrm>
                  <a:off x="1615254" y="5190012"/>
                  <a:ext cx="270720" cy="37692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50F65339-E2CB-EC81-2F52-6211C6B8D51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606254" y="5181012"/>
                    <a:ext cx="288360" cy="39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869DA7DF-54B2-A5F6-513F-BB933008487A}"/>
                      </a:ext>
                    </a:extLst>
                  </p14:cNvPr>
                  <p14:cNvContentPartPr/>
                  <p14:nvPr/>
                </p14:nvContentPartPr>
                <p14:xfrm>
                  <a:off x="2173614" y="5230332"/>
                  <a:ext cx="192240" cy="3045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869DA7DF-54B2-A5F6-513F-BB933008487A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164974" y="5221692"/>
                    <a:ext cx="209880" cy="32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9150D0E-D6F9-3FAC-8AA4-5B3FA4C3DA2E}"/>
                </a:ext>
              </a:extLst>
            </p:cNvPr>
            <p:cNvGrpSpPr/>
            <p:nvPr/>
          </p:nvGrpSpPr>
          <p:grpSpPr>
            <a:xfrm>
              <a:off x="2697054" y="5295492"/>
              <a:ext cx="149760" cy="178200"/>
              <a:chOff x="2697054" y="5295492"/>
              <a:chExt cx="14976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A34C310D-01C2-BF61-B93B-6F9EF8AB8705}"/>
                      </a:ext>
                    </a:extLst>
                  </p14:cNvPr>
                  <p14:cNvContentPartPr/>
                  <p14:nvPr/>
                </p14:nvContentPartPr>
                <p14:xfrm>
                  <a:off x="2697054" y="5389812"/>
                  <a:ext cx="149760" cy="288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A34C310D-01C2-BF61-B93B-6F9EF8AB870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688414" y="5381172"/>
                    <a:ext cx="167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FCB8309D-511B-F69D-72F1-B46AA908AFBE}"/>
                      </a:ext>
                    </a:extLst>
                  </p14:cNvPr>
                  <p14:cNvContentPartPr/>
                  <p14:nvPr/>
                </p14:nvContentPartPr>
                <p14:xfrm>
                  <a:off x="2798574" y="5295492"/>
                  <a:ext cx="2880" cy="1782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FCB8309D-511B-F69D-72F1-B46AA908AFBE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789934" y="5286852"/>
                    <a:ext cx="20520" cy="195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384A8D2-6CC5-6618-277B-03EE9BDD6431}"/>
                    </a:ext>
                  </a:extLst>
                </p14:cNvPr>
                <p14:cNvContentPartPr/>
                <p14:nvPr/>
              </p14:nvContentPartPr>
              <p14:xfrm>
                <a:off x="1138974" y="5020452"/>
                <a:ext cx="207000" cy="687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384A8D2-6CC5-6618-277B-03EE9BDD643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29974" y="5011452"/>
                  <a:ext cx="224640" cy="705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3EBCD82-0E8F-ABE7-CD33-0A76C3FF810F}"/>
                </a:ext>
              </a:extLst>
            </p:cNvPr>
            <p:cNvGrpSpPr/>
            <p:nvPr/>
          </p:nvGrpSpPr>
          <p:grpSpPr>
            <a:xfrm>
              <a:off x="3042654" y="4801932"/>
              <a:ext cx="1815840" cy="875160"/>
              <a:chOff x="3042654" y="4801932"/>
              <a:chExt cx="1815840" cy="87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36E2973A-2914-B70D-237C-19B4D7F99183}"/>
                      </a:ext>
                    </a:extLst>
                  </p14:cNvPr>
                  <p14:cNvContentPartPr/>
                  <p14:nvPr/>
                </p14:nvContentPartPr>
                <p14:xfrm>
                  <a:off x="3117174" y="5101812"/>
                  <a:ext cx="360" cy="6840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36E2973A-2914-B70D-237C-19B4D7F99183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108534" y="5092812"/>
                    <a:ext cx="18000" cy="8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C435D31-B89D-40FF-EEAB-B8AF028A72AC}"/>
                      </a:ext>
                    </a:extLst>
                  </p14:cNvPr>
                  <p14:cNvContentPartPr/>
                  <p14:nvPr/>
                </p14:nvContentPartPr>
                <p14:xfrm>
                  <a:off x="3042654" y="5303412"/>
                  <a:ext cx="22572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C435D31-B89D-40FF-EEAB-B8AF028A72A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034014" y="5294412"/>
                    <a:ext cx="24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22586E4A-8F3F-9B95-7EC7-A2233A6B30F2}"/>
                      </a:ext>
                    </a:extLst>
                  </p14:cNvPr>
                  <p14:cNvContentPartPr/>
                  <p14:nvPr/>
                </p14:nvContentPartPr>
                <p14:xfrm>
                  <a:off x="3147774" y="5352372"/>
                  <a:ext cx="223920" cy="32472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22586E4A-8F3F-9B95-7EC7-A2233A6B30F2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139134" y="5343372"/>
                    <a:ext cx="241560" cy="34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7608E593-A40C-BC8C-9146-7DC718EFC42F}"/>
                      </a:ext>
                    </a:extLst>
                  </p14:cNvPr>
                  <p14:cNvContentPartPr/>
                  <p14:nvPr/>
                </p14:nvContentPartPr>
                <p14:xfrm>
                  <a:off x="3224454" y="5300892"/>
                  <a:ext cx="17604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7608E593-A40C-BC8C-9146-7DC718EFC42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3215814" y="5292252"/>
                    <a:ext cx="193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10AFCBD4-EE53-BD53-60F7-9E5B0DA96994}"/>
                      </a:ext>
                    </a:extLst>
                  </p14:cNvPr>
                  <p14:cNvContentPartPr/>
                  <p14:nvPr/>
                </p14:nvContentPartPr>
                <p14:xfrm>
                  <a:off x="3579054" y="5158692"/>
                  <a:ext cx="192240" cy="29124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10AFCBD4-EE53-BD53-60F7-9E5B0DA9699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3570054" y="5150052"/>
                    <a:ext cx="209880" cy="3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E5C01EDC-0796-059F-15D3-994F72B40F6A}"/>
                      </a:ext>
                    </a:extLst>
                  </p14:cNvPr>
                  <p14:cNvContentPartPr/>
                  <p14:nvPr/>
                </p14:nvContentPartPr>
                <p14:xfrm>
                  <a:off x="3752574" y="4987692"/>
                  <a:ext cx="162360" cy="36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E5C01EDC-0796-059F-15D3-994F72B40F6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3743934" y="4978692"/>
                    <a:ext cx="180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8AEA07BE-48A5-BC70-230E-71D37C41CA17}"/>
                      </a:ext>
                    </a:extLst>
                  </p14:cNvPr>
                  <p14:cNvContentPartPr/>
                  <p14:nvPr/>
                </p14:nvContentPartPr>
                <p14:xfrm>
                  <a:off x="3858054" y="5009652"/>
                  <a:ext cx="6480" cy="13356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8AEA07BE-48A5-BC70-230E-71D37C41CA17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3849054" y="5001012"/>
                    <a:ext cx="2412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4FD40379-06A3-6035-8F97-76486C66D028}"/>
                      </a:ext>
                    </a:extLst>
                  </p14:cNvPr>
                  <p14:cNvContentPartPr/>
                  <p14:nvPr/>
                </p14:nvContentPartPr>
                <p14:xfrm>
                  <a:off x="4047774" y="5137812"/>
                  <a:ext cx="142560" cy="27900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4FD40379-06A3-6035-8F97-76486C66D028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039134" y="5129172"/>
                    <a:ext cx="16020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7CB2E242-A534-EC40-8236-EF8BAB54EBEA}"/>
                      </a:ext>
                    </a:extLst>
                  </p14:cNvPr>
                  <p14:cNvContentPartPr/>
                  <p14:nvPr/>
                </p14:nvContentPartPr>
                <p14:xfrm>
                  <a:off x="3987294" y="5131692"/>
                  <a:ext cx="257400" cy="3240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7CB2E242-A534-EC40-8236-EF8BAB54EBE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3978654" y="5123052"/>
                    <a:ext cx="27504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90D01DC7-BE84-212A-6115-E810749E34A6}"/>
                      </a:ext>
                    </a:extLst>
                  </p14:cNvPr>
                  <p14:cNvContentPartPr/>
                  <p14:nvPr/>
                </p14:nvContentPartPr>
                <p14:xfrm>
                  <a:off x="4424694" y="5057892"/>
                  <a:ext cx="258840" cy="3387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90D01DC7-BE84-212A-6115-E810749E34A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415694" y="5049252"/>
                    <a:ext cx="276480" cy="35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81E13464-2853-ED0C-2A08-6603D7B6A7E9}"/>
                      </a:ext>
                    </a:extLst>
                  </p14:cNvPr>
                  <p14:cNvContentPartPr/>
                  <p14:nvPr/>
                </p14:nvContentPartPr>
                <p14:xfrm>
                  <a:off x="4664814" y="4801932"/>
                  <a:ext cx="193680" cy="78732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81E13464-2853-ED0C-2A08-6603D7B6A7E9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656174" y="4793292"/>
                    <a:ext cx="211320" cy="80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AFCAC6B8-8C4D-D6C7-3A71-9CD7D84E07E8}"/>
                      </a:ext>
                    </a:extLst>
                  </p14:cNvPr>
                  <p14:cNvContentPartPr/>
                  <p14:nvPr/>
                </p14:nvContentPartPr>
                <p14:xfrm>
                  <a:off x="3117894" y="5003172"/>
                  <a:ext cx="360" cy="16452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AFCAC6B8-8C4D-D6C7-3A71-9CD7D84E07E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3109254" y="4994532"/>
                    <a:ext cx="18000" cy="182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8447933-84C7-0F76-BBD0-0FD2FFFF2F2F}"/>
                </a:ext>
              </a:extLst>
            </p:cNvPr>
            <p:cNvGrpSpPr/>
            <p:nvPr/>
          </p:nvGrpSpPr>
          <p:grpSpPr>
            <a:xfrm>
              <a:off x="1843134" y="5000652"/>
              <a:ext cx="222120" cy="185400"/>
              <a:chOff x="1843134" y="5000652"/>
              <a:chExt cx="222120" cy="185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05414830-82E3-D2BB-7E27-1D857DF21128}"/>
                      </a:ext>
                    </a:extLst>
                  </p14:cNvPr>
                  <p14:cNvContentPartPr/>
                  <p14:nvPr/>
                </p14:nvContentPartPr>
                <p14:xfrm>
                  <a:off x="1843134" y="5000652"/>
                  <a:ext cx="222120" cy="2412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05414830-82E3-D2BB-7E27-1D857DF21128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834494" y="4992012"/>
                    <a:ext cx="2397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FD6CA835-B773-22DF-42C8-3A9CD31202B0}"/>
                      </a:ext>
                    </a:extLst>
                  </p14:cNvPr>
                  <p14:cNvContentPartPr/>
                  <p14:nvPr/>
                </p14:nvContentPartPr>
                <p14:xfrm>
                  <a:off x="1958694" y="5017212"/>
                  <a:ext cx="9000" cy="16884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FD6CA835-B773-22DF-42C8-3A9CD31202B0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950054" y="5008572"/>
                    <a:ext cx="26640" cy="186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3539904-79AE-58D6-6FC6-DBB07A9FA34D}"/>
                    </a:ext>
                  </a:extLst>
                </p14:cNvPr>
                <p14:cNvContentPartPr/>
                <p14:nvPr/>
              </p14:nvContentPartPr>
              <p14:xfrm>
                <a:off x="4878182" y="5759316"/>
                <a:ext cx="360" cy="6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3539904-79AE-58D6-6FC6-DBB07A9FA34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869182" y="5750316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7F88A7D-E0B8-7A20-1E7F-CAA896DA3D2B}"/>
              </a:ext>
            </a:extLst>
          </p:cNvPr>
          <p:cNvGrpSpPr/>
          <p:nvPr/>
        </p:nvGrpSpPr>
        <p:grpSpPr>
          <a:xfrm>
            <a:off x="1447800" y="962536"/>
            <a:ext cx="5430240" cy="1740600"/>
            <a:chOff x="1060824" y="959376"/>
            <a:chExt cx="5430240" cy="174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DA6783A-3C02-8B0A-3ACC-B09E5A408E92}"/>
                    </a:ext>
                  </a:extLst>
                </p14:cNvPr>
                <p14:cNvContentPartPr/>
                <p14:nvPr/>
              </p14:nvContentPartPr>
              <p14:xfrm>
                <a:off x="1294464" y="1425936"/>
                <a:ext cx="261360" cy="387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DA6783A-3C02-8B0A-3ACC-B09E5A408E9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85464" y="1416936"/>
                  <a:ext cx="2790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71708FB-3372-E8CC-2960-8A06E467FCDA}"/>
                    </a:ext>
                  </a:extLst>
                </p14:cNvPr>
                <p14:cNvContentPartPr/>
                <p14:nvPr/>
              </p14:nvContentPartPr>
              <p14:xfrm>
                <a:off x="1303824" y="1564536"/>
                <a:ext cx="226440" cy="26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71708FB-3372-E8CC-2960-8A06E467FCD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294824" y="1555896"/>
                  <a:ext cx="2440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51431E5-DB8A-2EB9-8486-40B0BE3601CB}"/>
                    </a:ext>
                  </a:extLst>
                </p14:cNvPr>
                <p14:cNvContentPartPr/>
                <p14:nvPr/>
              </p14:nvContentPartPr>
              <p14:xfrm>
                <a:off x="1341264" y="1192656"/>
                <a:ext cx="247320" cy="70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51431E5-DB8A-2EB9-8486-40B0BE3601C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332624" y="1184016"/>
                  <a:ext cx="2649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3DE66F5-B91F-F5BA-E462-225D544C2F2C}"/>
                    </a:ext>
                  </a:extLst>
                </p14:cNvPr>
                <p14:cNvContentPartPr/>
                <p14:nvPr/>
              </p14:nvContentPartPr>
              <p14:xfrm>
                <a:off x="1821144" y="1582536"/>
                <a:ext cx="1587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3DE66F5-B91F-F5BA-E462-225D544C2F2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12144" y="1573896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8E6E81E-045B-E3B9-4B6E-1CF7CAD2BD26}"/>
                    </a:ext>
                  </a:extLst>
                </p14:cNvPr>
                <p14:cNvContentPartPr/>
                <p14:nvPr/>
              </p14:nvContentPartPr>
              <p14:xfrm>
                <a:off x="1854984" y="1722936"/>
                <a:ext cx="13680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8E6E81E-045B-E3B9-4B6E-1CF7CAD2BD2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846344" y="1714296"/>
                  <a:ext cx="15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DEFD62D-46D9-059D-9025-B946B803CF98}"/>
                    </a:ext>
                  </a:extLst>
                </p14:cNvPr>
                <p14:cNvContentPartPr/>
                <p14:nvPr/>
              </p14:nvContentPartPr>
              <p14:xfrm>
                <a:off x="2362944" y="1585056"/>
                <a:ext cx="214920" cy="6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DEFD62D-46D9-059D-9025-B946B803CF9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354304" y="1576416"/>
                  <a:ext cx="232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F2019AB-584A-1AE9-92FA-5ADB5F665200}"/>
                    </a:ext>
                  </a:extLst>
                </p14:cNvPr>
                <p14:cNvContentPartPr/>
                <p14:nvPr/>
              </p14:nvContentPartPr>
              <p14:xfrm>
                <a:off x="2778024" y="1345656"/>
                <a:ext cx="294480" cy="476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F2019AB-584A-1AE9-92FA-5ADB5F66520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769024" y="1336656"/>
                  <a:ext cx="31212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028EEDE-13D8-9D95-AE35-30B6DF46D53D}"/>
                    </a:ext>
                  </a:extLst>
                </p14:cNvPr>
                <p14:cNvContentPartPr/>
                <p14:nvPr/>
              </p14:nvContentPartPr>
              <p14:xfrm>
                <a:off x="3057744" y="1268976"/>
                <a:ext cx="174960" cy="20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028EEDE-13D8-9D95-AE35-30B6DF46D53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048744" y="1259976"/>
                  <a:ext cx="1926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1A41B8F-45CC-3966-61BE-0B02796C123E}"/>
                    </a:ext>
                  </a:extLst>
                </p14:cNvPr>
                <p14:cNvContentPartPr/>
                <p14:nvPr/>
              </p14:nvContentPartPr>
              <p14:xfrm>
                <a:off x="3117144" y="1292736"/>
                <a:ext cx="360" cy="203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1A41B8F-45CC-3966-61BE-0B02796C123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08504" y="1283736"/>
                  <a:ext cx="18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21BBF40-D420-2990-1A4E-4D73EC4A9BD1}"/>
                    </a:ext>
                  </a:extLst>
                </p14:cNvPr>
                <p14:cNvContentPartPr/>
                <p14:nvPr/>
              </p14:nvContentPartPr>
              <p14:xfrm>
                <a:off x="3282744" y="1414056"/>
                <a:ext cx="367920" cy="265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21BBF40-D420-2990-1A4E-4D73EC4A9BD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274104" y="1405416"/>
                  <a:ext cx="3855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1903ABE-AC32-3B6C-61A7-72018B94EB0B}"/>
                    </a:ext>
                  </a:extLst>
                </p14:cNvPr>
                <p14:cNvContentPartPr/>
                <p14:nvPr/>
              </p14:nvContentPartPr>
              <p14:xfrm>
                <a:off x="4091304" y="1281216"/>
                <a:ext cx="360" cy="336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1903ABE-AC32-3B6C-61A7-72018B94EB0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082304" y="1272576"/>
                  <a:ext cx="1800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31B2758-9B79-CD66-3873-60EA3165E8C8}"/>
                    </a:ext>
                  </a:extLst>
                </p14:cNvPr>
                <p14:cNvContentPartPr/>
                <p14:nvPr/>
              </p14:nvContentPartPr>
              <p14:xfrm>
                <a:off x="3937224" y="1430976"/>
                <a:ext cx="296640" cy="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31B2758-9B79-CD66-3873-60EA3165E8C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28224" y="1422336"/>
                  <a:ext cx="314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6F6D954-3162-E9D4-BCDC-40324891745F}"/>
                    </a:ext>
                  </a:extLst>
                </p14:cNvPr>
                <p14:cNvContentPartPr/>
                <p14:nvPr/>
              </p14:nvContentPartPr>
              <p14:xfrm>
                <a:off x="4580904" y="1113816"/>
                <a:ext cx="3600" cy="213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6F6D954-3162-E9D4-BCDC-40324891745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571904" y="1105176"/>
                  <a:ext cx="212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9567A15-8278-4854-2233-53796C56A708}"/>
                    </a:ext>
                  </a:extLst>
                </p14:cNvPr>
                <p14:cNvContentPartPr/>
                <p14:nvPr/>
              </p14:nvContentPartPr>
              <p14:xfrm>
                <a:off x="4484064" y="1428456"/>
                <a:ext cx="28944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9567A15-8278-4854-2233-53796C56A70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475064" y="1419816"/>
                  <a:ext cx="30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B092D6B-90D9-8A55-22F2-3BD6B377BAA7}"/>
                    </a:ext>
                  </a:extLst>
                </p14:cNvPr>
                <p14:cNvContentPartPr/>
                <p14:nvPr/>
              </p14:nvContentPartPr>
              <p14:xfrm>
                <a:off x="4517544" y="1572096"/>
                <a:ext cx="276120" cy="32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B092D6B-90D9-8A55-22F2-3BD6B377BAA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508904" y="1563096"/>
                  <a:ext cx="2937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CB47E00-CCAB-40DE-0874-AF98A8F8A0E2}"/>
                    </a:ext>
                  </a:extLst>
                </p14:cNvPr>
                <p14:cNvContentPartPr/>
                <p14:nvPr/>
              </p14:nvContentPartPr>
              <p14:xfrm>
                <a:off x="4958184" y="1369776"/>
                <a:ext cx="338400" cy="238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CB47E00-CCAB-40DE-0874-AF98A8F8A0E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949544" y="1360776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D5D6D81-5BC0-9F6F-3460-6D6BC41477DD}"/>
                    </a:ext>
                  </a:extLst>
                </p14:cNvPr>
                <p14:cNvContentPartPr/>
                <p14:nvPr/>
              </p14:nvContentPartPr>
              <p14:xfrm>
                <a:off x="5209824" y="1126416"/>
                <a:ext cx="248040" cy="49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D5D6D81-5BC0-9F6F-3460-6D6BC41477D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200824" y="1117416"/>
                  <a:ext cx="2656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1C6C16D-5B0E-2036-1CDE-CACE851DCBAE}"/>
                    </a:ext>
                  </a:extLst>
                </p14:cNvPr>
                <p14:cNvContentPartPr/>
                <p14:nvPr/>
              </p14:nvContentPartPr>
              <p14:xfrm>
                <a:off x="5372904" y="1143696"/>
                <a:ext cx="360" cy="138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1C6C16D-5B0E-2036-1CDE-CACE851DCBA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363904" y="1134696"/>
                  <a:ext cx="180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C1B8349-78E1-89B9-50BF-C6EE1ED371E6}"/>
                    </a:ext>
                  </a:extLst>
                </p14:cNvPr>
                <p14:cNvContentPartPr/>
                <p14:nvPr/>
              </p14:nvContentPartPr>
              <p14:xfrm>
                <a:off x="5557944" y="1217856"/>
                <a:ext cx="182160" cy="331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C1B8349-78E1-89B9-50BF-C6EE1ED371E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549304" y="1209216"/>
                  <a:ext cx="1998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C5C0EBB-A61F-3030-41BF-DF7DD333604A}"/>
                    </a:ext>
                  </a:extLst>
                </p14:cNvPr>
                <p14:cNvContentPartPr/>
                <p14:nvPr/>
              </p14:nvContentPartPr>
              <p14:xfrm>
                <a:off x="5571624" y="1154136"/>
                <a:ext cx="295560" cy="21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C5C0EBB-A61F-3030-41BF-DF7DD333604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562984" y="1145136"/>
                  <a:ext cx="3132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3777E9-9EFB-4D1C-FB86-139D61308BC2}"/>
                    </a:ext>
                  </a:extLst>
                </p14:cNvPr>
                <p14:cNvContentPartPr/>
                <p14:nvPr/>
              </p14:nvContentPartPr>
              <p14:xfrm>
                <a:off x="5866824" y="1356816"/>
                <a:ext cx="381600" cy="221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3777E9-9EFB-4D1C-FB86-139D61308BC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857824" y="1347816"/>
                  <a:ext cx="3992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1CD6CF7-1DCA-7310-411B-BBF5260FC9D9}"/>
                    </a:ext>
                  </a:extLst>
                </p14:cNvPr>
                <p14:cNvContentPartPr/>
                <p14:nvPr/>
              </p14:nvContentPartPr>
              <p14:xfrm>
                <a:off x="1060824" y="959376"/>
                <a:ext cx="5430240" cy="1072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1CD6CF7-1DCA-7310-411B-BBF5260FC9D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51824" y="950376"/>
                  <a:ext cx="5447880" cy="10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64B7FDF-37C7-6FD4-F89D-4E5B42976B45}"/>
                    </a:ext>
                  </a:extLst>
                </p14:cNvPr>
                <p14:cNvContentPartPr/>
                <p14:nvPr/>
              </p14:nvContentPartPr>
              <p14:xfrm>
                <a:off x="4094904" y="2097336"/>
                <a:ext cx="360" cy="498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64B7FDF-37C7-6FD4-F89D-4E5B42976B4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085904" y="2088336"/>
                  <a:ext cx="1800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0F6B545-03F9-5538-6864-603419F9726D}"/>
                    </a:ext>
                  </a:extLst>
                </p14:cNvPr>
                <p14:cNvContentPartPr/>
                <p14:nvPr/>
              </p14:nvContentPartPr>
              <p14:xfrm>
                <a:off x="4196784" y="2117856"/>
                <a:ext cx="360" cy="529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0F6B545-03F9-5538-6864-603419F9726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188144" y="2109216"/>
                  <a:ext cx="180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51B9972-C07B-412C-C8C8-D1E1C8B667AD}"/>
                    </a:ext>
                  </a:extLst>
                </p14:cNvPr>
                <p14:cNvContentPartPr/>
                <p14:nvPr/>
              </p14:nvContentPartPr>
              <p14:xfrm>
                <a:off x="3906264" y="2438616"/>
                <a:ext cx="537480" cy="261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51B9972-C07B-412C-C8C8-D1E1C8B667A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897264" y="2429976"/>
                  <a:ext cx="555120" cy="27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C0198CA-AAF3-CB98-AB21-CF66A2390CC7}"/>
              </a:ext>
            </a:extLst>
          </p:cNvPr>
          <p:cNvGrpSpPr/>
          <p:nvPr/>
        </p:nvGrpSpPr>
        <p:grpSpPr>
          <a:xfrm>
            <a:off x="1447800" y="2736664"/>
            <a:ext cx="5380200" cy="1727280"/>
            <a:chOff x="980544" y="3126216"/>
            <a:chExt cx="5380200" cy="172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A96A0E1-D8B2-7A36-7547-F68CC38FD69C}"/>
                    </a:ext>
                  </a:extLst>
                </p14:cNvPr>
                <p14:cNvContentPartPr/>
                <p14:nvPr/>
              </p14:nvContentPartPr>
              <p14:xfrm>
                <a:off x="1241544" y="3787536"/>
                <a:ext cx="5400" cy="483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A96A0E1-D8B2-7A36-7547-F68CC38FD69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232544" y="3778536"/>
                  <a:ext cx="2304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96E807A-F73C-E3F1-B030-A8C657DF595B}"/>
                    </a:ext>
                  </a:extLst>
                </p14:cNvPr>
                <p14:cNvContentPartPr/>
                <p14:nvPr/>
              </p14:nvContentPartPr>
              <p14:xfrm>
                <a:off x="1246584" y="4009656"/>
                <a:ext cx="261360" cy="82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96E807A-F73C-E3F1-B030-A8C657DF595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237944" y="4001016"/>
                  <a:ext cx="2790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AD1195B-2ED2-26AC-C4CD-67291AA128BF}"/>
                    </a:ext>
                  </a:extLst>
                </p14:cNvPr>
                <p14:cNvContentPartPr/>
                <p14:nvPr/>
              </p14:nvContentPartPr>
              <p14:xfrm>
                <a:off x="1500744" y="3810936"/>
                <a:ext cx="26280" cy="487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AD1195B-2ED2-26AC-C4CD-67291AA128B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491744" y="3801936"/>
                  <a:ext cx="4392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704BEFC-631B-1B05-FA60-F65FEDBEFFED}"/>
                    </a:ext>
                  </a:extLst>
                </p14:cNvPr>
                <p14:cNvContentPartPr/>
                <p14:nvPr/>
              </p14:nvContentPartPr>
              <p14:xfrm>
                <a:off x="1766424" y="4017216"/>
                <a:ext cx="18396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704BEFC-631B-1B05-FA60-F65FEDBEFFE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757424" y="4008216"/>
                  <a:ext cx="201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64955A-9DBC-C1A4-3B6B-BCA9BC44D1A2}"/>
                    </a:ext>
                  </a:extLst>
                </p14:cNvPr>
                <p14:cNvContentPartPr/>
                <p14:nvPr/>
              </p14:nvContentPartPr>
              <p14:xfrm>
                <a:off x="1821504" y="4136736"/>
                <a:ext cx="159480" cy="3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64955A-9DBC-C1A4-3B6B-BCA9BC44D1A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812504" y="4128096"/>
                  <a:ext cx="177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6634FAC-D602-0A51-475D-EBCEBCD8476F}"/>
                    </a:ext>
                  </a:extLst>
                </p14:cNvPr>
                <p14:cNvContentPartPr/>
                <p14:nvPr/>
              </p14:nvContentPartPr>
              <p14:xfrm>
                <a:off x="1196184" y="3496296"/>
                <a:ext cx="258840" cy="171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6634FAC-D602-0A51-475D-EBCEBCD8476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87544" y="3487296"/>
                  <a:ext cx="2764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9BF9B27-B3A5-1FDF-61E3-0B6D6DD36754}"/>
                    </a:ext>
                  </a:extLst>
                </p14:cNvPr>
                <p14:cNvContentPartPr/>
                <p14:nvPr/>
              </p14:nvContentPartPr>
              <p14:xfrm>
                <a:off x="996024" y="3496656"/>
                <a:ext cx="360" cy="1177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9BF9B27-B3A5-1FDF-61E3-0B6D6DD3675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87024" y="3488016"/>
                  <a:ext cx="18000" cy="11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A32D6A3-BDFE-4F85-5605-270CC2FF3EAD}"/>
                    </a:ext>
                  </a:extLst>
                </p14:cNvPr>
                <p14:cNvContentPartPr/>
                <p14:nvPr/>
              </p14:nvContentPartPr>
              <p14:xfrm>
                <a:off x="980544" y="3126216"/>
                <a:ext cx="5380200" cy="1727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A32D6A3-BDFE-4F85-5605-270CC2FF3EA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71544" y="3117216"/>
                  <a:ext cx="5397840" cy="1744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AF86AD9-E8D9-C95C-02B0-D5972F436F36}"/>
              </a:ext>
            </a:extLst>
          </p:cNvPr>
          <p:cNvSpPr txBox="1"/>
          <p:nvPr/>
        </p:nvSpPr>
        <p:spPr>
          <a:xfrm>
            <a:off x="272011" y="4623616"/>
            <a:ext cx="518443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Vector field: </a:t>
            </a:r>
            <a:r>
              <a:rPr lang="en-US" dirty="0"/>
              <a:t>We can also throw in </a:t>
            </a:r>
          </a:p>
          <a:p>
            <a:pPr algn="l">
              <a:buNone/>
            </a:pPr>
            <a:r>
              <a:rPr lang="en-US" dirty="0"/>
              <a:t>coordinates, </a:t>
            </a:r>
            <a:r>
              <a:rPr lang="en-US" dirty="0" err="1"/>
              <a:t>m</a:t>
            </a:r>
            <a:r>
              <a:rPr lang="en-US" baseline="-25000" dirty="0" err="1"/>
              <a:t>x,y,z</a:t>
            </a:r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20491E-6498-D462-4D60-5039CA723A15}"/>
              </a:ext>
            </a:extLst>
          </p:cNvPr>
          <p:cNvSpPr txBox="1"/>
          <p:nvPr/>
        </p:nvSpPr>
        <p:spPr>
          <a:xfrm>
            <a:off x="272011" y="5971465"/>
            <a:ext cx="525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How do we describe a </a:t>
            </a:r>
            <a:r>
              <a:rPr lang="en-US" dirty="0">
                <a:solidFill>
                  <a:srgbClr val="FF0000"/>
                </a:solidFill>
              </a:rPr>
              <a:t>matrix field?</a:t>
            </a:r>
          </a:p>
        </p:txBody>
      </p:sp>
      <p:pic>
        <p:nvPicPr>
          <p:cNvPr id="1026" name="Picture 2" descr="Vector Fields">
            <a:extLst>
              <a:ext uri="{FF2B5EF4-FFF2-40B4-BE49-F238E27FC236}">
                <a16:creationId xmlns:a16="http://schemas.microsoft.com/office/drawing/2014/main" id="{7C1018B9-6CB8-4610-B41B-DA0EBC48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60" y="4430484"/>
            <a:ext cx="33782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4915B6-BCF7-4AE1-30AD-FCE8F733B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562"/>
    </mc:Choice>
    <mc:Fallback xmlns="">
      <p:transition advClick="0" advTm="3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191" y="-3620"/>
            <a:ext cx="61414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Recall : Tensor or Kronecker Product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3E92584-8F71-E218-3F6B-124880B21AB0}"/>
              </a:ext>
            </a:extLst>
          </p:cNvPr>
          <p:cNvSpPr txBox="1"/>
          <p:nvPr/>
        </p:nvSpPr>
        <p:spPr>
          <a:xfrm>
            <a:off x="3562073" y="1689118"/>
            <a:ext cx="19431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B = (</a:t>
            </a:r>
            <a:r>
              <a:rPr lang="en-US" sz="3300" dirty="0">
                <a:solidFill>
                  <a:srgbClr val="FF0000"/>
                </a:solidFill>
                <a:latin typeface="Symbol" pitchFamily="2" charset="2"/>
              </a:rPr>
              <a:t>a  b</a:t>
            </a: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17ED98-EAF2-8F15-C529-3F5AE8E427F8}"/>
              </a:ext>
            </a:extLst>
          </p:cNvPr>
          <p:cNvGrpSpPr/>
          <p:nvPr/>
        </p:nvGrpSpPr>
        <p:grpSpPr>
          <a:xfrm>
            <a:off x="752725" y="1468679"/>
            <a:ext cx="1940897" cy="1236814"/>
            <a:chOff x="348487" y="516764"/>
            <a:chExt cx="2587862" cy="16490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1ED462-9A13-0485-01DD-9AEDD055ADA0}"/>
                </a:ext>
              </a:extLst>
            </p:cNvPr>
            <p:cNvSpPr txBox="1"/>
            <p:nvPr/>
          </p:nvSpPr>
          <p:spPr>
            <a:xfrm>
              <a:off x="348487" y="775545"/>
              <a:ext cx="128496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A =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EC43DC-C828-C9D8-D5CE-0D9C8DFF6048}"/>
                </a:ext>
              </a:extLst>
            </p:cNvPr>
            <p:cNvSpPr txBox="1"/>
            <p:nvPr/>
          </p:nvSpPr>
          <p:spPr>
            <a:xfrm>
              <a:off x="2230335" y="516764"/>
              <a:ext cx="534763" cy="1612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a</a:t>
              </a:r>
            </a:p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54E1AC-B2F4-58B2-730F-E70155E59701}"/>
                </a:ext>
              </a:extLst>
            </p:cNvPr>
            <p:cNvSpPr txBox="1"/>
            <p:nvPr/>
          </p:nvSpPr>
          <p:spPr>
            <a:xfrm>
              <a:off x="2277846" y="1365631"/>
              <a:ext cx="658503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b</a:t>
              </a:r>
              <a:endParaRPr lang="en-US" sz="33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EF436E2-B718-5CC3-2E30-F0BFD5444376}"/>
                    </a:ext>
                  </a:extLst>
                </p14:cNvPr>
                <p14:cNvContentPartPr/>
                <p14:nvPr/>
              </p14:nvContentPartPr>
              <p14:xfrm>
                <a:off x="2172412" y="776019"/>
                <a:ext cx="161640" cy="1367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EF436E2-B718-5CC3-2E30-F0BFD544437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54772" y="758019"/>
                  <a:ext cx="197280" cy="14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27D6C40-9059-DB98-1BEB-14354EA3C6A5}"/>
                    </a:ext>
                  </a:extLst>
                </p14:cNvPr>
                <p14:cNvContentPartPr/>
                <p14:nvPr/>
              </p14:nvContentPartPr>
              <p14:xfrm>
                <a:off x="2763172" y="755139"/>
                <a:ext cx="171360" cy="1386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27D6C40-9059-DB98-1BEB-14354EA3C6A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45172" y="737499"/>
                  <a:ext cx="207000" cy="142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F1D5468-7FBD-A8BC-E9CD-4A180CB800A8}"/>
              </a:ext>
            </a:extLst>
          </p:cNvPr>
          <p:cNvSpPr txBox="1"/>
          <p:nvPr/>
        </p:nvSpPr>
        <p:spPr>
          <a:xfrm>
            <a:off x="754791" y="3274045"/>
            <a:ext cx="43107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A ⊗ </a:t>
            </a: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 =           =     </a:t>
            </a:r>
            <a:endParaRPr lang="en-US" sz="54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127AB2-F892-0A9F-ED6B-B92B98F03C8D}"/>
              </a:ext>
            </a:extLst>
          </p:cNvPr>
          <p:cNvSpPr txBox="1"/>
          <p:nvPr/>
        </p:nvSpPr>
        <p:spPr>
          <a:xfrm>
            <a:off x="2978286" y="2944248"/>
            <a:ext cx="7777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405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B8DD5-AB99-F677-E1F7-0057FC203F6B}"/>
              </a:ext>
            </a:extLst>
          </p:cNvPr>
          <p:cNvSpPr txBox="1"/>
          <p:nvPr/>
        </p:nvSpPr>
        <p:spPr>
          <a:xfrm>
            <a:off x="2978774" y="3457087"/>
            <a:ext cx="81945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b</a:t>
            </a:r>
            <a:r>
              <a:rPr lang="en-US" sz="405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E4487D8-9C53-02BF-018F-15ED8A3A2AD1}"/>
                  </a:ext>
                </a:extLst>
              </p14:cNvPr>
              <p14:cNvContentPartPr/>
              <p14:nvPr/>
            </p14:nvContentPartPr>
            <p14:xfrm>
              <a:off x="2895240" y="3032507"/>
              <a:ext cx="179820" cy="1059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E4487D8-9C53-02BF-018F-15ED8A3A2AD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258" y="3014507"/>
                <a:ext cx="215424" cy="10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BFA1606-8F34-2ED5-E50C-3F6B3D9FE500}"/>
                  </a:ext>
                </a:extLst>
              </p14:cNvPr>
              <p14:cNvContentPartPr/>
              <p14:nvPr/>
            </p14:nvContentPartPr>
            <p14:xfrm>
              <a:off x="3689580" y="2987147"/>
              <a:ext cx="154980" cy="11183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BFA1606-8F34-2ED5-E50C-3F6B3D9FE50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71601" y="2969150"/>
                <a:ext cx="190579" cy="1153974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04CEAAF-A6E4-38F8-A869-A70361C02ABD}"/>
              </a:ext>
            </a:extLst>
          </p:cNvPr>
          <p:cNvSpPr txBox="1"/>
          <p:nvPr/>
        </p:nvSpPr>
        <p:spPr>
          <a:xfrm>
            <a:off x="4437404" y="2904018"/>
            <a:ext cx="1879041" cy="1463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   a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b</a:t>
            </a:r>
            <a:r>
              <a:rPr lang="en-US" sz="4050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   b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6344D7-99A4-9A79-B818-BC75380F09CB}"/>
                  </a:ext>
                </a:extLst>
              </p14:cNvPr>
              <p14:cNvContentPartPr/>
              <p14:nvPr/>
            </p14:nvContentPartPr>
            <p14:xfrm>
              <a:off x="4379160" y="3073547"/>
              <a:ext cx="162270" cy="10837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6344D7-99A4-9A79-B818-BC75380F09C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61170" y="3055544"/>
                <a:ext cx="197890" cy="1119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385F3B0-A1F5-7BBB-70FF-020C0D89DD48}"/>
                  </a:ext>
                </a:extLst>
              </p14:cNvPr>
              <p14:cNvContentPartPr/>
              <p14:nvPr/>
            </p14:nvContentPartPr>
            <p14:xfrm>
              <a:off x="6205710" y="3066257"/>
              <a:ext cx="188460" cy="99765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385F3B0-A1F5-7BBB-70FF-020C0D89DD4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87693" y="3048255"/>
                <a:ext cx="224134" cy="1033293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0A5D099-AAF3-02C6-E51C-03AFD3191B67}"/>
              </a:ext>
            </a:extLst>
          </p:cNvPr>
          <p:cNvSpPr txBox="1"/>
          <p:nvPr/>
        </p:nvSpPr>
        <p:spPr>
          <a:xfrm>
            <a:off x="763339" y="4738244"/>
            <a:ext cx="48542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⊗ A  = (</a:t>
            </a:r>
            <a:r>
              <a:rPr lang="en-US" sz="3300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 </a:t>
            </a:r>
            <a:r>
              <a:rPr lang="en-US" sz="330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) =     </a:t>
            </a:r>
            <a:endParaRPr lang="en-US" sz="54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C20CF2-AE69-5D9A-4706-3AA2013F7874}"/>
              </a:ext>
            </a:extLst>
          </p:cNvPr>
          <p:cNvSpPr txBox="1"/>
          <p:nvPr/>
        </p:nvSpPr>
        <p:spPr>
          <a:xfrm>
            <a:off x="4908922" y="4301182"/>
            <a:ext cx="1879041" cy="1463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a   </a:t>
            </a:r>
            <a:r>
              <a:rPr lang="en-US" sz="405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endParaRPr lang="en-US" sz="405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b   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78C9FC1-3580-38DF-A54F-3F6130775C56}"/>
                  </a:ext>
                </a:extLst>
              </p14:cNvPr>
              <p14:cNvContentPartPr/>
              <p14:nvPr/>
            </p14:nvContentPartPr>
            <p14:xfrm>
              <a:off x="4843898" y="4450100"/>
              <a:ext cx="162270" cy="10837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78C9FC1-3580-38DF-A54F-3F6130775C5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25908" y="4432097"/>
                <a:ext cx="197890" cy="1119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8A54ABD-F14D-45C1-CF2D-6D30E3CC4CD4}"/>
                  </a:ext>
                </a:extLst>
              </p14:cNvPr>
              <p14:cNvContentPartPr/>
              <p14:nvPr/>
            </p14:nvContentPartPr>
            <p14:xfrm>
              <a:off x="6670448" y="4442810"/>
              <a:ext cx="188460" cy="99765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8A54ABD-F14D-45C1-CF2D-6D30E3CC4CD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52431" y="4424808"/>
                <a:ext cx="224134" cy="1033293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D87129-37D1-8113-48E8-B6E4B9556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0"/>
    </mc:Choice>
    <mc:Fallback xmlns="">
      <p:transition spd="slow" advTm="4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262B-D13D-1F6F-CF65-FD925F54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8A3C20D-39EC-C5FF-41A8-3B1770B00838}"/>
              </a:ext>
            </a:extLst>
          </p:cNvPr>
          <p:cNvSpPr txBox="1"/>
          <p:nvPr/>
        </p:nvSpPr>
        <p:spPr>
          <a:xfrm>
            <a:off x="685800" y="152400"/>
            <a:ext cx="6688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Matrix field</a:t>
            </a:r>
            <a:r>
              <a:rPr lang="en-US" sz="3200" b="1" dirty="0">
                <a:solidFill>
                  <a:srgbClr val="0000FF"/>
                </a:solidFill>
              </a:rPr>
              <a:t>: a Kronecker product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A24DA35C-BF10-493B-4856-DD07104EAAD3}"/>
                  </a:ext>
                </a:extLst>
              </p14:cNvPr>
              <p14:cNvContentPartPr/>
              <p14:nvPr/>
            </p14:nvContentPartPr>
            <p14:xfrm>
              <a:off x="-307896" y="3621576"/>
              <a:ext cx="360" cy="36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A24DA35C-BF10-493B-4856-DD07104EAA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16536" y="361257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03915A-2B02-EC53-EED3-FF22C2E426D2}"/>
                  </a:ext>
                </a:extLst>
              </p14:cNvPr>
              <p14:cNvContentPartPr/>
              <p14:nvPr/>
            </p14:nvContentPartPr>
            <p14:xfrm>
              <a:off x="2770920" y="1230252"/>
              <a:ext cx="360" cy="205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03915A-2B02-EC53-EED3-FF22C2E426D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1920" y="1221252"/>
                <a:ext cx="18000" cy="2235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A8D9EAF4-7589-541B-6E61-731BCA9C2E17}"/>
              </a:ext>
            </a:extLst>
          </p:cNvPr>
          <p:cNvSpPr/>
          <p:nvPr/>
        </p:nvSpPr>
        <p:spPr>
          <a:xfrm>
            <a:off x="2286000" y="1419576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25F0978-9D6C-8C0C-09B2-BFAC593F44A6}"/>
                  </a:ext>
                </a:extLst>
              </p14:cNvPr>
              <p14:cNvContentPartPr/>
              <p14:nvPr/>
            </p14:nvContentPartPr>
            <p14:xfrm>
              <a:off x="2391174" y="1043388"/>
              <a:ext cx="255960" cy="383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25F0978-9D6C-8C0C-09B2-BFAC593F44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2161" y="1034388"/>
                <a:ext cx="273625" cy="4010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41AFC5FA-00F0-2DBE-1C4B-9711574B081A}"/>
              </a:ext>
            </a:extLst>
          </p:cNvPr>
          <p:cNvSpPr/>
          <p:nvPr/>
        </p:nvSpPr>
        <p:spPr>
          <a:xfrm>
            <a:off x="3136338" y="1397243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72D4A8-3805-314C-6883-E36C859D66EE}"/>
              </a:ext>
            </a:extLst>
          </p:cNvPr>
          <p:cNvGrpSpPr/>
          <p:nvPr/>
        </p:nvGrpSpPr>
        <p:grpSpPr>
          <a:xfrm>
            <a:off x="3268769" y="1856312"/>
            <a:ext cx="226440" cy="344160"/>
            <a:chOff x="3209334" y="6393132"/>
            <a:chExt cx="22644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C31B8E9-52AC-897E-2348-39F3C695BA8F}"/>
                    </a:ext>
                  </a:extLst>
                </p14:cNvPr>
                <p14:cNvContentPartPr/>
                <p14:nvPr/>
              </p14:nvContentPartPr>
              <p14:xfrm>
                <a:off x="3292494" y="6393132"/>
                <a:ext cx="2880" cy="308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DDB62C0-35B4-67E9-3094-B2DBEEF5246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83494" y="6384492"/>
                  <a:ext cx="205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834285E-FF4B-8675-DAF5-E3F4F7B21E12}"/>
                    </a:ext>
                  </a:extLst>
                </p14:cNvPr>
                <p14:cNvContentPartPr/>
                <p14:nvPr/>
              </p14:nvContentPartPr>
              <p14:xfrm>
                <a:off x="3209334" y="6633612"/>
                <a:ext cx="226440" cy="103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8C6E13-0E1B-25B2-ADE1-144168BB419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00334" y="6624612"/>
                  <a:ext cx="244080" cy="12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15DF759-4522-371F-684E-FF1C36C1FC24}"/>
                  </a:ext>
                </a:extLst>
              </p14:cNvPr>
              <p14:cNvContentPartPr/>
              <p14:nvPr/>
            </p14:nvContentPartPr>
            <p14:xfrm>
              <a:off x="3613500" y="1151540"/>
              <a:ext cx="163440" cy="232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15DF759-4522-371F-684E-FF1C36C1FC2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04500" y="1142540"/>
                <a:ext cx="181080" cy="24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5779143A-9AC7-448E-8C40-F5D55D9882C9}"/>
              </a:ext>
            </a:extLst>
          </p:cNvPr>
          <p:cNvGrpSpPr/>
          <p:nvPr/>
        </p:nvGrpSpPr>
        <p:grpSpPr>
          <a:xfrm>
            <a:off x="4954526" y="1397314"/>
            <a:ext cx="519480" cy="428400"/>
            <a:chOff x="4954526" y="1397314"/>
            <a:chExt cx="51948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BB128DE-80F0-04A8-5ACC-DAC2602704A7}"/>
                    </a:ext>
                  </a:extLst>
                </p14:cNvPr>
                <p14:cNvContentPartPr/>
                <p14:nvPr/>
              </p14:nvContentPartPr>
              <p14:xfrm>
                <a:off x="4954526" y="1397314"/>
                <a:ext cx="278640" cy="265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BB128DE-80F0-04A8-5ACC-DAC2602704A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45526" y="1388674"/>
                  <a:ext cx="2962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AA86CAC-09AB-9C06-9A11-830BEA29164D}"/>
                    </a:ext>
                  </a:extLst>
                </p14:cNvPr>
                <p14:cNvContentPartPr/>
                <p14:nvPr/>
              </p14:nvContentPartPr>
              <p14:xfrm>
                <a:off x="5281766" y="1568314"/>
                <a:ext cx="147960" cy="2574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AA86CAC-09AB-9C06-9A11-830BEA29164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72766" y="1559674"/>
                  <a:ext cx="1656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F917A17-E7BA-9BD4-FA3B-088E56C67B45}"/>
                    </a:ext>
                  </a:extLst>
                </p14:cNvPr>
                <p14:cNvContentPartPr/>
                <p14:nvPr/>
              </p14:nvContentPartPr>
              <p14:xfrm>
                <a:off x="5304446" y="1674154"/>
                <a:ext cx="169560" cy="12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F917A17-E7BA-9BD4-FA3B-088E56C67B4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95446" y="1665154"/>
                  <a:ext cx="1872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E61D7C3-536F-A24A-CDD2-99BCDE67B85F}"/>
              </a:ext>
            </a:extLst>
          </p:cNvPr>
          <p:cNvGrpSpPr/>
          <p:nvPr/>
        </p:nvGrpSpPr>
        <p:grpSpPr>
          <a:xfrm>
            <a:off x="5790806" y="1287514"/>
            <a:ext cx="792360" cy="362880"/>
            <a:chOff x="5790806" y="1287514"/>
            <a:chExt cx="79236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762E4AE-0117-8C23-A6E4-87777CCC84A2}"/>
                    </a:ext>
                  </a:extLst>
                </p14:cNvPr>
                <p14:cNvContentPartPr/>
                <p14:nvPr/>
              </p14:nvContentPartPr>
              <p14:xfrm>
                <a:off x="5811686" y="1446274"/>
                <a:ext cx="181800" cy="1598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762E4AE-0117-8C23-A6E4-87777CCC84A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02686" y="1437634"/>
                  <a:ext cx="1994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326DC63-5C1F-6170-AD9B-8CD17A193C03}"/>
                    </a:ext>
                  </a:extLst>
                </p14:cNvPr>
                <p14:cNvContentPartPr/>
                <p14:nvPr/>
              </p14:nvContentPartPr>
              <p14:xfrm>
                <a:off x="5869286" y="1436194"/>
                <a:ext cx="124200" cy="1832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326DC63-5C1F-6170-AD9B-8CD17A193C0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60286" y="1427194"/>
                  <a:ext cx="1418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DC4DEDB-6187-2DC2-315C-CB20B4782F19}"/>
                    </a:ext>
                  </a:extLst>
                </p14:cNvPr>
                <p14:cNvContentPartPr/>
                <p14:nvPr/>
              </p14:nvContentPartPr>
              <p14:xfrm>
                <a:off x="5790806" y="1312354"/>
                <a:ext cx="320040" cy="338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DC4DEDB-6187-2DC2-315C-CB20B4782F1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81806" y="1303714"/>
                  <a:ext cx="3376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0D46093-F711-9F3B-D901-AECFAC03A3DE}"/>
                    </a:ext>
                  </a:extLst>
                </p14:cNvPr>
                <p14:cNvContentPartPr/>
                <p14:nvPr/>
              </p14:nvContentPartPr>
              <p14:xfrm>
                <a:off x="6301286" y="1313434"/>
                <a:ext cx="90000" cy="2919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0D46093-F711-9F3B-D901-AECFAC03A3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92646" y="1304434"/>
                  <a:ext cx="107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98CE1F1-8132-CFDF-2FAB-BEC60290EBBA}"/>
                    </a:ext>
                  </a:extLst>
                </p14:cNvPr>
                <p14:cNvContentPartPr/>
                <p14:nvPr/>
              </p14:nvContentPartPr>
              <p14:xfrm>
                <a:off x="6467246" y="1287514"/>
                <a:ext cx="16560" cy="358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98CE1F1-8132-CFDF-2FAB-BEC60290EBB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458246" y="1278874"/>
                  <a:ext cx="342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91A73A0-82E6-662F-1B5A-C11DE623F6F4}"/>
                    </a:ext>
                  </a:extLst>
                </p14:cNvPr>
                <p14:cNvContentPartPr/>
                <p14:nvPr/>
              </p14:nvContentPartPr>
              <p14:xfrm>
                <a:off x="6330446" y="1646074"/>
                <a:ext cx="25272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91A73A0-82E6-662F-1B5A-C11DE623F6F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21446" y="1637434"/>
                  <a:ext cx="27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3A0EB9E-E1E5-2505-1A5C-D22D4C454AE6}"/>
                    </a:ext>
                  </a:extLst>
                </p14:cNvPr>
                <p14:cNvContentPartPr/>
                <p14:nvPr/>
              </p14:nvContentPartPr>
              <p14:xfrm>
                <a:off x="6410726" y="1317754"/>
                <a:ext cx="113760" cy="3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3A0EB9E-E1E5-2505-1A5C-D22D4C454AE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02086" y="1308754"/>
                  <a:ext cx="13140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86BC12A8-374F-95C2-C507-589AE345C8F8}"/>
                  </a:ext>
                </a:extLst>
              </p14:cNvPr>
              <p14:cNvContentPartPr/>
              <p14:nvPr/>
            </p14:nvContentPartPr>
            <p14:xfrm>
              <a:off x="4775246" y="1211194"/>
              <a:ext cx="246240" cy="7416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86BC12A8-374F-95C2-C507-589AE345C8F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66606" y="1202554"/>
                <a:ext cx="263880" cy="7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61B0A84A-7C79-CFDD-FF7E-FB24E0A664F5}"/>
                  </a:ext>
                </a:extLst>
              </p14:cNvPr>
              <p14:cNvContentPartPr/>
              <p14:nvPr/>
            </p14:nvContentPartPr>
            <p14:xfrm>
              <a:off x="7560926" y="2125954"/>
              <a:ext cx="304920" cy="85320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61B0A84A-7C79-CFDD-FF7E-FB24E0A664F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52286" y="2116954"/>
                <a:ext cx="322560" cy="8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A00E329F-7008-C4C4-BA10-B7EBB3A2D9B9}"/>
                  </a:ext>
                </a:extLst>
              </p14:cNvPr>
              <p14:cNvContentPartPr/>
              <p14:nvPr/>
            </p14:nvContentPartPr>
            <p14:xfrm>
              <a:off x="4804046" y="1238914"/>
              <a:ext cx="724320" cy="78552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A00E329F-7008-C4C4-BA10-B7EBB3A2D9B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95046" y="1229914"/>
                <a:ext cx="741960" cy="80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44CCE2C2-88B9-CE3E-D65C-FEE0D8958F3E}"/>
                  </a:ext>
                </a:extLst>
              </p14:cNvPr>
              <p14:cNvContentPartPr/>
              <p14:nvPr/>
            </p14:nvContentPartPr>
            <p14:xfrm>
              <a:off x="2234726" y="1947754"/>
              <a:ext cx="479160" cy="1011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44CCE2C2-88B9-CE3E-D65C-FEE0D8958F3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226086" y="1939114"/>
                <a:ext cx="4968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08F6B08-FF3C-7654-BBD3-7E7519A0110A}"/>
                  </a:ext>
                </a:extLst>
              </p14:cNvPr>
              <p14:cNvContentPartPr/>
              <p14:nvPr/>
            </p14:nvContentPartPr>
            <p14:xfrm>
              <a:off x="3127886" y="2443474"/>
              <a:ext cx="488160" cy="597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08F6B08-FF3C-7654-BBD3-7E7519A0110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19246" y="2434834"/>
                <a:ext cx="5058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A74CCE39-0615-4275-9FDA-A2ADBCFB156F}"/>
                  </a:ext>
                </a:extLst>
              </p14:cNvPr>
              <p14:cNvContentPartPr/>
              <p14:nvPr/>
            </p14:nvContentPartPr>
            <p14:xfrm>
              <a:off x="7056926" y="2149714"/>
              <a:ext cx="742680" cy="7498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A74CCE39-0615-4275-9FDA-A2ADBCFB156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048286" y="2141074"/>
                <a:ext cx="760320" cy="7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4537F24C-E36B-5FA6-D7BC-4D9E4CE660A6}"/>
                  </a:ext>
                </a:extLst>
              </p14:cNvPr>
              <p14:cNvContentPartPr/>
              <p14:nvPr/>
            </p14:nvContentPartPr>
            <p14:xfrm>
              <a:off x="446246" y="3896434"/>
              <a:ext cx="241920" cy="36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4537F24C-E36B-5FA6-D7BC-4D9E4CE660A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7606" y="3887794"/>
                <a:ext cx="259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A2056D2C-0DC8-AB3E-E76F-586BB13AB747}"/>
                  </a:ext>
                </a:extLst>
              </p14:cNvPr>
              <p14:cNvContentPartPr/>
              <p14:nvPr/>
            </p14:nvContentPartPr>
            <p14:xfrm>
              <a:off x="473246" y="4079314"/>
              <a:ext cx="168120" cy="36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A2056D2C-0DC8-AB3E-E76F-586BB13AB74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4606" y="4070314"/>
                <a:ext cx="18576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9" name="Group 238">
            <a:extLst>
              <a:ext uri="{FF2B5EF4-FFF2-40B4-BE49-F238E27FC236}">
                <a16:creationId xmlns:a16="http://schemas.microsoft.com/office/drawing/2014/main" id="{44B75CA5-C63C-E9A0-7D64-0E67EFADB5B7}"/>
              </a:ext>
            </a:extLst>
          </p:cNvPr>
          <p:cNvGrpSpPr/>
          <p:nvPr/>
        </p:nvGrpSpPr>
        <p:grpSpPr>
          <a:xfrm>
            <a:off x="1167686" y="2237554"/>
            <a:ext cx="7155360" cy="4109760"/>
            <a:chOff x="1167686" y="2237554"/>
            <a:chExt cx="7155360" cy="41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5D5F75F-6060-D318-61F2-50EECB5B0269}"/>
                    </a:ext>
                  </a:extLst>
                </p14:cNvPr>
                <p14:cNvContentPartPr/>
                <p14:nvPr/>
              </p14:nvContentPartPr>
              <p14:xfrm>
                <a:off x="5515406" y="2359234"/>
                <a:ext cx="360" cy="294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5D5F75F-6060-D318-61F2-50EECB5B026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06406" y="2350594"/>
                  <a:ext cx="180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22733FC-7BFC-D48F-5CF3-6B1A0CA4EF72}"/>
                    </a:ext>
                  </a:extLst>
                </p14:cNvPr>
                <p14:cNvContentPartPr/>
                <p14:nvPr/>
              </p14:nvContentPartPr>
              <p14:xfrm>
                <a:off x="5402006" y="2529874"/>
                <a:ext cx="34596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22733FC-7BFC-D48F-5CF3-6B1A0CA4EF7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393006" y="2520874"/>
                  <a:ext cx="36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808FDE3-CFBA-0B2F-7B50-FDCF5EF95A5A}"/>
                    </a:ext>
                  </a:extLst>
                </p14:cNvPr>
                <p14:cNvContentPartPr/>
                <p14:nvPr/>
              </p14:nvContentPartPr>
              <p14:xfrm>
                <a:off x="6065126" y="2237554"/>
                <a:ext cx="131040" cy="300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808FDE3-CFBA-0B2F-7B50-FDCF5EF95A5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56486" y="2228914"/>
                  <a:ext cx="14868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FC5A05C-2762-6A4D-914B-88733E633C7F}"/>
                    </a:ext>
                  </a:extLst>
                </p14:cNvPr>
                <p14:cNvContentPartPr/>
                <p14:nvPr/>
              </p14:nvContentPartPr>
              <p14:xfrm>
                <a:off x="6260966" y="2262394"/>
                <a:ext cx="360" cy="348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FC5A05C-2762-6A4D-914B-88733E633C7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51966" y="2253394"/>
                  <a:ext cx="180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9932AEC-99BF-C4FE-3247-7EEBC4188713}"/>
                    </a:ext>
                  </a:extLst>
                </p14:cNvPr>
                <p14:cNvContentPartPr/>
                <p14:nvPr/>
              </p14:nvContentPartPr>
              <p14:xfrm>
                <a:off x="6070166" y="2569114"/>
                <a:ext cx="295920" cy="41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9932AEC-99BF-C4FE-3247-7EEBC418871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061526" y="2560114"/>
                  <a:ext cx="3135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85EB6CE-83FB-7479-17FA-98D35CD2B1FD}"/>
                    </a:ext>
                  </a:extLst>
                </p14:cNvPr>
                <p14:cNvContentPartPr/>
                <p14:nvPr/>
              </p14:nvContentPartPr>
              <p14:xfrm>
                <a:off x="6227486" y="2251954"/>
                <a:ext cx="2448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85EB6CE-83FB-7479-17FA-98D35CD2B1F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18846" y="2242954"/>
                  <a:ext cx="42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2FC19BD-16D5-F9C9-C906-26E133C4F149}"/>
                    </a:ext>
                  </a:extLst>
                </p14:cNvPr>
                <p14:cNvContentPartPr/>
                <p14:nvPr/>
              </p14:nvContentPartPr>
              <p14:xfrm>
                <a:off x="6213086" y="2464714"/>
                <a:ext cx="3600" cy="694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2FC19BD-16D5-F9C9-C906-26E133C4F14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04086" y="2456074"/>
                  <a:ext cx="212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6915CE1-B125-81C8-EB28-27CCEA5F28C4}"/>
                    </a:ext>
                  </a:extLst>
                </p14:cNvPr>
                <p14:cNvContentPartPr/>
                <p14:nvPr/>
              </p14:nvContentPartPr>
              <p14:xfrm>
                <a:off x="6739046" y="2304874"/>
                <a:ext cx="107640" cy="1558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6915CE1-B125-81C8-EB28-27CCEA5F28C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730046" y="2295874"/>
                  <a:ext cx="1252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3E246C2-86A8-5F77-D06C-D3126DB3EEE7}"/>
                    </a:ext>
                  </a:extLst>
                </p14:cNvPr>
                <p14:cNvContentPartPr/>
                <p14:nvPr/>
              </p14:nvContentPartPr>
              <p14:xfrm>
                <a:off x="6746246" y="2318554"/>
                <a:ext cx="100080" cy="1519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3E246C2-86A8-5F77-D06C-D3126DB3EEE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37606" y="2309914"/>
                  <a:ext cx="1177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8A13403-7631-DD42-E1EA-06634151E7A8}"/>
                    </a:ext>
                  </a:extLst>
                </p14:cNvPr>
                <p14:cNvContentPartPr/>
                <p14:nvPr/>
              </p14:nvContentPartPr>
              <p14:xfrm>
                <a:off x="6657686" y="2237914"/>
                <a:ext cx="319680" cy="308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8A13403-7631-DD42-E1EA-06634151E7A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49046" y="2228914"/>
                  <a:ext cx="3373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5A4F095-6CAF-F672-A36F-2F1EDA331AE4}"/>
                    </a:ext>
                  </a:extLst>
                </p14:cNvPr>
                <p14:cNvContentPartPr/>
                <p14:nvPr/>
              </p14:nvContentPartPr>
              <p14:xfrm>
                <a:off x="7160966" y="2274274"/>
                <a:ext cx="395280" cy="321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5A4F095-6CAF-F672-A36F-2F1EDA331AE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152326" y="2265634"/>
                  <a:ext cx="4129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A823A81-422A-24A1-ED7F-4B229C3034CE}"/>
                    </a:ext>
                  </a:extLst>
                </p14:cNvPr>
                <p14:cNvContentPartPr/>
                <p14:nvPr/>
              </p14:nvContentPartPr>
              <p14:xfrm>
                <a:off x="7495766" y="2514034"/>
                <a:ext cx="145440" cy="198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A823A81-422A-24A1-ED7F-4B229C3034C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86766" y="2505394"/>
                  <a:ext cx="163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038BCCE-8EA1-6E7B-2628-D338934B6BB0}"/>
                    </a:ext>
                  </a:extLst>
                </p14:cNvPr>
                <p14:cNvContentPartPr/>
                <p14:nvPr/>
              </p14:nvContentPartPr>
              <p14:xfrm>
                <a:off x="7455446" y="2618794"/>
                <a:ext cx="20124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038BCCE-8EA1-6E7B-2628-D338934B6BB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46806" y="2610154"/>
                  <a:ext cx="21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E2966EE-5BE0-2154-7F3D-FD124E995DA6}"/>
                    </a:ext>
                  </a:extLst>
                </p14:cNvPr>
                <p14:cNvContentPartPr/>
                <p14:nvPr/>
              </p14:nvContentPartPr>
              <p14:xfrm>
                <a:off x="1167686" y="3347434"/>
                <a:ext cx="451800" cy="2560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E2966EE-5BE0-2154-7F3D-FD124E995DA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59046" y="3338434"/>
                  <a:ext cx="469440" cy="257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CCB303E-A1DD-289E-7F19-FA6DE66E94CB}"/>
                    </a:ext>
                  </a:extLst>
                </p14:cNvPr>
                <p14:cNvContentPartPr/>
                <p14:nvPr/>
              </p14:nvContentPartPr>
              <p14:xfrm>
                <a:off x="4686686" y="3346714"/>
                <a:ext cx="504000" cy="27252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CCB303E-A1DD-289E-7F19-FA6DE66E94C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677686" y="3337714"/>
                  <a:ext cx="521640" cy="27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143956C-4B42-61DF-5BAE-E4EF64BA2F87}"/>
                    </a:ext>
                  </a:extLst>
                </p14:cNvPr>
                <p14:cNvContentPartPr/>
                <p14:nvPr/>
              </p14:nvContentPartPr>
              <p14:xfrm>
                <a:off x="3037526" y="3345274"/>
                <a:ext cx="8640" cy="2826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143956C-4B42-61DF-5BAE-E4EF64BA2F8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28886" y="3336634"/>
                  <a:ext cx="26280" cy="28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8CE5E94-66B5-AD1E-06BF-53C7A0B46CE9}"/>
                    </a:ext>
                  </a:extLst>
                </p14:cNvPr>
                <p14:cNvContentPartPr/>
                <p14:nvPr/>
              </p14:nvContentPartPr>
              <p14:xfrm>
                <a:off x="1200755" y="4657013"/>
                <a:ext cx="3958920" cy="838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8CE5E94-66B5-AD1E-06BF-53C7A0B46CE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91755" y="4648013"/>
                  <a:ext cx="39765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9164062-A289-AAF1-3A1F-DD9D4E650DD4}"/>
                    </a:ext>
                  </a:extLst>
                </p14:cNvPr>
                <p14:cNvContentPartPr/>
                <p14:nvPr/>
              </p14:nvContentPartPr>
              <p14:xfrm>
                <a:off x="1317446" y="3547594"/>
                <a:ext cx="228240" cy="3150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9164062-A289-AAF1-3A1F-DD9D4E650DD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308446" y="3538594"/>
                  <a:ext cx="2458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9FE50279-8C91-B453-0A60-954F48A85987}"/>
                    </a:ext>
                  </a:extLst>
                </p14:cNvPr>
                <p14:cNvContentPartPr/>
                <p14:nvPr/>
              </p14:nvContentPartPr>
              <p14:xfrm>
                <a:off x="2441006" y="4224034"/>
                <a:ext cx="190080" cy="2548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9FE50279-8C91-B453-0A60-954F48A8598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32366" y="4215034"/>
                  <a:ext cx="2077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5793CDF-749A-56DF-0E6D-627BD918B87F}"/>
                    </a:ext>
                  </a:extLst>
                </p14:cNvPr>
                <p14:cNvContentPartPr/>
                <p14:nvPr/>
              </p14:nvContentPartPr>
              <p14:xfrm>
                <a:off x="3330926" y="4859794"/>
                <a:ext cx="219240" cy="2574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5793CDF-749A-56DF-0E6D-627BD918B87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21926" y="4850794"/>
                  <a:ext cx="2368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134BC1B-9041-CA7F-825D-A892785A8F39}"/>
                    </a:ext>
                  </a:extLst>
                </p14:cNvPr>
                <p14:cNvContentPartPr/>
                <p14:nvPr/>
              </p14:nvContentPartPr>
              <p14:xfrm>
                <a:off x="4481126" y="5686354"/>
                <a:ext cx="163080" cy="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134BC1B-9041-CA7F-825D-A892785A8F3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472486" y="5677354"/>
                  <a:ext cx="180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0089B96-C403-02D9-46FA-67D8DE190AD6}"/>
                    </a:ext>
                  </a:extLst>
                </p14:cNvPr>
                <p14:cNvContentPartPr/>
                <p14:nvPr/>
              </p14:nvContentPartPr>
              <p14:xfrm>
                <a:off x="4685246" y="5625874"/>
                <a:ext cx="175680" cy="369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0089B96-C403-02D9-46FA-67D8DE190AD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76246" y="5617234"/>
                  <a:ext cx="19332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A635669-C2A0-2FAB-7D42-ED86993A06F6}"/>
                    </a:ext>
                  </a:extLst>
                </p14:cNvPr>
                <p14:cNvContentPartPr/>
                <p14:nvPr/>
              </p14:nvContentPartPr>
              <p14:xfrm>
                <a:off x="7114166" y="4037194"/>
                <a:ext cx="166680" cy="36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A635669-C2A0-2FAB-7D42-ED86993A06F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05166" y="4028194"/>
                  <a:ext cx="1843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12CBBB11-0905-58B5-1352-F3541968FB4E}"/>
                    </a:ext>
                  </a:extLst>
                </p14:cNvPr>
                <p14:cNvContentPartPr/>
                <p14:nvPr/>
              </p14:nvContentPartPr>
              <p14:xfrm>
                <a:off x="7227926" y="3932794"/>
                <a:ext cx="360" cy="2271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2CBBB11-0905-58B5-1352-F3541968FB4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18926" y="3924154"/>
                  <a:ext cx="18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98DED50-2710-F132-5DFF-4552D4997891}"/>
                    </a:ext>
                  </a:extLst>
                </p14:cNvPr>
                <p14:cNvContentPartPr/>
                <p14:nvPr/>
              </p14:nvContentPartPr>
              <p14:xfrm>
                <a:off x="7680086" y="3836314"/>
                <a:ext cx="161640" cy="7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98DED50-2710-F132-5DFF-4552D499789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71446" y="3827674"/>
                  <a:ext cx="179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5F72F3B-E330-658B-6ADE-91514E63864C}"/>
                    </a:ext>
                  </a:extLst>
                </p14:cNvPr>
                <p14:cNvContentPartPr/>
                <p14:nvPr/>
              </p14:nvContentPartPr>
              <p14:xfrm>
                <a:off x="7769006" y="3772954"/>
                <a:ext cx="3600" cy="1497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5F72F3B-E330-658B-6ADE-91514E63864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760006" y="3764314"/>
                  <a:ext cx="212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B1736C85-8A01-2AB3-0737-FB85334AE946}"/>
                    </a:ext>
                  </a:extLst>
                </p14:cNvPr>
                <p14:cNvContentPartPr/>
                <p14:nvPr/>
              </p14:nvContentPartPr>
              <p14:xfrm>
                <a:off x="7673246" y="4070674"/>
                <a:ext cx="216360" cy="36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B1736C85-8A01-2AB3-0737-FB85334AE94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64246" y="4061674"/>
                  <a:ext cx="234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FA9DA28-86F6-BD3F-6D45-D5279F2653A7}"/>
                    </a:ext>
                  </a:extLst>
                </p14:cNvPr>
                <p14:cNvContentPartPr/>
                <p14:nvPr/>
              </p14:nvContentPartPr>
              <p14:xfrm>
                <a:off x="8058086" y="3813274"/>
                <a:ext cx="3600" cy="271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FA9DA28-86F6-BD3F-6D45-D5279F2653A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049446" y="3804634"/>
                  <a:ext cx="21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C9BDD35-858F-2569-02CF-F94FA7756364}"/>
                    </a:ext>
                  </a:extLst>
                </p14:cNvPr>
                <p14:cNvContentPartPr/>
                <p14:nvPr/>
              </p14:nvContentPartPr>
              <p14:xfrm>
                <a:off x="7491446" y="3558754"/>
                <a:ext cx="831600" cy="7970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C9BDD35-858F-2569-02CF-F94FA775636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482806" y="3549754"/>
                  <a:ext cx="849240" cy="81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8AAFE7C-9FA3-9121-9DCC-FDA3DEFE45E4}"/>
                    </a:ext>
                  </a:extLst>
                </p14:cNvPr>
                <p14:cNvContentPartPr/>
                <p14:nvPr/>
              </p14:nvContentPartPr>
              <p14:xfrm>
                <a:off x="6226406" y="3789874"/>
                <a:ext cx="360" cy="258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8AAFE7C-9FA3-9121-9DCC-FDA3DEFE45E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17766" y="3780874"/>
                  <a:ext cx="180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9684E88-3612-A63A-B4DE-C557974E791E}"/>
                    </a:ext>
                  </a:extLst>
                </p14:cNvPr>
                <p14:cNvContentPartPr/>
                <p14:nvPr/>
              </p14:nvContentPartPr>
              <p14:xfrm>
                <a:off x="6133166" y="3906154"/>
                <a:ext cx="162360" cy="68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9684E88-3612-A63A-B4DE-C557974E791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124526" y="3897514"/>
                  <a:ext cx="180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9A053A1-B77F-607A-B9CE-E5B945CB1E9B}"/>
                    </a:ext>
                  </a:extLst>
                </p14:cNvPr>
                <p14:cNvContentPartPr/>
                <p14:nvPr/>
              </p14:nvContentPartPr>
              <p14:xfrm>
                <a:off x="6081686" y="4141594"/>
                <a:ext cx="219960" cy="36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9A053A1-B77F-607A-B9CE-E5B945CB1E9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072686" y="4132594"/>
                  <a:ext cx="237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DF45C48-3183-8741-7D3F-8D396E02B55B}"/>
                    </a:ext>
                  </a:extLst>
                </p14:cNvPr>
                <p14:cNvContentPartPr/>
                <p14:nvPr/>
              </p14:nvContentPartPr>
              <p14:xfrm>
                <a:off x="6529886" y="3752794"/>
                <a:ext cx="360" cy="495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DF45C48-3183-8741-7D3F-8D396E02B55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521246" y="3743794"/>
                  <a:ext cx="1800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EAF868A-D80E-A746-4E53-1EBE220074E7}"/>
                    </a:ext>
                  </a:extLst>
                </p14:cNvPr>
                <p14:cNvContentPartPr/>
                <p14:nvPr/>
              </p14:nvContentPartPr>
              <p14:xfrm>
                <a:off x="5983766" y="3635074"/>
                <a:ext cx="822240" cy="8395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EAF868A-D80E-A746-4E53-1EBE220074E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974766" y="3626434"/>
                  <a:ext cx="839880" cy="85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311BEC6E-EAC0-927C-7649-6188605A31A2}"/>
                    </a:ext>
                  </a:extLst>
                </p14:cNvPr>
                <p14:cNvContentPartPr/>
                <p14:nvPr/>
              </p14:nvContentPartPr>
              <p14:xfrm>
                <a:off x="6460406" y="4409434"/>
                <a:ext cx="360" cy="5266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311BEC6E-EAC0-927C-7649-6188605A31A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51406" y="4400794"/>
                  <a:ext cx="18000" cy="54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685127D-A4E9-02A8-7320-FF5ADA897CE4}"/>
                    </a:ext>
                  </a:extLst>
                </p14:cNvPr>
                <p14:cNvContentPartPr/>
                <p14:nvPr/>
              </p14:nvContentPartPr>
              <p14:xfrm>
                <a:off x="6395246" y="4850434"/>
                <a:ext cx="154800" cy="130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685127D-A4E9-02A8-7320-FF5ADA897CE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386246" y="4841434"/>
                  <a:ext cx="1724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991D8CDE-D159-546A-46B2-74F487A6E1F1}"/>
                    </a:ext>
                  </a:extLst>
                </p14:cNvPr>
                <p14:cNvContentPartPr/>
                <p14:nvPr/>
              </p14:nvContentPartPr>
              <p14:xfrm>
                <a:off x="7018046" y="4342114"/>
                <a:ext cx="637560" cy="7333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991D8CDE-D159-546A-46B2-74F487A6E1F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009046" y="4333114"/>
                  <a:ext cx="655200" cy="75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8141E0F-F45E-C328-7113-642CCB78DCCA}"/>
                    </a:ext>
                  </a:extLst>
                </p14:cNvPr>
                <p14:cNvContentPartPr/>
                <p14:nvPr/>
              </p14:nvContentPartPr>
              <p14:xfrm>
                <a:off x="7009766" y="4950154"/>
                <a:ext cx="174600" cy="102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8141E0F-F45E-C328-7113-642CCB78DCC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001126" y="4941514"/>
                  <a:ext cx="1922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F6D5BEA-E9BC-B64A-7FAC-7B4A33D9DFDB}"/>
                    </a:ext>
                  </a:extLst>
                </p14:cNvPr>
                <p14:cNvContentPartPr/>
                <p14:nvPr/>
              </p14:nvContentPartPr>
              <p14:xfrm>
                <a:off x="6366806" y="5255434"/>
                <a:ext cx="163800" cy="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F6D5BEA-E9BC-B64A-7FAC-7B4A33D9DFD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357806" y="5246794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84FC1B7-671B-E8C5-F889-209D88977F55}"/>
                    </a:ext>
                  </a:extLst>
                </p14:cNvPr>
                <p14:cNvContentPartPr/>
                <p14:nvPr/>
              </p14:nvContentPartPr>
              <p14:xfrm>
                <a:off x="6480926" y="5151754"/>
                <a:ext cx="360" cy="1789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84FC1B7-671B-E8C5-F889-209D88977F5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471926" y="5142754"/>
                  <a:ext cx="180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C127D95-2F44-16F0-48D9-BB5AF6011F2B}"/>
                    </a:ext>
                  </a:extLst>
                </p14:cNvPr>
                <p14:cNvContentPartPr/>
                <p14:nvPr/>
              </p14:nvContentPartPr>
              <p14:xfrm>
                <a:off x="6651206" y="5097394"/>
                <a:ext cx="250200" cy="2178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C127D95-2F44-16F0-48D9-BB5AF6011F2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642566" y="5088754"/>
                  <a:ext cx="2678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7E22560A-F56A-D2D0-ACFB-CCFF8973930E}"/>
                    </a:ext>
                  </a:extLst>
                </p14:cNvPr>
                <p14:cNvContentPartPr/>
                <p14:nvPr/>
              </p14:nvContentPartPr>
              <p14:xfrm>
                <a:off x="6690806" y="5583034"/>
                <a:ext cx="126720" cy="1994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7E22560A-F56A-D2D0-ACFB-CCFF8973930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81806" y="5574034"/>
                  <a:ext cx="1443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47891D4-C1C9-2683-3B66-C78034B387AF}"/>
                    </a:ext>
                  </a:extLst>
                </p14:cNvPr>
                <p14:cNvContentPartPr/>
                <p14:nvPr/>
              </p14:nvContentPartPr>
              <p14:xfrm>
                <a:off x="6449246" y="6163714"/>
                <a:ext cx="221040" cy="36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47891D4-C1C9-2683-3B66-C78034B387A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440246" y="6155074"/>
                  <a:ext cx="2386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1BE1CF3A-6EB2-D99C-79D6-FD73D0020E81}"/>
                    </a:ext>
                  </a:extLst>
                </p14:cNvPr>
                <p14:cNvContentPartPr/>
                <p14:nvPr/>
              </p14:nvContentPartPr>
              <p14:xfrm>
                <a:off x="6737606" y="6031594"/>
                <a:ext cx="203400" cy="3157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1BE1CF3A-6EB2-D99C-79D6-FD73D0020E8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728966" y="6022954"/>
                  <a:ext cx="2210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CC36D52-D750-F6B2-8F76-C81B6E008DDA}"/>
                    </a:ext>
                  </a:extLst>
                </p14:cNvPr>
                <p14:cNvContentPartPr/>
                <p14:nvPr/>
              </p14:nvContentPartPr>
              <p14:xfrm>
                <a:off x="1259354" y="2985628"/>
                <a:ext cx="1487520" cy="245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CC36D52-D750-F6B2-8F76-C81B6E008DD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50714" y="2976988"/>
                  <a:ext cx="15051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E68C0CB-57FE-EB73-241B-D8CE80365135}"/>
                    </a:ext>
                  </a:extLst>
                </p14:cNvPr>
                <p14:cNvContentPartPr/>
                <p14:nvPr/>
              </p14:nvContentPartPr>
              <p14:xfrm>
                <a:off x="1961354" y="2646508"/>
                <a:ext cx="215640" cy="1281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E68C0CB-57FE-EB73-241B-D8CE8036513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952354" y="2637508"/>
                  <a:ext cx="233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397AB99-6C90-AF92-D163-F0E6A8E53E95}"/>
                    </a:ext>
                  </a:extLst>
                </p14:cNvPr>
                <p14:cNvContentPartPr/>
                <p14:nvPr/>
              </p14:nvContentPartPr>
              <p14:xfrm>
                <a:off x="2243234" y="2734708"/>
                <a:ext cx="14040" cy="1544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397AB99-6C90-AF92-D163-F0E6A8E53E9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34234" y="2726068"/>
                  <a:ext cx="316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3C61124D-51D4-45FF-6557-2F196B0C7D7E}"/>
                    </a:ext>
                  </a:extLst>
                </p14:cNvPr>
                <p14:cNvContentPartPr/>
                <p14:nvPr/>
              </p14:nvContentPartPr>
              <p14:xfrm>
                <a:off x="3043514" y="2849548"/>
                <a:ext cx="1919160" cy="4341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3C61124D-51D4-45FF-6557-2F196B0C7D7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034514" y="2840908"/>
                  <a:ext cx="193680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4D80D3DD-E498-D6F2-F975-4901BE3700C6}"/>
                    </a:ext>
                  </a:extLst>
                </p14:cNvPr>
                <p14:cNvContentPartPr/>
                <p14:nvPr/>
              </p14:nvContentPartPr>
              <p14:xfrm>
                <a:off x="4311074" y="2490628"/>
                <a:ext cx="234360" cy="1998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4D80D3DD-E498-D6F2-F975-4901BE3700C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02434" y="2481988"/>
                  <a:ext cx="252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C856BF97-29BA-9E2E-E279-9AA04D1FC3E8}"/>
                    </a:ext>
                  </a:extLst>
                </p14:cNvPr>
                <p14:cNvContentPartPr/>
                <p14:nvPr/>
              </p14:nvContentPartPr>
              <p14:xfrm>
                <a:off x="4562354" y="2618788"/>
                <a:ext cx="261360" cy="2091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C856BF97-29BA-9E2E-E279-9AA04D1FC3E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553354" y="2610148"/>
                  <a:ext cx="279000" cy="22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FB3569C-35ED-18E9-C035-218020C70EBC}"/>
                  </a:ext>
                </a:extLst>
              </p14:cNvPr>
              <p14:cNvContentPartPr/>
              <p14:nvPr/>
            </p14:nvContentPartPr>
            <p14:xfrm>
              <a:off x="6134441" y="5027652"/>
              <a:ext cx="353160" cy="1521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FB3569C-35ED-18E9-C035-218020C70EBC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125801" y="5019012"/>
                <a:ext cx="370800" cy="1539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1591BD-4B5B-3A8F-6E88-354C8A49C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781"/>
    </mc:Choice>
    <mc:Fallback xmlns="">
      <p:transition advClick="0" advTm="12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262B-D13D-1F6F-CF65-FD925F54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9EE1941-D40D-7675-3D99-04C2D39EE543}"/>
              </a:ext>
            </a:extLst>
          </p:cNvPr>
          <p:cNvGrpSpPr/>
          <p:nvPr/>
        </p:nvGrpSpPr>
        <p:grpSpPr>
          <a:xfrm>
            <a:off x="2642280" y="1226280"/>
            <a:ext cx="1100520" cy="376920"/>
            <a:chOff x="1265334" y="5190012"/>
            <a:chExt cx="110052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FF96834-0C1F-82E3-B6A1-B21CA7CB20B6}"/>
                    </a:ext>
                  </a:extLst>
                </p14:cNvPr>
                <p14:cNvContentPartPr/>
                <p14:nvPr/>
              </p14:nvContentPartPr>
              <p14:xfrm>
                <a:off x="1265334" y="5358852"/>
                <a:ext cx="145440" cy="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FF96834-0C1F-82E3-B6A1-B21CA7CB20B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256334" y="5350212"/>
                  <a:ext cx="16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0F65339-E2CB-EC81-2F52-6211C6B8D510}"/>
                    </a:ext>
                  </a:extLst>
                </p14:cNvPr>
                <p14:cNvContentPartPr/>
                <p14:nvPr/>
              </p14:nvContentPartPr>
              <p14:xfrm>
                <a:off x="1615254" y="5190012"/>
                <a:ext cx="270720" cy="37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0F65339-E2CB-EC81-2F52-6211C6B8D51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606254" y="5181012"/>
                  <a:ext cx="28836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69DA7DF-54B2-A5F6-513F-BB933008487A}"/>
                    </a:ext>
                  </a:extLst>
                </p14:cNvPr>
                <p14:cNvContentPartPr/>
                <p14:nvPr/>
              </p14:nvContentPartPr>
              <p14:xfrm>
                <a:off x="2173614" y="5230332"/>
                <a:ext cx="192240" cy="304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69DA7DF-54B2-A5F6-513F-BB933008487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64974" y="5221692"/>
                  <a:ext cx="209880" cy="32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9150D0E-D6F9-3FAC-8AA4-5B3FA4C3DA2E}"/>
              </a:ext>
            </a:extLst>
          </p:cNvPr>
          <p:cNvGrpSpPr/>
          <p:nvPr/>
        </p:nvGrpSpPr>
        <p:grpSpPr>
          <a:xfrm>
            <a:off x="4074000" y="1331760"/>
            <a:ext cx="149760" cy="178200"/>
            <a:chOff x="2697054" y="5295492"/>
            <a:chExt cx="14976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34C310D-01C2-BF61-B93B-6F9EF8AB8705}"/>
                    </a:ext>
                  </a:extLst>
                </p14:cNvPr>
                <p14:cNvContentPartPr/>
                <p14:nvPr/>
              </p14:nvContentPartPr>
              <p14:xfrm>
                <a:off x="2697054" y="5389812"/>
                <a:ext cx="149760" cy="28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34C310D-01C2-BF61-B93B-6F9EF8AB870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688414" y="5381172"/>
                  <a:ext cx="167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CB8309D-511B-F69D-72F1-B46AA908AFBE}"/>
                    </a:ext>
                  </a:extLst>
                </p14:cNvPr>
                <p14:cNvContentPartPr/>
                <p14:nvPr/>
              </p14:nvContentPartPr>
              <p14:xfrm>
                <a:off x="2798574" y="5295492"/>
                <a:ext cx="2880" cy="1782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CB8309D-511B-F69D-72F1-B46AA908AFB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789934" y="5286852"/>
                  <a:ext cx="2052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9384A8D2-6CC5-6618-277B-03EE9BDD6431}"/>
                  </a:ext>
                </a:extLst>
              </p14:cNvPr>
              <p14:cNvContentPartPr/>
              <p14:nvPr/>
            </p14:nvContentPartPr>
            <p14:xfrm>
              <a:off x="2515920" y="1056720"/>
              <a:ext cx="207000" cy="6876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9384A8D2-6CC5-6618-277B-03EE9BDD643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06920" y="1047720"/>
                <a:ext cx="224640" cy="70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3EBCD82-0E8F-ABE7-CD33-0A76C3FF810F}"/>
              </a:ext>
            </a:extLst>
          </p:cNvPr>
          <p:cNvGrpSpPr/>
          <p:nvPr/>
        </p:nvGrpSpPr>
        <p:grpSpPr>
          <a:xfrm>
            <a:off x="4419600" y="838200"/>
            <a:ext cx="1815840" cy="875160"/>
            <a:chOff x="3042654" y="4801932"/>
            <a:chExt cx="1815840" cy="87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6E2973A-2914-B70D-237C-19B4D7F99183}"/>
                    </a:ext>
                  </a:extLst>
                </p14:cNvPr>
                <p14:cNvContentPartPr/>
                <p14:nvPr/>
              </p14:nvContentPartPr>
              <p14:xfrm>
                <a:off x="3117174" y="5101812"/>
                <a:ext cx="360" cy="68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6E2973A-2914-B70D-237C-19B4D7F9918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108534" y="5092812"/>
                  <a:ext cx="180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435D31-B89D-40FF-EEAB-B8AF028A72AC}"/>
                    </a:ext>
                  </a:extLst>
                </p14:cNvPr>
                <p14:cNvContentPartPr/>
                <p14:nvPr/>
              </p14:nvContentPartPr>
              <p14:xfrm>
                <a:off x="3042654" y="5303412"/>
                <a:ext cx="22572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435D31-B89D-40FF-EEAB-B8AF028A72A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034014" y="5294412"/>
                  <a:ext cx="24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2586E4A-8F3F-9B95-7EC7-A2233A6B30F2}"/>
                    </a:ext>
                  </a:extLst>
                </p14:cNvPr>
                <p14:cNvContentPartPr/>
                <p14:nvPr/>
              </p14:nvContentPartPr>
              <p14:xfrm>
                <a:off x="3147774" y="5352372"/>
                <a:ext cx="223920" cy="324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2586E4A-8F3F-9B95-7EC7-A2233A6B30F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39134" y="5343372"/>
                  <a:ext cx="24156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608E593-A40C-BC8C-9146-7DC718EFC42F}"/>
                    </a:ext>
                  </a:extLst>
                </p14:cNvPr>
                <p14:cNvContentPartPr/>
                <p14:nvPr/>
              </p14:nvContentPartPr>
              <p14:xfrm>
                <a:off x="3224454" y="5300892"/>
                <a:ext cx="17604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608E593-A40C-BC8C-9146-7DC718EFC42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15814" y="5292252"/>
                  <a:ext cx="19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0AFCBD4-EE53-BD53-60F7-9E5B0DA96994}"/>
                    </a:ext>
                  </a:extLst>
                </p14:cNvPr>
                <p14:cNvContentPartPr/>
                <p14:nvPr/>
              </p14:nvContentPartPr>
              <p14:xfrm>
                <a:off x="3579054" y="5158692"/>
                <a:ext cx="192240" cy="2912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0AFCBD4-EE53-BD53-60F7-9E5B0DA9699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570054" y="5150052"/>
                  <a:ext cx="209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5C01EDC-0796-059F-15D3-994F72B40F6A}"/>
                    </a:ext>
                  </a:extLst>
                </p14:cNvPr>
                <p14:cNvContentPartPr/>
                <p14:nvPr/>
              </p14:nvContentPartPr>
              <p14:xfrm>
                <a:off x="3752574" y="4987692"/>
                <a:ext cx="162360" cy="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5C01EDC-0796-059F-15D3-994F72B40F6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743934" y="4978692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AEA07BE-48A5-BC70-230E-71D37C41CA17}"/>
                    </a:ext>
                  </a:extLst>
                </p14:cNvPr>
                <p14:cNvContentPartPr/>
                <p14:nvPr/>
              </p14:nvContentPartPr>
              <p14:xfrm>
                <a:off x="3858054" y="5009652"/>
                <a:ext cx="6480" cy="133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AEA07BE-48A5-BC70-230E-71D37C41CA1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849054" y="5001012"/>
                  <a:ext cx="241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FD40379-06A3-6035-8F97-76486C66D028}"/>
                    </a:ext>
                  </a:extLst>
                </p14:cNvPr>
                <p14:cNvContentPartPr/>
                <p14:nvPr/>
              </p14:nvContentPartPr>
              <p14:xfrm>
                <a:off x="4047774" y="5137812"/>
                <a:ext cx="142560" cy="279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FD40379-06A3-6035-8F97-76486C66D02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039134" y="5129172"/>
                  <a:ext cx="1602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CB2E242-A534-EC40-8236-EF8BAB54EBEA}"/>
                    </a:ext>
                  </a:extLst>
                </p14:cNvPr>
                <p14:cNvContentPartPr/>
                <p14:nvPr/>
              </p14:nvContentPartPr>
              <p14:xfrm>
                <a:off x="3987294" y="5131692"/>
                <a:ext cx="257400" cy="324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CB2E242-A534-EC40-8236-EF8BAB54EBE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978654" y="5123052"/>
                  <a:ext cx="2750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0D01DC7-BE84-212A-6115-E810749E34A6}"/>
                    </a:ext>
                  </a:extLst>
                </p14:cNvPr>
                <p14:cNvContentPartPr/>
                <p14:nvPr/>
              </p14:nvContentPartPr>
              <p14:xfrm>
                <a:off x="4424694" y="5057892"/>
                <a:ext cx="258840" cy="3387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0D01DC7-BE84-212A-6115-E810749E34A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15694" y="5049252"/>
                  <a:ext cx="2764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1E13464-2853-ED0C-2A08-6603D7B6A7E9}"/>
                    </a:ext>
                  </a:extLst>
                </p14:cNvPr>
                <p14:cNvContentPartPr/>
                <p14:nvPr/>
              </p14:nvContentPartPr>
              <p14:xfrm>
                <a:off x="4664814" y="4801932"/>
                <a:ext cx="193680" cy="787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1E13464-2853-ED0C-2A08-6603D7B6A7E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656174" y="4793292"/>
                  <a:ext cx="211320" cy="80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FCAC6B8-8C4D-D6C7-3A71-9CD7D84E07E8}"/>
                    </a:ext>
                  </a:extLst>
                </p14:cNvPr>
                <p14:cNvContentPartPr/>
                <p14:nvPr/>
              </p14:nvContentPartPr>
              <p14:xfrm>
                <a:off x="3117894" y="5003172"/>
                <a:ext cx="360" cy="164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FCAC6B8-8C4D-D6C7-3A71-9CD7D84E07E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109254" y="4994532"/>
                  <a:ext cx="1800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8447933-84C7-0F76-BBD0-0FD2FFFF2F2F}"/>
              </a:ext>
            </a:extLst>
          </p:cNvPr>
          <p:cNvGrpSpPr/>
          <p:nvPr/>
        </p:nvGrpSpPr>
        <p:grpSpPr>
          <a:xfrm>
            <a:off x="3220080" y="1036920"/>
            <a:ext cx="222120" cy="185400"/>
            <a:chOff x="1843134" y="5000652"/>
            <a:chExt cx="222120" cy="18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5414830-82E3-D2BB-7E27-1D857DF21128}"/>
                    </a:ext>
                  </a:extLst>
                </p14:cNvPr>
                <p14:cNvContentPartPr/>
                <p14:nvPr/>
              </p14:nvContentPartPr>
              <p14:xfrm>
                <a:off x="1843134" y="5000652"/>
                <a:ext cx="222120" cy="24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5414830-82E3-D2BB-7E27-1D857DF2112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834494" y="4992012"/>
                  <a:ext cx="239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D6CA835-B773-22DF-42C8-3A9CD31202B0}"/>
                    </a:ext>
                  </a:extLst>
                </p14:cNvPr>
                <p14:cNvContentPartPr/>
                <p14:nvPr/>
              </p14:nvContentPartPr>
              <p14:xfrm>
                <a:off x="1958694" y="5017212"/>
                <a:ext cx="9000" cy="168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D6CA835-B773-22DF-42C8-3A9CD31202B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50054" y="5008572"/>
                  <a:ext cx="26640" cy="186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D8A3C20D-39EC-C5FF-41A8-3B1770B00838}"/>
              </a:ext>
            </a:extLst>
          </p:cNvPr>
          <p:cNvSpPr txBox="1"/>
          <p:nvPr/>
        </p:nvSpPr>
        <p:spPr>
          <a:xfrm>
            <a:off x="685800" y="152400"/>
            <a:ext cx="6688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Matrix field</a:t>
            </a:r>
            <a:r>
              <a:rPr lang="en-US" sz="3200" b="1" dirty="0">
                <a:solidFill>
                  <a:srgbClr val="0000FF"/>
                </a:solidFill>
              </a:rPr>
              <a:t>: a Kronecker product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4A2A02AA-9968-E20B-5929-24C0D68A7EAD}"/>
                  </a:ext>
                </a:extLst>
              </p14:cNvPr>
              <p14:cNvContentPartPr/>
              <p14:nvPr/>
            </p14:nvContentPartPr>
            <p14:xfrm>
              <a:off x="1465204" y="1259532"/>
              <a:ext cx="360" cy="46260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4A2A02AA-9968-E20B-5929-24C0D68A7EAD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1456204" y="1250532"/>
                <a:ext cx="1800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B405939A-9FC6-6A96-D63D-D2F3F9D29135}"/>
                  </a:ext>
                </a:extLst>
              </p14:cNvPr>
              <p14:cNvContentPartPr/>
              <p14:nvPr/>
            </p14:nvContentPartPr>
            <p14:xfrm>
              <a:off x="1465204" y="1523052"/>
              <a:ext cx="255600" cy="11484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B405939A-9FC6-6A96-D63D-D2F3F9D29135}"/>
                  </a:ext>
                </a:extLst>
              </p:cNvPr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1456204" y="1514052"/>
                <a:ext cx="2732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09FC8A74-6243-1483-409A-D3C94502F06B}"/>
                  </a:ext>
                </a:extLst>
              </p14:cNvPr>
              <p14:cNvContentPartPr/>
              <p14:nvPr/>
            </p14:nvContentPartPr>
            <p14:xfrm>
              <a:off x="1720444" y="1298772"/>
              <a:ext cx="7200" cy="39528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09FC8A74-6243-1483-409A-D3C94502F06B}"/>
                  </a:ext>
                </a:extLst>
              </p:cNvPr>
              <p:cNvPicPr/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1711444" y="1289772"/>
                <a:ext cx="2484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A821810D-042B-4C0D-9540-94CCA8E16DAA}"/>
                  </a:ext>
                </a:extLst>
              </p14:cNvPr>
              <p14:cNvContentPartPr/>
              <p14:nvPr/>
            </p14:nvContentPartPr>
            <p14:xfrm>
              <a:off x="1905484" y="1540692"/>
              <a:ext cx="144360" cy="288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A821810D-042B-4C0D-9540-94CCA8E16DAA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1896844" y="1532052"/>
                <a:ext cx="162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D45F73A8-D228-BD70-1161-8A0BD459623E}"/>
                  </a:ext>
                </a:extLst>
              </p14:cNvPr>
              <p14:cNvContentPartPr/>
              <p14:nvPr/>
            </p14:nvContentPartPr>
            <p14:xfrm>
              <a:off x="1414444" y="1039572"/>
              <a:ext cx="330120" cy="9792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D45F73A8-D228-BD70-1161-8A0BD459623E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1405804" y="1030572"/>
                <a:ext cx="347760" cy="115560"/>
              </a:xfrm>
              <a:prstGeom prst="rect">
                <a:avLst/>
              </a:prstGeom>
            </p:spPr>
          </p:pic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352E12BC-5E4C-436F-D2ED-DA6002152E24}"/>
              </a:ext>
            </a:extLst>
          </p:cNvPr>
          <p:cNvSpPr txBox="1"/>
          <p:nvPr/>
        </p:nvSpPr>
        <p:spPr>
          <a:xfrm>
            <a:off x="501547" y="5807147"/>
            <a:ext cx="802976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Stick in identity matrices wherever there’s no action</a:t>
            </a:r>
          </a:p>
          <a:p>
            <a:pPr algn="l">
              <a:buNone/>
            </a:pPr>
            <a:r>
              <a:rPr lang="en-US" dirty="0"/>
              <a:t>Net result: 2</a:t>
            </a:r>
            <a:r>
              <a:rPr lang="en-US" baseline="30000" dirty="0"/>
              <a:t>N</a:t>
            </a:r>
            <a:r>
              <a:rPr lang="en-US" dirty="0"/>
              <a:t>x2</a:t>
            </a:r>
            <a:r>
              <a:rPr lang="en-US" baseline="30000" dirty="0"/>
              <a:t>N</a:t>
            </a:r>
            <a:r>
              <a:rPr lang="en-US" dirty="0"/>
              <a:t> matrices, 2</a:t>
            </a:r>
            <a:r>
              <a:rPr lang="en-US" baseline="30000" dirty="0"/>
              <a:t>N</a:t>
            </a:r>
            <a:r>
              <a:rPr lang="en-US" dirty="0"/>
              <a:t> eigenvalues for N spins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A24DA35C-BF10-493B-4856-DD07104EAAD3}"/>
                  </a:ext>
                </a:extLst>
              </p14:cNvPr>
              <p14:cNvContentPartPr/>
              <p14:nvPr/>
            </p14:nvContentPartPr>
            <p14:xfrm>
              <a:off x="-307896" y="3621576"/>
              <a:ext cx="360" cy="36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A24DA35C-BF10-493B-4856-DD07104EAAD3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-316536" y="361257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0" name="Group 319">
            <a:extLst>
              <a:ext uri="{FF2B5EF4-FFF2-40B4-BE49-F238E27FC236}">
                <a16:creationId xmlns:a16="http://schemas.microsoft.com/office/drawing/2014/main" id="{26897E01-3E98-7ACF-203D-8B09AC1DCB24}"/>
              </a:ext>
            </a:extLst>
          </p:cNvPr>
          <p:cNvGrpSpPr/>
          <p:nvPr/>
        </p:nvGrpSpPr>
        <p:grpSpPr>
          <a:xfrm>
            <a:off x="147144" y="2411976"/>
            <a:ext cx="2666520" cy="1823760"/>
            <a:chOff x="147144" y="2411976"/>
            <a:chExt cx="2666520" cy="18237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5E4732-4A76-DD12-BD5B-80578310713B}"/>
                </a:ext>
              </a:extLst>
            </p:cNvPr>
            <p:cNvGrpSpPr/>
            <p:nvPr/>
          </p:nvGrpSpPr>
          <p:grpSpPr>
            <a:xfrm>
              <a:off x="1132464" y="2411976"/>
              <a:ext cx="840600" cy="919080"/>
              <a:chOff x="1132464" y="2411976"/>
              <a:chExt cx="840600" cy="91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4ADE9A0E-1636-4778-C000-6E80C87A8AE7}"/>
                      </a:ext>
                    </a:extLst>
                  </p14:cNvPr>
                  <p14:cNvContentPartPr/>
                  <p14:nvPr/>
                </p14:nvContentPartPr>
                <p14:xfrm>
                  <a:off x="1151184" y="2411976"/>
                  <a:ext cx="821880" cy="91908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4ADE9A0E-1636-4778-C000-6E80C87A8AE7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1142184" y="2403336"/>
                    <a:ext cx="839520" cy="9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A7854AB1-0402-B699-D493-CC0F0BD9A854}"/>
                      </a:ext>
                    </a:extLst>
                  </p14:cNvPr>
                  <p14:cNvContentPartPr/>
                  <p14:nvPr/>
                </p14:nvContentPartPr>
                <p14:xfrm>
                  <a:off x="1132464" y="3209016"/>
                  <a:ext cx="151560" cy="11484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A7854AB1-0402-B699-D493-CC0F0BD9A854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1123464" y="3200016"/>
                    <a:ext cx="169200" cy="132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0F90007-8818-32B5-642F-2B176732B320}"/>
                    </a:ext>
                  </a:extLst>
                </p14:cNvPr>
                <p14:cNvContentPartPr/>
                <p14:nvPr/>
              </p14:nvContentPartPr>
              <p14:xfrm>
                <a:off x="526944" y="3439776"/>
                <a:ext cx="3240" cy="2289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0F90007-8818-32B5-642F-2B176732B320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517944" y="3431136"/>
                  <a:ext cx="20880" cy="24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9A728861-C3A7-2BF1-905C-61E40C523472}"/>
                </a:ext>
              </a:extLst>
            </p:cNvPr>
            <p:cNvGrpSpPr/>
            <p:nvPr/>
          </p:nvGrpSpPr>
          <p:grpSpPr>
            <a:xfrm>
              <a:off x="147144" y="3524736"/>
              <a:ext cx="2666520" cy="711000"/>
              <a:chOff x="147144" y="3524736"/>
              <a:chExt cx="2666520" cy="71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76F1DE11-8637-FF59-C19B-9A17267165C5}"/>
                      </a:ext>
                    </a:extLst>
                  </p14:cNvPr>
                  <p14:cNvContentPartPr/>
                  <p14:nvPr/>
                </p14:nvContentPartPr>
                <p14:xfrm>
                  <a:off x="2288892" y="3629110"/>
                  <a:ext cx="46800" cy="2682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76F1DE11-8637-FF59-C19B-9A17267165C5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2280252" y="3620470"/>
                    <a:ext cx="6444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C020B16B-8923-982B-9FA2-58702C879004}"/>
                      </a:ext>
                    </a:extLst>
                  </p14:cNvPr>
                  <p14:cNvContentPartPr/>
                  <p14:nvPr/>
                </p14:nvContentPartPr>
                <p14:xfrm>
                  <a:off x="2510652" y="3721270"/>
                  <a:ext cx="105840" cy="680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C020B16B-8923-982B-9FA2-58702C879004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2501652" y="3712630"/>
                    <a:ext cx="123480" cy="8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31BF822-4CDF-CFDA-618E-487DD0E8E8B0}"/>
                      </a:ext>
                    </a:extLst>
                  </p14:cNvPr>
                  <p14:cNvContentPartPr/>
                  <p14:nvPr/>
                </p14:nvContentPartPr>
                <p14:xfrm>
                  <a:off x="2543772" y="3725950"/>
                  <a:ext cx="50400" cy="547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31BF822-4CDF-CFDA-618E-487DD0E8E8B0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2535132" y="3717310"/>
                    <a:ext cx="68040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AA9604E6-F0A2-4A51-3D23-E7325E6BEFD8}"/>
                      </a:ext>
                    </a:extLst>
                  </p14:cNvPr>
                  <p14:cNvContentPartPr/>
                  <p14:nvPr/>
                </p14:nvContentPartPr>
                <p14:xfrm>
                  <a:off x="2385732" y="3663670"/>
                  <a:ext cx="250560" cy="20844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AA9604E6-F0A2-4A51-3D23-E7325E6BEFD8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2377092" y="3655030"/>
                    <a:ext cx="26820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C5434B8-BB4C-4B78-7C43-8A9A46B7DC8C}"/>
                      </a:ext>
                    </a:extLst>
                  </p14:cNvPr>
                  <p14:cNvContentPartPr/>
                  <p14:nvPr/>
                </p14:nvContentPartPr>
                <p14:xfrm>
                  <a:off x="2711172" y="3642070"/>
                  <a:ext cx="32040" cy="3261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C5434B8-BB4C-4B78-7C43-8A9A46B7DC8C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2702532" y="3633070"/>
                    <a:ext cx="49680" cy="34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752A6B42-1D74-9839-6331-890720DE8006}"/>
                      </a:ext>
                    </a:extLst>
                  </p14:cNvPr>
                  <p14:cNvContentPartPr/>
                  <p14:nvPr/>
                </p14:nvContentPartPr>
                <p14:xfrm>
                  <a:off x="1734492" y="3601030"/>
                  <a:ext cx="360" cy="1911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752A6B42-1D74-9839-6331-890720DE8006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725852" y="3592030"/>
                    <a:ext cx="1800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599CDA8-0A1D-28A0-5248-557E5CD61562}"/>
                      </a:ext>
                    </a:extLst>
                  </p14:cNvPr>
                  <p14:cNvContentPartPr/>
                  <p14:nvPr/>
                </p14:nvContentPartPr>
                <p14:xfrm>
                  <a:off x="1950492" y="3661510"/>
                  <a:ext cx="108000" cy="1429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599CDA8-0A1D-28A0-5248-557E5CD61562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1941492" y="3652870"/>
                    <a:ext cx="12564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D6BC7F65-6C78-1927-EF28-A4E23E474CE2}"/>
                      </a:ext>
                    </a:extLst>
                  </p14:cNvPr>
                  <p14:cNvContentPartPr/>
                  <p14:nvPr/>
                </p14:nvContentPartPr>
                <p14:xfrm>
                  <a:off x="1983972" y="3659350"/>
                  <a:ext cx="74520" cy="1321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D6BC7F65-6C78-1927-EF28-A4E23E474CE2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1974972" y="3650350"/>
                    <a:ext cx="9216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DF209FB-2E16-9F97-72D3-B1C284D46917}"/>
                      </a:ext>
                    </a:extLst>
                  </p14:cNvPr>
                  <p14:cNvContentPartPr/>
                  <p14:nvPr/>
                </p14:nvContentPartPr>
                <p14:xfrm>
                  <a:off x="1907652" y="3632710"/>
                  <a:ext cx="201240" cy="213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ADF209FB-2E16-9F97-72D3-B1C284D46917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1899012" y="3624070"/>
                    <a:ext cx="21888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2F6A200-6986-EE8F-0977-7DB7CD7EB7B9}"/>
                      </a:ext>
                    </a:extLst>
                  </p14:cNvPr>
                  <p14:cNvContentPartPr/>
                  <p14:nvPr/>
                </p14:nvContentPartPr>
                <p14:xfrm>
                  <a:off x="1706772" y="3588070"/>
                  <a:ext cx="12960" cy="2484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62F6A200-6986-EE8F-0977-7DB7CD7EB7B9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1697772" y="3579430"/>
                    <a:ext cx="3060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48C86E44-E064-41EE-660A-68654C0C5512}"/>
                      </a:ext>
                    </a:extLst>
                  </p14:cNvPr>
                  <p14:cNvContentPartPr/>
                  <p14:nvPr/>
                </p14:nvContentPartPr>
                <p14:xfrm>
                  <a:off x="699852" y="3597430"/>
                  <a:ext cx="254520" cy="2556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48C86E44-E064-41EE-660A-68654C0C5512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690852" y="3588430"/>
                    <a:ext cx="27216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5A614217-08B5-0302-6624-CFC80B06A64A}"/>
                      </a:ext>
                    </a:extLst>
                  </p14:cNvPr>
                  <p14:cNvContentPartPr/>
                  <p14:nvPr/>
                </p14:nvContentPartPr>
                <p14:xfrm>
                  <a:off x="1334892" y="3665110"/>
                  <a:ext cx="91440" cy="108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A614217-08B5-0302-6624-CFC80B06A64A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1326252" y="3656470"/>
                    <a:ext cx="10908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A6ABEF0-2B69-90C6-4941-9F47363725E6}"/>
                      </a:ext>
                    </a:extLst>
                  </p14:cNvPr>
                  <p14:cNvContentPartPr/>
                  <p14:nvPr/>
                </p14:nvContentPartPr>
                <p14:xfrm>
                  <a:off x="1302852" y="3697150"/>
                  <a:ext cx="123840" cy="1598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A6ABEF0-2B69-90C6-4941-9F47363725E6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1293852" y="3688150"/>
                    <a:ext cx="14148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4320159A-24D0-6190-74B4-FB1B8108F07C}"/>
                      </a:ext>
                    </a:extLst>
                  </p14:cNvPr>
                  <p14:cNvContentPartPr/>
                  <p14:nvPr/>
                </p14:nvContentPartPr>
                <p14:xfrm>
                  <a:off x="1303932" y="3627670"/>
                  <a:ext cx="194040" cy="2498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4320159A-24D0-6190-74B4-FB1B8108F07C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1295292" y="3619030"/>
                    <a:ext cx="21168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BC3A6E8A-2077-4693-0EF4-290CCB38553D}"/>
                      </a:ext>
                    </a:extLst>
                  </p14:cNvPr>
                  <p14:cNvContentPartPr/>
                  <p14:nvPr/>
                </p14:nvContentPartPr>
                <p14:xfrm>
                  <a:off x="1063092" y="3833230"/>
                  <a:ext cx="130320" cy="20304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BC3A6E8A-2077-4693-0EF4-290CCB38553D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1054452" y="3824230"/>
                    <a:ext cx="14796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BAB17580-61F2-086E-B9D9-ACA7659E2A92}"/>
                      </a:ext>
                    </a:extLst>
                  </p14:cNvPr>
                  <p14:cNvContentPartPr/>
                  <p14:nvPr/>
                </p14:nvContentPartPr>
                <p14:xfrm>
                  <a:off x="1059492" y="3936550"/>
                  <a:ext cx="208440" cy="2232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BAB17580-61F2-086E-B9D9-ACA7659E2A92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1050492" y="3927910"/>
                    <a:ext cx="22608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2AB306EA-A122-ED21-C92D-D6C604A2B785}"/>
                      </a:ext>
                    </a:extLst>
                  </p14:cNvPr>
                  <p14:cNvContentPartPr/>
                  <p14:nvPr/>
                </p14:nvContentPartPr>
                <p14:xfrm>
                  <a:off x="147144" y="3688176"/>
                  <a:ext cx="56160" cy="684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2AB306EA-A122-ED21-C92D-D6C604A2B785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138504" y="3679176"/>
                    <a:ext cx="7380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3CF99652-47A4-8C18-986A-0B55752FD53F}"/>
                      </a:ext>
                    </a:extLst>
                  </p14:cNvPr>
                  <p14:cNvContentPartPr/>
                  <p14:nvPr/>
                </p14:nvContentPartPr>
                <p14:xfrm>
                  <a:off x="222744" y="3524736"/>
                  <a:ext cx="226800" cy="44712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3CF99652-47A4-8C18-986A-0B55752FD53F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213744" y="3515736"/>
                    <a:ext cx="244440" cy="46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C5F6D504-9D27-9643-9BC7-90897EB8A40E}"/>
                      </a:ext>
                    </a:extLst>
                  </p14:cNvPr>
                  <p14:cNvContentPartPr/>
                  <p14:nvPr/>
                </p14:nvContentPartPr>
                <p14:xfrm>
                  <a:off x="494904" y="3967896"/>
                  <a:ext cx="125280" cy="26784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C5F6D504-9D27-9643-9BC7-90897EB8A40E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485904" y="3958896"/>
                    <a:ext cx="142920" cy="28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8972ADBA-C7FE-59D3-5BCE-3BA6CC864F50}"/>
                      </a:ext>
                    </a:extLst>
                  </p14:cNvPr>
                  <p14:cNvContentPartPr/>
                  <p14:nvPr/>
                </p14:nvContentPartPr>
                <p14:xfrm>
                  <a:off x="452424" y="4066536"/>
                  <a:ext cx="193320" cy="4356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8972ADBA-C7FE-59D3-5BCE-3BA6CC864F50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443424" y="4057896"/>
                    <a:ext cx="21096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D199C1B2-DC3F-A397-C10F-038A6FD8048E}"/>
                      </a:ext>
                    </a:extLst>
                  </p14:cNvPr>
                  <p14:cNvContentPartPr/>
                  <p14:nvPr/>
                </p14:nvContentPartPr>
                <p14:xfrm>
                  <a:off x="1654104" y="3549936"/>
                  <a:ext cx="196560" cy="29412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D199C1B2-DC3F-A397-C10F-038A6FD8048E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1645104" y="3541296"/>
                    <a:ext cx="214200" cy="31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58D8877-1E29-477D-2B7D-05415A60411F}"/>
                      </a:ext>
                    </a:extLst>
                  </p14:cNvPr>
                  <p14:cNvContentPartPr/>
                  <p14:nvPr/>
                </p14:nvContentPartPr>
                <p14:xfrm>
                  <a:off x="2203104" y="3638856"/>
                  <a:ext cx="132480" cy="1083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358D8877-1E29-477D-2B7D-05415A60411F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2194104" y="3630216"/>
                    <a:ext cx="15012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9C522705-2F22-1A9F-D0CC-F6A40498267A}"/>
                      </a:ext>
                    </a:extLst>
                  </p14:cNvPr>
                  <p14:cNvContentPartPr/>
                  <p14:nvPr/>
                </p14:nvContentPartPr>
                <p14:xfrm>
                  <a:off x="2229744" y="3710496"/>
                  <a:ext cx="155880" cy="1857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9C522705-2F22-1A9F-D0CC-F6A40498267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2221104" y="3701496"/>
                    <a:ext cx="17352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B29EB0D7-E6E0-F699-8228-4EF52EE4CA36}"/>
                      </a:ext>
                    </a:extLst>
                  </p14:cNvPr>
                  <p14:cNvContentPartPr/>
                  <p14:nvPr/>
                </p14:nvContentPartPr>
                <p14:xfrm>
                  <a:off x="2652744" y="3673056"/>
                  <a:ext cx="88920" cy="2779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B29EB0D7-E6E0-F699-8228-4EF52EE4CA36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2644104" y="3664416"/>
                    <a:ext cx="106560" cy="2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73" name="Ink 272">
                    <a:extLst>
                      <a:ext uri="{FF2B5EF4-FFF2-40B4-BE49-F238E27FC236}">
                        <a16:creationId xmlns:a16="http://schemas.microsoft.com/office/drawing/2014/main" id="{70DDFB2C-FCB6-6114-9516-9CA3D944E9B8}"/>
                      </a:ext>
                    </a:extLst>
                  </p14:cNvPr>
                  <p14:cNvContentPartPr/>
                  <p14:nvPr/>
                </p14:nvContentPartPr>
                <p14:xfrm>
                  <a:off x="2631144" y="3959976"/>
                  <a:ext cx="182520" cy="29880"/>
                </p14:xfrm>
              </p:contentPart>
            </mc:Choice>
            <mc:Fallback xmlns="">
              <p:pic>
                <p:nvPicPr>
                  <p:cNvPr id="273" name="Ink 272">
                    <a:extLst>
                      <a:ext uri="{FF2B5EF4-FFF2-40B4-BE49-F238E27FC236}">
                        <a16:creationId xmlns:a16="http://schemas.microsoft.com/office/drawing/2014/main" id="{70DDFB2C-FCB6-6114-9516-9CA3D944E9B8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2622144" y="3951336"/>
                    <a:ext cx="200160" cy="47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BAC531DB-2553-033A-74ED-6ED51490F7D0}"/>
              </a:ext>
            </a:extLst>
          </p:cNvPr>
          <p:cNvGrpSpPr/>
          <p:nvPr/>
        </p:nvGrpSpPr>
        <p:grpSpPr>
          <a:xfrm>
            <a:off x="1776864" y="1659492"/>
            <a:ext cx="3190549" cy="1388508"/>
            <a:chOff x="1776864" y="1659492"/>
            <a:chExt cx="3190549" cy="138850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9EDC1CD2-83D8-1D6E-4083-06252143A080}"/>
                    </a:ext>
                  </a:extLst>
                </p14:cNvPr>
                <p14:cNvContentPartPr/>
                <p14:nvPr/>
              </p14:nvContentPartPr>
              <p14:xfrm>
                <a:off x="1923124" y="1659492"/>
                <a:ext cx="185760" cy="28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9EDC1CD2-83D8-1D6E-4083-06252143A08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914124" y="1650492"/>
                  <a:ext cx="203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99665CD-56DF-2715-84E3-CEC6F784D5E3}"/>
                    </a:ext>
                  </a:extLst>
                </p14:cNvPr>
                <p14:cNvContentPartPr/>
                <p14:nvPr/>
              </p14:nvContentPartPr>
              <p14:xfrm>
                <a:off x="2261784" y="2062416"/>
                <a:ext cx="360" cy="205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99665CD-56DF-2715-84E3-CEC6F784D5E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252784" y="2053416"/>
                  <a:ext cx="18000" cy="2235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0EAD185-172A-C593-70C4-048A03E91463}"/>
                </a:ext>
              </a:extLst>
            </p:cNvPr>
            <p:cNvSpPr/>
            <p:nvPr/>
          </p:nvSpPr>
          <p:spPr>
            <a:xfrm>
              <a:off x="1776864" y="2251740"/>
              <a:ext cx="457200" cy="457200"/>
            </a:xfrm>
            <a:prstGeom prst="ellipse">
              <a:avLst/>
            </a:prstGeom>
            <a:gradFill flip="none" rotWithShape="1">
              <a:gsLst>
                <a:gs pos="7000">
                  <a:schemeClr val="accent1">
                    <a:lumMod val="5000"/>
                    <a:lumOff val="95000"/>
                  </a:schemeClr>
                </a:gs>
                <a:gs pos="29000">
                  <a:srgbClr val="FFC000"/>
                </a:gs>
                <a:gs pos="45000">
                  <a:srgbClr val="FF9900"/>
                </a:gs>
                <a:gs pos="6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552171D-F4C4-A48F-A307-2A9EFA2CA31F}"/>
                    </a:ext>
                  </a:extLst>
                </p14:cNvPr>
                <p14:cNvContentPartPr/>
                <p14:nvPr/>
              </p14:nvContentPartPr>
              <p14:xfrm>
                <a:off x="1882038" y="1875552"/>
                <a:ext cx="255960" cy="383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552171D-F4C4-A48F-A307-2A9EFA2CA31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873025" y="1866552"/>
                  <a:ext cx="273625" cy="4010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9BEC894-76E6-EFF9-2223-C63C3BBF91D3}"/>
                </a:ext>
              </a:extLst>
            </p:cNvPr>
            <p:cNvSpPr/>
            <p:nvPr/>
          </p:nvSpPr>
          <p:spPr>
            <a:xfrm>
              <a:off x="3611274" y="2198952"/>
              <a:ext cx="457200" cy="457200"/>
            </a:xfrm>
            <a:prstGeom prst="ellipse">
              <a:avLst/>
            </a:prstGeom>
            <a:gradFill flip="none" rotWithShape="1">
              <a:gsLst>
                <a:gs pos="7000">
                  <a:schemeClr val="accent1">
                    <a:lumMod val="5000"/>
                    <a:lumOff val="95000"/>
                  </a:schemeClr>
                </a:gs>
                <a:gs pos="29000">
                  <a:srgbClr val="FFC000"/>
                </a:gs>
                <a:gs pos="45000">
                  <a:srgbClr val="FF9900"/>
                </a:gs>
                <a:gs pos="6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85DD29B-DE0B-B6E4-C6EA-8C562FFCA20E}"/>
                    </a:ext>
                  </a:extLst>
                </p14:cNvPr>
                <p14:cNvContentPartPr/>
                <p14:nvPr/>
              </p14:nvContentPartPr>
              <p14:xfrm>
                <a:off x="3716448" y="1822764"/>
                <a:ext cx="255960" cy="383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85DD29B-DE0B-B6E4-C6EA-8C562FFCA20E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707435" y="1813764"/>
                  <a:ext cx="273625" cy="4010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72DA08F-B3BA-559F-0BF5-1C8DC51344CA}"/>
                </a:ext>
              </a:extLst>
            </p:cNvPr>
            <p:cNvSpPr/>
            <p:nvPr/>
          </p:nvSpPr>
          <p:spPr>
            <a:xfrm>
              <a:off x="2627202" y="2229407"/>
              <a:ext cx="457200" cy="457200"/>
            </a:xfrm>
            <a:prstGeom prst="ellipse">
              <a:avLst/>
            </a:prstGeom>
            <a:gradFill flip="none" rotWithShape="1">
              <a:gsLst>
                <a:gs pos="7000">
                  <a:schemeClr val="accent1">
                    <a:lumMod val="5000"/>
                    <a:lumOff val="95000"/>
                  </a:schemeClr>
                </a:gs>
                <a:gs pos="29000">
                  <a:srgbClr val="FFC000"/>
                </a:gs>
                <a:gs pos="45000">
                  <a:srgbClr val="FF9900"/>
                </a:gs>
                <a:gs pos="6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BAEF731-CEF2-4402-EF7F-C65C92F1FCE6}"/>
                </a:ext>
              </a:extLst>
            </p:cNvPr>
            <p:cNvGrpSpPr/>
            <p:nvPr/>
          </p:nvGrpSpPr>
          <p:grpSpPr>
            <a:xfrm>
              <a:off x="2759633" y="2688476"/>
              <a:ext cx="226440" cy="344160"/>
              <a:chOff x="3209334" y="6393132"/>
              <a:chExt cx="226440" cy="34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54C17E23-2FB1-516C-F6E7-A1EA8A94CCD0}"/>
                      </a:ext>
                    </a:extLst>
                  </p14:cNvPr>
                  <p14:cNvContentPartPr/>
                  <p14:nvPr/>
                </p14:nvContentPartPr>
                <p14:xfrm>
                  <a:off x="3292494" y="6393132"/>
                  <a:ext cx="2880" cy="3085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5DDB62C0-35B4-67E9-3094-B2DBEEF5246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283494" y="6384492"/>
                    <a:ext cx="20520" cy="32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92E38C78-5DE1-38F0-B448-907E4A42EF9B}"/>
                      </a:ext>
                    </a:extLst>
                  </p14:cNvPr>
                  <p14:cNvContentPartPr/>
                  <p14:nvPr/>
                </p14:nvContentPartPr>
                <p14:xfrm>
                  <a:off x="3209334" y="6633612"/>
                  <a:ext cx="226440" cy="103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18C6E13-0E1B-25B2-ADE1-144168BB419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00334" y="6624612"/>
                    <a:ext cx="244080" cy="121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C79643-C16B-8BD5-8C71-E36F8E6F5AEE}"/>
                </a:ext>
              </a:extLst>
            </p:cNvPr>
            <p:cNvSpPr/>
            <p:nvPr/>
          </p:nvSpPr>
          <p:spPr>
            <a:xfrm>
              <a:off x="4510213" y="2162787"/>
              <a:ext cx="457200" cy="457200"/>
            </a:xfrm>
            <a:prstGeom prst="ellipse">
              <a:avLst/>
            </a:prstGeom>
            <a:gradFill flip="none" rotWithShape="1">
              <a:gsLst>
                <a:gs pos="7000">
                  <a:schemeClr val="accent1">
                    <a:lumMod val="5000"/>
                    <a:lumOff val="95000"/>
                  </a:schemeClr>
                </a:gs>
                <a:gs pos="29000">
                  <a:srgbClr val="FFC000"/>
                </a:gs>
                <a:gs pos="45000">
                  <a:srgbClr val="FF9900"/>
                </a:gs>
                <a:gs pos="6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6EE9768-8488-19A2-3C50-9967EEC4F920}"/>
                </a:ext>
              </a:extLst>
            </p:cNvPr>
            <p:cNvGrpSpPr/>
            <p:nvPr/>
          </p:nvGrpSpPr>
          <p:grpSpPr>
            <a:xfrm>
              <a:off x="4642644" y="2621856"/>
              <a:ext cx="226440" cy="344160"/>
              <a:chOff x="3209334" y="6393132"/>
              <a:chExt cx="226440" cy="34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21920612-C71A-8367-E0CB-01B425F6A0A4}"/>
                      </a:ext>
                    </a:extLst>
                  </p14:cNvPr>
                  <p14:cNvContentPartPr/>
                  <p14:nvPr/>
                </p14:nvContentPartPr>
                <p14:xfrm>
                  <a:off x="3292494" y="6393132"/>
                  <a:ext cx="2880" cy="3085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5DDB62C0-35B4-67E9-3094-B2DBEEF5246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283494" y="6384492"/>
                    <a:ext cx="20520" cy="32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84417C0B-18F7-8497-21AD-8859A8604B07}"/>
                      </a:ext>
                    </a:extLst>
                  </p14:cNvPr>
                  <p14:cNvContentPartPr/>
                  <p14:nvPr/>
                </p14:nvContentPartPr>
                <p14:xfrm>
                  <a:off x="3209334" y="6633612"/>
                  <a:ext cx="226440" cy="103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18C6E13-0E1B-25B2-ADE1-144168BB419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00334" y="6624612"/>
                    <a:ext cx="244080" cy="121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DC3F11F-5F12-DD44-6494-D0996B543A81}"/>
                    </a:ext>
                  </a:extLst>
                </p14:cNvPr>
                <p14:cNvContentPartPr/>
                <p14:nvPr/>
              </p14:nvContentPartPr>
              <p14:xfrm>
                <a:off x="3119356" y="2708940"/>
                <a:ext cx="880920" cy="290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DC3F11F-5F12-DD44-6494-D0996B543A81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3110356" y="2699940"/>
                  <a:ext cx="8985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998A36-59BA-1BAC-3247-1FDBBFD991C3}"/>
                    </a:ext>
                  </a:extLst>
                </p14:cNvPr>
                <p14:cNvContentPartPr/>
                <p14:nvPr/>
              </p14:nvContentPartPr>
              <p14:xfrm>
                <a:off x="3881640" y="2667000"/>
                <a:ext cx="156960" cy="226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998A36-59BA-1BAC-3247-1FDBBFD991C3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873000" y="2658360"/>
                  <a:ext cx="1746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4B4052A-8FDB-0399-542A-42DEEFD01F6B}"/>
                    </a:ext>
                  </a:extLst>
                </p14:cNvPr>
                <p14:cNvContentPartPr/>
                <p14:nvPr/>
              </p14:nvContentPartPr>
              <p14:xfrm>
                <a:off x="3124200" y="2799240"/>
                <a:ext cx="213840" cy="248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4B4052A-8FDB-0399-542A-42DEEFD01F6B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3115560" y="2790600"/>
                  <a:ext cx="2314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72B7399-A7FA-432D-56B0-9F23091D5C65}"/>
                    </a:ext>
                  </a:extLst>
                </p14:cNvPr>
                <p14:cNvContentPartPr/>
                <p14:nvPr/>
              </p14:nvContentPartPr>
              <p14:xfrm>
                <a:off x="3104364" y="1983704"/>
                <a:ext cx="163440" cy="232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72B7399-A7FA-432D-56B0-9F23091D5C65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3095364" y="1974704"/>
                  <a:ext cx="1810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281BD47-1CD4-DAD8-0079-943C8A7FFD85}"/>
                    </a:ext>
                  </a:extLst>
                </p14:cNvPr>
                <p14:cNvContentPartPr/>
                <p14:nvPr/>
              </p14:nvContentPartPr>
              <p14:xfrm>
                <a:off x="4022364" y="1973624"/>
                <a:ext cx="136080" cy="209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281BD47-1CD4-DAD8-0079-943C8A7FFD85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013364" y="1964984"/>
                  <a:ext cx="1537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B6A0693-617C-22C9-4B6A-6BA7C4525BE6}"/>
                    </a:ext>
                  </a:extLst>
                </p14:cNvPr>
                <p14:cNvContentPartPr/>
                <p14:nvPr/>
              </p14:nvContentPartPr>
              <p14:xfrm>
                <a:off x="4751184" y="1917696"/>
                <a:ext cx="195840" cy="90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B6A0693-617C-22C9-4B6A-6BA7C4525BE6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4742184" y="1908696"/>
                  <a:ext cx="2134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FF8BFD4-437F-721E-315A-5A4D822607E5}"/>
                    </a:ext>
                  </a:extLst>
                </p14:cNvPr>
                <p14:cNvContentPartPr/>
                <p14:nvPr/>
              </p14:nvContentPartPr>
              <p14:xfrm>
                <a:off x="4882584" y="1909416"/>
                <a:ext cx="360" cy="296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FF8BFD4-437F-721E-315A-5A4D822607E5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4873584" y="1900416"/>
                  <a:ext cx="18000" cy="31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66DE072D-4DE6-79D3-00EA-FBB4EFCD16D0}"/>
              </a:ext>
            </a:extLst>
          </p:cNvPr>
          <p:cNvGrpSpPr/>
          <p:nvPr/>
        </p:nvGrpSpPr>
        <p:grpSpPr>
          <a:xfrm>
            <a:off x="4723464" y="2332056"/>
            <a:ext cx="4089600" cy="1231560"/>
            <a:chOff x="4723464" y="2332056"/>
            <a:chExt cx="408960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FAD8976-A35C-B43F-2927-CB383883F3FE}"/>
                    </a:ext>
                  </a:extLst>
                </p14:cNvPr>
                <p14:cNvContentPartPr/>
                <p14:nvPr/>
              </p14:nvContentPartPr>
              <p14:xfrm>
                <a:off x="6336984" y="2808336"/>
                <a:ext cx="168480" cy="94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FAD8976-A35C-B43F-2927-CB383883F3FE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328344" y="2799696"/>
                  <a:ext cx="1861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DC91ED4-A060-1E82-D136-0E5DE823C1F7}"/>
                    </a:ext>
                  </a:extLst>
                </p14:cNvPr>
                <p14:cNvContentPartPr/>
                <p14:nvPr/>
              </p14:nvContentPartPr>
              <p14:xfrm>
                <a:off x="4723464" y="2332056"/>
                <a:ext cx="1185840" cy="724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DC91ED4-A060-1E82-D136-0E5DE823C1F7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4714824" y="2323416"/>
                  <a:ext cx="1203480" cy="74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62B9371-E527-35EC-A0D3-DBD3D53D0333}"/>
                    </a:ext>
                  </a:extLst>
                </p14:cNvPr>
                <p14:cNvContentPartPr/>
                <p14:nvPr/>
              </p14:nvContentPartPr>
              <p14:xfrm>
                <a:off x="5721744" y="2917416"/>
                <a:ext cx="233280" cy="138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62B9371-E527-35EC-A0D3-DBD3D53D0333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713104" y="2908776"/>
                  <a:ext cx="2509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1417AC2-BB44-6984-54D3-DA59F1D95F7B}"/>
                    </a:ext>
                  </a:extLst>
                </p14:cNvPr>
                <p14:cNvContentPartPr/>
                <p14:nvPr/>
              </p14:nvContentPartPr>
              <p14:xfrm>
                <a:off x="6842064" y="3107370"/>
                <a:ext cx="135000" cy="105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1417AC2-BB44-6984-54D3-DA59F1D95F7B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6833424" y="3098370"/>
                  <a:ext cx="1526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A41C742-CD9D-CE02-75A7-2E46FAE673D6}"/>
                    </a:ext>
                  </a:extLst>
                </p14:cNvPr>
                <p14:cNvContentPartPr/>
                <p14:nvPr/>
              </p14:nvContentPartPr>
              <p14:xfrm>
                <a:off x="6843504" y="3119610"/>
                <a:ext cx="120600" cy="120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A41C742-CD9D-CE02-75A7-2E46FAE673D6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6834504" y="3110970"/>
                  <a:ext cx="13824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1711D04-8512-70CB-2548-05F0960A02D6}"/>
                    </a:ext>
                  </a:extLst>
                </p14:cNvPr>
                <p14:cNvContentPartPr/>
                <p14:nvPr/>
              </p14:nvContentPartPr>
              <p14:xfrm>
                <a:off x="6803544" y="3081450"/>
                <a:ext cx="193680" cy="190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1711D04-8512-70CB-2548-05F0960A02D6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794904" y="3072810"/>
                  <a:ext cx="2113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5B017C51-C4DF-788F-D116-ECE4926D79C5}"/>
                    </a:ext>
                  </a:extLst>
                </p14:cNvPr>
                <p14:cNvContentPartPr/>
                <p14:nvPr/>
              </p14:nvContentPartPr>
              <p14:xfrm>
                <a:off x="5827584" y="3268776"/>
                <a:ext cx="28800" cy="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B017C51-C4DF-788F-D116-ECE4926D79C5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5818584" y="3260136"/>
                  <a:ext cx="4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1873B0E-2319-1B68-56A0-4D07F00B6C5F}"/>
                    </a:ext>
                  </a:extLst>
                </p14:cNvPr>
                <p14:cNvContentPartPr/>
                <p14:nvPr/>
              </p14:nvContentPartPr>
              <p14:xfrm>
                <a:off x="5840904" y="3256176"/>
                <a:ext cx="157320" cy="4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1873B0E-2319-1B68-56A0-4D07F00B6C5F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5831904" y="3247536"/>
                  <a:ext cx="1749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F76FA81-73A7-070D-B9D6-27A0B8546A21}"/>
                    </a:ext>
                  </a:extLst>
                </p14:cNvPr>
                <p14:cNvContentPartPr/>
                <p14:nvPr/>
              </p14:nvContentPartPr>
              <p14:xfrm>
                <a:off x="6125304" y="2993376"/>
                <a:ext cx="198000" cy="3942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F76FA81-73A7-070D-B9D6-27A0B8546A21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6116664" y="2984736"/>
                  <a:ext cx="21564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C872DBC-928C-47B1-2A16-1ED4DC97A3FA}"/>
                    </a:ext>
                  </a:extLst>
                </p14:cNvPr>
                <p14:cNvContentPartPr/>
                <p14:nvPr/>
              </p14:nvContentPartPr>
              <p14:xfrm>
                <a:off x="6429144" y="3369936"/>
                <a:ext cx="155880" cy="193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C872DBC-928C-47B1-2A16-1ED4DC97A3FA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420504" y="3361296"/>
                  <a:ext cx="173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D3635F93-24A3-BC58-EDFE-C41582ABF185}"/>
                    </a:ext>
                  </a:extLst>
                </p14:cNvPr>
                <p14:cNvContentPartPr/>
                <p14:nvPr/>
              </p14:nvContentPartPr>
              <p14:xfrm>
                <a:off x="6445704" y="3452736"/>
                <a:ext cx="128160" cy="651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D3635F93-24A3-BC58-EDFE-C41582ABF185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6436704" y="3444096"/>
                  <a:ext cx="1458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E48AF8E-F285-F727-C967-972BC34EC6AD}"/>
                    </a:ext>
                  </a:extLst>
                </p14:cNvPr>
                <p14:cNvContentPartPr/>
                <p14:nvPr/>
              </p14:nvContentPartPr>
              <p14:xfrm>
                <a:off x="6525624" y="3080496"/>
                <a:ext cx="79920" cy="2224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E48AF8E-F285-F727-C967-972BC34EC6AD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6516984" y="3071496"/>
                  <a:ext cx="975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EAC09345-CC9C-AA5C-7BD2-9E4918455CF9}"/>
                    </a:ext>
                  </a:extLst>
                </p14:cNvPr>
                <p14:cNvContentPartPr/>
                <p14:nvPr/>
              </p14:nvContentPartPr>
              <p14:xfrm>
                <a:off x="6523464" y="3052776"/>
                <a:ext cx="238320" cy="2671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EAC09345-CC9C-AA5C-7BD2-9E4918455CF9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6514464" y="3044136"/>
                  <a:ext cx="2559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65F2A81-9D66-3441-E94D-5F72AFD1C631}"/>
                    </a:ext>
                  </a:extLst>
                </p14:cNvPr>
                <p14:cNvContentPartPr/>
                <p14:nvPr/>
              </p14:nvContentPartPr>
              <p14:xfrm>
                <a:off x="7295664" y="3099450"/>
                <a:ext cx="360" cy="155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65F2A81-9D66-3441-E94D-5F72AFD1C631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286664" y="3090450"/>
                  <a:ext cx="180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35C46E3-0236-A8F7-7358-118194222740}"/>
                    </a:ext>
                  </a:extLst>
                </p14:cNvPr>
                <p14:cNvContentPartPr/>
                <p14:nvPr/>
              </p14:nvContentPartPr>
              <p14:xfrm>
                <a:off x="7514904" y="3097290"/>
                <a:ext cx="84240" cy="97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35C46E3-0236-A8F7-7358-118194222740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505904" y="3088290"/>
                  <a:ext cx="1018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21EF306-29AE-5931-D7F2-77DD40780FD7}"/>
                    </a:ext>
                  </a:extLst>
                </p14:cNvPr>
                <p14:cNvContentPartPr/>
                <p14:nvPr/>
              </p14:nvContentPartPr>
              <p14:xfrm>
                <a:off x="7510584" y="3099450"/>
                <a:ext cx="74880" cy="127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21EF306-29AE-5931-D7F2-77DD40780FD7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7501944" y="3090450"/>
                  <a:ext cx="925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50D7029-43B8-4884-5516-954543B2A1AE}"/>
                    </a:ext>
                  </a:extLst>
                </p14:cNvPr>
                <p14:cNvContentPartPr/>
                <p14:nvPr/>
              </p14:nvContentPartPr>
              <p14:xfrm>
                <a:off x="7455144" y="3055890"/>
                <a:ext cx="201600" cy="204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50D7029-43B8-4884-5516-954543B2A1AE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7446504" y="3046890"/>
                  <a:ext cx="2192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6931F68-5C8C-A311-DF39-172156CAF786}"/>
                    </a:ext>
                  </a:extLst>
                </p14:cNvPr>
                <p14:cNvContentPartPr/>
                <p14:nvPr/>
              </p14:nvContentPartPr>
              <p14:xfrm>
                <a:off x="7835664" y="3032490"/>
                <a:ext cx="360" cy="211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6931F68-5C8C-A311-DF39-172156CAF786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7827024" y="3023490"/>
                  <a:ext cx="180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D6D6787-1BA3-D64D-C3D2-70D544E5FF71}"/>
                    </a:ext>
                  </a:extLst>
                </p14:cNvPr>
                <p14:cNvContentPartPr/>
                <p14:nvPr/>
              </p14:nvContentPartPr>
              <p14:xfrm>
                <a:off x="8098824" y="3075330"/>
                <a:ext cx="78840" cy="101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D6D6787-1BA3-D64D-C3D2-70D544E5FF71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089824" y="3066690"/>
                  <a:ext cx="964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A005B85-1C0E-8A12-3A82-736CB460F89C}"/>
                    </a:ext>
                  </a:extLst>
                </p14:cNvPr>
                <p14:cNvContentPartPr/>
                <p14:nvPr/>
              </p14:nvContentPartPr>
              <p14:xfrm>
                <a:off x="8075064" y="3110610"/>
                <a:ext cx="102600" cy="96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A005B85-1C0E-8A12-3A82-736CB460F89C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8066064" y="3101970"/>
                  <a:ext cx="1202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F94FE95-3214-DA19-EE95-01430ACF5952}"/>
                    </a:ext>
                  </a:extLst>
                </p14:cNvPr>
                <p14:cNvContentPartPr/>
                <p14:nvPr/>
              </p14:nvContentPartPr>
              <p14:xfrm>
                <a:off x="8050224" y="3051210"/>
                <a:ext cx="181080" cy="192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F94FE95-3214-DA19-EE95-01430ACF5952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041224" y="3042210"/>
                  <a:ext cx="1987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3E5EC3C-5A37-CFB7-969E-E614C6A10A2D}"/>
                    </a:ext>
                  </a:extLst>
                </p14:cNvPr>
                <p14:cNvContentPartPr/>
                <p14:nvPr/>
              </p14:nvContentPartPr>
              <p14:xfrm>
                <a:off x="8423904" y="3069930"/>
                <a:ext cx="246960" cy="212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3E5EC3C-5A37-CFB7-969E-E614C6A10A2D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414904" y="3060930"/>
                  <a:ext cx="264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2662B2D-C991-C2C0-7098-EA2C3EDC8E5D}"/>
                    </a:ext>
                  </a:extLst>
                </p14:cNvPr>
                <p14:cNvContentPartPr/>
                <p14:nvPr/>
              </p14:nvContentPartPr>
              <p14:xfrm>
                <a:off x="8670504" y="3247050"/>
                <a:ext cx="3240" cy="131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2662B2D-C991-C2C0-7098-EA2C3EDC8E5D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8661504" y="3238050"/>
                  <a:ext cx="208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75467A7-F080-272D-F672-DFAD94F99782}"/>
                    </a:ext>
                  </a:extLst>
                </p14:cNvPr>
                <p14:cNvContentPartPr/>
                <p14:nvPr/>
              </p14:nvContentPartPr>
              <p14:xfrm>
                <a:off x="8610384" y="3274536"/>
                <a:ext cx="163080" cy="2134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75467A7-F080-272D-F672-DFAD94F99782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601384" y="3265896"/>
                  <a:ext cx="1807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CACD803-6AEB-3B30-2C0A-C865728F9E38}"/>
                    </a:ext>
                  </a:extLst>
                </p14:cNvPr>
                <p14:cNvContentPartPr/>
                <p14:nvPr/>
              </p14:nvContentPartPr>
              <p14:xfrm>
                <a:off x="8588784" y="3399096"/>
                <a:ext cx="22428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CACD803-6AEB-3B30-2C0A-C865728F9E38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8579784" y="3390096"/>
                  <a:ext cx="241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CDAC96F-9D7F-9172-B440-0CB2823A8121}"/>
                    </a:ext>
                  </a:extLst>
                </p14:cNvPr>
                <p14:cNvContentPartPr/>
                <p14:nvPr/>
              </p14:nvContentPartPr>
              <p14:xfrm>
                <a:off x="8646024" y="3275616"/>
                <a:ext cx="68760" cy="216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CDAC96F-9D7F-9172-B440-0CB2823A8121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8637024" y="3266616"/>
                  <a:ext cx="864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9186CE92-EF87-6733-0F7D-8519C42B8A6B}"/>
                    </a:ext>
                  </a:extLst>
                </p14:cNvPr>
                <p14:cNvContentPartPr/>
                <p14:nvPr/>
              </p14:nvContentPartPr>
              <p14:xfrm>
                <a:off x="7208904" y="3037296"/>
                <a:ext cx="186480" cy="2739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9186CE92-EF87-6733-0F7D-8519C42B8A6B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7199904" y="3028296"/>
                  <a:ext cx="2041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83DD7D0-944F-EB9E-0518-B48DA8A721E6}"/>
                    </a:ext>
                  </a:extLst>
                </p14:cNvPr>
                <p14:cNvContentPartPr/>
                <p14:nvPr/>
              </p14:nvContentPartPr>
              <p14:xfrm>
                <a:off x="7774104" y="3047736"/>
                <a:ext cx="157320" cy="2138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83DD7D0-944F-EB9E-0518-B48DA8A721E6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7765464" y="3038736"/>
                  <a:ext cx="1749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5FCB4F90-BEA0-23EB-A0C2-EFB39C328F16}"/>
                    </a:ext>
                  </a:extLst>
                </p14:cNvPr>
                <p14:cNvContentPartPr/>
                <p14:nvPr/>
              </p14:nvContentPartPr>
              <p14:xfrm>
                <a:off x="7908024" y="3032976"/>
                <a:ext cx="360" cy="388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5FCB4F90-BEA0-23EB-A0C2-EFB39C328F16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7899024" y="3023976"/>
                  <a:ext cx="180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5938539F-8725-68EA-8882-485CCCAAB697}"/>
                    </a:ext>
                  </a:extLst>
                </p14:cNvPr>
                <p14:cNvContentPartPr/>
                <p14:nvPr/>
              </p14:nvContentPartPr>
              <p14:xfrm>
                <a:off x="6403224" y="2836416"/>
                <a:ext cx="11160" cy="142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5938539F-8725-68EA-8882-485CCCAAB697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6394584" y="2827416"/>
                  <a:ext cx="28800" cy="16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0141FD7C-5F73-37F2-E616-DE2756412DD5}"/>
              </a:ext>
            </a:extLst>
          </p:cNvPr>
          <p:cNvGrpSpPr/>
          <p:nvPr/>
        </p:nvGrpSpPr>
        <p:grpSpPr>
          <a:xfrm>
            <a:off x="3375624" y="3017291"/>
            <a:ext cx="4347360" cy="2415085"/>
            <a:chOff x="3375624" y="3017291"/>
            <a:chExt cx="4347360" cy="241508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E50D96ED-1EF6-D598-CC94-99C6C9378DED}"/>
                    </a:ext>
                  </a:extLst>
                </p14:cNvPr>
                <p14:cNvContentPartPr/>
                <p14:nvPr/>
              </p14:nvContentPartPr>
              <p14:xfrm>
                <a:off x="4283904" y="4838376"/>
                <a:ext cx="236520" cy="2703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E50D96ED-1EF6-D598-CC94-99C6C9378DED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4274904" y="4829376"/>
                  <a:ext cx="2541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A925A8F-CAAA-DACA-5CFA-594D13E767D3}"/>
                    </a:ext>
                  </a:extLst>
                </p14:cNvPr>
                <p14:cNvContentPartPr/>
                <p14:nvPr/>
              </p14:nvContentPartPr>
              <p14:xfrm>
                <a:off x="7528224" y="4722816"/>
                <a:ext cx="194760" cy="616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A925A8F-CAAA-DACA-5CFA-594D13E767D3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7519584" y="4713816"/>
                  <a:ext cx="212400" cy="63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7198F19-5164-A837-34A3-6F452006F021}"/>
                    </a:ext>
                  </a:extLst>
                </p14:cNvPr>
                <p14:cNvContentPartPr/>
                <p14:nvPr/>
              </p14:nvContentPartPr>
              <p14:xfrm>
                <a:off x="3707760" y="3017291"/>
                <a:ext cx="634680" cy="1719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7198F19-5164-A837-34A3-6F452006F021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3698760" y="3008291"/>
                  <a:ext cx="652320" cy="173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6154E6A-0614-60A8-07B4-6A94460C1A3D}"/>
                    </a:ext>
                  </a:extLst>
                </p14:cNvPr>
                <p14:cNvContentPartPr/>
                <p14:nvPr/>
              </p14:nvContentPartPr>
              <p14:xfrm>
                <a:off x="4208160" y="4580771"/>
                <a:ext cx="294480" cy="171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6154E6A-0614-60A8-07B4-6A94460C1A3D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4199160" y="4571771"/>
                  <a:ext cx="3121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C37D93D-D79D-CC58-494C-697402DE84F9}"/>
                    </a:ext>
                  </a:extLst>
                </p14:cNvPr>
                <p14:cNvContentPartPr/>
                <p14:nvPr/>
              </p14:nvContentPartPr>
              <p14:xfrm>
                <a:off x="3375624" y="4852056"/>
                <a:ext cx="328320" cy="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C37D93D-D79D-CC58-494C-697402DE84F9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3366984" y="4843416"/>
                  <a:ext cx="345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242A0CB-F2BC-344A-16B6-78BC4D90481F}"/>
                    </a:ext>
                  </a:extLst>
                </p14:cNvPr>
                <p14:cNvContentPartPr/>
                <p14:nvPr/>
              </p14:nvContentPartPr>
              <p14:xfrm>
                <a:off x="3399744" y="4874376"/>
                <a:ext cx="126720" cy="321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242A0CB-F2BC-344A-16B6-78BC4D90481F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3390744" y="4865376"/>
                  <a:ext cx="1443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88F93DD-92D1-9E43-51F4-E226C4472AE5}"/>
                    </a:ext>
                  </a:extLst>
                </p14:cNvPr>
                <p14:cNvContentPartPr/>
                <p14:nvPr/>
              </p14:nvContentPartPr>
              <p14:xfrm>
                <a:off x="4071864" y="4682496"/>
                <a:ext cx="189360" cy="710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88F93DD-92D1-9E43-51F4-E226C4472AE5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4062864" y="4673856"/>
                  <a:ext cx="207000" cy="72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EFD128E-7B99-D032-7BC9-B6D4D70E64B4}"/>
                    </a:ext>
                  </a:extLst>
                </p14:cNvPr>
                <p14:cNvContentPartPr/>
                <p14:nvPr/>
              </p14:nvContentPartPr>
              <p14:xfrm>
                <a:off x="4385784" y="4852416"/>
                <a:ext cx="360" cy="243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EFD128E-7B99-D032-7BC9-B6D4D70E64B4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4376784" y="4843416"/>
                  <a:ext cx="180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C95E0CD-8C6B-3684-1544-82C5AB5FC08C}"/>
                    </a:ext>
                  </a:extLst>
                </p14:cNvPr>
                <p14:cNvContentPartPr/>
                <p14:nvPr/>
              </p14:nvContentPartPr>
              <p14:xfrm>
                <a:off x="4628784" y="4975536"/>
                <a:ext cx="112680" cy="139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C95E0CD-8C6B-3684-1544-82C5AB5FC08C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4619784" y="4966536"/>
                  <a:ext cx="1303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AC9187D-6E3C-D45B-5331-379ED06A5888}"/>
                    </a:ext>
                  </a:extLst>
                </p14:cNvPr>
                <p14:cNvContentPartPr/>
                <p14:nvPr/>
              </p14:nvContentPartPr>
              <p14:xfrm>
                <a:off x="4658304" y="5021976"/>
                <a:ext cx="83160" cy="103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AC9187D-6E3C-D45B-5331-379ED06A5888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4649664" y="5012976"/>
                  <a:ext cx="1008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3234E8D-8FDA-BDB8-2961-787BF72CF90F}"/>
                    </a:ext>
                  </a:extLst>
                </p14:cNvPr>
                <p14:cNvContentPartPr/>
                <p14:nvPr/>
              </p14:nvContentPartPr>
              <p14:xfrm>
                <a:off x="4574784" y="4928736"/>
                <a:ext cx="225360" cy="236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3234E8D-8FDA-BDB8-2961-787BF72CF90F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4566144" y="4919736"/>
                  <a:ext cx="2430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95DD65B-99D5-5976-43E0-D8F08E69FC57}"/>
                    </a:ext>
                  </a:extLst>
                </p14:cNvPr>
                <p14:cNvContentPartPr/>
                <p14:nvPr/>
              </p14:nvContentPartPr>
              <p14:xfrm>
                <a:off x="4895184" y="4844496"/>
                <a:ext cx="322560" cy="281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95DD65B-99D5-5976-43E0-D8F08E69FC57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4886184" y="4835496"/>
                  <a:ext cx="3402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F7AF6D3-4A7B-DC59-E09C-35FD00BB5108}"/>
                    </a:ext>
                  </a:extLst>
                </p14:cNvPr>
                <p14:cNvContentPartPr/>
                <p14:nvPr/>
              </p14:nvContentPartPr>
              <p14:xfrm>
                <a:off x="4906344" y="4978056"/>
                <a:ext cx="4824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F7AF6D3-4A7B-DC59-E09C-35FD00BB5108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4897344" y="4969056"/>
                  <a:ext cx="6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06D53E09-EC7F-BD70-759F-CFA1857FC7EE}"/>
                    </a:ext>
                  </a:extLst>
                </p14:cNvPr>
                <p14:cNvContentPartPr/>
                <p14:nvPr/>
              </p14:nvContentPartPr>
              <p14:xfrm>
                <a:off x="3627624" y="5204496"/>
                <a:ext cx="146160" cy="2278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06D53E09-EC7F-BD70-759F-CFA1857FC7EE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3618984" y="5195496"/>
                  <a:ext cx="1638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443D8046-3185-9411-E8BE-C345A2049D36}"/>
                    </a:ext>
                  </a:extLst>
                </p14:cNvPr>
                <p14:cNvContentPartPr/>
                <p14:nvPr/>
              </p14:nvContentPartPr>
              <p14:xfrm>
                <a:off x="3587304" y="5306376"/>
                <a:ext cx="112320" cy="32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443D8046-3185-9411-E8BE-C345A2049D36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3578304" y="5297736"/>
                  <a:ext cx="129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0A45B94E-78F8-867A-2924-12DBFB486943}"/>
                    </a:ext>
                  </a:extLst>
                </p14:cNvPr>
                <p14:cNvContentPartPr/>
                <p14:nvPr/>
              </p14:nvContentPartPr>
              <p14:xfrm>
                <a:off x="3810504" y="5238336"/>
                <a:ext cx="140040" cy="1717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0A45B94E-78F8-867A-2924-12DBFB486943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3801864" y="5229336"/>
                  <a:ext cx="1576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2A865C25-992C-CCCB-E419-7225E572DFA4}"/>
                    </a:ext>
                  </a:extLst>
                </p14:cNvPr>
                <p14:cNvContentPartPr/>
                <p14:nvPr/>
              </p14:nvContentPartPr>
              <p14:xfrm>
                <a:off x="3797904" y="5333376"/>
                <a:ext cx="143640" cy="223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2A865C25-992C-CCCB-E419-7225E572DFA4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3789264" y="5324736"/>
                  <a:ext cx="1612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1008C6B6-3D16-FCC3-DA7F-8EA24337E292}"/>
                    </a:ext>
                  </a:extLst>
                </p14:cNvPr>
                <p14:cNvContentPartPr/>
                <p14:nvPr/>
              </p14:nvContentPartPr>
              <p14:xfrm>
                <a:off x="3668304" y="4637856"/>
                <a:ext cx="115560" cy="1328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1008C6B6-3D16-FCC3-DA7F-8EA24337E292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3659304" y="4628856"/>
                  <a:ext cx="1332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076450B9-375D-276E-8D16-F9032F5EEC02}"/>
                    </a:ext>
                  </a:extLst>
                </p14:cNvPr>
                <p14:cNvContentPartPr/>
                <p14:nvPr/>
              </p14:nvContentPartPr>
              <p14:xfrm>
                <a:off x="3784224" y="4617336"/>
                <a:ext cx="166680" cy="2001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076450B9-375D-276E-8D16-F9032F5EEC02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3775224" y="4608336"/>
                  <a:ext cx="1843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5E9987C-217E-1758-90AA-D68BCEA4A406}"/>
                    </a:ext>
                  </a:extLst>
                </p14:cNvPr>
                <p14:cNvContentPartPr/>
                <p14:nvPr/>
              </p14:nvContentPartPr>
              <p14:xfrm>
                <a:off x="5404224" y="5038536"/>
                <a:ext cx="199080" cy="1782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5E9987C-217E-1758-90AA-D68BCEA4A406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5395224" y="5029896"/>
                  <a:ext cx="2167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51C2C1B-E83E-72B0-6642-C583F516B8C7}"/>
                    </a:ext>
                  </a:extLst>
                </p14:cNvPr>
                <p14:cNvContentPartPr/>
                <p14:nvPr/>
              </p14:nvContentPartPr>
              <p14:xfrm>
                <a:off x="5375424" y="5117016"/>
                <a:ext cx="191880" cy="410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51C2C1B-E83E-72B0-6642-C583F516B8C7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5366424" y="5108016"/>
                  <a:ext cx="209520" cy="58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076C7126-5F02-0BC8-403D-64D50BDEAE0D}"/>
                </a:ext>
              </a:extLst>
            </p:cNvPr>
            <p:cNvGrpSpPr/>
            <p:nvPr/>
          </p:nvGrpSpPr>
          <p:grpSpPr>
            <a:xfrm>
              <a:off x="5772864" y="4794456"/>
              <a:ext cx="1746360" cy="504000"/>
              <a:chOff x="5772864" y="4794456"/>
              <a:chExt cx="1746360" cy="504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1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E0861699-FA63-F404-CB6F-4ADC036CC0CE}"/>
                      </a:ext>
                    </a:extLst>
                  </p14:cNvPr>
                  <p14:cNvContentPartPr/>
                  <p14:nvPr/>
                </p14:nvContentPartPr>
                <p14:xfrm>
                  <a:off x="5804184" y="4941336"/>
                  <a:ext cx="185400" cy="18828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E0861699-FA63-F404-CB6F-4ADC036CC0CE}"/>
                      </a:ext>
                    </a:extLst>
                  </p:cNvPr>
                  <p:cNvPicPr/>
                  <p:nvPr/>
                </p:nvPicPr>
                <p:blipFill>
                  <a:blip r:embed="rId462"/>
                  <a:stretch>
                    <a:fillRect/>
                  </a:stretch>
                </p:blipFill>
                <p:spPr>
                  <a:xfrm>
                    <a:off x="5795544" y="4932336"/>
                    <a:ext cx="20304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3">
                <p14:nvContentPartPr>
                  <p14:cNvPr id="305" name="Ink 304">
                    <a:extLst>
                      <a:ext uri="{FF2B5EF4-FFF2-40B4-BE49-F238E27FC236}">
                        <a16:creationId xmlns:a16="http://schemas.microsoft.com/office/drawing/2014/main" id="{FB97F77A-9E9E-B7C4-37E1-21F282BE8612}"/>
                      </a:ext>
                    </a:extLst>
                  </p14:cNvPr>
                  <p14:cNvContentPartPr/>
                  <p14:nvPr/>
                </p14:nvContentPartPr>
                <p14:xfrm>
                  <a:off x="5847384" y="4955736"/>
                  <a:ext cx="125640" cy="174600"/>
                </p14:xfrm>
              </p:contentPart>
            </mc:Choice>
            <mc:Fallback xmlns="">
              <p:pic>
                <p:nvPicPr>
                  <p:cNvPr id="305" name="Ink 304">
                    <a:extLst>
                      <a:ext uri="{FF2B5EF4-FFF2-40B4-BE49-F238E27FC236}">
                        <a16:creationId xmlns:a16="http://schemas.microsoft.com/office/drawing/2014/main" id="{FB97F77A-9E9E-B7C4-37E1-21F282BE8612}"/>
                      </a:ext>
                    </a:extLst>
                  </p:cNvPr>
                  <p:cNvPicPr/>
                  <p:nvPr/>
                </p:nvPicPr>
                <p:blipFill>
                  <a:blip r:embed="rId464"/>
                  <a:stretch>
                    <a:fillRect/>
                  </a:stretch>
                </p:blipFill>
                <p:spPr>
                  <a:xfrm>
                    <a:off x="5838744" y="4946736"/>
                    <a:ext cx="14328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5">
                <p14:nvContentPartPr>
                  <p14:cNvPr id="306" name="Ink 305">
                    <a:extLst>
                      <a:ext uri="{FF2B5EF4-FFF2-40B4-BE49-F238E27FC236}">
                        <a16:creationId xmlns:a16="http://schemas.microsoft.com/office/drawing/2014/main" id="{D85E53DF-4F80-96CB-0CE3-78B6F9910615}"/>
                      </a:ext>
                    </a:extLst>
                  </p14:cNvPr>
                  <p14:cNvContentPartPr/>
                  <p14:nvPr/>
                </p14:nvContentPartPr>
                <p14:xfrm>
                  <a:off x="5772864" y="4909296"/>
                  <a:ext cx="250920" cy="270360"/>
                </p14:xfrm>
              </p:contentPart>
            </mc:Choice>
            <mc:Fallback xmlns="">
              <p:pic>
                <p:nvPicPr>
                  <p:cNvPr id="306" name="Ink 305">
                    <a:extLst>
                      <a:ext uri="{FF2B5EF4-FFF2-40B4-BE49-F238E27FC236}">
                        <a16:creationId xmlns:a16="http://schemas.microsoft.com/office/drawing/2014/main" id="{D85E53DF-4F80-96CB-0CE3-78B6F9910615}"/>
                      </a:ext>
                    </a:extLst>
                  </p:cNvPr>
                  <p:cNvPicPr/>
                  <p:nvPr/>
                </p:nvPicPr>
                <p:blipFill>
                  <a:blip r:embed="rId466"/>
                  <a:stretch>
                    <a:fillRect/>
                  </a:stretch>
                </p:blipFill>
                <p:spPr>
                  <a:xfrm>
                    <a:off x="5764224" y="4900296"/>
                    <a:ext cx="268560" cy="28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7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63E49CE7-FD75-DC29-5B3C-0F96011E48E0}"/>
                      </a:ext>
                    </a:extLst>
                  </p14:cNvPr>
                  <p14:cNvContentPartPr/>
                  <p14:nvPr/>
                </p14:nvContentPartPr>
                <p14:xfrm>
                  <a:off x="6204864" y="4899216"/>
                  <a:ext cx="281520" cy="24552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63E49CE7-FD75-DC29-5B3C-0F96011E48E0}"/>
                      </a:ext>
                    </a:extLst>
                  </p:cNvPr>
                  <p:cNvPicPr/>
                  <p:nvPr/>
                </p:nvPicPr>
                <p:blipFill>
                  <a:blip r:embed="rId468"/>
                  <a:stretch>
                    <a:fillRect/>
                  </a:stretch>
                </p:blipFill>
                <p:spPr>
                  <a:xfrm>
                    <a:off x="6195864" y="4890216"/>
                    <a:ext cx="299160" cy="26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308" name="Ink 307">
                    <a:extLst>
                      <a:ext uri="{FF2B5EF4-FFF2-40B4-BE49-F238E27FC236}">
                        <a16:creationId xmlns:a16="http://schemas.microsoft.com/office/drawing/2014/main" id="{4D353529-7486-CCD5-5013-E4BBF5C4E7AE}"/>
                      </a:ext>
                    </a:extLst>
                  </p14:cNvPr>
                  <p14:cNvContentPartPr/>
                  <p14:nvPr/>
                </p14:nvContentPartPr>
                <p14:xfrm>
                  <a:off x="6476304" y="5064096"/>
                  <a:ext cx="153720" cy="234360"/>
                </p14:xfrm>
              </p:contentPart>
            </mc:Choice>
            <mc:Fallback xmlns="">
              <p:pic>
                <p:nvPicPr>
                  <p:cNvPr id="308" name="Ink 307">
                    <a:extLst>
                      <a:ext uri="{FF2B5EF4-FFF2-40B4-BE49-F238E27FC236}">
                        <a16:creationId xmlns:a16="http://schemas.microsoft.com/office/drawing/2014/main" id="{4D353529-7486-CCD5-5013-E4BBF5C4E7AE}"/>
                      </a:ext>
                    </a:extLst>
                  </p:cNvPr>
                  <p:cNvPicPr/>
                  <p:nvPr/>
                </p:nvPicPr>
                <p:blipFill>
                  <a:blip r:embed="rId470"/>
                  <a:stretch>
                    <a:fillRect/>
                  </a:stretch>
                </p:blipFill>
                <p:spPr>
                  <a:xfrm>
                    <a:off x="6467304" y="5055096"/>
                    <a:ext cx="17136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309" name="Ink 308">
                    <a:extLst>
                      <a:ext uri="{FF2B5EF4-FFF2-40B4-BE49-F238E27FC236}">
                        <a16:creationId xmlns:a16="http://schemas.microsoft.com/office/drawing/2014/main" id="{E6DFD713-9FA8-1E2D-9116-5F6E9130C734}"/>
                      </a:ext>
                    </a:extLst>
                  </p14:cNvPr>
                  <p14:cNvContentPartPr/>
                  <p14:nvPr/>
                </p14:nvContentPartPr>
                <p14:xfrm>
                  <a:off x="6447504" y="5145816"/>
                  <a:ext cx="226440" cy="84960"/>
                </p14:xfrm>
              </p:contentPart>
            </mc:Choice>
            <mc:Fallback xmlns="">
              <p:pic>
                <p:nvPicPr>
                  <p:cNvPr id="309" name="Ink 308">
                    <a:extLst>
                      <a:ext uri="{FF2B5EF4-FFF2-40B4-BE49-F238E27FC236}">
                        <a16:creationId xmlns:a16="http://schemas.microsoft.com/office/drawing/2014/main" id="{E6DFD713-9FA8-1E2D-9116-5F6E9130C734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6438504" y="5136816"/>
                    <a:ext cx="24408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310" name="Ink 309">
                    <a:extLst>
                      <a:ext uri="{FF2B5EF4-FFF2-40B4-BE49-F238E27FC236}">
                        <a16:creationId xmlns:a16="http://schemas.microsoft.com/office/drawing/2014/main" id="{D6323D85-DFBC-8C03-A3F4-5996A64F78A2}"/>
                      </a:ext>
                    </a:extLst>
                  </p14:cNvPr>
                  <p14:cNvContentPartPr/>
                  <p14:nvPr/>
                </p14:nvContentPartPr>
                <p14:xfrm>
                  <a:off x="6911904" y="4932696"/>
                  <a:ext cx="130680" cy="115920"/>
                </p14:xfrm>
              </p:contentPart>
            </mc:Choice>
            <mc:Fallback xmlns="">
              <p:pic>
                <p:nvPicPr>
                  <p:cNvPr id="310" name="Ink 309">
                    <a:extLst>
                      <a:ext uri="{FF2B5EF4-FFF2-40B4-BE49-F238E27FC236}">
                        <a16:creationId xmlns:a16="http://schemas.microsoft.com/office/drawing/2014/main" id="{D6323D85-DFBC-8C03-A3F4-5996A64F78A2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6902904" y="4923696"/>
                    <a:ext cx="148320" cy="13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311" name="Ink 310">
                    <a:extLst>
                      <a:ext uri="{FF2B5EF4-FFF2-40B4-BE49-F238E27FC236}">
                        <a16:creationId xmlns:a16="http://schemas.microsoft.com/office/drawing/2014/main" id="{CBC7D235-FE20-2E00-27B6-DE49B2F1AF8B}"/>
                      </a:ext>
                    </a:extLst>
                  </p14:cNvPr>
                  <p14:cNvContentPartPr/>
                  <p14:nvPr/>
                </p14:nvContentPartPr>
                <p14:xfrm>
                  <a:off x="6932784" y="4912176"/>
                  <a:ext cx="103680" cy="168840"/>
                </p14:xfrm>
              </p:contentPart>
            </mc:Choice>
            <mc:Fallback xmlns="">
              <p:pic>
                <p:nvPicPr>
                  <p:cNvPr id="311" name="Ink 310">
                    <a:extLst>
                      <a:ext uri="{FF2B5EF4-FFF2-40B4-BE49-F238E27FC236}">
                        <a16:creationId xmlns:a16="http://schemas.microsoft.com/office/drawing/2014/main" id="{CBC7D235-FE20-2E00-27B6-DE49B2F1AF8B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6923784" y="4903536"/>
                    <a:ext cx="121320" cy="18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312" name="Ink 311">
                    <a:extLst>
                      <a:ext uri="{FF2B5EF4-FFF2-40B4-BE49-F238E27FC236}">
                        <a16:creationId xmlns:a16="http://schemas.microsoft.com/office/drawing/2014/main" id="{C8D4ABE0-194D-5E1E-4304-715A54162B87}"/>
                      </a:ext>
                    </a:extLst>
                  </p14:cNvPr>
                  <p14:cNvContentPartPr/>
                  <p14:nvPr/>
                </p14:nvContentPartPr>
                <p14:xfrm>
                  <a:off x="6837024" y="4875096"/>
                  <a:ext cx="286200" cy="259200"/>
                </p14:xfrm>
              </p:contentPart>
            </mc:Choice>
            <mc:Fallback xmlns="">
              <p:pic>
                <p:nvPicPr>
                  <p:cNvPr id="312" name="Ink 311">
                    <a:extLst>
                      <a:ext uri="{FF2B5EF4-FFF2-40B4-BE49-F238E27FC236}">
                        <a16:creationId xmlns:a16="http://schemas.microsoft.com/office/drawing/2014/main" id="{C8D4ABE0-194D-5E1E-4304-715A54162B87}"/>
                      </a:ext>
                    </a:extLst>
                  </p:cNvPr>
                  <p:cNvPicPr/>
                  <p:nvPr/>
                </p:nvPicPr>
                <p:blipFill>
                  <a:blip r:embed="rId478"/>
                  <a:stretch>
                    <a:fillRect/>
                  </a:stretch>
                </p:blipFill>
                <p:spPr>
                  <a:xfrm>
                    <a:off x="6828384" y="4866096"/>
                    <a:ext cx="303840" cy="2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313" name="Ink 312">
                    <a:extLst>
                      <a:ext uri="{FF2B5EF4-FFF2-40B4-BE49-F238E27FC236}">
                        <a16:creationId xmlns:a16="http://schemas.microsoft.com/office/drawing/2014/main" id="{830DB66A-623A-B44F-3982-46C41439F5B4}"/>
                      </a:ext>
                    </a:extLst>
                  </p14:cNvPr>
                  <p14:cNvContentPartPr/>
                  <p14:nvPr/>
                </p14:nvContentPartPr>
                <p14:xfrm>
                  <a:off x="7282704" y="4794456"/>
                  <a:ext cx="79200" cy="319320"/>
                </p14:xfrm>
              </p:contentPart>
            </mc:Choice>
            <mc:Fallback xmlns="">
              <p:pic>
                <p:nvPicPr>
                  <p:cNvPr id="313" name="Ink 312">
                    <a:extLst>
                      <a:ext uri="{FF2B5EF4-FFF2-40B4-BE49-F238E27FC236}">
                        <a16:creationId xmlns:a16="http://schemas.microsoft.com/office/drawing/2014/main" id="{830DB66A-623A-B44F-3982-46C41439F5B4}"/>
                      </a:ext>
                    </a:extLst>
                  </p:cNvPr>
                  <p:cNvPicPr/>
                  <p:nvPr/>
                </p:nvPicPr>
                <p:blipFill>
                  <a:blip r:embed="rId480"/>
                  <a:stretch>
                    <a:fillRect/>
                  </a:stretch>
                </p:blipFill>
                <p:spPr>
                  <a:xfrm>
                    <a:off x="7273704" y="4785816"/>
                    <a:ext cx="96840" cy="33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315" name="Ink 314">
                    <a:extLst>
                      <a:ext uri="{FF2B5EF4-FFF2-40B4-BE49-F238E27FC236}">
                        <a16:creationId xmlns:a16="http://schemas.microsoft.com/office/drawing/2014/main" id="{6AEA9970-6560-2080-968C-F6D66E832ED3}"/>
                      </a:ext>
                    </a:extLst>
                  </p14:cNvPr>
                  <p14:cNvContentPartPr/>
                  <p14:nvPr/>
                </p14:nvContentPartPr>
                <p14:xfrm>
                  <a:off x="7285224" y="4796256"/>
                  <a:ext cx="234000" cy="353520"/>
                </p14:xfrm>
              </p:contentPart>
            </mc:Choice>
            <mc:Fallback xmlns="">
              <p:pic>
                <p:nvPicPr>
                  <p:cNvPr id="315" name="Ink 314">
                    <a:extLst>
                      <a:ext uri="{FF2B5EF4-FFF2-40B4-BE49-F238E27FC236}">
                        <a16:creationId xmlns:a16="http://schemas.microsoft.com/office/drawing/2014/main" id="{6AEA9970-6560-2080-968C-F6D66E832ED3}"/>
                      </a:ext>
                    </a:extLst>
                  </p:cNvPr>
                  <p:cNvPicPr/>
                  <p:nvPr/>
                </p:nvPicPr>
                <p:blipFill>
                  <a:blip r:embed="rId482"/>
                  <a:stretch>
                    <a:fillRect/>
                  </a:stretch>
                </p:blipFill>
                <p:spPr>
                  <a:xfrm>
                    <a:off x="7276224" y="4787256"/>
                    <a:ext cx="251640" cy="37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3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5364B243-3D43-7AB6-F3FA-E92CA2CB9175}"/>
                      </a:ext>
                    </a:extLst>
                  </p14:cNvPr>
                  <p14:cNvContentPartPr/>
                  <p14:nvPr/>
                </p14:nvContentPartPr>
                <p14:xfrm>
                  <a:off x="7347864" y="4810296"/>
                  <a:ext cx="115560" cy="324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5364B243-3D43-7AB6-F3FA-E92CA2CB9175}"/>
                      </a:ext>
                    </a:extLst>
                  </p:cNvPr>
                  <p:cNvPicPr/>
                  <p:nvPr/>
                </p:nvPicPr>
                <p:blipFill>
                  <a:blip r:embed="rId484"/>
                  <a:stretch>
                    <a:fillRect/>
                  </a:stretch>
                </p:blipFill>
                <p:spPr>
                  <a:xfrm>
                    <a:off x="7339224" y="4801296"/>
                    <a:ext cx="13320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A7ED4B-45C2-2C45-5FA1-F74C699E4F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8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2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3120"/>
    </mc:Choice>
    <mc:Fallback xmlns="">
      <p:transition advClick="0" advTm="7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262B-D13D-1F6F-CF65-FD925F54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8A3C20D-39EC-C5FF-41A8-3B1770B00838}"/>
              </a:ext>
            </a:extLst>
          </p:cNvPr>
          <p:cNvSpPr txBox="1"/>
          <p:nvPr/>
        </p:nvSpPr>
        <p:spPr>
          <a:xfrm>
            <a:off x="685800" y="152400"/>
            <a:ext cx="3807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Then do Boltzmann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2D750D-1E68-6CC4-F4A8-29390CD77830}"/>
              </a:ext>
            </a:extLst>
          </p:cNvPr>
          <p:cNvGrpSpPr/>
          <p:nvPr/>
        </p:nvGrpSpPr>
        <p:grpSpPr>
          <a:xfrm>
            <a:off x="666364" y="1187532"/>
            <a:ext cx="942120" cy="1149480"/>
            <a:chOff x="666364" y="1187532"/>
            <a:chExt cx="942120" cy="114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C9D394D-826F-2B94-1745-9FB6B52ABB59}"/>
                    </a:ext>
                  </a:extLst>
                </p14:cNvPr>
                <p14:cNvContentPartPr/>
                <p14:nvPr/>
              </p14:nvContentPartPr>
              <p14:xfrm>
                <a:off x="666364" y="1749132"/>
                <a:ext cx="381960" cy="587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C9D394D-826F-2B94-1745-9FB6B52ABB5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7724" y="1740132"/>
                  <a:ext cx="39960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516028D-F286-2775-CC6E-785B83E629BE}"/>
                    </a:ext>
                  </a:extLst>
                </p14:cNvPr>
                <p14:cNvContentPartPr/>
                <p14:nvPr/>
              </p14:nvContentPartPr>
              <p14:xfrm>
                <a:off x="966244" y="1466532"/>
                <a:ext cx="220680" cy="40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516028D-F286-2775-CC6E-785B83E629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7604" y="1457532"/>
                  <a:ext cx="2383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ECE1921-5144-45F2-4823-93E953003C74}"/>
                    </a:ext>
                  </a:extLst>
                </p14:cNvPr>
                <p14:cNvContentPartPr/>
                <p14:nvPr/>
              </p14:nvContentPartPr>
              <p14:xfrm>
                <a:off x="1368364" y="1187532"/>
                <a:ext cx="3240" cy="461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ECE1921-5144-45F2-4823-93E953003C7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59724" y="1178532"/>
                  <a:ext cx="2088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B8BA472-332A-2CD6-DB40-258CC5172529}"/>
                    </a:ext>
                  </a:extLst>
                </p14:cNvPr>
                <p14:cNvContentPartPr/>
                <p14:nvPr/>
              </p14:nvContentPartPr>
              <p14:xfrm>
                <a:off x="1371244" y="1411092"/>
                <a:ext cx="231480" cy="64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B8BA472-332A-2CD6-DB40-258CC517252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62244" y="1402092"/>
                  <a:ext cx="2491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A4D704E-AF96-1127-F35D-F0FE7A87F08C}"/>
                    </a:ext>
                  </a:extLst>
                </p14:cNvPr>
                <p14:cNvContentPartPr/>
                <p14:nvPr/>
              </p14:nvContentPartPr>
              <p14:xfrm>
                <a:off x="1602364" y="1266012"/>
                <a:ext cx="6120" cy="371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A4D704E-AF96-1127-F35D-F0FE7A87F08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93364" y="1257372"/>
                  <a:ext cx="23760" cy="38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FBB4F3-B884-4C9B-60A4-2A75AAC62A61}"/>
              </a:ext>
            </a:extLst>
          </p:cNvPr>
          <p:cNvGrpSpPr/>
          <p:nvPr/>
        </p:nvGrpSpPr>
        <p:grpSpPr>
          <a:xfrm>
            <a:off x="1374124" y="858492"/>
            <a:ext cx="284760" cy="176400"/>
            <a:chOff x="1374124" y="858492"/>
            <a:chExt cx="284760" cy="17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229C63F-D4B0-FB24-0AA0-D5B823B73125}"/>
                    </a:ext>
                  </a:extLst>
                </p14:cNvPr>
                <p14:cNvContentPartPr/>
                <p14:nvPr/>
              </p14:nvContentPartPr>
              <p14:xfrm>
                <a:off x="1439284" y="907812"/>
                <a:ext cx="30240" cy="14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229C63F-D4B0-FB24-0AA0-D5B823B7312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30644" y="899172"/>
                  <a:ext cx="478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A73AF55-32AA-1E68-0854-3DC21AEDC7A3}"/>
                    </a:ext>
                  </a:extLst>
                </p14:cNvPr>
                <p14:cNvContentPartPr/>
                <p14:nvPr/>
              </p14:nvContentPartPr>
              <p14:xfrm>
                <a:off x="1374124" y="858492"/>
                <a:ext cx="284760" cy="176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A73AF55-32AA-1E68-0854-3DC21AEDC7A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65484" y="849492"/>
                  <a:ext cx="302400" cy="19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1B2F78-60B7-6003-9160-7735A1446F2E}"/>
              </a:ext>
            </a:extLst>
          </p:cNvPr>
          <p:cNvGrpSpPr/>
          <p:nvPr/>
        </p:nvGrpSpPr>
        <p:grpSpPr>
          <a:xfrm>
            <a:off x="507244" y="2529612"/>
            <a:ext cx="1277280" cy="934200"/>
            <a:chOff x="507244" y="2529612"/>
            <a:chExt cx="1277280" cy="93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7A5F28A-3DB1-E41E-8E51-32CD0F752D85}"/>
                    </a:ext>
                  </a:extLst>
                </p14:cNvPr>
                <p14:cNvContentPartPr/>
                <p14:nvPr/>
              </p14:nvContentPartPr>
              <p14:xfrm>
                <a:off x="507244" y="2529612"/>
                <a:ext cx="1277280" cy="92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7A5F28A-3DB1-E41E-8E51-32CD0F752D8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8244" y="2520612"/>
                  <a:ext cx="12949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F9CC40B-BBAA-BE54-5C0C-51DCB307F7DD}"/>
                    </a:ext>
                  </a:extLst>
                </p14:cNvPr>
                <p14:cNvContentPartPr/>
                <p14:nvPr/>
              </p14:nvContentPartPr>
              <p14:xfrm>
                <a:off x="918004" y="2641932"/>
                <a:ext cx="330120" cy="821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F9CC40B-BBAA-BE54-5C0C-51DCB307F7D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9004" y="2633292"/>
                  <a:ext cx="347760" cy="83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B3011D0-F26D-02DD-B241-37238CC04E1C}"/>
                    </a:ext>
                  </a:extLst>
                </p14:cNvPr>
                <p14:cNvContentPartPr/>
                <p14:nvPr/>
              </p14:nvContentPartPr>
              <p14:xfrm>
                <a:off x="949324" y="3116412"/>
                <a:ext cx="37800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B3011D0-F26D-02DD-B241-37238CC04E1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324" y="3107412"/>
                  <a:ext cx="395640" cy="11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12C2B4-CFCC-0F63-7AEE-C42048DA526B}"/>
              </a:ext>
            </a:extLst>
          </p:cNvPr>
          <p:cNvGrpSpPr/>
          <p:nvPr/>
        </p:nvGrpSpPr>
        <p:grpSpPr>
          <a:xfrm>
            <a:off x="2014924" y="2176452"/>
            <a:ext cx="655560" cy="464040"/>
            <a:chOff x="2014924" y="2176452"/>
            <a:chExt cx="655560" cy="46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FFB45F6-C094-AA80-CA28-C29EBD5DAC22}"/>
                    </a:ext>
                  </a:extLst>
                </p14:cNvPr>
                <p14:cNvContentPartPr/>
                <p14:nvPr/>
              </p14:nvContentPartPr>
              <p14:xfrm>
                <a:off x="2014924" y="2416212"/>
                <a:ext cx="8316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FFB45F6-C094-AA80-CA28-C29EBD5DAC2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05924" y="2407212"/>
                  <a:ext cx="100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46BFF26-9B94-EA3F-2C4D-BE4F9D4AEAFC}"/>
                    </a:ext>
                  </a:extLst>
                </p14:cNvPr>
                <p14:cNvContentPartPr/>
                <p14:nvPr/>
              </p14:nvContentPartPr>
              <p14:xfrm>
                <a:off x="2019244" y="2523852"/>
                <a:ext cx="9432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46BFF26-9B94-EA3F-2C4D-BE4F9D4AEAF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10244" y="2515212"/>
                  <a:ext cx="111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82F0402-3256-7D48-787E-497F3C8BA042}"/>
                    </a:ext>
                  </a:extLst>
                </p14:cNvPr>
                <p14:cNvContentPartPr/>
                <p14:nvPr/>
              </p14:nvContentPartPr>
              <p14:xfrm>
                <a:off x="2390044" y="2176452"/>
                <a:ext cx="280440" cy="464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82F0402-3256-7D48-787E-497F3C8BA0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81404" y="2167452"/>
                  <a:ext cx="298080" cy="48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3E5D3EC-52F9-2035-6754-6865D6018379}"/>
              </a:ext>
            </a:extLst>
          </p:cNvPr>
          <p:cNvGrpSpPr/>
          <p:nvPr/>
        </p:nvGrpSpPr>
        <p:grpSpPr>
          <a:xfrm>
            <a:off x="4849924" y="988092"/>
            <a:ext cx="2424960" cy="648720"/>
            <a:chOff x="4849924" y="988092"/>
            <a:chExt cx="2424960" cy="64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DE9B9D4-A820-A01E-6049-32B0E3FFFED3}"/>
                    </a:ext>
                  </a:extLst>
                </p14:cNvPr>
                <p14:cNvContentPartPr/>
                <p14:nvPr/>
              </p14:nvContentPartPr>
              <p14:xfrm>
                <a:off x="4849924" y="1056132"/>
                <a:ext cx="221400" cy="509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DE9B9D4-A820-A01E-6049-32B0E3FFFED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41284" y="1047492"/>
                  <a:ext cx="23904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0B77D4-7F36-BD16-838A-FDC214BE9C5D}"/>
                    </a:ext>
                  </a:extLst>
                </p14:cNvPr>
                <p14:cNvContentPartPr/>
                <p14:nvPr/>
              </p14:nvContentPartPr>
              <p14:xfrm>
                <a:off x="5052964" y="1179972"/>
                <a:ext cx="305280" cy="185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0B77D4-7F36-BD16-838A-FDC214BE9C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043964" y="1171332"/>
                  <a:ext cx="3229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F3A7E22-4064-29E2-C8E0-2D09BAA614D4}"/>
                    </a:ext>
                  </a:extLst>
                </p14:cNvPr>
                <p14:cNvContentPartPr/>
                <p14:nvPr/>
              </p14:nvContentPartPr>
              <p14:xfrm>
                <a:off x="5352484" y="1065492"/>
                <a:ext cx="198720" cy="432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F3A7E22-4064-29E2-C8E0-2D09BAA614D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43484" y="1056852"/>
                  <a:ext cx="21636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A13773A-7ECC-A4AA-5C06-F46105BF0C13}"/>
                    </a:ext>
                  </a:extLst>
                </p14:cNvPr>
                <p14:cNvContentPartPr/>
                <p14:nvPr/>
              </p14:nvContentPartPr>
              <p14:xfrm>
                <a:off x="5659564" y="1332252"/>
                <a:ext cx="141120" cy="17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A13773A-7ECC-A4AA-5C06-F46105BF0C1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50924" y="1323252"/>
                  <a:ext cx="1587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78FE8D3-6C42-E2A7-2163-E88EB255B898}"/>
                    </a:ext>
                  </a:extLst>
                </p14:cNvPr>
                <p14:cNvContentPartPr/>
                <p14:nvPr/>
              </p14:nvContentPartPr>
              <p14:xfrm>
                <a:off x="5648044" y="1293732"/>
                <a:ext cx="106920" cy="3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78FE8D3-6C42-E2A7-2163-E88EB255B89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639404" y="1285092"/>
                  <a:ext cx="124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35EF09F-13F8-895E-18D0-B9A1608BB830}"/>
                    </a:ext>
                  </a:extLst>
                </p14:cNvPr>
                <p14:cNvContentPartPr/>
                <p14:nvPr/>
              </p14:nvContentPartPr>
              <p14:xfrm>
                <a:off x="5936404" y="1088172"/>
                <a:ext cx="263880" cy="1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35EF09F-13F8-895E-18D0-B9A1608BB83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927404" y="1079532"/>
                  <a:ext cx="2815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EC84A05-4498-007B-4E4D-11FFE8A0A19D}"/>
                    </a:ext>
                  </a:extLst>
                </p14:cNvPr>
                <p14:cNvContentPartPr/>
                <p14:nvPr/>
              </p14:nvContentPartPr>
              <p14:xfrm>
                <a:off x="6067084" y="1109052"/>
                <a:ext cx="19080" cy="324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EC84A05-4498-007B-4E4D-11FFE8A0A19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058084" y="1100412"/>
                  <a:ext cx="3672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4E49A6F-8D56-7B2F-10BF-D12CF510EFD1}"/>
                    </a:ext>
                  </a:extLst>
                </p14:cNvPr>
                <p14:cNvContentPartPr/>
                <p14:nvPr/>
              </p14:nvContentPartPr>
              <p14:xfrm>
                <a:off x="6135484" y="1214532"/>
                <a:ext cx="132120" cy="189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4E49A6F-8D56-7B2F-10BF-D12CF510EFD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26484" y="1205532"/>
                  <a:ext cx="1497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3832D8F-205F-E0EC-BF04-36DF808F32E8}"/>
                    </a:ext>
                  </a:extLst>
                </p14:cNvPr>
                <p14:cNvContentPartPr/>
                <p14:nvPr/>
              </p14:nvContentPartPr>
              <p14:xfrm>
                <a:off x="6302524" y="1059372"/>
                <a:ext cx="160200" cy="577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3832D8F-205F-E0EC-BF04-36DF808F32E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293884" y="1050372"/>
                  <a:ext cx="17784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7C7553F-4E50-761D-EC69-F5B46DC9A2FF}"/>
                    </a:ext>
                  </a:extLst>
                </p14:cNvPr>
                <p14:cNvContentPartPr/>
                <p14:nvPr/>
              </p14:nvContentPartPr>
              <p14:xfrm>
                <a:off x="5295244" y="1308132"/>
                <a:ext cx="126720" cy="181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7C7553F-4E50-761D-EC69-F5B46DC9A2F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86244" y="1299132"/>
                  <a:ext cx="1443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CE0F550-352C-1FFA-C207-C23AB29683DB}"/>
                    </a:ext>
                  </a:extLst>
                </p14:cNvPr>
                <p14:cNvContentPartPr/>
                <p14:nvPr/>
              </p14:nvContentPartPr>
              <p14:xfrm>
                <a:off x="5297044" y="1413612"/>
                <a:ext cx="146880" cy="24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CE0F550-352C-1FFA-C207-C23AB29683D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88044" y="1404972"/>
                  <a:ext cx="1645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C258BB4-DAE2-1258-1A24-08BD52752564}"/>
                    </a:ext>
                  </a:extLst>
                </p14:cNvPr>
                <p14:cNvContentPartPr/>
                <p14:nvPr/>
              </p14:nvContentPartPr>
              <p14:xfrm>
                <a:off x="6495844" y="1073052"/>
                <a:ext cx="174960" cy="356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C258BB4-DAE2-1258-1A24-08BD5275256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486844" y="1064412"/>
                  <a:ext cx="1926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3618E18-38F0-9997-59C6-67ABF6AA51AD}"/>
                    </a:ext>
                  </a:extLst>
                </p14:cNvPr>
                <p14:cNvContentPartPr/>
                <p14:nvPr/>
              </p14:nvContentPartPr>
              <p14:xfrm>
                <a:off x="6681604" y="1372212"/>
                <a:ext cx="125640" cy="160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3618E18-38F0-9997-59C6-67ABF6AA51A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72964" y="1363572"/>
                  <a:ext cx="1432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D98BEDA-08B8-C933-83E0-5896ED526B85}"/>
                    </a:ext>
                  </a:extLst>
                </p14:cNvPr>
                <p14:cNvContentPartPr/>
                <p14:nvPr/>
              </p14:nvContentPartPr>
              <p14:xfrm>
                <a:off x="6670804" y="1424412"/>
                <a:ext cx="169560" cy="50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D98BEDA-08B8-C933-83E0-5896ED526B8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61804" y="1415772"/>
                  <a:ext cx="1872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9CB9FA-4EC7-94CE-5751-877EF064D31E}"/>
                    </a:ext>
                  </a:extLst>
                </p14:cNvPr>
                <p14:cNvContentPartPr/>
                <p14:nvPr/>
              </p14:nvContentPartPr>
              <p14:xfrm>
                <a:off x="6872764" y="1101492"/>
                <a:ext cx="224640" cy="376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9CB9FA-4EC7-94CE-5751-877EF064D31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63764" y="1092492"/>
                  <a:ext cx="24228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A0D8AC0-A4FC-EABD-8CB1-39F3CCD375D3}"/>
                    </a:ext>
                  </a:extLst>
                </p14:cNvPr>
                <p14:cNvContentPartPr/>
                <p14:nvPr/>
              </p14:nvContentPartPr>
              <p14:xfrm>
                <a:off x="7125844" y="988092"/>
                <a:ext cx="149040" cy="541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A0D8AC0-A4FC-EABD-8CB1-39F3CCD375D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17204" y="979092"/>
                  <a:ext cx="166680" cy="55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23A459D-D166-8DAF-C29C-4C8138D43522}"/>
                    </a:ext>
                  </a:extLst>
                </p14:cNvPr>
                <p14:cNvContentPartPr/>
                <p14:nvPr/>
              </p14:nvContentPartPr>
              <p14:xfrm>
                <a:off x="5253484" y="1425492"/>
                <a:ext cx="9252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23A459D-D166-8DAF-C29C-4C8138D4352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244844" y="1416852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1BB106D-4AA4-284E-E8C0-5980E08C9AE2}"/>
                    </a:ext>
                  </a:extLst>
                </p14:cNvPr>
                <p14:cNvContentPartPr/>
                <p14:nvPr/>
              </p14:nvContentPartPr>
              <p14:xfrm>
                <a:off x="5437804" y="1501452"/>
                <a:ext cx="10440" cy="15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1BB106D-4AA4-284E-E8C0-5980E08C9AE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29164" y="1492452"/>
                  <a:ext cx="28080" cy="3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9D0B0FE-BDBD-F2B7-DEB2-5211C54CACE1}"/>
                  </a:ext>
                </a:extLst>
              </p14:cNvPr>
              <p14:cNvContentPartPr/>
              <p14:nvPr/>
            </p14:nvContentPartPr>
            <p14:xfrm>
              <a:off x="4970164" y="1942812"/>
              <a:ext cx="498960" cy="2017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9D0B0FE-BDBD-F2B7-DEB2-5211C54CACE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61524" y="1934172"/>
                <a:ext cx="516600" cy="20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B8D3E4B-1B1B-4FD5-DBF1-6E890B73AE0A}"/>
                  </a:ext>
                </a:extLst>
              </p14:cNvPr>
              <p14:cNvContentPartPr/>
              <p14:nvPr/>
            </p14:nvContentPartPr>
            <p14:xfrm>
              <a:off x="7750444" y="1826172"/>
              <a:ext cx="436680" cy="2125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B8D3E4B-1B1B-4FD5-DBF1-6E890B73AE0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741804" y="1817172"/>
                <a:ext cx="454320" cy="214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C0A67575-4368-C357-F092-A8BF6716EA32}"/>
              </a:ext>
            </a:extLst>
          </p:cNvPr>
          <p:cNvGrpSpPr/>
          <p:nvPr/>
        </p:nvGrpSpPr>
        <p:grpSpPr>
          <a:xfrm>
            <a:off x="5056564" y="1829052"/>
            <a:ext cx="2120040" cy="2639880"/>
            <a:chOff x="5056564" y="1829052"/>
            <a:chExt cx="2120040" cy="26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4DB82D3-453D-B11B-59B3-549F4203A7F9}"/>
                    </a:ext>
                  </a:extLst>
                </p14:cNvPr>
                <p14:cNvContentPartPr/>
                <p14:nvPr/>
              </p14:nvContentPartPr>
              <p14:xfrm>
                <a:off x="5056564" y="2145132"/>
                <a:ext cx="172440" cy="216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4DB82D3-453D-B11B-59B3-549F4203A7F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047924" y="2136132"/>
                  <a:ext cx="1900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DC31421-2AC6-795F-ED0D-7C63FA3D2239}"/>
                    </a:ext>
                  </a:extLst>
                </p14:cNvPr>
                <p14:cNvContentPartPr/>
                <p14:nvPr/>
              </p14:nvContentPartPr>
              <p14:xfrm>
                <a:off x="5191204" y="2096172"/>
                <a:ext cx="1080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DC31421-2AC6-795F-ED0D-7C63FA3D223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82564" y="2087532"/>
                  <a:ext cx="12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2FFCA93-716A-C449-F44A-4F0EC32B5392}"/>
                    </a:ext>
                  </a:extLst>
                </p14:cNvPr>
                <p14:cNvContentPartPr/>
                <p14:nvPr/>
              </p14:nvContentPartPr>
              <p14:xfrm>
                <a:off x="5366524" y="1980612"/>
                <a:ext cx="81360" cy="176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2FFCA93-716A-C449-F44A-4F0EC32B539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357524" y="1971972"/>
                  <a:ext cx="990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FE05181-C8D6-2725-9083-B75FA1ECECF2}"/>
                    </a:ext>
                  </a:extLst>
                </p14:cNvPr>
                <p14:cNvContentPartPr/>
                <p14:nvPr/>
              </p14:nvContentPartPr>
              <p14:xfrm>
                <a:off x="5393884" y="2073852"/>
                <a:ext cx="36360" cy="6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FE05181-C8D6-2725-9083-B75FA1ECECF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85244" y="2064852"/>
                  <a:ext cx="54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62F35E0-D12E-C6F6-DF0F-C81CA5811BF9}"/>
                    </a:ext>
                  </a:extLst>
                </p14:cNvPr>
                <p14:cNvContentPartPr/>
                <p14:nvPr/>
              </p14:nvContentPartPr>
              <p14:xfrm>
                <a:off x="5515924" y="2073852"/>
                <a:ext cx="360" cy="86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2F35E0-D12E-C6F6-DF0F-C81CA5811BF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06924" y="2064852"/>
                  <a:ext cx="18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A8A4082-62A6-71FC-9679-66EBE0EBDA47}"/>
                    </a:ext>
                  </a:extLst>
                </p14:cNvPr>
                <p14:cNvContentPartPr/>
                <p14:nvPr/>
              </p14:nvContentPartPr>
              <p14:xfrm>
                <a:off x="5336284" y="1829052"/>
                <a:ext cx="176040" cy="75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A8A4082-62A6-71FC-9679-66EBE0EBDA4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327644" y="1820412"/>
                  <a:ext cx="1936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FA3E186-C04F-7261-0481-EE5F6C3BA676}"/>
                    </a:ext>
                  </a:extLst>
                </p14:cNvPr>
                <p14:cNvContentPartPr/>
                <p14:nvPr/>
              </p14:nvContentPartPr>
              <p14:xfrm>
                <a:off x="5637244" y="2481732"/>
                <a:ext cx="138600" cy="225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FA3E186-C04F-7261-0481-EE5F6C3BA67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628244" y="2472732"/>
                  <a:ext cx="1562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05A0E91-9F81-7F21-584D-E6CDF21702B8}"/>
                    </a:ext>
                  </a:extLst>
                </p14:cNvPr>
                <p14:cNvContentPartPr/>
                <p14:nvPr/>
              </p14:nvContentPartPr>
              <p14:xfrm>
                <a:off x="5748124" y="2400012"/>
                <a:ext cx="38880" cy="3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05A0E91-9F81-7F21-584D-E6CDF21702B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739484" y="2391372"/>
                  <a:ext cx="56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A806CFB-6519-9777-2BF5-1A71FCDC8783}"/>
                    </a:ext>
                  </a:extLst>
                </p14:cNvPr>
                <p14:cNvContentPartPr/>
                <p14:nvPr/>
              </p14:nvContentPartPr>
              <p14:xfrm>
                <a:off x="5869084" y="2298852"/>
                <a:ext cx="99720" cy="182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A806CFB-6519-9777-2BF5-1A71FCDC878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60084" y="2290212"/>
                  <a:ext cx="1173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B59DFFD-C386-6385-9458-3D108DBAD2DA}"/>
                    </a:ext>
                  </a:extLst>
                </p14:cNvPr>
                <p14:cNvContentPartPr/>
                <p14:nvPr/>
              </p14:nvContentPartPr>
              <p14:xfrm>
                <a:off x="5878444" y="2393172"/>
                <a:ext cx="60840" cy="3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B59DFFD-C386-6385-9458-3D108DBAD2D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69804" y="2384172"/>
                  <a:ext cx="78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61386F7-07A2-00C6-A018-145397F99A72}"/>
                    </a:ext>
                  </a:extLst>
                </p14:cNvPr>
                <p14:cNvContentPartPr/>
                <p14:nvPr/>
              </p14:nvContentPartPr>
              <p14:xfrm>
                <a:off x="5966644" y="2405052"/>
                <a:ext cx="191880" cy="173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61386F7-07A2-00C6-A018-145397F99A7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58004" y="2396412"/>
                  <a:ext cx="2095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1601F69-86C9-12E4-984D-41358C44A8F3}"/>
                    </a:ext>
                  </a:extLst>
                </p14:cNvPr>
                <p14:cNvContentPartPr/>
                <p14:nvPr/>
              </p14:nvContentPartPr>
              <p14:xfrm>
                <a:off x="5845324" y="2202372"/>
                <a:ext cx="132840" cy="35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1601F69-86C9-12E4-984D-41358C44A8F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36324" y="2193732"/>
                  <a:ext cx="1504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CB06EE2-0E34-4D1E-BEBC-74D349EB7415}"/>
                    </a:ext>
                  </a:extLst>
                </p14:cNvPr>
                <p14:cNvContentPartPr/>
                <p14:nvPr/>
              </p14:nvContentPartPr>
              <p14:xfrm>
                <a:off x="6356164" y="2899692"/>
                <a:ext cx="6120" cy="32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CB06EE2-0E34-4D1E-BEBC-74D349EB741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347524" y="2890692"/>
                  <a:ext cx="23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687202A-BBEE-895B-A95A-1E96B3199FE6}"/>
                    </a:ext>
                  </a:extLst>
                </p14:cNvPr>
                <p14:cNvContentPartPr/>
                <p14:nvPr/>
              </p14:nvContentPartPr>
              <p14:xfrm>
                <a:off x="6506644" y="3040812"/>
                <a:ext cx="360" cy="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687202A-BBEE-895B-A95A-1E96B3199FE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97644" y="30318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186EE94-E6AB-CEA0-A25D-8481FB96361F}"/>
                    </a:ext>
                  </a:extLst>
                </p14:cNvPr>
                <p14:cNvContentPartPr/>
                <p14:nvPr/>
              </p14:nvContentPartPr>
              <p14:xfrm>
                <a:off x="6688084" y="3158532"/>
                <a:ext cx="36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186EE94-E6AB-CEA0-A25D-8481FB96361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679444" y="31495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734214B-2FB7-DCAF-36CB-ED683CF80EA7}"/>
                    </a:ext>
                  </a:extLst>
                </p14:cNvPr>
                <p14:cNvContentPartPr/>
                <p14:nvPr/>
              </p14:nvContentPartPr>
              <p14:xfrm>
                <a:off x="6856924" y="3293532"/>
                <a:ext cx="2880" cy="2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734214B-2FB7-DCAF-36CB-ED683CF80EA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847924" y="328489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DA23AF6-F908-DC38-ACCE-C271EFD1646D}"/>
                    </a:ext>
                  </a:extLst>
                </p14:cNvPr>
                <p14:cNvContentPartPr/>
                <p14:nvPr/>
              </p14:nvContentPartPr>
              <p14:xfrm>
                <a:off x="6994804" y="3439692"/>
                <a:ext cx="864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DA23AF6-F908-DC38-ACCE-C271EFD1646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86164" y="3431052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E8F1445-3EB2-3F11-1F08-4709AB0D5058}"/>
                    </a:ext>
                  </a:extLst>
                </p14:cNvPr>
                <p14:cNvContentPartPr/>
                <p14:nvPr/>
              </p14:nvContentPartPr>
              <p14:xfrm>
                <a:off x="7156084" y="3568572"/>
                <a:ext cx="9360" cy="2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E8F1445-3EB2-3F11-1F08-4709AB0D505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147084" y="3559932"/>
                  <a:ext cx="27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49B3462-9FA6-4E82-B550-CFE480BF3A91}"/>
                    </a:ext>
                  </a:extLst>
                </p14:cNvPr>
                <p14:cNvContentPartPr/>
                <p14:nvPr/>
              </p14:nvContentPartPr>
              <p14:xfrm>
                <a:off x="6646324" y="2157012"/>
                <a:ext cx="530280" cy="558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49B3462-9FA6-4E82-B550-CFE480BF3A9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37684" y="2148012"/>
                  <a:ext cx="54792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BF6A330-C207-E726-FF62-A578D02D3511}"/>
                    </a:ext>
                  </a:extLst>
                </p14:cNvPr>
                <p14:cNvContentPartPr/>
                <p14:nvPr/>
              </p14:nvContentPartPr>
              <p14:xfrm>
                <a:off x="5622484" y="2941812"/>
                <a:ext cx="465120" cy="470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BF6A330-C207-E726-FF62-A578D02D351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613844" y="2932812"/>
                  <a:ext cx="48276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DC0F52D-8020-23ED-B19E-FB600DE382F4}"/>
                    </a:ext>
                  </a:extLst>
                </p14:cNvPr>
                <p14:cNvContentPartPr/>
                <p14:nvPr/>
              </p14:nvContentPartPr>
              <p14:xfrm>
                <a:off x="5725084" y="3552012"/>
                <a:ext cx="221400" cy="742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DC0F52D-8020-23ED-B19E-FB600DE382F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716444" y="3543372"/>
                  <a:ext cx="239040" cy="75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6F5B835-AEFB-4AC4-D1D7-353C359E1012}"/>
                    </a:ext>
                  </a:extLst>
                </p14:cNvPr>
                <p14:cNvContentPartPr/>
                <p14:nvPr/>
              </p14:nvContentPartPr>
              <p14:xfrm>
                <a:off x="5725084" y="4207212"/>
                <a:ext cx="140760" cy="144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6F5B835-AEFB-4AC4-D1D7-353C359E101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716444" y="4198212"/>
                  <a:ext cx="1584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B74A2F3-3CB6-DF6D-9CDD-174002D622E1}"/>
                    </a:ext>
                  </a:extLst>
                </p14:cNvPr>
                <p14:cNvContentPartPr/>
                <p14:nvPr/>
              </p14:nvContentPartPr>
              <p14:xfrm>
                <a:off x="5945764" y="2748492"/>
                <a:ext cx="1041120" cy="1650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B74A2F3-3CB6-DF6D-9CDD-174002D622E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937124" y="2739852"/>
                  <a:ext cx="1058760" cy="166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96FF356-701D-84B8-5491-68D54D0221E9}"/>
                    </a:ext>
                  </a:extLst>
                </p14:cNvPr>
                <p14:cNvContentPartPr/>
                <p14:nvPr/>
              </p14:nvContentPartPr>
              <p14:xfrm>
                <a:off x="5922364" y="4278852"/>
                <a:ext cx="138600" cy="1900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96FF356-701D-84B8-5491-68D54D0221E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913724" y="4269852"/>
                  <a:ext cx="156240" cy="207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A3CB9756-BEA3-28DC-4D86-6E3EB62DFAFE}"/>
              </a:ext>
            </a:extLst>
          </p:cNvPr>
          <p:cNvSpPr txBox="1"/>
          <p:nvPr/>
        </p:nvSpPr>
        <p:spPr>
          <a:xfrm>
            <a:off x="656288" y="4467149"/>
            <a:ext cx="7872668" cy="2111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If we can find a representation where this is diagonal, then we just deal with </a:t>
            </a:r>
          </a:p>
          <a:p>
            <a:pPr algn="l">
              <a:buNone/>
            </a:pPr>
            <a:r>
              <a:rPr lang="en-US" sz="1600" dirty="0"/>
              <a:t>diagonal matrices (independent rows) </a:t>
            </a:r>
            <a:r>
              <a:rPr lang="en-US" sz="1600" dirty="0" err="1"/>
              <a:t>ie</a:t>
            </a:r>
            <a:r>
              <a:rPr lang="en-US" sz="1600" dirty="0"/>
              <a:t>, eigenvalues. This would be like separate</a:t>
            </a:r>
          </a:p>
          <a:p>
            <a:pPr algn="l">
              <a:buNone/>
            </a:pPr>
            <a:r>
              <a:rPr lang="en-US" sz="1600" dirty="0"/>
              <a:t>neurons. </a:t>
            </a:r>
            <a:r>
              <a:rPr lang="en-US" sz="1600" dirty="0">
                <a:highlight>
                  <a:srgbClr val="FFFF00"/>
                </a:highlight>
              </a:rPr>
              <a:t>E.g. if h along z, and we are only measuring z components. </a:t>
            </a:r>
          </a:p>
          <a:p>
            <a:pPr algn="l">
              <a:buNone/>
            </a:pPr>
            <a:endParaRPr lang="en-US" sz="1600" dirty="0"/>
          </a:p>
          <a:p>
            <a:pPr algn="l">
              <a:buNone/>
            </a:pPr>
            <a:r>
              <a:rPr lang="en-US" sz="1600" dirty="0"/>
              <a:t>But in QM, operators do not commute. This means when one is diagonal, another</a:t>
            </a:r>
          </a:p>
          <a:p>
            <a:pPr algn="l">
              <a:buNone/>
            </a:pPr>
            <a:r>
              <a:rPr lang="en-US" sz="1600" dirty="0"/>
              <a:t>must be off-diagonal. </a:t>
            </a:r>
            <a:r>
              <a:rPr lang="en-US" sz="1600" dirty="0">
                <a:highlight>
                  <a:srgbClr val="FFFF00"/>
                </a:highlight>
              </a:rPr>
              <a:t>So if we measure z, or couple z-spins but field is along x,</a:t>
            </a:r>
          </a:p>
          <a:p>
            <a:pPr algn="l">
              <a:buNone/>
            </a:pPr>
            <a:r>
              <a:rPr lang="en-US" sz="1600" dirty="0">
                <a:highlight>
                  <a:srgbClr val="FFFF00"/>
                </a:highlight>
              </a:rPr>
              <a:t>we need Quantum operators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E43385-6240-4FDB-ED35-AB06A17D9B58}"/>
                  </a:ext>
                </a:extLst>
              </p14:cNvPr>
              <p14:cNvContentPartPr/>
              <p14:nvPr/>
            </p14:nvContentPartPr>
            <p14:xfrm>
              <a:off x="1249601" y="3372012"/>
              <a:ext cx="173160" cy="52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E43385-6240-4FDB-ED35-AB06A17D9B5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240601" y="3363012"/>
                <a:ext cx="190800" cy="69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C88150-A971-69AE-DE8A-706CBD5A0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7621"/>
    </mc:Choice>
    <mc:Fallback xmlns="">
      <p:transition advClick="0" advTm="137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90916-7E32-E62D-8575-BFD41739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209C5-A1A8-B855-3DFE-D37BCFF42904}"/>
              </a:ext>
            </a:extLst>
          </p:cNvPr>
          <p:cNvSpPr txBox="1"/>
          <p:nvPr/>
        </p:nvSpPr>
        <p:spPr>
          <a:xfrm>
            <a:off x="1828800" y="136525"/>
            <a:ext cx="7010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effectLst/>
                <a:latin typeface="Comic Sans MS" panose="030F0902030302020204" pitchFamily="66" charset="0"/>
              </a:rPr>
              <a:t>J=20;</a:t>
            </a:r>
          </a:p>
          <a:p>
            <a:pPr>
              <a:buNone/>
            </a:pPr>
            <a:r>
              <a:rPr lang="en-US" dirty="0" err="1">
                <a:effectLst/>
                <a:latin typeface="Comic Sans MS" panose="030F0902030302020204" pitchFamily="66" charset="0"/>
              </a:rPr>
              <a:t>sx</a:t>
            </a:r>
            <a:r>
              <a:rPr lang="en-US" dirty="0">
                <a:effectLst/>
                <a:latin typeface="Comic Sans MS" panose="030F0902030302020204" pitchFamily="66" charset="0"/>
              </a:rPr>
              <a:t>=[0 1; 1 0];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sy</a:t>
            </a:r>
            <a:r>
              <a:rPr lang="en-US" dirty="0">
                <a:effectLst/>
                <a:latin typeface="Comic Sans MS" panose="030F0902030302020204" pitchFamily="66" charset="0"/>
              </a:rPr>
              <a:t>=[0 -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i</a:t>
            </a:r>
            <a:r>
              <a:rPr lang="en-US" dirty="0">
                <a:effectLst/>
                <a:latin typeface="Comic Sans MS" panose="030F0902030302020204" pitchFamily="66" charset="0"/>
              </a:rPr>
              <a:t>;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i</a:t>
            </a:r>
            <a:r>
              <a:rPr lang="en-US" dirty="0">
                <a:effectLst/>
                <a:latin typeface="Comic Sans MS" panose="030F0902030302020204" pitchFamily="66" charset="0"/>
              </a:rPr>
              <a:t> 0];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sz</a:t>
            </a:r>
            <a:r>
              <a:rPr lang="en-US" dirty="0">
                <a:effectLst/>
                <a:latin typeface="Comic Sans MS" panose="030F0902030302020204" pitchFamily="66" charset="0"/>
              </a:rPr>
              <a:t>=[1 0; 0 -1];</a:t>
            </a:r>
          </a:p>
          <a:p>
            <a:pPr>
              <a:buNone/>
            </a:pPr>
            <a:r>
              <a:rPr lang="en-US" dirty="0"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dirty="0">
                <a:effectLst/>
                <a:latin typeface="Comic Sans MS" panose="030F0902030302020204" pitchFamily="66" charset="0"/>
              </a:rPr>
              <a:t>H=-J*(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kron</a:t>
            </a:r>
            <a:r>
              <a:rPr lang="en-US" dirty="0">
                <a:effectLst/>
                <a:latin typeface="Comic Sans MS" panose="030F0902030302020204" pitchFamily="66" charset="0"/>
              </a:rPr>
              <a:t>(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sx,sx</a:t>
            </a:r>
            <a:r>
              <a:rPr lang="en-US" dirty="0">
                <a:effectLst/>
                <a:latin typeface="Comic Sans MS" panose="030F0902030302020204" pitchFamily="66" charset="0"/>
              </a:rPr>
              <a:t>)+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kron</a:t>
            </a:r>
            <a:r>
              <a:rPr lang="en-US" dirty="0">
                <a:effectLst/>
                <a:latin typeface="Comic Sans MS" panose="030F0902030302020204" pitchFamily="66" charset="0"/>
              </a:rPr>
              <a:t>(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sy,sy</a:t>
            </a:r>
            <a:r>
              <a:rPr lang="en-US" dirty="0">
                <a:effectLst/>
                <a:latin typeface="Comic Sans MS" panose="030F0902030302020204" pitchFamily="66" charset="0"/>
              </a:rPr>
              <a:t>)+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kron</a:t>
            </a:r>
            <a:r>
              <a:rPr lang="en-US" dirty="0">
                <a:effectLst/>
                <a:latin typeface="Comic Sans MS" panose="030F0902030302020204" pitchFamily="66" charset="0"/>
              </a:rPr>
              <a:t>(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sz,sz</a:t>
            </a:r>
            <a:r>
              <a:rPr lang="en-US" dirty="0">
                <a:effectLst/>
                <a:latin typeface="Comic Sans MS" panose="030F0902030302020204" pitchFamily="66" charset="0"/>
              </a:rPr>
              <a:t>));</a:t>
            </a:r>
          </a:p>
          <a:p>
            <a:pPr>
              <a:buNone/>
            </a:pPr>
            <a:r>
              <a:rPr lang="en-US" dirty="0">
                <a:effectLst/>
                <a:latin typeface="Comic Sans MS" panose="030F0902030302020204" pitchFamily="66" charset="0"/>
              </a:rPr>
              <a:t>P=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expm</a:t>
            </a:r>
            <a:r>
              <a:rPr lang="en-US" dirty="0">
                <a:effectLst/>
                <a:latin typeface="Comic Sans MS" panose="030F0902030302020204" pitchFamily="66" charset="0"/>
              </a:rPr>
              <a:t>(-H);Z=trace(P);</a:t>
            </a:r>
          </a:p>
          <a:p>
            <a:pPr>
              <a:buNone/>
            </a:pPr>
            <a:r>
              <a:rPr lang="en-US" dirty="0">
                <a:effectLst/>
                <a:latin typeface="Comic Sans MS" panose="030F0902030302020204" pitchFamily="66" charset="0"/>
              </a:rPr>
              <a:t>bar(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diag</a:t>
            </a:r>
            <a:r>
              <a:rPr lang="en-US" dirty="0">
                <a:effectLst/>
                <a:latin typeface="Comic Sans MS" panose="030F0902030302020204" pitchFamily="66" charset="0"/>
              </a:rPr>
              <a:t>(P/Z),0.2)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69BFA9C6-031E-DF70-4C6F-8D57CE13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85569"/>
            <a:ext cx="4645025" cy="377243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75283F8-139B-F055-A47D-6A47EAC0DD5F}"/>
              </a:ext>
            </a:extLst>
          </p:cNvPr>
          <p:cNvGrpSpPr/>
          <p:nvPr/>
        </p:nvGrpSpPr>
        <p:grpSpPr>
          <a:xfrm>
            <a:off x="3602366" y="3617794"/>
            <a:ext cx="826560" cy="242280"/>
            <a:chOff x="3602366" y="3617794"/>
            <a:chExt cx="82656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EBAF476-444C-493D-C909-829B983D7CB8}"/>
                    </a:ext>
                  </a:extLst>
                </p14:cNvPr>
                <p14:cNvContentPartPr/>
                <p14:nvPr/>
              </p14:nvContentPartPr>
              <p14:xfrm>
                <a:off x="3622886" y="3617794"/>
                <a:ext cx="2466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EBAF476-444C-493D-C909-829B983D7CB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13886" y="3609154"/>
                  <a:ext cx="26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9EF7025-702F-DE9F-8626-7C717CDB28FA}"/>
                    </a:ext>
                  </a:extLst>
                </p14:cNvPr>
                <p14:cNvContentPartPr/>
                <p14:nvPr/>
              </p14:nvContentPartPr>
              <p14:xfrm>
                <a:off x="3602366" y="3641914"/>
                <a:ext cx="149400" cy="203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9EF7025-702F-DE9F-8626-7C717CDB28F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93366" y="3632914"/>
                  <a:ext cx="1670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DCCA0DD-CCB5-4DB5-B4DC-68E0189348DE}"/>
                    </a:ext>
                  </a:extLst>
                </p14:cNvPr>
                <p14:cNvContentPartPr/>
                <p14:nvPr/>
              </p14:nvContentPartPr>
              <p14:xfrm>
                <a:off x="3955166" y="3730114"/>
                <a:ext cx="6444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DCCA0DD-CCB5-4DB5-B4DC-68E0189348D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46526" y="3721474"/>
                  <a:ext cx="82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DCEB142-3FB8-66EA-559E-E14BBA091553}"/>
                    </a:ext>
                  </a:extLst>
                </p14:cNvPr>
                <p14:cNvContentPartPr/>
                <p14:nvPr/>
              </p14:nvContentPartPr>
              <p14:xfrm>
                <a:off x="3929966" y="3833074"/>
                <a:ext cx="10548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DCEB142-3FB8-66EA-559E-E14BBA09155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21326" y="3824434"/>
                  <a:ext cx="12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11F0534-5822-5065-A994-840882878ABB}"/>
                    </a:ext>
                  </a:extLst>
                </p14:cNvPr>
                <p14:cNvContentPartPr/>
                <p14:nvPr/>
              </p14:nvContentPartPr>
              <p14:xfrm>
                <a:off x="4173326" y="3635794"/>
                <a:ext cx="360" cy="224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11F0534-5822-5065-A994-840882878AB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64686" y="3626794"/>
                  <a:ext cx="18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B031646-4B90-AC4A-CD74-3846CA8E104E}"/>
                    </a:ext>
                  </a:extLst>
                </p14:cNvPr>
                <p14:cNvContentPartPr/>
                <p14:nvPr/>
              </p14:nvContentPartPr>
              <p14:xfrm>
                <a:off x="4196726" y="3629314"/>
                <a:ext cx="232200" cy="158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B031646-4B90-AC4A-CD74-3846CA8E104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88086" y="3620314"/>
                  <a:ext cx="249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C0C896-AB26-7169-F6A3-0AAE273A5323}"/>
                    </a:ext>
                  </a:extLst>
                </p14:cNvPr>
                <p14:cNvContentPartPr/>
                <p14:nvPr/>
              </p14:nvContentPartPr>
              <p14:xfrm>
                <a:off x="4241726" y="3713914"/>
                <a:ext cx="3600" cy="45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C0C896-AB26-7169-F6A3-0AAE273A532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32726" y="3704914"/>
                  <a:ext cx="2124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3A0DEC-4870-2822-6318-4DAD97E53A4D}"/>
              </a:ext>
            </a:extLst>
          </p:cNvPr>
          <p:cNvGrpSpPr/>
          <p:nvPr/>
        </p:nvGrpSpPr>
        <p:grpSpPr>
          <a:xfrm>
            <a:off x="4075406" y="4200274"/>
            <a:ext cx="1015560" cy="405720"/>
            <a:chOff x="4075406" y="4200274"/>
            <a:chExt cx="101556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4265AE-3457-6492-0354-9CB9FBE6FD65}"/>
                    </a:ext>
                  </a:extLst>
                </p14:cNvPr>
                <p14:cNvContentPartPr/>
                <p14:nvPr/>
              </p14:nvContentPartPr>
              <p14:xfrm>
                <a:off x="4095566" y="4283794"/>
                <a:ext cx="31176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4265AE-3457-6492-0354-9CB9FBE6FD6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86566" y="4275154"/>
                  <a:ext cx="3294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053B46F-C161-9BF2-4FC0-615B48EF31B9}"/>
                    </a:ext>
                  </a:extLst>
                </p14:cNvPr>
                <p14:cNvContentPartPr/>
                <p14:nvPr/>
              </p14:nvContentPartPr>
              <p14:xfrm>
                <a:off x="4075406" y="4327714"/>
                <a:ext cx="172440" cy="278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053B46F-C161-9BF2-4FC0-615B48EF31B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66406" y="4318714"/>
                  <a:ext cx="1900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5B1582C-BEE7-0188-61BC-56E281EEF2D8}"/>
                    </a:ext>
                  </a:extLst>
                </p14:cNvPr>
                <p14:cNvContentPartPr/>
                <p14:nvPr/>
              </p14:nvContentPartPr>
              <p14:xfrm>
                <a:off x="4396886" y="4449034"/>
                <a:ext cx="10944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5B1582C-BEE7-0188-61BC-56E281EEF2D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87886" y="4440034"/>
                  <a:ext cx="12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DA4ECF-5CA8-6426-AE2D-5F063C692687}"/>
                    </a:ext>
                  </a:extLst>
                </p14:cNvPr>
                <p14:cNvContentPartPr/>
                <p14:nvPr/>
              </p14:nvContentPartPr>
              <p14:xfrm>
                <a:off x="4415246" y="4573234"/>
                <a:ext cx="11844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DA4ECF-5CA8-6426-AE2D-5F063C69268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406246" y="4564594"/>
                  <a:ext cx="136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B2513D-30B0-573B-10BE-88C3B94A4782}"/>
                    </a:ext>
                  </a:extLst>
                </p14:cNvPr>
                <p14:cNvContentPartPr/>
                <p14:nvPr/>
              </p14:nvContentPartPr>
              <p14:xfrm>
                <a:off x="4690286" y="4270474"/>
                <a:ext cx="121680" cy="258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B2513D-30B0-573B-10BE-88C3B94A478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81646" y="4261474"/>
                  <a:ext cx="1393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E488D2B-312E-1E4C-7AAB-EBE9962CC14E}"/>
                    </a:ext>
                  </a:extLst>
                </p14:cNvPr>
                <p14:cNvContentPartPr/>
                <p14:nvPr/>
              </p14:nvContentPartPr>
              <p14:xfrm>
                <a:off x="4943726" y="4349314"/>
                <a:ext cx="27360" cy="24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E488D2B-312E-1E4C-7AAB-EBE9962CC14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34726" y="4340314"/>
                  <a:ext cx="45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1383BCF-D1C1-FF9C-4B11-CF7B6EDD4294}"/>
                    </a:ext>
                  </a:extLst>
                </p14:cNvPr>
                <p14:cNvContentPartPr/>
                <p14:nvPr/>
              </p14:nvContentPartPr>
              <p14:xfrm>
                <a:off x="5090606" y="4200274"/>
                <a:ext cx="360" cy="326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1383BCF-D1C1-FF9C-4B11-CF7B6EDD429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081966" y="4191634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EFC36E5-6DCE-BB01-D9F0-B6470505F2F0}"/>
              </a:ext>
            </a:extLst>
          </p:cNvPr>
          <p:cNvSpPr/>
          <p:nvPr/>
        </p:nvSpPr>
        <p:spPr>
          <a:xfrm>
            <a:off x="1661606" y="121880"/>
            <a:ext cx="6858000" cy="2814181"/>
          </a:xfrm>
          <a:prstGeom prst="roundRect">
            <a:avLst/>
          </a:prstGeom>
          <a:solidFill>
            <a:srgbClr val="FFC000">
              <a:alpha val="13848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50CA31-74DF-7556-6EDD-ADA4E8DDD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1797"/>
    </mc:Choice>
    <mc:Fallback xmlns="">
      <p:transition advClick="0" advTm="10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DB8C3-8C98-69C6-E4BD-EC0D10E8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C57CAB-33CE-4C84-C286-9D41E228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12" y="-7732"/>
            <a:ext cx="7944804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Off-diagonal terms are spreading states around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Use it like temperature !!!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6CFEACC-6311-5611-0A40-4AEF26EE2A72}"/>
              </a:ext>
            </a:extLst>
          </p:cNvPr>
          <p:cNvGrpSpPr/>
          <p:nvPr/>
        </p:nvGrpSpPr>
        <p:grpSpPr>
          <a:xfrm>
            <a:off x="4953000" y="1910281"/>
            <a:ext cx="3689350" cy="3037438"/>
            <a:chOff x="5092061" y="3656313"/>
            <a:chExt cx="3689350" cy="3037438"/>
          </a:xfrm>
        </p:grpSpPr>
        <p:pic>
          <p:nvPicPr>
            <p:cNvPr id="7" name="Picture 6" descr="A graph with red and blue bars&#10;&#10;Description automatically generated">
              <a:extLst>
                <a:ext uri="{FF2B5EF4-FFF2-40B4-BE49-F238E27FC236}">
                  <a16:creationId xmlns:a16="http://schemas.microsoft.com/office/drawing/2014/main" id="{DCDE04BE-8795-25C6-D76B-982E7A109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061" y="3790423"/>
              <a:ext cx="3689350" cy="290332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91FEAE-970B-1698-FFAA-0CE67725777A}"/>
                </a:ext>
              </a:extLst>
            </p:cNvPr>
            <p:cNvGrpSpPr/>
            <p:nvPr/>
          </p:nvGrpSpPr>
          <p:grpSpPr>
            <a:xfrm>
              <a:off x="6719296" y="4123752"/>
              <a:ext cx="639000" cy="316800"/>
              <a:chOff x="6566896" y="4123752"/>
              <a:chExt cx="639000" cy="31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C8138AC-85CA-FAE6-12D7-4D259DEFDEC4}"/>
                      </a:ext>
                    </a:extLst>
                  </p14:cNvPr>
                  <p14:cNvContentPartPr/>
                  <p14:nvPr/>
                </p14:nvContentPartPr>
                <p14:xfrm>
                  <a:off x="6574096" y="4183512"/>
                  <a:ext cx="15912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C8138AC-85CA-FAE6-12D7-4D259DEFDEC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565096" y="4174872"/>
                    <a:ext cx="176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830DCE1-B0CD-C929-7BA7-2873978722FE}"/>
                      </a:ext>
                    </a:extLst>
                  </p14:cNvPr>
                  <p14:cNvContentPartPr/>
                  <p14:nvPr/>
                </p14:nvContentPartPr>
                <p14:xfrm>
                  <a:off x="6566896" y="4183512"/>
                  <a:ext cx="124200" cy="2570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830DCE1-B0CD-C929-7BA7-2873978722F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557896" y="4174872"/>
                    <a:ext cx="14184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EEFD6336-DBF0-6AEE-A63F-99DF14DFA57D}"/>
                      </a:ext>
                    </a:extLst>
                  </p14:cNvPr>
                  <p14:cNvContentPartPr/>
                  <p14:nvPr/>
                </p14:nvContentPartPr>
                <p14:xfrm>
                  <a:off x="6728536" y="4187112"/>
                  <a:ext cx="5580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FD6336-DBF0-6AEE-A63F-99DF14DFA57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719536" y="4178112"/>
                    <a:ext cx="73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7114AE2-421B-9BD6-1A67-E367AB98F72D}"/>
                      </a:ext>
                    </a:extLst>
                  </p14:cNvPr>
                  <p14:cNvContentPartPr/>
                  <p14:nvPr/>
                </p14:nvContentPartPr>
                <p14:xfrm>
                  <a:off x="6864976" y="4123752"/>
                  <a:ext cx="102960" cy="2880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7114AE2-421B-9BD6-1A67-E367AB98F72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55976" y="4114752"/>
                    <a:ext cx="120600" cy="30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5FADB4AE-7993-DDE7-74FD-F7175E38412A}"/>
                      </a:ext>
                    </a:extLst>
                  </p14:cNvPr>
                  <p14:cNvContentPartPr/>
                  <p14:nvPr/>
                </p14:nvContentPartPr>
                <p14:xfrm>
                  <a:off x="7072696" y="4174152"/>
                  <a:ext cx="133200" cy="1702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5FADB4AE-7993-DDE7-74FD-F7175E38412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064056" y="4165512"/>
                    <a:ext cx="15084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3337001-EBA5-C442-238F-D1A9DF8A4D77}"/>
                      </a:ext>
                    </a:extLst>
                  </p14:cNvPr>
                  <p14:cNvContentPartPr/>
                  <p14:nvPr/>
                </p14:nvContentPartPr>
                <p14:xfrm>
                  <a:off x="6877576" y="4338672"/>
                  <a:ext cx="50040" cy="928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3337001-EBA5-C442-238F-D1A9DF8A4D77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868936" y="4329672"/>
                    <a:ext cx="67680" cy="11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ECBB0F-21F1-C27F-7581-39BEA881B175}"/>
                </a:ext>
              </a:extLst>
            </p:cNvPr>
            <p:cNvSpPr/>
            <p:nvPr/>
          </p:nvSpPr>
          <p:spPr>
            <a:xfrm>
              <a:off x="5863635" y="3656313"/>
              <a:ext cx="869616" cy="53340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9122860-5828-1BC2-9FEA-4D3624E07DEF}"/>
                </a:ext>
              </a:extLst>
            </p:cNvPr>
            <p:cNvSpPr/>
            <p:nvPr/>
          </p:nvSpPr>
          <p:spPr>
            <a:xfrm>
              <a:off x="6442449" y="4716912"/>
              <a:ext cx="1252813" cy="777713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516F857-AA5B-1B5F-2466-E93FCC911B9E}"/>
                </a:ext>
              </a:extLst>
            </p:cNvPr>
            <p:cNvGrpSpPr/>
            <p:nvPr/>
          </p:nvGrpSpPr>
          <p:grpSpPr>
            <a:xfrm>
              <a:off x="6126256" y="3774552"/>
              <a:ext cx="529920" cy="270360"/>
              <a:chOff x="6126256" y="3774552"/>
              <a:chExt cx="529920" cy="27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B5328F23-1CF9-50BB-0858-EF4BEE524910}"/>
                      </a:ext>
                    </a:extLst>
                  </p14:cNvPr>
                  <p14:cNvContentPartPr/>
                  <p14:nvPr/>
                </p14:nvContentPartPr>
                <p14:xfrm>
                  <a:off x="6126256" y="3955992"/>
                  <a:ext cx="96480" cy="288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B5328F23-1CF9-50BB-0858-EF4BEE52491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117256" y="3946992"/>
                    <a:ext cx="11412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DA5DB7F-FD04-96EA-CE80-4015946F6FAA}"/>
                      </a:ext>
                    </a:extLst>
                  </p14:cNvPr>
                  <p14:cNvContentPartPr/>
                  <p14:nvPr/>
                </p14:nvContentPartPr>
                <p14:xfrm>
                  <a:off x="6291496" y="3873552"/>
                  <a:ext cx="166680" cy="171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4DA5DB7F-FD04-96EA-CE80-4015946F6FA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282496" y="3864552"/>
                    <a:ext cx="184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D391E112-DD92-0847-D900-3FE76C2E779C}"/>
                      </a:ext>
                    </a:extLst>
                  </p14:cNvPr>
                  <p14:cNvContentPartPr/>
                  <p14:nvPr/>
                </p14:nvContentPartPr>
                <p14:xfrm>
                  <a:off x="6592816" y="3865632"/>
                  <a:ext cx="360" cy="25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D391E112-DD92-0847-D900-3FE76C2E779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583816" y="3856992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88EB8D89-C95B-44B0-7198-00877C3796D7}"/>
                      </a:ext>
                    </a:extLst>
                  </p14:cNvPr>
                  <p14:cNvContentPartPr/>
                  <p14:nvPr/>
                </p14:nvContentPartPr>
                <p14:xfrm>
                  <a:off x="6510016" y="3805512"/>
                  <a:ext cx="73440" cy="784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88EB8D89-C95B-44B0-7198-00877C3796D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501016" y="3796872"/>
                    <a:ext cx="9108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62117216-AE9B-6A63-7177-4655EA045110}"/>
                      </a:ext>
                    </a:extLst>
                  </p14:cNvPr>
                  <p14:cNvContentPartPr/>
                  <p14:nvPr/>
                </p14:nvContentPartPr>
                <p14:xfrm>
                  <a:off x="6497416" y="3774552"/>
                  <a:ext cx="158760" cy="162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62117216-AE9B-6A63-7177-4655EA04511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488416" y="3765552"/>
                    <a:ext cx="176400" cy="33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BFBB915-540F-9510-6C85-95BB9CDE45EB}"/>
                    </a:ext>
                  </a:extLst>
                </p14:cNvPr>
                <p14:cNvContentPartPr/>
                <p14:nvPr/>
              </p14:nvContentPartPr>
              <p14:xfrm>
                <a:off x="7587496" y="5577432"/>
                <a:ext cx="100080" cy="174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BFBB915-540F-9510-6C85-95BB9CDE45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578856" y="5568432"/>
                  <a:ext cx="1177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99007F5-7514-F7A5-9D53-B613DEA94D8A}"/>
                    </a:ext>
                  </a:extLst>
                </p14:cNvPr>
                <p14:cNvContentPartPr/>
                <p14:nvPr/>
              </p14:nvContentPartPr>
              <p14:xfrm>
                <a:off x="7634656" y="5443872"/>
                <a:ext cx="57240" cy="44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99007F5-7514-F7A5-9D53-B613DEA94D8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25656" y="5435232"/>
                  <a:ext cx="748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883DC07-277A-A004-0ABE-F57525F91DB7}"/>
                    </a:ext>
                  </a:extLst>
                </p14:cNvPr>
                <p14:cNvContentPartPr/>
                <p14:nvPr/>
              </p14:nvContentPartPr>
              <p14:xfrm>
                <a:off x="7628176" y="5434872"/>
                <a:ext cx="10080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883DC07-277A-A004-0ABE-F57525F91DB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19176" y="5426232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9D1CB65-26D3-26D2-B0D9-C6510913FCC2}"/>
                </a:ext>
              </a:extLst>
            </p:cNvPr>
            <p:cNvGrpSpPr/>
            <p:nvPr/>
          </p:nvGrpSpPr>
          <p:grpSpPr>
            <a:xfrm>
              <a:off x="7594336" y="5804592"/>
              <a:ext cx="227880" cy="250920"/>
              <a:chOff x="7594336" y="5804592"/>
              <a:chExt cx="227880" cy="25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86CEA7D7-B204-2DB1-A013-FA126C207F61}"/>
                      </a:ext>
                    </a:extLst>
                  </p14:cNvPr>
                  <p14:cNvContentPartPr/>
                  <p14:nvPr/>
                </p14:nvContentPartPr>
                <p14:xfrm>
                  <a:off x="7594336" y="5804592"/>
                  <a:ext cx="191160" cy="475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86CEA7D7-B204-2DB1-A013-FA126C207F6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7585336" y="5795592"/>
                    <a:ext cx="20880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00D2191F-3EC1-5FAD-56BF-096661B2E903}"/>
                      </a:ext>
                    </a:extLst>
                  </p14:cNvPr>
                  <p14:cNvContentPartPr/>
                  <p14:nvPr/>
                </p14:nvContentPartPr>
                <p14:xfrm>
                  <a:off x="7670656" y="5867592"/>
                  <a:ext cx="151560" cy="1879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00D2191F-3EC1-5FAD-56BF-096661B2E903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662016" y="5858592"/>
                    <a:ext cx="169200" cy="205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1B96DE-13B0-C583-D1AC-869A713789C0}"/>
                </a:ext>
              </a:extLst>
            </p:cNvPr>
            <p:cNvSpPr/>
            <p:nvPr/>
          </p:nvSpPr>
          <p:spPr>
            <a:xfrm>
              <a:off x="7587496" y="5318295"/>
              <a:ext cx="337304" cy="89920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5200E1E-64A3-1D06-87B5-A73D9F9356B8}"/>
              </a:ext>
            </a:extLst>
          </p:cNvPr>
          <p:cNvGrpSpPr/>
          <p:nvPr/>
        </p:nvGrpSpPr>
        <p:grpSpPr>
          <a:xfrm>
            <a:off x="424087" y="1852900"/>
            <a:ext cx="3595610" cy="3261622"/>
            <a:chOff x="563148" y="3598932"/>
            <a:chExt cx="3595610" cy="326162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61599E2-4769-2D06-28B6-1EACB5CC65F2}"/>
                </a:ext>
              </a:extLst>
            </p:cNvPr>
            <p:cNvGrpSpPr/>
            <p:nvPr/>
          </p:nvGrpSpPr>
          <p:grpSpPr>
            <a:xfrm>
              <a:off x="563148" y="3598932"/>
              <a:ext cx="3595610" cy="3261622"/>
              <a:chOff x="563148" y="3598932"/>
              <a:chExt cx="3595610" cy="3261622"/>
            </a:xfrm>
          </p:grpSpPr>
          <p:pic>
            <p:nvPicPr>
              <p:cNvPr id="26" name="Picture 25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24792ACC-C6CE-67D5-095E-3F79DE6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8" y="3809999"/>
                <a:ext cx="3595610" cy="3016595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F9A6779-8E4F-0BFF-FBF3-1402996CDECF}"/>
                  </a:ext>
                </a:extLst>
              </p:cNvPr>
              <p:cNvGrpSpPr/>
              <p:nvPr/>
            </p:nvGrpSpPr>
            <p:grpSpPr>
              <a:xfrm>
                <a:off x="2150507" y="4123752"/>
                <a:ext cx="639000" cy="316800"/>
                <a:chOff x="6566896" y="4123752"/>
                <a:chExt cx="639000" cy="316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712D3D97-B9FC-094B-69E2-9F0A5A9992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4096" y="4183512"/>
                    <a:ext cx="159120" cy="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712D3D97-B9FC-094B-69E2-9F0A5A999286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565096" y="4174872"/>
                      <a:ext cx="1767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806F3791-DAE7-66F8-02F4-503773DF1F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6896" y="4183512"/>
                    <a:ext cx="124200" cy="25704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806F3791-DAE7-66F8-02F4-503773DF1FBD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557896" y="4174872"/>
                      <a:ext cx="141840" cy="27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EAAE8F9F-DC44-B528-4E43-65BB4A691A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8536" y="4187112"/>
                    <a:ext cx="55800" cy="36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EAAE8F9F-DC44-B528-4E43-65BB4A691AF5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719536" y="4178112"/>
                      <a:ext cx="734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A6C8B2C-E6E5-872F-7785-DA24C1B964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4976" y="4123752"/>
                    <a:ext cx="102960" cy="28800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DA6C8B2C-E6E5-872F-7785-DA24C1B96443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6855976" y="4114752"/>
                      <a:ext cx="120600" cy="305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955BF156-E6CE-E0C2-81FA-AD393C6DE2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72696" y="4174152"/>
                    <a:ext cx="133200" cy="17028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955BF156-E6CE-E0C2-81FA-AD393C6DE205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7064056" y="4165512"/>
                      <a:ext cx="150840" cy="187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F86499BA-157B-3833-6BC7-21F04F9F6C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77576" y="4338672"/>
                    <a:ext cx="50040" cy="9288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F86499BA-157B-3833-6BC7-21F04F9F6C8D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6868936" y="4329672"/>
                      <a:ext cx="67680" cy="110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B7A2618-FBD5-E5B5-AB37-0A52CC537F8D}"/>
                  </a:ext>
                </a:extLst>
              </p:cNvPr>
              <p:cNvSpPr/>
              <p:nvPr/>
            </p:nvSpPr>
            <p:spPr>
              <a:xfrm>
                <a:off x="1348430" y="3598932"/>
                <a:ext cx="869616" cy="533400"/>
              </a:xfrm>
              <a:prstGeom prst="rect">
                <a:avLst/>
              </a:prstGeom>
              <a:solidFill>
                <a:srgbClr val="FFFF00">
                  <a:alpha val="35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D14CA8E-ED56-DEFB-61ED-CED78EDC54DD}"/>
                  </a:ext>
                </a:extLst>
              </p:cNvPr>
              <p:cNvSpPr/>
              <p:nvPr/>
            </p:nvSpPr>
            <p:spPr>
              <a:xfrm>
                <a:off x="1783216" y="6082841"/>
                <a:ext cx="1252813" cy="777713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3C8D058-4524-83C6-681A-3F5A70B8B9D6}"/>
                  </a:ext>
                </a:extLst>
              </p:cNvPr>
              <p:cNvGrpSpPr/>
              <p:nvPr/>
            </p:nvGrpSpPr>
            <p:grpSpPr>
              <a:xfrm>
                <a:off x="1473976" y="3752232"/>
                <a:ext cx="520560" cy="259920"/>
                <a:chOff x="1473976" y="3752232"/>
                <a:chExt cx="520560" cy="259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A0ECA4E3-2968-30EB-71D0-87BFDFBFB9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3976" y="3917832"/>
                    <a:ext cx="137520" cy="45720"/>
                  </p14:xfrm>
                </p:contentPart>
              </mc:Choice>
              <mc:Fallback xmlns="">
                <p:pic>
                  <p:nvPicPr>
                    <p:cNvPr id="50" name="Ink 49">
                      <a:extLst>
                        <a:ext uri="{FF2B5EF4-FFF2-40B4-BE49-F238E27FC236}">
                          <a16:creationId xmlns:a16="http://schemas.microsoft.com/office/drawing/2014/main" id="{A0ECA4E3-2968-30EB-71D0-87BFDFBFB952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1465336" y="3909192"/>
                      <a:ext cx="155160" cy="6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FEB0AA58-A895-D474-193B-2E3D03F69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06896" y="3877872"/>
                    <a:ext cx="152640" cy="134280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FEB0AA58-A895-D474-193B-2E3D03F69DC9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1698256" y="3869232"/>
                      <a:ext cx="170280" cy="151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F64859C7-1170-8BD1-F5C8-AB682AFB2B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52696" y="3760152"/>
                    <a:ext cx="64080" cy="7272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F64859C7-1170-8BD1-F5C8-AB682AFB2BA6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1843696" y="3751152"/>
                      <a:ext cx="81720" cy="9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34B27406-0885-2763-B03B-67452D403F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44056" y="3752232"/>
                    <a:ext cx="150480" cy="36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34B27406-0885-2763-B03B-67452D403FCF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1835416" y="3743592"/>
                      <a:ext cx="1681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4A4DB86-3A12-0259-ED61-85AE176EA41B}"/>
                </a:ext>
              </a:extLst>
            </p:cNvPr>
            <p:cNvGrpSpPr/>
            <p:nvPr/>
          </p:nvGrpSpPr>
          <p:grpSpPr>
            <a:xfrm>
              <a:off x="2928376" y="5883072"/>
              <a:ext cx="264600" cy="307800"/>
              <a:chOff x="2928376" y="5883072"/>
              <a:chExt cx="264600" cy="30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81EC69B5-935D-D9A6-C38B-4AA6939B688D}"/>
                      </a:ext>
                    </a:extLst>
                  </p14:cNvPr>
                  <p14:cNvContentPartPr/>
                  <p14:nvPr/>
                </p14:nvContentPartPr>
                <p14:xfrm>
                  <a:off x="2928376" y="6043632"/>
                  <a:ext cx="106560" cy="1472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81EC69B5-935D-D9A6-C38B-4AA6939B68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2919376" y="6034632"/>
                    <a:ext cx="12420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F2208608-E38B-C3E8-B85F-40C85E24B817}"/>
                      </a:ext>
                    </a:extLst>
                  </p14:cNvPr>
                  <p14:cNvContentPartPr/>
                  <p14:nvPr/>
                </p14:nvContentPartPr>
                <p14:xfrm>
                  <a:off x="2966536" y="5951832"/>
                  <a:ext cx="71640" cy="3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F2208608-E38B-C3E8-B85F-40C85E24B817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2957896" y="5943192"/>
                    <a:ext cx="89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15FA601F-81DC-943E-78FF-995DD633A59A}"/>
                      </a:ext>
                    </a:extLst>
                  </p14:cNvPr>
                  <p14:cNvContentPartPr/>
                  <p14:nvPr/>
                </p14:nvContentPartPr>
                <p14:xfrm>
                  <a:off x="3082456" y="5883072"/>
                  <a:ext cx="51120" cy="1224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15FA601F-81DC-943E-78FF-995DD633A59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073816" y="5874432"/>
                    <a:ext cx="6876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3DAFE7D7-B81D-7605-AA44-CFF132B4D094}"/>
                      </a:ext>
                    </a:extLst>
                  </p14:cNvPr>
                  <p14:cNvContentPartPr/>
                  <p14:nvPr/>
                </p14:nvContentPartPr>
                <p14:xfrm>
                  <a:off x="3068776" y="5886312"/>
                  <a:ext cx="124200" cy="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DAFE7D7-B81D-7605-AA44-CFF132B4D09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059776" y="5877312"/>
                    <a:ext cx="1418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15CBD5D-0A03-B678-92B9-0CC31FE98AAE}"/>
                </a:ext>
              </a:extLst>
            </p:cNvPr>
            <p:cNvSpPr/>
            <p:nvPr/>
          </p:nvSpPr>
          <p:spPr>
            <a:xfrm>
              <a:off x="2855672" y="5511949"/>
              <a:ext cx="337304" cy="89920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138DFC-4320-5F4B-1642-5F95C6459BEA}"/>
              </a:ext>
            </a:extLst>
          </p:cNvPr>
          <p:cNvSpPr txBox="1"/>
          <p:nvPr/>
        </p:nvSpPr>
        <p:spPr>
          <a:xfrm>
            <a:off x="1377168" y="1352020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/>
              <a:t>CLASSICAL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6D085-D8E9-BF27-8473-9C09D28FD59A}"/>
              </a:ext>
            </a:extLst>
          </p:cNvPr>
          <p:cNvSpPr txBox="1"/>
          <p:nvPr/>
        </p:nvSpPr>
        <p:spPr>
          <a:xfrm>
            <a:off x="5921951" y="128405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/>
              <a:t>QUANTUM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DC89A-AFAF-0BAF-EAF5-F0AB1409A3E1}"/>
              </a:ext>
            </a:extLst>
          </p:cNvPr>
          <p:cNvSpPr txBox="1"/>
          <p:nvPr/>
        </p:nvSpPr>
        <p:spPr>
          <a:xfrm>
            <a:off x="424087" y="5365922"/>
            <a:ext cx="8311891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1" dirty="0"/>
              <a:t>Quantum when off-diagonal terms arise. E.g. we measure</a:t>
            </a:r>
          </a:p>
          <a:p>
            <a:pPr algn="l">
              <a:buNone/>
            </a:pPr>
            <a:r>
              <a:rPr lang="en-US" b="1" dirty="0" err="1"/>
              <a:t>S</a:t>
            </a:r>
            <a:r>
              <a:rPr lang="en-US" b="1" baseline="-25000" dirty="0" err="1"/>
              <a:t>z</a:t>
            </a:r>
            <a:r>
              <a:rPr lang="en-US" b="1" dirty="0"/>
              <a:t> but put h-field along </a:t>
            </a:r>
            <a:r>
              <a:rPr lang="en-US" b="1" dirty="0" err="1"/>
              <a:t>S</a:t>
            </a:r>
            <a:r>
              <a:rPr lang="en-US" b="1" baseline="-25000" dirty="0" err="1"/>
              <a:t>x</a:t>
            </a:r>
            <a:r>
              <a:rPr lang="en-US" b="1" dirty="0"/>
              <a:t>. These two spin operators do</a:t>
            </a:r>
          </a:p>
          <a:p>
            <a:pPr algn="l">
              <a:buNone/>
            </a:pPr>
            <a:r>
              <a:rPr lang="en-US" b="1" dirty="0"/>
              <a:t>not commute. But this allows us to ‘anneal’ a state.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78809F-254D-47B0-B9BF-15F4CC9B11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7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056"/>
    </mc:Choice>
    <mc:Fallback xmlns="">
      <p:transition advClick="0" advTm="5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with blue bars&#10;&#10;Description automatically generated">
            <a:extLst>
              <a:ext uri="{FF2B5EF4-FFF2-40B4-BE49-F238E27FC236}">
                <a16:creationId xmlns:a16="http://schemas.microsoft.com/office/drawing/2014/main" id="{3219FE91-CBE5-1D92-4D69-F98E43645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07571"/>
            <a:ext cx="3600170" cy="2705100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0E81BCC-4EFA-1E65-F59C-8DBEA762DD9B}"/>
              </a:ext>
            </a:extLst>
          </p:cNvPr>
          <p:cNvGrpSpPr/>
          <p:nvPr/>
        </p:nvGrpSpPr>
        <p:grpSpPr>
          <a:xfrm>
            <a:off x="413109" y="190800"/>
            <a:ext cx="442800" cy="325800"/>
            <a:chOff x="413109" y="190800"/>
            <a:chExt cx="44280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448D60E-D223-4A24-7044-8BF31D5A11A1}"/>
                    </a:ext>
                  </a:extLst>
                </p14:cNvPr>
                <p14:cNvContentPartPr/>
                <p14:nvPr/>
              </p14:nvContentPartPr>
              <p14:xfrm>
                <a:off x="418869" y="190800"/>
                <a:ext cx="335880" cy="27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448D60E-D223-4A24-7044-8BF31D5A11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0229" y="181800"/>
                  <a:ext cx="353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4C8CB87-F06C-98ED-DA06-2D002BE0F7DF}"/>
                    </a:ext>
                  </a:extLst>
                </p14:cNvPr>
                <p14:cNvContentPartPr/>
                <p14:nvPr/>
              </p14:nvContentPartPr>
              <p14:xfrm>
                <a:off x="413109" y="226800"/>
                <a:ext cx="170640" cy="289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4C8CB87-F06C-98ED-DA06-2D002BE0F7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4469" y="218160"/>
                  <a:ext cx="1882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1189889-DD3C-F1EC-25B5-F71E6F3F8BE7}"/>
                    </a:ext>
                  </a:extLst>
                </p14:cNvPr>
                <p14:cNvContentPartPr/>
                <p14:nvPr/>
              </p14:nvContentPartPr>
              <p14:xfrm>
                <a:off x="739989" y="349920"/>
                <a:ext cx="7632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1189889-DD3C-F1EC-25B5-F71E6F3F8B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1349" y="341280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0592949-DCEE-FD6F-669C-9103B6B499DD}"/>
                    </a:ext>
                  </a:extLst>
                </p14:cNvPr>
                <p14:cNvContentPartPr/>
                <p14:nvPr/>
              </p14:nvContentPartPr>
              <p14:xfrm>
                <a:off x="741789" y="471600"/>
                <a:ext cx="11412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0592949-DCEE-FD6F-669C-9103B6B499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3149" y="462960"/>
                  <a:ext cx="131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9AFCA5E-FD93-36A1-3657-A574F47E1032}"/>
              </a:ext>
            </a:extLst>
          </p:cNvPr>
          <p:cNvGrpSpPr/>
          <p:nvPr/>
        </p:nvGrpSpPr>
        <p:grpSpPr>
          <a:xfrm>
            <a:off x="1027989" y="167400"/>
            <a:ext cx="592200" cy="501480"/>
            <a:chOff x="1027989" y="167400"/>
            <a:chExt cx="592200" cy="50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92F94AE-9294-BF9C-80DC-CEE6CD5B8EC5}"/>
                    </a:ext>
                  </a:extLst>
                </p14:cNvPr>
                <p14:cNvContentPartPr/>
                <p14:nvPr/>
              </p14:nvContentPartPr>
              <p14:xfrm>
                <a:off x="1027989" y="167400"/>
                <a:ext cx="128880" cy="3650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92F94AE-9294-BF9C-80DC-CEE6CD5B8EC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8989" y="158400"/>
                  <a:ext cx="14652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C5EC938-9A6A-E583-3C38-0EEA4A2F714E}"/>
                    </a:ext>
                  </a:extLst>
                </p14:cNvPr>
                <p14:cNvContentPartPr/>
                <p14:nvPr/>
              </p14:nvContentPartPr>
              <p14:xfrm>
                <a:off x="1188189" y="410040"/>
                <a:ext cx="167040" cy="258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C5EC938-9A6A-E583-3C38-0EEA4A2F71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79549" y="401040"/>
                  <a:ext cx="1846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C513D70-0CAF-D2CF-DA88-5566DA954D14}"/>
                    </a:ext>
                  </a:extLst>
                </p14:cNvPr>
                <p14:cNvContentPartPr/>
                <p14:nvPr/>
              </p14:nvContentPartPr>
              <p14:xfrm>
                <a:off x="1197549" y="506520"/>
                <a:ext cx="155520" cy="45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C513D70-0CAF-D2CF-DA88-5566DA954D1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88549" y="497520"/>
                  <a:ext cx="1731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B5E43DE-C25D-7B39-81E7-E88EDE9A9F11}"/>
                    </a:ext>
                  </a:extLst>
                </p14:cNvPr>
                <p14:cNvContentPartPr/>
                <p14:nvPr/>
              </p14:nvContentPartPr>
              <p14:xfrm>
                <a:off x="1495269" y="385920"/>
                <a:ext cx="7200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B5E43DE-C25D-7B39-81E7-E88EDE9A9F1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86269" y="3769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68C536E-0C14-6154-1BA6-1FAABBBF4637}"/>
                    </a:ext>
                  </a:extLst>
                </p14:cNvPr>
                <p14:cNvContentPartPr/>
                <p14:nvPr/>
              </p14:nvContentPartPr>
              <p14:xfrm>
                <a:off x="1481589" y="539280"/>
                <a:ext cx="13860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68C536E-0C14-6154-1BA6-1FAABBBF463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72589" y="530640"/>
                  <a:ext cx="156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1B6AB40-4B50-23DF-823C-807644A99300}"/>
              </a:ext>
            </a:extLst>
          </p:cNvPr>
          <p:cNvGrpSpPr/>
          <p:nvPr/>
        </p:nvGrpSpPr>
        <p:grpSpPr>
          <a:xfrm>
            <a:off x="1817109" y="181080"/>
            <a:ext cx="853200" cy="450360"/>
            <a:chOff x="1817109" y="181080"/>
            <a:chExt cx="853200" cy="4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097DF91-F927-2600-40A5-F9B825D27F71}"/>
                    </a:ext>
                  </a:extLst>
                </p14:cNvPr>
                <p14:cNvContentPartPr/>
                <p14:nvPr/>
              </p14:nvContentPartPr>
              <p14:xfrm>
                <a:off x="1817109" y="330480"/>
                <a:ext cx="126000" cy="214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097DF91-F927-2600-40A5-F9B825D27F7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08109" y="321480"/>
                  <a:ext cx="1436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5C75830-27C0-894D-6224-2656C709C98E}"/>
                    </a:ext>
                  </a:extLst>
                </p14:cNvPr>
                <p14:cNvContentPartPr/>
                <p14:nvPr/>
              </p14:nvContentPartPr>
              <p14:xfrm>
                <a:off x="2092149" y="347400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5C75830-27C0-894D-6224-2656C709C98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83149" y="3387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C250CF5-60CA-E791-CBEE-D429C884C8DA}"/>
                    </a:ext>
                  </a:extLst>
                </p14:cNvPr>
                <p14:cNvContentPartPr/>
                <p14:nvPr/>
              </p14:nvContentPartPr>
              <p14:xfrm>
                <a:off x="2157669" y="250200"/>
                <a:ext cx="144720" cy="238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C250CF5-60CA-E791-CBEE-D429C884C8D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148669" y="241200"/>
                  <a:ext cx="16236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2A7F838-646B-9369-51AB-5EA4069FB962}"/>
                    </a:ext>
                  </a:extLst>
                </p14:cNvPr>
                <p14:cNvContentPartPr/>
                <p14:nvPr/>
              </p14:nvContentPartPr>
              <p14:xfrm>
                <a:off x="2388789" y="181080"/>
                <a:ext cx="155520" cy="2340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2A7F838-646B-9369-51AB-5EA4069FB96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80149" y="172080"/>
                  <a:ext cx="1731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A063922-E30D-0020-8DE2-E88602ABBBE8}"/>
                    </a:ext>
                  </a:extLst>
                </p14:cNvPr>
                <p14:cNvContentPartPr/>
                <p14:nvPr/>
              </p14:nvContentPartPr>
              <p14:xfrm>
                <a:off x="2521989" y="619920"/>
                <a:ext cx="3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A063922-E30D-0020-8DE2-E88602ABBBE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12989" y="6109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37A6661-48D1-7F9F-F716-DAF7FF180103}"/>
                    </a:ext>
                  </a:extLst>
                </p14:cNvPr>
                <p14:cNvContentPartPr/>
                <p14:nvPr/>
              </p14:nvContentPartPr>
              <p14:xfrm>
                <a:off x="2518029" y="314640"/>
                <a:ext cx="6840" cy="2174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37A6661-48D1-7F9F-F716-DAF7FF18010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509029" y="305640"/>
                  <a:ext cx="244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70F8559-126D-46AA-FEED-C2FB72257EDD}"/>
                    </a:ext>
                  </a:extLst>
                </p14:cNvPr>
                <p14:cNvContentPartPr/>
                <p14:nvPr/>
              </p14:nvContentPartPr>
              <p14:xfrm>
                <a:off x="2025549" y="363600"/>
                <a:ext cx="82440" cy="61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70F8559-126D-46AA-FEED-C2FB72257ED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016549" y="354600"/>
                  <a:ext cx="1000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345D131-8735-3C24-5CEF-BCCD9906742A}"/>
                    </a:ext>
                  </a:extLst>
                </p14:cNvPr>
                <p14:cNvContentPartPr/>
                <p14:nvPr/>
              </p14:nvContentPartPr>
              <p14:xfrm>
                <a:off x="2638269" y="447840"/>
                <a:ext cx="32040" cy="183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345D131-8735-3C24-5CEF-BCCD9906742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29269" y="438840"/>
                  <a:ext cx="49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F05F2DC-A2F2-C5E6-916A-43B2A7301DF2}"/>
                    </a:ext>
                  </a:extLst>
                </p14:cNvPr>
                <p14:cNvContentPartPr/>
                <p14:nvPr/>
              </p14:nvContentPartPr>
              <p14:xfrm>
                <a:off x="2632509" y="631080"/>
                <a:ext cx="36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F05F2DC-A2F2-C5E6-916A-43B2A7301DF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23509" y="6220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55525AC-E829-A98C-912E-9B76540E5C76}"/>
              </a:ext>
            </a:extLst>
          </p:cNvPr>
          <p:cNvGrpSpPr/>
          <p:nvPr/>
        </p:nvGrpSpPr>
        <p:grpSpPr>
          <a:xfrm>
            <a:off x="2951469" y="79920"/>
            <a:ext cx="575280" cy="504000"/>
            <a:chOff x="2951469" y="79920"/>
            <a:chExt cx="575280" cy="50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E43CA8C-9C72-C796-EE3F-72EC50C48D30}"/>
                    </a:ext>
                  </a:extLst>
                </p14:cNvPr>
                <p14:cNvContentPartPr/>
                <p14:nvPr/>
              </p14:nvContentPartPr>
              <p14:xfrm>
                <a:off x="2951469" y="79920"/>
                <a:ext cx="153000" cy="3826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E43CA8C-9C72-C796-EE3F-72EC50C48D3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42469" y="71280"/>
                  <a:ext cx="17064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8F77528-4E8B-9CFD-7537-C0689D91B956}"/>
                    </a:ext>
                  </a:extLst>
                </p14:cNvPr>
                <p14:cNvContentPartPr/>
                <p14:nvPr/>
              </p14:nvContentPartPr>
              <p14:xfrm>
                <a:off x="3154869" y="349200"/>
                <a:ext cx="168120" cy="130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8F77528-4E8B-9CFD-7537-C0689D91B95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45869" y="340200"/>
                  <a:ext cx="1857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DA5E5F1-BEF8-8439-53A7-F9BA5F254542}"/>
                    </a:ext>
                  </a:extLst>
                </p14:cNvPr>
                <p14:cNvContentPartPr/>
                <p14:nvPr/>
              </p14:nvContentPartPr>
              <p14:xfrm>
                <a:off x="3147669" y="344880"/>
                <a:ext cx="151200" cy="239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DA5E5F1-BEF8-8439-53A7-F9BA5F25454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38669" y="336240"/>
                  <a:ext cx="16884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CFA8324-3AE4-B280-50EA-9894C1A2E611}"/>
                    </a:ext>
                  </a:extLst>
                </p14:cNvPr>
                <p14:cNvContentPartPr/>
                <p14:nvPr/>
              </p14:nvContentPartPr>
              <p14:xfrm>
                <a:off x="3419469" y="258120"/>
                <a:ext cx="107280" cy="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CFA8324-3AE4-B280-50EA-9894C1A2E61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10469" y="249480"/>
                  <a:ext cx="124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C547850-E101-40C1-D381-F4D08DDD6D43}"/>
                    </a:ext>
                  </a:extLst>
                </p14:cNvPr>
                <p14:cNvContentPartPr/>
                <p14:nvPr/>
              </p14:nvContentPartPr>
              <p14:xfrm>
                <a:off x="3420549" y="345240"/>
                <a:ext cx="99720" cy="2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C547850-E101-40C1-D381-F4D08DDD6D4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11909" y="336600"/>
                  <a:ext cx="11736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779B3759-34B6-9516-1E66-EE6942DBE9E2}"/>
                  </a:ext>
                </a:extLst>
              </p14:cNvPr>
              <p14:cNvContentPartPr/>
              <p14:nvPr/>
            </p14:nvContentPartPr>
            <p14:xfrm>
              <a:off x="3707109" y="216000"/>
              <a:ext cx="179280" cy="2268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779B3759-34B6-9516-1E66-EE6942DBE9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98469" y="207360"/>
                <a:ext cx="196920" cy="24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B0C1194-5E54-9471-0663-53953E1F1710}"/>
              </a:ext>
            </a:extLst>
          </p:cNvPr>
          <p:cNvGrpSpPr/>
          <p:nvPr/>
        </p:nvGrpSpPr>
        <p:grpSpPr>
          <a:xfrm>
            <a:off x="5344818" y="18720"/>
            <a:ext cx="3559696" cy="3336801"/>
            <a:chOff x="5344818" y="18720"/>
            <a:chExt cx="3559696" cy="3336801"/>
          </a:xfrm>
        </p:grpSpPr>
        <p:pic>
          <p:nvPicPr>
            <p:cNvPr id="3" name="Picture 2" descr="A graph with blue squares&#10;&#10;Description automatically generated">
              <a:extLst>
                <a:ext uri="{FF2B5EF4-FFF2-40B4-BE49-F238E27FC236}">
                  <a16:creationId xmlns:a16="http://schemas.microsoft.com/office/drawing/2014/main" id="{7D3FAFF6-B986-5415-9FAA-53DB3AD0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818" y="650421"/>
              <a:ext cx="3559696" cy="2705100"/>
            </a:xfrm>
            <a:prstGeom prst="rect">
              <a:avLst/>
            </a:prstGeom>
          </p:spPr>
        </p:pic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F667523-A8DE-58E4-73BC-29CBBFFBA117}"/>
                </a:ext>
              </a:extLst>
            </p:cNvPr>
            <p:cNvGrpSpPr/>
            <p:nvPr/>
          </p:nvGrpSpPr>
          <p:grpSpPr>
            <a:xfrm>
              <a:off x="5471469" y="69840"/>
              <a:ext cx="1584360" cy="509760"/>
              <a:chOff x="5471469" y="69840"/>
              <a:chExt cx="1584360" cy="509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695F268C-A726-6D68-5E6E-0B7E187FD605}"/>
                      </a:ext>
                    </a:extLst>
                  </p14:cNvPr>
                  <p14:cNvContentPartPr/>
                  <p14:nvPr/>
                </p14:nvContentPartPr>
                <p14:xfrm>
                  <a:off x="5474349" y="69840"/>
                  <a:ext cx="313200" cy="6192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695F268C-A726-6D68-5E6E-0B7E187FD605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65709" y="60840"/>
                    <a:ext cx="33084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0F4B3078-654A-0F5C-123D-4E21713E20A7}"/>
                      </a:ext>
                    </a:extLst>
                  </p14:cNvPr>
                  <p14:cNvContentPartPr/>
                  <p14:nvPr/>
                </p14:nvContentPartPr>
                <p14:xfrm>
                  <a:off x="5471469" y="119520"/>
                  <a:ext cx="153000" cy="34740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0F4B3078-654A-0F5C-123D-4E21713E20A7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462829" y="110520"/>
                    <a:ext cx="170640" cy="36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F6D78EAA-5D7A-3A3D-B3D6-7BA58CAA2838}"/>
                      </a:ext>
                    </a:extLst>
                  </p14:cNvPr>
                  <p14:cNvContentPartPr/>
                  <p14:nvPr/>
                </p14:nvContentPartPr>
                <p14:xfrm>
                  <a:off x="5768109" y="230760"/>
                  <a:ext cx="109440" cy="61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F6D78EAA-5D7A-3A3D-B3D6-7BA58CAA2838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759109" y="221760"/>
                    <a:ext cx="1270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827F84F7-BCF3-2EB3-2296-041DCAC9602F}"/>
                      </a:ext>
                    </a:extLst>
                  </p14:cNvPr>
                  <p14:cNvContentPartPr/>
                  <p14:nvPr/>
                </p14:nvContentPartPr>
                <p14:xfrm>
                  <a:off x="5785749" y="318600"/>
                  <a:ext cx="79560" cy="36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827F84F7-BCF3-2EB3-2296-041DCAC9602F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77109" y="309960"/>
                    <a:ext cx="97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3783C3FE-0FAF-4890-4A23-58F4318BBBFE}"/>
                      </a:ext>
                    </a:extLst>
                  </p14:cNvPr>
                  <p14:cNvContentPartPr/>
                  <p14:nvPr/>
                </p14:nvContentPartPr>
                <p14:xfrm>
                  <a:off x="5965389" y="96840"/>
                  <a:ext cx="154440" cy="39240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3783C3FE-0FAF-4890-4A23-58F4318BBBFE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956389" y="87840"/>
                    <a:ext cx="172080" cy="41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76089BD8-9B50-918D-7F02-6D66E968B7AC}"/>
                      </a:ext>
                    </a:extLst>
                  </p14:cNvPr>
                  <p14:cNvContentPartPr/>
                  <p14:nvPr/>
                </p14:nvContentPartPr>
                <p14:xfrm>
                  <a:off x="6164109" y="435240"/>
                  <a:ext cx="127800" cy="12924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6089BD8-9B50-918D-7F02-6D66E968B7A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155109" y="426600"/>
                    <a:ext cx="14544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26B82622-703C-16A3-BB1F-B7CACAED3CE9}"/>
                      </a:ext>
                    </a:extLst>
                  </p14:cNvPr>
                  <p14:cNvContentPartPr/>
                  <p14:nvPr/>
                </p14:nvContentPartPr>
                <p14:xfrm>
                  <a:off x="6145389" y="441720"/>
                  <a:ext cx="216720" cy="1051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26B82622-703C-16A3-BB1F-B7CACAED3CE9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136389" y="433080"/>
                    <a:ext cx="23436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0B6442B3-7031-D239-7926-D8D959F0E3C7}"/>
                      </a:ext>
                    </a:extLst>
                  </p14:cNvPr>
                  <p14:cNvContentPartPr/>
                  <p14:nvPr/>
                </p14:nvContentPartPr>
                <p14:xfrm>
                  <a:off x="6535269" y="318600"/>
                  <a:ext cx="134640" cy="288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0B6442B3-7031-D239-7926-D8D959F0E3C7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6269" y="309960"/>
                    <a:ext cx="1522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73B53C57-D372-2724-B345-C51527FCC3D1}"/>
                      </a:ext>
                    </a:extLst>
                  </p14:cNvPr>
                  <p14:cNvContentPartPr/>
                  <p14:nvPr/>
                </p14:nvContentPartPr>
                <p14:xfrm>
                  <a:off x="6586029" y="376920"/>
                  <a:ext cx="124560" cy="136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73B53C57-D372-2724-B345-C51527FCC3D1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577029" y="368280"/>
                    <a:ext cx="14220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37E32AAE-87D6-F125-6B7C-2CCE0527AC2A}"/>
                      </a:ext>
                    </a:extLst>
                  </p14:cNvPr>
                  <p14:cNvContentPartPr/>
                  <p14:nvPr/>
                </p14:nvContentPartPr>
                <p14:xfrm>
                  <a:off x="6901389" y="128880"/>
                  <a:ext cx="20880" cy="36000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37E32AAE-87D6-F125-6B7C-2CCE0527AC2A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892749" y="119880"/>
                    <a:ext cx="38520" cy="37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C372BB82-622A-D524-8C76-68CF59B1BC33}"/>
                      </a:ext>
                    </a:extLst>
                  </p14:cNvPr>
                  <p14:cNvContentPartPr/>
                  <p14:nvPr/>
                </p14:nvContentPartPr>
                <p14:xfrm>
                  <a:off x="6997149" y="485640"/>
                  <a:ext cx="58680" cy="9396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372BB82-622A-D524-8C76-68CF59B1BC33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988149" y="476640"/>
                    <a:ext cx="76320" cy="11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87ED273-1E08-166B-4966-9042C87DF014}"/>
                </a:ext>
              </a:extLst>
            </p:cNvPr>
            <p:cNvGrpSpPr/>
            <p:nvPr/>
          </p:nvGrpSpPr>
          <p:grpSpPr>
            <a:xfrm>
              <a:off x="7460469" y="18720"/>
              <a:ext cx="953280" cy="505800"/>
              <a:chOff x="7460469" y="18720"/>
              <a:chExt cx="953280" cy="50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AB5DD592-43AB-5A15-D7E8-E2588DF4FDAA}"/>
                      </a:ext>
                    </a:extLst>
                  </p14:cNvPr>
                  <p14:cNvContentPartPr/>
                  <p14:nvPr/>
                </p14:nvContentPartPr>
                <p14:xfrm>
                  <a:off x="7460469" y="18720"/>
                  <a:ext cx="130320" cy="4201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B5DD592-43AB-5A15-D7E8-E2588DF4FDAA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451469" y="9720"/>
                    <a:ext cx="147960" cy="43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44AD0E52-3867-E514-A818-318BBC86E4AC}"/>
                      </a:ext>
                    </a:extLst>
                  </p14:cNvPr>
                  <p14:cNvContentPartPr/>
                  <p14:nvPr/>
                </p14:nvContentPartPr>
                <p14:xfrm>
                  <a:off x="7739109" y="357120"/>
                  <a:ext cx="127800" cy="16488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44AD0E52-3867-E514-A818-318BBC86E4A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730109" y="348480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88AD4525-5999-3F21-972F-7453DD371297}"/>
                      </a:ext>
                    </a:extLst>
                  </p14:cNvPr>
                  <p14:cNvContentPartPr/>
                  <p14:nvPr/>
                </p14:nvContentPartPr>
                <p14:xfrm>
                  <a:off x="7663509" y="350640"/>
                  <a:ext cx="190440" cy="17388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88AD4525-5999-3F21-972F-7453DD371297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654509" y="342000"/>
                    <a:ext cx="20808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32F8218A-755C-0990-C3A3-E2B62C3FD264}"/>
                      </a:ext>
                    </a:extLst>
                  </p14:cNvPr>
                  <p14:cNvContentPartPr/>
                  <p14:nvPr/>
                </p14:nvContentPartPr>
                <p14:xfrm>
                  <a:off x="7975269" y="287640"/>
                  <a:ext cx="11520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32F8218A-755C-0990-C3A3-E2B62C3FD264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966269" y="278640"/>
                    <a:ext cx="132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A212F766-25FA-8F62-D8FD-637EA350379E}"/>
                      </a:ext>
                    </a:extLst>
                  </p14:cNvPr>
                  <p14:cNvContentPartPr/>
                  <p14:nvPr/>
                </p14:nvContentPartPr>
                <p14:xfrm>
                  <a:off x="7961589" y="386280"/>
                  <a:ext cx="137160" cy="3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A212F766-25FA-8F62-D8FD-637EA350379E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952949" y="377640"/>
                    <a:ext cx="154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0EB57475-3478-1DD8-24C3-2ED9AE770C36}"/>
                      </a:ext>
                    </a:extLst>
                  </p14:cNvPr>
                  <p14:cNvContentPartPr/>
                  <p14:nvPr/>
                </p14:nvContentPartPr>
                <p14:xfrm>
                  <a:off x="8208909" y="259920"/>
                  <a:ext cx="204840" cy="1940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0EB57475-3478-1DD8-24C3-2ED9AE770C36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200269" y="250920"/>
                    <a:ext cx="222480" cy="211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F5B4F5-9C47-31D6-6DB6-26FA3562C594}"/>
              </a:ext>
            </a:extLst>
          </p:cNvPr>
          <p:cNvGrpSpPr/>
          <p:nvPr/>
        </p:nvGrpSpPr>
        <p:grpSpPr>
          <a:xfrm>
            <a:off x="149069" y="3466800"/>
            <a:ext cx="3835400" cy="3343937"/>
            <a:chOff x="149069" y="3466800"/>
            <a:chExt cx="3835400" cy="3343937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0E0EFCA-B26B-457A-3E3E-AF1ADCA8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69" y="3962388"/>
              <a:ext cx="3835400" cy="2848349"/>
            </a:xfrm>
            <a:prstGeom prst="rect">
              <a:avLst/>
            </a:prstGeom>
          </p:spPr>
        </p:pic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27E5621-354D-DF2B-DE47-9E265ECBB588}"/>
                </a:ext>
              </a:extLst>
            </p:cNvPr>
            <p:cNvGrpSpPr/>
            <p:nvPr/>
          </p:nvGrpSpPr>
          <p:grpSpPr>
            <a:xfrm>
              <a:off x="571869" y="3626640"/>
              <a:ext cx="1229040" cy="356400"/>
              <a:chOff x="571869" y="3626640"/>
              <a:chExt cx="1229040" cy="35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17663E1B-F988-57A5-96BC-513E3654A4FF}"/>
                      </a:ext>
                    </a:extLst>
                  </p14:cNvPr>
                  <p14:cNvContentPartPr/>
                  <p14:nvPr/>
                </p14:nvContentPartPr>
                <p14:xfrm>
                  <a:off x="571869" y="3668760"/>
                  <a:ext cx="317880" cy="1872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17663E1B-F988-57A5-96BC-513E3654A4F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63229" y="3660120"/>
                    <a:ext cx="33552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498B7C4E-A9BE-DAEF-6968-5BF43B5965E4}"/>
                      </a:ext>
                    </a:extLst>
                  </p14:cNvPr>
                  <p14:cNvContentPartPr/>
                  <p14:nvPr/>
                </p14:nvContentPartPr>
                <p14:xfrm>
                  <a:off x="643869" y="3690360"/>
                  <a:ext cx="108360" cy="22248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498B7C4E-A9BE-DAEF-6968-5BF43B5965E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35229" y="3681720"/>
                    <a:ext cx="126000" cy="24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695A42DA-5EEC-D24C-F467-33571AC65226}"/>
                      </a:ext>
                    </a:extLst>
                  </p14:cNvPr>
                  <p14:cNvContentPartPr/>
                  <p14:nvPr/>
                </p14:nvContentPartPr>
                <p14:xfrm>
                  <a:off x="964989" y="3726000"/>
                  <a:ext cx="140040" cy="36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695A42DA-5EEC-D24C-F467-33571AC6522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56349" y="3717360"/>
                    <a:ext cx="157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9057BD47-2B98-3BAE-C2C5-35EA6CE29490}"/>
                      </a:ext>
                    </a:extLst>
                  </p14:cNvPr>
                  <p14:cNvContentPartPr/>
                  <p14:nvPr/>
                </p14:nvContentPartPr>
                <p14:xfrm>
                  <a:off x="964989" y="3830400"/>
                  <a:ext cx="149040" cy="36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9057BD47-2B98-3BAE-C2C5-35EA6CE29490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955989" y="3821400"/>
                    <a:ext cx="166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C3F98294-6BBA-72E5-0BB9-C466EA0E0A89}"/>
                      </a:ext>
                    </a:extLst>
                  </p14:cNvPr>
                  <p14:cNvContentPartPr/>
                  <p14:nvPr/>
                </p14:nvContentPartPr>
                <p14:xfrm>
                  <a:off x="1277469" y="3626640"/>
                  <a:ext cx="170640" cy="25344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C3F98294-6BBA-72E5-0BB9-C466EA0E0A89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268829" y="3617640"/>
                    <a:ext cx="18828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351DCB01-07D0-E324-D26F-A1F8C11F96E7}"/>
                      </a:ext>
                    </a:extLst>
                  </p14:cNvPr>
                  <p14:cNvContentPartPr/>
                  <p14:nvPr/>
                </p14:nvContentPartPr>
                <p14:xfrm>
                  <a:off x="1504269" y="3773880"/>
                  <a:ext cx="144000" cy="2091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351DCB01-07D0-E324-D26F-A1F8C11F96E7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1495629" y="3764880"/>
                    <a:ext cx="16164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107F6E42-6B23-BB10-67E3-FDF555219415}"/>
                      </a:ext>
                    </a:extLst>
                  </p14:cNvPr>
                  <p14:cNvContentPartPr/>
                  <p14:nvPr/>
                </p14:nvContentPartPr>
                <p14:xfrm>
                  <a:off x="1482309" y="3861360"/>
                  <a:ext cx="132120" cy="612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107F6E42-6B23-BB10-67E3-FDF555219415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473669" y="3852360"/>
                    <a:ext cx="14976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F24211C6-8158-628F-9C7E-0D7367B9935A}"/>
                      </a:ext>
                    </a:extLst>
                  </p14:cNvPr>
                  <p14:cNvContentPartPr/>
                  <p14:nvPr/>
                </p14:nvContentPartPr>
                <p14:xfrm>
                  <a:off x="1646829" y="3807720"/>
                  <a:ext cx="121680" cy="288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F24211C6-8158-628F-9C7E-0D7367B9935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1638189" y="3799080"/>
                    <a:ext cx="1393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7362D951-2477-5382-D446-D52A5919E3B6}"/>
                      </a:ext>
                    </a:extLst>
                  </p14:cNvPr>
                  <p14:cNvContentPartPr/>
                  <p14:nvPr/>
                </p14:nvContentPartPr>
                <p14:xfrm>
                  <a:off x="1677789" y="3874320"/>
                  <a:ext cx="123120" cy="36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7362D951-2477-5382-D446-D52A5919E3B6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1669149" y="3865320"/>
                    <a:ext cx="1407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613ADA6-D91D-D7F9-0AF6-8692D60550CA}"/>
                    </a:ext>
                  </a:extLst>
                </p14:cNvPr>
                <p14:cNvContentPartPr/>
                <p14:nvPr/>
              </p14:nvContentPartPr>
              <p14:xfrm>
                <a:off x="1977309" y="3632040"/>
                <a:ext cx="360" cy="298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613ADA6-D91D-D7F9-0AF6-8692D60550C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968309" y="3623051"/>
                  <a:ext cx="18000" cy="31569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CA83ECF-E260-45DA-76E5-4843A1335B53}"/>
                </a:ext>
              </a:extLst>
            </p:cNvPr>
            <p:cNvGrpSpPr/>
            <p:nvPr/>
          </p:nvGrpSpPr>
          <p:grpSpPr>
            <a:xfrm>
              <a:off x="2252349" y="3881160"/>
              <a:ext cx="93960" cy="222120"/>
              <a:chOff x="2252349" y="3881160"/>
              <a:chExt cx="93960" cy="22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502C026B-F15B-3F5D-5B1D-C7574BD600EF}"/>
                      </a:ext>
                    </a:extLst>
                  </p14:cNvPr>
                  <p14:cNvContentPartPr/>
                  <p14:nvPr/>
                </p14:nvContentPartPr>
                <p14:xfrm>
                  <a:off x="2255589" y="3881160"/>
                  <a:ext cx="90720" cy="12600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502C026B-F15B-3F5D-5B1D-C7574BD600EF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246589" y="3872520"/>
                    <a:ext cx="10836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10CEA5C7-8EF9-585B-9E57-65401CC2AFF5}"/>
                      </a:ext>
                    </a:extLst>
                  </p14:cNvPr>
                  <p14:cNvContentPartPr/>
                  <p14:nvPr/>
                </p14:nvContentPartPr>
                <p14:xfrm>
                  <a:off x="2252349" y="3910680"/>
                  <a:ext cx="59040" cy="19260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10CEA5C7-8EF9-585B-9E57-65401CC2AFF5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43349" y="3902040"/>
                    <a:ext cx="76680" cy="210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E49987B-041C-9B85-F963-93D78D3756F9}"/>
                </a:ext>
              </a:extLst>
            </p:cNvPr>
            <p:cNvGrpSpPr/>
            <p:nvPr/>
          </p:nvGrpSpPr>
          <p:grpSpPr>
            <a:xfrm>
              <a:off x="2717109" y="3466800"/>
              <a:ext cx="1166760" cy="470160"/>
              <a:chOff x="2717109" y="3466800"/>
              <a:chExt cx="1166760" cy="47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2A7CC101-C7A4-732C-78C0-0B47443F9763}"/>
                      </a:ext>
                    </a:extLst>
                  </p14:cNvPr>
                  <p14:cNvContentPartPr/>
                  <p14:nvPr/>
                </p14:nvContentPartPr>
                <p14:xfrm>
                  <a:off x="2717109" y="3466800"/>
                  <a:ext cx="137520" cy="4147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2A7CC101-C7A4-732C-78C0-0B47443F9763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708109" y="3457800"/>
                    <a:ext cx="155160" cy="43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1C00E18B-AAEB-3925-416A-E0B920D476A2}"/>
                      </a:ext>
                    </a:extLst>
                  </p14:cNvPr>
                  <p14:cNvContentPartPr/>
                  <p14:nvPr/>
                </p14:nvContentPartPr>
                <p14:xfrm>
                  <a:off x="2922669" y="3787200"/>
                  <a:ext cx="186840" cy="1299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1C00E18B-AAEB-3925-416A-E0B920D476A2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913669" y="3778200"/>
                    <a:ext cx="20448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34C7DEA6-9935-69B2-82F8-53A6CE519648}"/>
                      </a:ext>
                    </a:extLst>
                  </p14:cNvPr>
                  <p14:cNvContentPartPr/>
                  <p14:nvPr/>
                </p14:nvContentPartPr>
                <p14:xfrm>
                  <a:off x="2961909" y="3791520"/>
                  <a:ext cx="109800" cy="14544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34C7DEA6-9935-69B2-82F8-53A6CE519648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953269" y="3782520"/>
                    <a:ext cx="12744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049280DE-DB9D-F5C7-08CF-DA5EE3940665}"/>
                      </a:ext>
                    </a:extLst>
                  </p14:cNvPr>
                  <p14:cNvContentPartPr/>
                  <p14:nvPr/>
                </p14:nvContentPartPr>
                <p14:xfrm>
                  <a:off x="3262869" y="3637440"/>
                  <a:ext cx="10260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049280DE-DB9D-F5C7-08CF-DA5EE394066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254229" y="3628440"/>
                    <a:ext cx="120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158F09B5-4E82-BB1F-6193-CAA255491ECA}"/>
                      </a:ext>
                    </a:extLst>
                  </p14:cNvPr>
                  <p14:cNvContentPartPr/>
                  <p14:nvPr/>
                </p14:nvContentPartPr>
                <p14:xfrm>
                  <a:off x="3238389" y="3783960"/>
                  <a:ext cx="130680" cy="3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158F09B5-4E82-BB1F-6193-CAA255491ECA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229389" y="3775320"/>
                    <a:ext cx="148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328660C2-7D8A-8753-531B-6457897320AE}"/>
                      </a:ext>
                    </a:extLst>
                  </p14:cNvPr>
                  <p14:cNvContentPartPr/>
                  <p14:nvPr/>
                </p14:nvContentPartPr>
                <p14:xfrm>
                  <a:off x="3557349" y="3600720"/>
                  <a:ext cx="360" cy="3081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328660C2-7D8A-8753-531B-6457897320AE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548709" y="3592080"/>
                    <a:ext cx="18000" cy="32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DB212255-0992-0B6F-5BED-09F5C064D1E2}"/>
                      </a:ext>
                    </a:extLst>
                  </p14:cNvPr>
                  <p14:cNvContentPartPr/>
                  <p14:nvPr/>
                </p14:nvContentPartPr>
                <p14:xfrm>
                  <a:off x="3687309" y="3641040"/>
                  <a:ext cx="196560" cy="28836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DB212255-0992-0B6F-5BED-09F5C064D1E2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3678309" y="3632400"/>
                    <a:ext cx="214200" cy="306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51F6F5-599E-2581-8C5B-068193EE6996}"/>
              </a:ext>
            </a:extLst>
          </p:cNvPr>
          <p:cNvGrpSpPr/>
          <p:nvPr/>
        </p:nvGrpSpPr>
        <p:grpSpPr>
          <a:xfrm>
            <a:off x="4064949" y="1258560"/>
            <a:ext cx="1048680" cy="1630080"/>
            <a:chOff x="4064949" y="1258560"/>
            <a:chExt cx="1048680" cy="1630080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3226926-35F5-1099-5D14-66CBFD0F0013}"/>
                </a:ext>
              </a:extLst>
            </p:cNvPr>
            <p:cNvGrpSpPr/>
            <p:nvPr/>
          </p:nvGrpSpPr>
          <p:grpSpPr>
            <a:xfrm>
              <a:off x="4064949" y="2015640"/>
              <a:ext cx="1012320" cy="289800"/>
              <a:chOff x="4064949" y="2015640"/>
              <a:chExt cx="1012320" cy="28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18AF127B-5E46-80B2-ADD5-89A9756E804E}"/>
                      </a:ext>
                    </a:extLst>
                  </p14:cNvPr>
                  <p14:cNvContentPartPr/>
                  <p14:nvPr/>
                </p14:nvContentPartPr>
                <p14:xfrm>
                  <a:off x="4064949" y="2058840"/>
                  <a:ext cx="991440" cy="1692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18AF127B-5E46-80B2-ADD5-89A9756E804E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4055949" y="2050200"/>
                    <a:ext cx="100908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2E1BE03D-7947-3AED-65FE-DA405164B09F}"/>
                      </a:ext>
                    </a:extLst>
                  </p14:cNvPr>
                  <p14:cNvContentPartPr/>
                  <p14:nvPr/>
                </p14:nvContentPartPr>
                <p14:xfrm>
                  <a:off x="4071429" y="2192400"/>
                  <a:ext cx="956880" cy="5256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2E1BE03D-7947-3AED-65FE-DA405164B09F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062789" y="2183760"/>
                    <a:ext cx="97452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78CF2EA1-E2F5-C440-4C46-155AFA20A3CE}"/>
                      </a:ext>
                    </a:extLst>
                  </p14:cNvPr>
                  <p14:cNvContentPartPr/>
                  <p14:nvPr/>
                </p14:nvContentPartPr>
                <p14:xfrm>
                  <a:off x="4851909" y="2015640"/>
                  <a:ext cx="225360" cy="28980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78CF2EA1-E2F5-C440-4C46-155AFA20A3CE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4842909" y="2006640"/>
                    <a:ext cx="243000" cy="30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C7FB39C-568C-B734-1D4F-FB70FBBA0EE0}"/>
                </a:ext>
              </a:extLst>
            </p:cNvPr>
            <p:cNvGrpSpPr/>
            <p:nvPr/>
          </p:nvGrpSpPr>
          <p:grpSpPr>
            <a:xfrm>
              <a:off x="4147029" y="1258560"/>
              <a:ext cx="966600" cy="309960"/>
              <a:chOff x="4147029" y="1258560"/>
              <a:chExt cx="966600" cy="309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45B39960-4F5F-77EE-6CB3-E096998F8C31}"/>
                      </a:ext>
                    </a:extLst>
                  </p14:cNvPr>
                  <p14:cNvContentPartPr/>
                  <p14:nvPr/>
                </p14:nvContentPartPr>
                <p14:xfrm>
                  <a:off x="4147029" y="1258560"/>
                  <a:ext cx="672840" cy="3099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45B39960-4F5F-77EE-6CB3-E096998F8C31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4138389" y="1249920"/>
                    <a:ext cx="69048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E8C61B74-8A6D-F51E-9A68-D9E71697A38E}"/>
                      </a:ext>
                    </a:extLst>
                  </p14:cNvPr>
                  <p14:cNvContentPartPr/>
                  <p14:nvPr/>
                </p14:nvContentPartPr>
                <p14:xfrm>
                  <a:off x="4853709" y="1407600"/>
                  <a:ext cx="259920" cy="11340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E8C61B74-8A6D-F51E-9A68-D9E71697A38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4844709" y="1398960"/>
                    <a:ext cx="27756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AC89C847-5CD1-26BD-AB40-EA9A2B9B215F}"/>
                </a:ext>
              </a:extLst>
            </p:cNvPr>
            <p:cNvGrpSpPr/>
            <p:nvPr/>
          </p:nvGrpSpPr>
          <p:grpSpPr>
            <a:xfrm>
              <a:off x="4276269" y="1707120"/>
              <a:ext cx="304560" cy="280080"/>
              <a:chOff x="4276269" y="1707120"/>
              <a:chExt cx="304560" cy="28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2A84A582-B853-A5BB-7A93-AAE87C180632}"/>
                      </a:ext>
                    </a:extLst>
                  </p14:cNvPr>
                  <p14:cNvContentPartPr/>
                  <p14:nvPr/>
                </p14:nvContentPartPr>
                <p14:xfrm>
                  <a:off x="4276269" y="1707120"/>
                  <a:ext cx="304560" cy="9432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2A84A582-B853-A5BB-7A93-AAE87C180632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4267629" y="1698120"/>
                    <a:ext cx="32220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77554B69-4F6F-DD35-FF09-210AA6D64389}"/>
                      </a:ext>
                    </a:extLst>
                  </p14:cNvPr>
                  <p14:cNvContentPartPr/>
                  <p14:nvPr/>
                </p14:nvContentPartPr>
                <p14:xfrm>
                  <a:off x="4419189" y="1769760"/>
                  <a:ext cx="360" cy="2174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77554B69-4F6F-DD35-FF09-210AA6D64389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4410549" y="1760760"/>
                    <a:ext cx="18000" cy="235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4962A980-76DA-BABB-1934-2899ADAF6AF7}"/>
                </a:ext>
              </a:extLst>
            </p:cNvPr>
            <p:cNvGrpSpPr/>
            <p:nvPr/>
          </p:nvGrpSpPr>
          <p:grpSpPr>
            <a:xfrm>
              <a:off x="4116789" y="2451600"/>
              <a:ext cx="648720" cy="437040"/>
              <a:chOff x="4116789" y="2451600"/>
              <a:chExt cx="648720" cy="437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691D9D66-1F0F-1C40-69F5-7F80DF580CB0}"/>
                      </a:ext>
                    </a:extLst>
                  </p14:cNvPr>
                  <p14:cNvContentPartPr/>
                  <p14:nvPr/>
                </p14:nvContentPartPr>
                <p14:xfrm>
                  <a:off x="4116789" y="2475720"/>
                  <a:ext cx="168840" cy="33120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691D9D66-1F0F-1C40-69F5-7F80DF580CB0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4108149" y="2467080"/>
                    <a:ext cx="186480" cy="34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FD4179D3-02AA-848B-754B-2A2978DB0EBE}"/>
                      </a:ext>
                    </a:extLst>
                  </p14:cNvPr>
                  <p14:cNvContentPartPr/>
                  <p14:nvPr/>
                </p14:nvContentPartPr>
                <p14:xfrm>
                  <a:off x="4126509" y="2684880"/>
                  <a:ext cx="105120" cy="288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FD4179D3-02AA-848B-754B-2A2978DB0EB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117869" y="2676240"/>
                    <a:ext cx="1227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0779A919-3D64-8F4D-7B8F-20466D360553}"/>
                      </a:ext>
                    </a:extLst>
                  </p14:cNvPr>
                  <p14:cNvContentPartPr/>
                  <p14:nvPr/>
                </p14:nvContentPartPr>
                <p14:xfrm>
                  <a:off x="4270149" y="2718000"/>
                  <a:ext cx="165960" cy="1706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0779A919-3D64-8F4D-7B8F-20466D360553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261149" y="2709000"/>
                    <a:ext cx="18360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2374A114-DEE7-9DB6-C1B8-CE4C63253C9C}"/>
                      </a:ext>
                    </a:extLst>
                  </p14:cNvPr>
                  <p14:cNvContentPartPr/>
                  <p14:nvPr/>
                </p14:nvContentPartPr>
                <p14:xfrm>
                  <a:off x="4513869" y="2483280"/>
                  <a:ext cx="91800" cy="38952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2374A114-DEE7-9DB6-C1B8-CE4C63253C9C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504869" y="2474640"/>
                    <a:ext cx="109440" cy="40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C6BAF068-218B-C0E2-89DB-98D094CD41C1}"/>
                      </a:ext>
                    </a:extLst>
                  </p14:cNvPr>
                  <p14:cNvContentPartPr/>
                  <p14:nvPr/>
                </p14:nvContentPartPr>
                <p14:xfrm>
                  <a:off x="4621149" y="2451600"/>
                  <a:ext cx="144360" cy="15588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C6BAF068-218B-C0E2-89DB-98D094CD41C1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612149" y="2442600"/>
                    <a:ext cx="162000" cy="173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40F073-A927-01E1-9CEE-84713D7D5EB0}"/>
              </a:ext>
            </a:extLst>
          </p:cNvPr>
          <p:cNvGrpSpPr/>
          <p:nvPr/>
        </p:nvGrpSpPr>
        <p:grpSpPr>
          <a:xfrm>
            <a:off x="4096269" y="4435200"/>
            <a:ext cx="1136160" cy="932040"/>
            <a:chOff x="4096269" y="4435200"/>
            <a:chExt cx="1136160" cy="932040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21685366-E159-4AEF-70D5-E8187FB1B3EF}"/>
                </a:ext>
              </a:extLst>
            </p:cNvPr>
            <p:cNvGrpSpPr/>
            <p:nvPr/>
          </p:nvGrpSpPr>
          <p:grpSpPr>
            <a:xfrm>
              <a:off x="4167189" y="5030280"/>
              <a:ext cx="789480" cy="336960"/>
              <a:chOff x="4167189" y="5030280"/>
              <a:chExt cx="789480" cy="33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8154146C-20E2-11B1-E9DE-9ECBC8A26A4F}"/>
                      </a:ext>
                    </a:extLst>
                  </p14:cNvPr>
                  <p14:cNvContentPartPr/>
                  <p14:nvPr/>
                </p14:nvContentPartPr>
                <p14:xfrm>
                  <a:off x="4167189" y="5113800"/>
                  <a:ext cx="737280" cy="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8154146C-20E2-11B1-E9DE-9ECBC8A26A4F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158189" y="5104800"/>
                    <a:ext cx="75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531F2865-D5B9-06D4-C5DB-286997C402B8}"/>
                      </a:ext>
                    </a:extLst>
                  </p14:cNvPr>
                  <p14:cNvContentPartPr/>
                  <p14:nvPr/>
                </p14:nvContentPartPr>
                <p14:xfrm>
                  <a:off x="4175109" y="5283720"/>
                  <a:ext cx="702000" cy="648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531F2865-D5B9-06D4-C5DB-286997C402B8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166109" y="5275080"/>
                    <a:ext cx="7196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18EC30D0-5AC8-054E-8D34-280F682B058B}"/>
                      </a:ext>
                    </a:extLst>
                  </p14:cNvPr>
                  <p14:cNvContentPartPr/>
                  <p14:nvPr/>
                </p14:nvContentPartPr>
                <p14:xfrm>
                  <a:off x="4750029" y="5030280"/>
                  <a:ext cx="206640" cy="3369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18EC30D0-5AC8-054E-8D34-280F682B058B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741389" y="5021280"/>
                    <a:ext cx="224280" cy="354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35E1193E-B2CC-07E0-32AC-FA0BA0A1B6F0}"/>
                </a:ext>
              </a:extLst>
            </p:cNvPr>
            <p:cNvGrpSpPr/>
            <p:nvPr/>
          </p:nvGrpSpPr>
          <p:grpSpPr>
            <a:xfrm>
              <a:off x="4096269" y="4435200"/>
              <a:ext cx="1136160" cy="477360"/>
              <a:chOff x="4096269" y="4435200"/>
              <a:chExt cx="1136160" cy="477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5412C7EB-2DA8-B334-11D3-380D12BD0FED}"/>
                      </a:ext>
                    </a:extLst>
                  </p14:cNvPr>
                  <p14:cNvContentPartPr/>
                  <p14:nvPr/>
                </p14:nvContentPartPr>
                <p14:xfrm>
                  <a:off x="4096269" y="4607280"/>
                  <a:ext cx="122040" cy="14040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5412C7EB-2DA8-B334-11D3-380D12BD0FED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087269" y="4598640"/>
                    <a:ext cx="13968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2955D3C2-D53C-C10B-7D92-7EAEA7819D30}"/>
                      </a:ext>
                    </a:extLst>
                  </p14:cNvPr>
                  <p14:cNvContentPartPr/>
                  <p14:nvPr/>
                </p14:nvContentPartPr>
                <p14:xfrm>
                  <a:off x="4248189" y="4557960"/>
                  <a:ext cx="128880" cy="1929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2955D3C2-D53C-C10B-7D92-7EAEA7819D30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239549" y="4548960"/>
                    <a:ext cx="146520" cy="21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94FE9CA6-AF78-5241-777E-65283D1661FF}"/>
                      </a:ext>
                    </a:extLst>
                  </p14:cNvPr>
                  <p14:cNvContentPartPr/>
                  <p14:nvPr/>
                </p14:nvContentPartPr>
                <p14:xfrm>
                  <a:off x="4445109" y="4469040"/>
                  <a:ext cx="269640" cy="2552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94FE9CA6-AF78-5241-777E-65283D1661FF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4436109" y="4460400"/>
                    <a:ext cx="287280" cy="27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20EADE79-1568-5A9B-5C68-948EC6988CA1}"/>
                      </a:ext>
                    </a:extLst>
                  </p14:cNvPr>
                  <p14:cNvContentPartPr/>
                  <p14:nvPr/>
                </p14:nvContentPartPr>
                <p14:xfrm>
                  <a:off x="4770909" y="4435200"/>
                  <a:ext cx="244440" cy="17604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20EADE79-1568-5A9B-5C68-948EC6988CA1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762269" y="4426200"/>
                    <a:ext cx="26208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B4FBFE86-2A4B-7DCA-84AB-8ECD017F3820}"/>
                      </a:ext>
                    </a:extLst>
                  </p14:cNvPr>
                  <p14:cNvContentPartPr/>
                  <p14:nvPr/>
                </p14:nvContentPartPr>
                <p14:xfrm>
                  <a:off x="4922829" y="4665240"/>
                  <a:ext cx="147600" cy="21960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B4FBFE86-2A4B-7DCA-84AB-8ECD017F3820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4914189" y="4656600"/>
                    <a:ext cx="16524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8C08503E-419A-EA80-2E09-8A307E47370A}"/>
                      </a:ext>
                    </a:extLst>
                  </p14:cNvPr>
                  <p14:cNvContentPartPr/>
                  <p14:nvPr/>
                </p14:nvContentPartPr>
                <p14:xfrm>
                  <a:off x="5167629" y="4767840"/>
                  <a:ext cx="64800" cy="1119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8C08503E-419A-EA80-2E09-8A307E47370A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158629" y="4758840"/>
                    <a:ext cx="82440" cy="12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E476AFD7-D7F9-8095-385D-B4F421C9F710}"/>
                      </a:ext>
                    </a:extLst>
                  </p14:cNvPr>
                  <p14:cNvContentPartPr/>
                  <p14:nvPr/>
                </p14:nvContentPartPr>
                <p14:xfrm>
                  <a:off x="5140269" y="4776840"/>
                  <a:ext cx="88560" cy="13572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E476AFD7-D7F9-8095-385D-B4F421C9F710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5131629" y="4767840"/>
                    <a:ext cx="106200" cy="153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0655D-AFEE-8CCA-E4F0-B4E2E494A53E}"/>
              </a:ext>
            </a:extLst>
          </p:cNvPr>
          <p:cNvGrpSpPr/>
          <p:nvPr/>
        </p:nvGrpSpPr>
        <p:grpSpPr>
          <a:xfrm>
            <a:off x="5672691" y="3556212"/>
            <a:ext cx="2942280" cy="560880"/>
            <a:chOff x="5672691" y="3556212"/>
            <a:chExt cx="2942280" cy="560880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89273665-5EC9-D7AC-51EA-2D66168AC84A}"/>
                </a:ext>
              </a:extLst>
            </p:cNvPr>
            <p:cNvGrpSpPr/>
            <p:nvPr/>
          </p:nvGrpSpPr>
          <p:grpSpPr>
            <a:xfrm>
              <a:off x="5672691" y="3607332"/>
              <a:ext cx="1584360" cy="509760"/>
              <a:chOff x="5471469" y="69840"/>
              <a:chExt cx="1584360" cy="509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30523BA6-C5FE-DD97-EC0A-D6A971E7A2DC}"/>
                      </a:ext>
                    </a:extLst>
                  </p14:cNvPr>
                  <p14:cNvContentPartPr/>
                  <p14:nvPr/>
                </p14:nvContentPartPr>
                <p14:xfrm>
                  <a:off x="5474349" y="69840"/>
                  <a:ext cx="313200" cy="6192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30523BA6-C5FE-DD97-EC0A-D6A971E7A2DC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65709" y="60840"/>
                    <a:ext cx="33084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03047688-EA3B-825C-DE72-FB22F7C62D30}"/>
                      </a:ext>
                    </a:extLst>
                  </p14:cNvPr>
                  <p14:cNvContentPartPr/>
                  <p14:nvPr/>
                </p14:nvContentPartPr>
                <p14:xfrm>
                  <a:off x="5471469" y="119520"/>
                  <a:ext cx="153000" cy="34740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03047688-EA3B-825C-DE72-FB22F7C62D30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462829" y="110520"/>
                    <a:ext cx="170640" cy="36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9A8C3567-DD8E-D707-8072-74B5F4FD3210}"/>
                      </a:ext>
                    </a:extLst>
                  </p14:cNvPr>
                  <p14:cNvContentPartPr/>
                  <p14:nvPr/>
                </p14:nvContentPartPr>
                <p14:xfrm>
                  <a:off x="5768109" y="230760"/>
                  <a:ext cx="109440" cy="61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9A8C3567-DD8E-D707-8072-74B5F4FD3210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759109" y="221760"/>
                    <a:ext cx="1270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70C14112-D5F5-7ABD-EBDB-2890C5ECD52B}"/>
                      </a:ext>
                    </a:extLst>
                  </p14:cNvPr>
                  <p14:cNvContentPartPr/>
                  <p14:nvPr/>
                </p14:nvContentPartPr>
                <p14:xfrm>
                  <a:off x="5785749" y="318600"/>
                  <a:ext cx="79560" cy="3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70C14112-D5F5-7ABD-EBDB-2890C5ECD52B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77109" y="309960"/>
                    <a:ext cx="97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619D2780-1E47-CC46-71F3-901BB81C6707}"/>
                      </a:ext>
                    </a:extLst>
                  </p14:cNvPr>
                  <p14:cNvContentPartPr/>
                  <p14:nvPr/>
                </p14:nvContentPartPr>
                <p14:xfrm>
                  <a:off x="5965389" y="96840"/>
                  <a:ext cx="154440" cy="39240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619D2780-1E47-CC46-71F3-901BB81C6707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956389" y="87840"/>
                    <a:ext cx="172080" cy="41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BE83C99A-B0C3-48CD-3E0C-4F5C29104A36}"/>
                      </a:ext>
                    </a:extLst>
                  </p14:cNvPr>
                  <p14:cNvContentPartPr/>
                  <p14:nvPr/>
                </p14:nvContentPartPr>
                <p14:xfrm>
                  <a:off x="6164109" y="435240"/>
                  <a:ext cx="127800" cy="12924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BE83C99A-B0C3-48CD-3E0C-4F5C29104A36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155109" y="426600"/>
                    <a:ext cx="14544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2F3A60D0-5825-1BC2-E40E-FB5ADAB16717}"/>
                      </a:ext>
                    </a:extLst>
                  </p14:cNvPr>
                  <p14:cNvContentPartPr/>
                  <p14:nvPr/>
                </p14:nvContentPartPr>
                <p14:xfrm>
                  <a:off x="6145389" y="441720"/>
                  <a:ext cx="216720" cy="10512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2F3A60D0-5825-1BC2-E40E-FB5ADAB16717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136389" y="433080"/>
                    <a:ext cx="23436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AD32B3A4-BEE0-D7B9-090D-255B81880E36}"/>
                      </a:ext>
                    </a:extLst>
                  </p14:cNvPr>
                  <p14:cNvContentPartPr/>
                  <p14:nvPr/>
                </p14:nvContentPartPr>
                <p14:xfrm>
                  <a:off x="6535269" y="318600"/>
                  <a:ext cx="134640" cy="2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AD32B3A4-BEE0-D7B9-090D-255B81880E36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6269" y="309960"/>
                    <a:ext cx="1522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3C2FF572-F745-4B4E-086F-D9A953BB1CB8}"/>
                      </a:ext>
                    </a:extLst>
                  </p14:cNvPr>
                  <p14:cNvContentPartPr/>
                  <p14:nvPr/>
                </p14:nvContentPartPr>
                <p14:xfrm>
                  <a:off x="6586029" y="376920"/>
                  <a:ext cx="124560" cy="1368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3C2FF572-F745-4B4E-086F-D9A953BB1CB8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577029" y="368280"/>
                    <a:ext cx="14220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E7B9EF68-7214-D038-EFFE-472EDC8977F4}"/>
                      </a:ext>
                    </a:extLst>
                  </p14:cNvPr>
                  <p14:cNvContentPartPr/>
                  <p14:nvPr/>
                </p14:nvContentPartPr>
                <p14:xfrm>
                  <a:off x="6901389" y="128880"/>
                  <a:ext cx="20880" cy="36000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E7B9EF68-7214-D038-EFFE-472EDC8977F4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892749" y="119880"/>
                    <a:ext cx="38520" cy="37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96EB74BE-B56C-4CA2-4045-58357F5A60B9}"/>
                      </a:ext>
                    </a:extLst>
                  </p14:cNvPr>
                  <p14:cNvContentPartPr/>
                  <p14:nvPr/>
                </p14:nvContentPartPr>
                <p14:xfrm>
                  <a:off x="6997149" y="485640"/>
                  <a:ext cx="58680" cy="939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96EB74BE-B56C-4CA2-4045-58357F5A60B9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988149" y="476640"/>
                    <a:ext cx="76320" cy="11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BE734621-9B02-AD4A-B07E-1AEEB7796B53}"/>
                </a:ext>
              </a:extLst>
            </p:cNvPr>
            <p:cNvGrpSpPr/>
            <p:nvPr/>
          </p:nvGrpSpPr>
          <p:grpSpPr>
            <a:xfrm>
              <a:off x="7661691" y="3556212"/>
              <a:ext cx="953280" cy="505800"/>
              <a:chOff x="7460469" y="18720"/>
              <a:chExt cx="953280" cy="50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92662E00-1834-EA71-A282-AE951A85393B}"/>
                      </a:ext>
                    </a:extLst>
                  </p14:cNvPr>
                  <p14:cNvContentPartPr/>
                  <p14:nvPr/>
                </p14:nvContentPartPr>
                <p14:xfrm>
                  <a:off x="7460469" y="18720"/>
                  <a:ext cx="130320" cy="42012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92662E00-1834-EA71-A282-AE951A85393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451469" y="9720"/>
                    <a:ext cx="147960" cy="43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5B219D2F-6C76-3FDF-18C4-D97BBDEBCACE}"/>
                      </a:ext>
                    </a:extLst>
                  </p14:cNvPr>
                  <p14:cNvContentPartPr/>
                  <p14:nvPr/>
                </p14:nvContentPartPr>
                <p14:xfrm>
                  <a:off x="7739109" y="357120"/>
                  <a:ext cx="127800" cy="164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5B219D2F-6C76-3FDF-18C4-D97BBDEBCACE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730109" y="348480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B4F0C9A6-826F-DDB5-E3A2-8B705B863048}"/>
                      </a:ext>
                    </a:extLst>
                  </p14:cNvPr>
                  <p14:cNvContentPartPr/>
                  <p14:nvPr/>
                </p14:nvContentPartPr>
                <p14:xfrm>
                  <a:off x="7663509" y="350640"/>
                  <a:ext cx="190440" cy="17388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B4F0C9A6-826F-DDB5-E3A2-8B705B86304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654509" y="342000"/>
                    <a:ext cx="20808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E3A976A7-17E9-69EA-F31B-C5899CC60AAF}"/>
                      </a:ext>
                    </a:extLst>
                  </p14:cNvPr>
                  <p14:cNvContentPartPr/>
                  <p14:nvPr/>
                </p14:nvContentPartPr>
                <p14:xfrm>
                  <a:off x="7975269" y="287640"/>
                  <a:ext cx="115200" cy="36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E3A976A7-17E9-69EA-F31B-C5899CC60AAF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966269" y="278640"/>
                    <a:ext cx="132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123A2462-BC8C-5FBF-716F-E1A4558323F4}"/>
                      </a:ext>
                    </a:extLst>
                  </p14:cNvPr>
                  <p14:cNvContentPartPr/>
                  <p14:nvPr/>
                </p14:nvContentPartPr>
                <p14:xfrm>
                  <a:off x="7961589" y="386280"/>
                  <a:ext cx="137160" cy="3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123A2462-BC8C-5FBF-716F-E1A4558323F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952949" y="377640"/>
                    <a:ext cx="154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943347A-099F-D19E-D9F1-DEE8A3938858}"/>
                      </a:ext>
                    </a:extLst>
                  </p14:cNvPr>
                  <p14:cNvContentPartPr/>
                  <p14:nvPr/>
                </p14:nvContentPartPr>
                <p14:xfrm>
                  <a:off x="8208909" y="259920"/>
                  <a:ext cx="204840" cy="19404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3943347A-099F-D19E-D9F1-DEE8A3938858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200269" y="250920"/>
                    <a:ext cx="222480" cy="211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9" name="Picture 8" descr="A graph with blue squares&#10;&#10;Description automatically generated">
            <a:extLst>
              <a:ext uri="{FF2B5EF4-FFF2-40B4-BE49-F238E27FC236}">
                <a16:creationId xmlns:a16="http://schemas.microsoft.com/office/drawing/2014/main" id="{CDDF3355-0AB6-CEF1-C0A6-76AE5E5229B2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29" y="4120920"/>
            <a:ext cx="3478535" cy="27267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5188A0-3FF5-D46C-565F-9B4D73CC8777}"/>
                  </a:ext>
                </a:extLst>
              </p14:cNvPr>
              <p14:cNvContentPartPr/>
              <p14:nvPr/>
            </p14:nvContentPartPr>
            <p14:xfrm>
              <a:off x="1267961" y="3507372"/>
              <a:ext cx="11520" cy="143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5188A0-3FF5-D46C-565F-9B4D73CC877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1258961" y="3498732"/>
                <a:ext cx="291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A9038DC-0871-31AA-A635-5A98A6F97B4E}"/>
                  </a:ext>
                </a:extLst>
              </p14:cNvPr>
              <p14:cNvContentPartPr/>
              <p14:nvPr/>
            </p14:nvContentPartPr>
            <p14:xfrm>
              <a:off x="4136081" y="2126412"/>
              <a:ext cx="811080" cy="23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A9038DC-0871-31AA-A635-5A98A6F97B4E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073441" y="2063412"/>
                <a:ext cx="9367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143F31F-C7C3-2DF7-A0A7-C90E5E284B82}"/>
                  </a:ext>
                </a:extLst>
              </p14:cNvPr>
              <p14:cNvContentPartPr/>
              <p14:nvPr/>
            </p14:nvContentPartPr>
            <p14:xfrm>
              <a:off x="4182161" y="5183172"/>
              <a:ext cx="727920" cy="15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143F31F-C7C3-2DF7-A0A7-C90E5E284B8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4119161" y="5120172"/>
                <a:ext cx="8535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6FD74D-FBA6-064B-3C41-20C8A75A2E18}"/>
                  </a:ext>
                </a:extLst>
              </p14:cNvPr>
              <p14:cNvContentPartPr/>
              <p14:nvPr/>
            </p14:nvContentPartPr>
            <p14:xfrm>
              <a:off x="4832681" y="1939572"/>
              <a:ext cx="354600" cy="37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6FD74D-FBA6-064B-3C41-20C8A75A2E18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4823681" y="1930572"/>
                <a:ext cx="3722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B827E5-452A-907D-32B6-382AFC72D762}"/>
                  </a:ext>
                </a:extLst>
              </p14:cNvPr>
              <p14:cNvContentPartPr/>
              <p14:nvPr/>
            </p14:nvContentPartPr>
            <p14:xfrm>
              <a:off x="4756361" y="5003172"/>
              <a:ext cx="341640" cy="371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B827E5-452A-907D-32B6-382AFC72D762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4747721" y="4994532"/>
                <a:ext cx="359280" cy="38952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FCFA3B8-718E-D71A-49DD-6EBB13370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4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282"/>
    </mc:Choice>
    <mc:Fallback xmlns="">
      <p:transition advClick="0" advTm="12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Quantum Gates</a:t>
            </a:r>
          </a:p>
          <a:p>
            <a:pPr>
              <a:buNone/>
            </a:pPr>
            <a:r>
              <a:rPr lang="en-US" sz="1400" dirty="0"/>
              <a:t>Quantum Error Correction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2988816" y="3886200"/>
            <a:ext cx="3030983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21322" y="784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6019800" y="3877621"/>
            <a:ext cx="3000786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E62E91-0BB0-8EFE-26F7-33A875A9D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752"/>
    </mc:Choice>
    <mc:Fallback xmlns="">
      <p:transition advClick="0" advTm="3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20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381000" y="723900"/>
            <a:ext cx="514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Quantum Entanglement and Errors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79A09AB1-2DD6-3284-944F-0CE3D9ECB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1918257"/>
            <a:ext cx="344944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E0ADAA-8586-6A8B-E256-1999A69D8B96}"/>
              </a:ext>
            </a:extLst>
          </p:cNvPr>
          <p:cNvSpPr txBox="1"/>
          <p:nvPr/>
        </p:nvSpPr>
        <p:spPr>
          <a:xfrm>
            <a:off x="1021126" y="5257800"/>
            <a:ext cx="7213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chemeClr val="bg1"/>
                </a:solidFill>
              </a:rPr>
              <a:t>Bell’s Inequality			Error Correction</a:t>
            </a:r>
          </a:p>
        </p:txBody>
      </p:sp>
      <p:pic>
        <p:nvPicPr>
          <p:cNvPr id="3" name="Picture 2" descr="A diagram of a connection&#10;&#10;Description automatically generated">
            <a:extLst>
              <a:ext uri="{FF2B5EF4-FFF2-40B4-BE49-F238E27FC236}">
                <a16:creationId xmlns:a16="http://schemas.microsoft.com/office/drawing/2014/main" id="{B2AB588E-DD2F-B85E-8D6E-FAC485AFD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77" y="2745096"/>
            <a:ext cx="4829045" cy="1653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6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456"/>
    </mc:Choice>
    <mc:Fallback xmlns="">
      <p:transition advClick="0" advTm="1214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tom with black circles and black text&#10;&#10;Description automatically generated">
            <a:extLst>
              <a:ext uri="{FF2B5EF4-FFF2-40B4-BE49-F238E27FC236}">
                <a16:creationId xmlns:a16="http://schemas.microsoft.com/office/drawing/2014/main" id="{5625C97E-676D-7C7A-2DCD-CD9B9B57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399"/>
            <a:ext cx="4648200" cy="53517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CCD8A6-8DDF-8BD9-EFAA-C9AB340F5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290"/>
    </mc:Choice>
    <mc:Fallback xmlns="">
      <p:transition advClick="0" advTm="7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70286" y="2819400"/>
            <a:ext cx="6803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12A: Quantum Operators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86E6A2-B950-79E0-9A1F-01CCAA501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333"/>
    </mc:Choice>
    <mc:Fallback xmlns="">
      <p:transition advClick="0" advTm="1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DD0F22-66F9-F21C-E5C6-A15AAA6512B4}"/>
              </a:ext>
            </a:extLst>
          </p:cNvPr>
          <p:cNvSpPr txBox="1"/>
          <p:nvPr/>
        </p:nvSpPr>
        <p:spPr>
          <a:xfrm>
            <a:off x="689771" y="67949"/>
            <a:ext cx="7486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Classical systems are easy to express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A4DC8CE-5C19-538C-8D3F-8092FB6A7D43}"/>
              </a:ext>
            </a:extLst>
          </p:cNvPr>
          <p:cNvGrpSpPr/>
          <p:nvPr/>
        </p:nvGrpSpPr>
        <p:grpSpPr>
          <a:xfrm>
            <a:off x="293724" y="1115256"/>
            <a:ext cx="4330800" cy="1843200"/>
            <a:chOff x="2698824" y="1711416"/>
            <a:chExt cx="4330800" cy="184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4CAB58D-B24C-6437-ABAF-79CC7049DE81}"/>
                    </a:ext>
                  </a:extLst>
                </p14:cNvPr>
                <p14:cNvContentPartPr/>
                <p14:nvPr/>
              </p14:nvContentPartPr>
              <p14:xfrm>
                <a:off x="2698824" y="1749576"/>
                <a:ext cx="4330800" cy="1747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4CAB58D-B24C-6437-ABAF-79CC7049DE8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89824" y="1740576"/>
                  <a:ext cx="4348440" cy="17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8DFB03F-CE5F-36C5-B35C-BD10C1A506E6}"/>
                    </a:ext>
                  </a:extLst>
                </p14:cNvPr>
                <p14:cNvContentPartPr/>
                <p14:nvPr/>
              </p14:nvContentPartPr>
              <p14:xfrm>
                <a:off x="4747224" y="2474976"/>
                <a:ext cx="10080" cy="248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8DFB03F-CE5F-36C5-B35C-BD10C1A506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38224" y="2465976"/>
                  <a:ext cx="277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34F6777-1C48-6924-8C8F-E4186ED9358D}"/>
                    </a:ext>
                  </a:extLst>
                </p14:cNvPr>
                <p14:cNvContentPartPr/>
                <p14:nvPr/>
              </p14:nvContentPartPr>
              <p14:xfrm>
                <a:off x="4608624" y="2593776"/>
                <a:ext cx="224640" cy="25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34F6777-1C48-6924-8C8F-E4186ED9358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99984" y="2585136"/>
                  <a:ext cx="2422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947351A-940D-5E05-A0AD-A0FA4FDDF5AD}"/>
                    </a:ext>
                  </a:extLst>
                </p14:cNvPr>
                <p14:cNvContentPartPr/>
                <p14:nvPr/>
              </p14:nvContentPartPr>
              <p14:xfrm>
                <a:off x="5136744" y="2228016"/>
                <a:ext cx="3600" cy="220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947351A-940D-5E05-A0AD-A0FA4FDDF5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28104" y="2219016"/>
                  <a:ext cx="212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5861D4E-8DF9-0897-0A1D-22F8FB76A91A}"/>
                    </a:ext>
                  </a:extLst>
                </p14:cNvPr>
                <p14:cNvContentPartPr/>
                <p14:nvPr/>
              </p14:nvContentPartPr>
              <p14:xfrm>
                <a:off x="5090664" y="2505936"/>
                <a:ext cx="271800" cy="28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5861D4E-8DF9-0897-0A1D-22F8FB76A91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82024" y="2497296"/>
                  <a:ext cx="2894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236044B-F01A-EDD0-E19C-5D0FF5C6E6CD}"/>
                    </a:ext>
                  </a:extLst>
                </p14:cNvPr>
                <p14:cNvContentPartPr/>
                <p14:nvPr/>
              </p14:nvContentPartPr>
              <p14:xfrm>
                <a:off x="5147544" y="2709336"/>
                <a:ext cx="249120" cy="302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236044B-F01A-EDD0-E19C-5D0FF5C6E6C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38544" y="2700696"/>
                  <a:ext cx="2667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8EC493E-A5AA-039C-7186-F23251302A22}"/>
                    </a:ext>
                  </a:extLst>
                </p14:cNvPr>
                <p14:cNvContentPartPr/>
                <p14:nvPr/>
              </p14:nvContentPartPr>
              <p14:xfrm>
                <a:off x="5465064" y="2448696"/>
                <a:ext cx="149760" cy="334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8EC493E-A5AA-039C-7186-F23251302A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56424" y="2439696"/>
                  <a:ext cx="1674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9FB9B71-34C2-EA87-5122-982DBB54FC5D}"/>
                    </a:ext>
                  </a:extLst>
                </p14:cNvPr>
                <p14:cNvContentPartPr/>
                <p14:nvPr/>
              </p14:nvContentPartPr>
              <p14:xfrm>
                <a:off x="5665584" y="2220456"/>
                <a:ext cx="9720" cy="3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9FB9B71-34C2-EA87-5122-982DBB54FC5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56584" y="2211816"/>
                  <a:ext cx="273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0C6439B-E359-3C88-52FB-77EB847FC81B}"/>
                    </a:ext>
                  </a:extLst>
                </p14:cNvPr>
                <p14:cNvContentPartPr/>
                <p14:nvPr/>
              </p14:nvContentPartPr>
              <p14:xfrm>
                <a:off x="5469744" y="2192376"/>
                <a:ext cx="285120" cy="88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0C6439B-E359-3C88-52FB-77EB847FC81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460744" y="2183376"/>
                  <a:ext cx="3027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DADDE3B-C238-6D65-2DE6-BF3273761DA9}"/>
                    </a:ext>
                  </a:extLst>
                </p14:cNvPr>
                <p14:cNvContentPartPr/>
                <p14:nvPr/>
              </p14:nvContentPartPr>
              <p14:xfrm>
                <a:off x="5625264" y="2244576"/>
                <a:ext cx="6480" cy="174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DADDE3B-C238-6D65-2DE6-BF3273761DA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16624" y="2235576"/>
                  <a:ext cx="241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5844220-425A-23EB-B320-4823EFA4B6B0}"/>
                    </a:ext>
                  </a:extLst>
                </p14:cNvPr>
                <p14:cNvContentPartPr/>
                <p14:nvPr/>
              </p14:nvContentPartPr>
              <p14:xfrm>
                <a:off x="5922264" y="2432496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5844220-425A-23EB-B320-4823EFA4B6B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13264" y="24238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DE61CD0-8FDA-B460-F593-0C74871CBA06}"/>
                    </a:ext>
                  </a:extLst>
                </p14:cNvPr>
                <p14:cNvContentPartPr/>
                <p14:nvPr/>
              </p14:nvContentPartPr>
              <p14:xfrm>
                <a:off x="6320784" y="2413056"/>
                <a:ext cx="270000" cy="383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DE61CD0-8FDA-B460-F593-0C74871CBA0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12144" y="2404416"/>
                  <a:ext cx="2876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1BE2BC0-5D76-50DE-E66E-FCE80EC1FA2E}"/>
                    </a:ext>
                  </a:extLst>
                </p14:cNvPr>
                <p14:cNvContentPartPr/>
                <p14:nvPr/>
              </p14:nvContentPartPr>
              <p14:xfrm>
                <a:off x="2716464" y="1711416"/>
                <a:ext cx="20160" cy="1843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1BE2BC0-5D76-50DE-E66E-FCE80EC1FA2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07824" y="1702776"/>
                  <a:ext cx="37800" cy="18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3367280-06C6-E6B2-8C18-A83E31B56D5C}"/>
                    </a:ext>
                  </a:extLst>
                </p14:cNvPr>
                <p14:cNvContentPartPr/>
                <p14:nvPr/>
              </p14:nvContentPartPr>
              <p14:xfrm>
                <a:off x="5828304" y="2531136"/>
                <a:ext cx="381960" cy="230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3367280-06C6-E6B2-8C18-A83E31B56D5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19304" y="2522496"/>
                  <a:ext cx="399600" cy="248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2B1E252-9BE4-9DC6-B604-07FF6CA344E2}"/>
                </a:ext>
              </a:extLst>
            </p:cNvPr>
            <p:cNvGrpSpPr/>
            <p:nvPr/>
          </p:nvGrpSpPr>
          <p:grpSpPr>
            <a:xfrm>
              <a:off x="2887464" y="2029656"/>
              <a:ext cx="1412640" cy="865080"/>
              <a:chOff x="3484344" y="1908336"/>
              <a:chExt cx="1412640" cy="86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CE8FDF9-CCEA-93FF-DDF3-C308B6B47FF9}"/>
                      </a:ext>
                    </a:extLst>
                  </p14:cNvPr>
                  <p14:cNvContentPartPr/>
                  <p14:nvPr/>
                </p14:nvContentPartPr>
                <p14:xfrm>
                  <a:off x="4059624" y="2458416"/>
                  <a:ext cx="105120" cy="3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CE8FDF9-CCEA-93FF-DDF3-C308B6B47FF9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050624" y="2449776"/>
                    <a:ext cx="1227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295CBE9-F9F1-1F72-D7E6-FA2DF339F577}"/>
                      </a:ext>
                    </a:extLst>
                  </p14:cNvPr>
                  <p14:cNvContentPartPr/>
                  <p14:nvPr/>
                </p14:nvContentPartPr>
                <p14:xfrm>
                  <a:off x="4077984" y="2552016"/>
                  <a:ext cx="130680" cy="32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295CBE9-F9F1-1F72-D7E6-FA2DF339F57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068984" y="2543376"/>
                    <a:ext cx="1483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323720E-BEFB-38E1-6159-862B7387FE1B}"/>
                      </a:ext>
                    </a:extLst>
                  </p14:cNvPr>
                  <p14:cNvContentPartPr/>
                  <p14:nvPr/>
                </p14:nvContentPartPr>
                <p14:xfrm>
                  <a:off x="3553464" y="2178696"/>
                  <a:ext cx="239040" cy="5407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323720E-BEFB-38E1-6159-862B7387FE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544464" y="2170056"/>
                    <a:ext cx="256680" cy="55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84808DA-8FD2-B53C-0117-44F24853BE0D}"/>
                      </a:ext>
                    </a:extLst>
                  </p14:cNvPr>
                  <p14:cNvContentPartPr/>
                  <p14:nvPr/>
                </p14:nvContentPartPr>
                <p14:xfrm>
                  <a:off x="3559584" y="2495496"/>
                  <a:ext cx="21384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84808DA-8FD2-B53C-0117-44F24853BE0D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550944" y="2486496"/>
                    <a:ext cx="231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C5A9260C-B2FE-7BC3-21F1-4A881BE02079}"/>
                      </a:ext>
                    </a:extLst>
                  </p14:cNvPr>
                  <p14:cNvContentPartPr/>
                  <p14:nvPr/>
                </p14:nvContentPartPr>
                <p14:xfrm>
                  <a:off x="3484344" y="1908336"/>
                  <a:ext cx="277200" cy="939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5A9260C-B2FE-7BC3-21F1-4A881BE0207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475344" y="1899336"/>
                    <a:ext cx="29484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18B98E99-A6BE-7D9D-08F3-46184D66C6DE}"/>
                      </a:ext>
                    </a:extLst>
                  </p14:cNvPr>
                  <p14:cNvContentPartPr/>
                  <p14:nvPr/>
                </p14:nvContentPartPr>
                <p14:xfrm>
                  <a:off x="4354104" y="2334216"/>
                  <a:ext cx="152280" cy="43920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18B98E99-A6BE-7D9D-08F3-46184D66C6DE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345104" y="2325216"/>
                    <a:ext cx="169920" cy="45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807F7C66-7A00-2326-2BE9-12C7D8746D82}"/>
                      </a:ext>
                    </a:extLst>
                  </p14:cNvPr>
                  <p14:cNvContentPartPr/>
                  <p14:nvPr/>
                </p14:nvContentPartPr>
                <p14:xfrm>
                  <a:off x="4513944" y="2058816"/>
                  <a:ext cx="219960" cy="10548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807F7C66-7A00-2326-2BE9-12C7D8746D82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505304" y="2049816"/>
                    <a:ext cx="23760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4235F449-0B71-229A-A18E-B633608436E8}"/>
                      </a:ext>
                    </a:extLst>
                  </p14:cNvPr>
                  <p14:cNvContentPartPr/>
                  <p14:nvPr/>
                </p14:nvContentPartPr>
                <p14:xfrm>
                  <a:off x="4608264" y="2113536"/>
                  <a:ext cx="360" cy="280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4235F449-0B71-229A-A18E-B633608436E8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4599624" y="2104896"/>
                    <a:ext cx="18000" cy="29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9341E367-8251-F394-6476-2E1CE2EE15DD}"/>
                      </a:ext>
                    </a:extLst>
                  </p14:cNvPr>
                  <p14:cNvContentPartPr/>
                  <p14:nvPr/>
                </p14:nvContentPartPr>
                <p14:xfrm>
                  <a:off x="4640664" y="2488296"/>
                  <a:ext cx="256320" cy="1821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9341E367-8251-F394-6476-2E1CE2EE15DD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632024" y="2479656"/>
                    <a:ext cx="273960" cy="199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4744595-B204-16C7-F866-1868874F8BC2}"/>
              </a:ext>
            </a:extLst>
          </p:cNvPr>
          <p:cNvGrpSpPr/>
          <p:nvPr/>
        </p:nvGrpSpPr>
        <p:grpSpPr>
          <a:xfrm>
            <a:off x="293724" y="2559297"/>
            <a:ext cx="4060380" cy="4109040"/>
            <a:chOff x="293724" y="2559297"/>
            <a:chExt cx="4060380" cy="410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BA3BD09-183B-27AF-50C0-F529C1483EF1}"/>
                    </a:ext>
                  </a:extLst>
                </p14:cNvPr>
                <p14:cNvContentPartPr/>
                <p14:nvPr/>
              </p14:nvContentPartPr>
              <p14:xfrm>
                <a:off x="1550964" y="2559297"/>
                <a:ext cx="54600" cy="1262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BA3BD09-183B-27AF-50C0-F529C1483EF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541864" y="2550293"/>
                  <a:ext cx="72436" cy="12800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B2C68C5-3395-321E-81C4-FB464FAB1288}"/>
                    </a:ext>
                  </a:extLst>
                </p14:cNvPr>
                <p14:cNvContentPartPr/>
                <p14:nvPr/>
              </p14:nvContentPartPr>
              <p14:xfrm>
                <a:off x="1435380" y="3537782"/>
                <a:ext cx="322200" cy="170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B2C68C5-3395-321E-81C4-FB464FAB128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26740" y="3529142"/>
                  <a:ext cx="339840" cy="188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2459DF3-232D-69B4-65EC-3E0D29A080ED}"/>
                </a:ext>
              </a:extLst>
            </p:cNvPr>
            <p:cNvGrpSpPr/>
            <p:nvPr/>
          </p:nvGrpSpPr>
          <p:grpSpPr>
            <a:xfrm>
              <a:off x="293724" y="3733523"/>
              <a:ext cx="3973680" cy="1480680"/>
              <a:chOff x="4708704" y="3903816"/>
              <a:chExt cx="3973680" cy="148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234C3921-E2CD-E376-D11A-F04B63949FF6}"/>
                      </a:ext>
                    </a:extLst>
                  </p14:cNvPr>
                  <p14:cNvContentPartPr/>
                  <p14:nvPr/>
                </p14:nvContentPartPr>
                <p14:xfrm>
                  <a:off x="4708704" y="4085616"/>
                  <a:ext cx="210240" cy="3499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234C3921-E2CD-E376-D11A-F04B63949FF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4699704" y="4076616"/>
                    <a:ext cx="22788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D36DADA6-0232-00A9-4FAE-8373D08C5348}"/>
                      </a:ext>
                    </a:extLst>
                  </p14:cNvPr>
                  <p14:cNvContentPartPr/>
                  <p14:nvPr/>
                </p14:nvContentPartPr>
                <p14:xfrm>
                  <a:off x="4875744" y="3910656"/>
                  <a:ext cx="201960" cy="2952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D36DADA6-0232-00A9-4FAE-8373D08C5348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867104" y="3902016"/>
                    <a:ext cx="21960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1E9D1539-D76F-0395-E7E1-62EC37026673}"/>
                      </a:ext>
                    </a:extLst>
                  </p14:cNvPr>
                  <p14:cNvContentPartPr/>
                  <p14:nvPr/>
                </p14:nvContentPartPr>
                <p14:xfrm>
                  <a:off x="4995624" y="3940896"/>
                  <a:ext cx="3240" cy="1702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1E9D1539-D76F-0395-E7E1-62EC37026673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986624" y="3932256"/>
                    <a:ext cx="2088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C001CE78-59FE-0877-2F14-8710C759FD8F}"/>
                      </a:ext>
                    </a:extLst>
                  </p14:cNvPr>
                  <p14:cNvContentPartPr/>
                  <p14:nvPr/>
                </p14:nvContentPartPr>
                <p14:xfrm>
                  <a:off x="5236824" y="3925776"/>
                  <a:ext cx="138600" cy="7102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C001CE78-59FE-0877-2F14-8710C759FD8F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228184" y="3917136"/>
                    <a:ext cx="156240" cy="72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4EAF9E91-E593-11E7-AF7C-A4CA4E80FE26}"/>
                      </a:ext>
                    </a:extLst>
                  </p14:cNvPr>
                  <p14:cNvContentPartPr/>
                  <p14:nvPr/>
                </p14:nvContentPartPr>
                <p14:xfrm>
                  <a:off x="5381544" y="4168416"/>
                  <a:ext cx="233640" cy="2696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4EAF9E91-E593-11E7-AF7C-A4CA4E80FE26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5372904" y="4159416"/>
                    <a:ext cx="25128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C9DE7663-5C2F-F8E3-6E49-3892F9BD19CA}"/>
                      </a:ext>
                    </a:extLst>
                  </p14:cNvPr>
                  <p14:cNvContentPartPr/>
                  <p14:nvPr/>
                </p14:nvContentPartPr>
                <p14:xfrm>
                  <a:off x="5861424" y="4137456"/>
                  <a:ext cx="34920" cy="2613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C9DE7663-5C2F-F8E3-6E49-3892F9BD19CA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5852784" y="4128456"/>
                    <a:ext cx="52560" cy="27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E5E9FADA-6155-AC5F-6ECC-02C37987A308}"/>
                      </a:ext>
                    </a:extLst>
                  </p14:cNvPr>
                  <p14:cNvContentPartPr/>
                  <p14:nvPr/>
                </p14:nvContentPartPr>
                <p14:xfrm>
                  <a:off x="5747304" y="4277136"/>
                  <a:ext cx="289800" cy="36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E5E9FADA-6155-AC5F-6ECC-02C37987A30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738304" y="4268136"/>
                    <a:ext cx="307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F95BAEDB-AF53-5782-6D0C-44B9FC104623}"/>
                      </a:ext>
                    </a:extLst>
                  </p14:cNvPr>
                  <p14:cNvContentPartPr/>
                  <p14:nvPr/>
                </p14:nvContentPartPr>
                <p14:xfrm>
                  <a:off x="6288384" y="4098576"/>
                  <a:ext cx="438840" cy="28404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95BAEDB-AF53-5782-6D0C-44B9FC104623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79384" y="4089936"/>
                    <a:ext cx="456480" cy="30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D1437B3C-9FB3-18E4-82A7-487E9AF87C78}"/>
                      </a:ext>
                    </a:extLst>
                  </p14:cNvPr>
                  <p14:cNvContentPartPr/>
                  <p14:nvPr/>
                </p14:nvContentPartPr>
                <p14:xfrm>
                  <a:off x="6829464" y="4031616"/>
                  <a:ext cx="184320" cy="34236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D1437B3C-9FB3-18E4-82A7-487E9AF87C78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820824" y="4022616"/>
                    <a:ext cx="201960" cy="36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CC5FA044-EF25-E83B-139E-A11285090479}"/>
                      </a:ext>
                    </a:extLst>
                  </p14:cNvPr>
                  <p14:cNvContentPartPr/>
                  <p14:nvPr/>
                </p14:nvContentPartPr>
                <p14:xfrm>
                  <a:off x="7029624" y="3903816"/>
                  <a:ext cx="216720" cy="56340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CC5FA044-EF25-E83B-139E-A11285090479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020624" y="3894816"/>
                    <a:ext cx="234360" cy="58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A95BB20F-6BC9-2D51-B243-8A1B4544CCE9}"/>
                      </a:ext>
                    </a:extLst>
                  </p14:cNvPr>
                  <p14:cNvContentPartPr/>
                  <p14:nvPr/>
                </p14:nvContentPartPr>
                <p14:xfrm>
                  <a:off x="5546424" y="4583136"/>
                  <a:ext cx="1566360" cy="28980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A95BB20F-6BC9-2D51-B243-8A1B4544CCE9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537424" y="4574136"/>
                    <a:ext cx="1584000" cy="30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6055BA8E-5FDF-BBEC-04A6-3A5D4659023C}"/>
                      </a:ext>
                    </a:extLst>
                  </p14:cNvPr>
                  <p14:cNvContentPartPr/>
                  <p14:nvPr/>
                </p14:nvContentPartPr>
                <p14:xfrm>
                  <a:off x="7401504" y="4661256"/>
                  <a:ext cx="385560" cy="29520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055BA8E-5FDF-BBEC-04A6-3A5D4659023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392864" y="4652256"/>
                    <a:ext cx="403200" cy="31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31739A75-CDEF-8301-AD94-BF21761BFA5F}"/>
                      </a:ext>
                    </a:extLst>
                  </p14:cNvPr>
                  <p14:cNvContentPartPr/>
                  <p14:nvPr/>
                </p14:nvContentPartPr>
                <p14:xfrm>
                  <a:off x="7472064" y="4505016"/>
                  <a:ext cx="230400" cy="10656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31739A75-CDEF-8301-AD94-BF21761BFA5F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463424" y="4496376"/>
                    <a:ext cx="24804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3783BFC6-FF8A-590D-F550-9D864F73DB8D}"/>
                      </a:ext>
                    </a:extLst>
                  </p14:cNvPr>
                  <p14:cNvContentPartPr/>
                  <p14:nvPr/>
                </p14:nvContentPartPr>
                <p14:xfrm>
                  <a:off x="7879584" y="4709496"/>
                  <a:ext cx="99360" cy="36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3783BFC6-FF8A-590D-F550-9D864F73DB8D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870584" y="4700496"/>
                    <a:ext cx="11700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F5BD4E6D-E486-488F-A23B-133D9ECB6190}"/>
                      </a:ext>
                    </a:extLst>
                  </p14:cNvPr>
                  <p14:cNvContentPartPr/>
                  <p14:nvPr/>
                </p14:nvContentPartPr>
                <p14:xfrm>
                  <a:off x="7899024" y="4787976"/>
                  <a:ext cx="124200" cy="2808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F5BD4E6D-E486-488F-A23B-133D9ECB619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890024" y="4779336"/>
                    <a:ext cx="14184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289DEAD1-B6BB-764E-4D62-3ACEA76048D3}"/>
                      </a:ext>
                    </a:extLst>
                  </p14:cNvPr>
                  <p14:cNvContentPartPr/>
                  <p14:nvPr/>
                </p14:nvContentPartPr>
                <p14:xfrm>
                  <a:off x="8184504" y="4541016"/>
                  <a:ext cx="172800" cy="27288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289DEAD1-B6BB-764E-4D62-3ACEA76048D3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175504" y="4532016"/>
                    <a:ext cx="190440" cy="2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F4F99057-848E-50B2-11E6-394CA9C23A86}"/>
                      </a:ext>
                    </a:extLst>
                  </p14:cNvPr>
                  <p14:cNvContentPartPr/>
                  <p14:nvPr/>
                </p14:nvContentPartPr>
                <p14:xfrm>
                  <a:off x="8461704" y="4553976"/>
                  <a:ext cx="193680" cy="31752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F4F99057-848E-50B2-11E6-394CA9C23A86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53064" y="4544976"/>
                    <a:ext cx="21132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9C27AC14-9F14-86C0-015C-38D87CA4E772}"/>
                      </a:ext>
                    </a:extLst>
                  </p14:cNvPr>
                  <p14:cNvContentPartPr/>
                  <p14:nvPr/>
                </p14:nvContentPartPr>
                <p14:xfrm>
                  <a:off x="8499864" y="4705536"/>
                  <a:ext cx="14292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9C27AC14-9F14-86C0-015C-38D87CA4E772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8490864" y="4696896"/>
                    <a:ext cx="160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08F2248E-899E-C02B-D3B3-A4221546E5D1}"/>
                      </a:ext>
                    </a:extLst>
                  </p14:cNvPr>
                  <p14:cNvContentPartPr/>
                  <p14:nvPr/>
                </p14:nvContentPartPr>
                <p14:xfrm>
                  <a:off x="8478624" y="4385856"/>
                  <a:ext cx="167400" cy="9468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08F2248E-899E-C02B-D3B3-A4221546E5D1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469624" y="4377216"/>
                    <a:ext cx="18504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B50A0480-F642-7B3C-A045-2C43A9185D51}"/>
                      </a:ext>
                    </a:extLst>
                  </p14:cNvPr>
                  <p14:cNvContentPartPr/>
                  <p14:nvPr/>
                </p14:nvContentPartPr>
                <p14:xfrm>
                  <a:off x="8167224" y="4945656"/>
                  <a:ext cx="515160" cy="36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B50A0480-F642-7B3C-A045-2C43A9185D51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8158584" y="4937016"/>
                    <a:ext cx="532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417FAEE3-C79E-87CF-7985-555CDE99F3BF}"/>
                      </a:ext>
                    </a:extLst>
                  </p14:cNvPr>
                  <p14:cNvContentPartPr/>
                  <p14:nvPr/>
                </p14:nvContentPartPr>
                <p14:xfrm>
                  <a:off x="8093784" y="5102256"/>
                  <a:ext cx="221040" cy="2520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417FAEE3-C79E-87CF-7985-555CDE99F3BF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084784" y="5093256"/>
                    <a:ext cx="2386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5AEFEF75-D8F8-F7E7-49A4-A35B03C44819}"/>
                      </a:ext>
                    </a:extLst>
                  </p14:cNvPr>
                  <p14:cNvContentPartPr/>
                  <p14:nvPr/>
                </p14:nvContentPartPr>
                <p14:xfrm>
                  <a:off x="8411304" y="5086776"/>
                  <a:ext cx="243720" cy="29772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5AEFEF75-D8F8-F7E7-49A4-A35B03C44819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02304" y="5077776"/>
                    <a:ext cx="261360" cy="315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41EF184-EB4C-5C47-56F0-FAA999B5E52F}"/>
                </a:ext>
              </a:extLst>
            </p:cNvPr>
            <p:cNvGrpSpPr/>
            <p:nvPr/>
          </p:nvGrpSpPr>
          <p:grpSpPr>
            <a:xfrm>
              <a:off x="415344" y="5669337"/>
              <a:ext cx="1546200" cy="802080"/>
              <a:chOff x="1491384" y="5741976"/>
              <a:chExt cx="1546200" cy="802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B90DA1C3-8839-6E74-6D84-59C1C3A8F74B}"/>
                      </a:ext>
                    </a:extLst>
                  </p14:cNvPr>
                  <p14:cNvContentPartPr/>
                  <p14:nvPr/>
                </p14:nvContentPartPr>
                <p14:xfrm>
                  <a:off x="1491384" y="5741976"/>
                  <a:ext cx="315360" cy="80208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B90DA1C3-8839-6E74-6D84-59C1C3A8F74B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482384" y="5733336"/>
                    <a:ext cx="333000" cy="81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3D9DDA97-C9AB-E381-EB34-F56FC43F4255}"/>
                      </a:ext>
                    </a:extLst>
                  </p14:cNvPr>
                  <p14:cNvContentPartPr/>
                  <p14:nvPr/>
                </p14:nvContentPartPr>
                <p14:xfrm>
                  <a:off x="1494264" y="6171096"/>
                  <a:ext cx="437400" cy="7128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3D9DDA97-C9AB-E381-EB34-F56FC43F4255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1485264" y="6162096"/>
                    <a:ext cx="455040" cy="8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93537B00-7105-EFD1-2374-A05FE067F802}"/>
                      </a:ext>
                    </a:extLst>
                  </p14:cNvPr>
                  <p14:cNvContentPartPr/>
                  <p14:nvPr/>
                </p14:nvContentPartPr>
                <p14:xfrm>
                  <a:off x="1961904" y="5863296"/>
                  <a:ext cx="198720" cy="55152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93537B00-7105-EFD1-2374-A05FE067F802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1953264" y="5854656"/>
                    <a:ext cx="216360" cy="56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CB5C7762-CA04-3CEF-0643-61673A086EC6}"/>
                      </a:ext>
                    </a:extLst>
                  </p14:cNvPr>
                  <p14:cNvContentPartPr/>
                  <p14:nvPr/>
                </p14:nvContentPartPr>
                <p14:xfrm>
                  <a:off x="2121744" y="6060576"/>
                  <a:ext cx="304200" cy="28080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CB5C7762-CA04-3CEF-0643-61673A086EC6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113104" y="6051936"/>
                    <a:ext cx="321840" cy="29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6FD71686-7909-147C-CA94-FC77377C9493}"/>
                      </a:ext>
                    </a:extLst>
                  </p14:cNvPr>
                  <p14:cNvContentPartPr/>
                  <p14:nvPr/>
                </p14:nvContentPartPr>
                <p14:xfrm>
                  <a:off x="2203104" y="5929176"/>
                  <a:ext cx="169920" cy="6264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6FD71686-7909-147C-CA94-FC77377C9493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194464" y="5920536"/>
                    <a:ext cx="187560" cy="8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D8DBCE16-0149-2DA0-04AB-CD5ED39ACBDE}"/>
                      </a:ext>
                    </a:extLst>
                  </p14:cNvPr>
                  <p14:cNvContentPartPr/>
                  <p14:nvPr/>
                </p14:nvContentPartPr>
                <p14:xfrm>
                  <a:off x="2404704" y="5861856"/>
                  <a:ext cx="173160" cy="55656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D8DBCE16-0149-2DA0-04AB-CD5ED39ACBDE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395704" y="5852856"/>
                    <a:ext cx="190800" cy="57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260C8876-700E-C1EC-F7E6-54ADEB23A096}"/>
                      </a:ext>
                    </a:extLst>
                  </p14:cNvPr>
                  <p14:cNvContentPartPr/>
                  <p14:nvPr/>
                </p14:nvContentPartPr>
                <p14:xfrm>
                  <a:off x="2889984" y="6074976"/>
                  <a:ext cx="147600" cy="324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260C8876-700E-C1EC-F7E6-54ADEB23A09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881344" y="6065976"/>
                    <a:ext cx="1652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FEF72569-193E-4B4F-B9A7-C47E4A914219}"/>
                      </a:ext>
                    </a:extLst>
                  </p14:cNvPr>
                  <p14:cNvContentPartPr/>
                  <p14:nvPr/>
                </p14:nvContentPartPr>
                <p14:xfrm>
                  <a:off x="2841744" y="6225096"/>
                  <a:ext cx="177840" cy="324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FEF72569-193E-4B4F-B9A7-C47E4A914219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832744" y="6216096"/>
                    <a:ext cx="19548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CD4596AE-2163-4570-CE2B-8113D2F5D3CF}"/>
                </a:ext>
              </a:extLst>
            </p:cNvPr>
            <p:cNvGrpSpPr/>
            <p:nvPr/>
          </p:nvGrpSpPr>
          <p:grpSpPr>
            <a:xfrm>
              <a:off x="2311464" y="5585457"/>
              <a:ext cx="1787760" cy="1082880"/>
              <a:chOff x="3387504" y="5658096"/>
              <a:chExt cx="1787760" cy="10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6244D0BD-2AED-D27B-095C-6919E5E88E55}"/>
                      </a:ext>
                    </a:extLst>
                  </p14:cNvPr>
                  <p14:cNvContentPartPr/>
                  <p14:nvPr/>
                </p14:nvContentPartPr>
                <p14:xfrm>
                  <a:off x="3506664" y="5658096"/>
                  <a:ext cx="360" cy="19116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6244D0BD-2AED-D27B-095C-6919E5E88E55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498024" y="5649096"/>
                    <a:ext cx="1800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ACB0E9B6-138D-3EE7-B6D6-C6D3E5780D2A}"/>
                      </a:ext>
                    </a:extLst>
                  </p14:cNvPr>
                  <p14:cNvContentPartPr/>
                  <p14:nvPr/>
                </p14:nvContentPartPr>
                <p14:xfrm>
                  <a:off x="3387504" y="5713536"/>
                  <a:ext cx="439920" cy="68364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ACB0E9B6-138D-3EE7-B6D6-C6D3E5780D2A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78504" y="5704896"/>
                    <a:ext cx="457560" cy="70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8C701E62-40BA-CB61-5D43-1568A0F378C7}"/>
                      </a:ext>
                    </a:extLst>
                  </p14:cNvPr>
                  <p14:cNvContentPartPr/>
                  <p14:nvPr/>
                </p14:nvContentPartPr>
                <p14:xfrm>
                  <a:off x="3801504" y="6221496"/>
                  <a:ext cx="265680" cy="32832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8C701E62-40BA-CB61-5D43-1568A0F378C7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792504" y="6212496"/>
                    <a:ext cx="283320" cy="3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49C4B524-642D-4640-C677-B95EB2D9D941}"/>
                      </a:ext>
                    </a:extLst>
                  </p14:cNvPr>
                  <p14:cNvContentPartPr/>
                  <p14:nvPr/>
                </p14:nvContentPartPr>
                <p14:xfrm>
                  <a:off x="4018584" y="5968776"/>
                  <a:ext cx="211680" cy="19044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49C4B524-642D-4640-C677-B95EB2D9D94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4009944" y="5960136"/>
                    <a:ext cx="229320" cy="20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B40857A6-AF17-A74F-83B0-04AD5DC80DE8}"/>
                      </a:ext>
                    </a:extLst>
                  </p14:cNvPr>
                  <p14:cNvContentPartPr/>
                  <p14:nvPr/>
                </p14:nvContentPartPr>
                <p14:xfrm>
                  <a:off x="4011384" y="5789136"/>
                  <a:ext cx="236160" cy="925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B40857A6-AF17-A74F-83B0-04AD5DC80DE8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4002384" y="5780496"/>
                    <a:ext cx="253800" cy="11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C3705E92-767B-C9EC-1FFB-91E77C0DA05F}"/>
                      </a:ext>
                    </a:extLst>
                  </p14:cNvPr>
                  <p14:cNvContentPartPr/>
                  <p14:nvPr/>
                </p14:nvContentPartPr>
                <p14:xfrm>
                  <a:off x="4373904" y="6319056"/>
                  <a:ext cx="239040" cy="36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C3705E92-767B-C9EC-1FFB-91E77C0DA05F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4364904" y="6310416"/>
                    <a:ext cx="256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CF3AA12D-3D3F-DED9-9F9A-C271C0B27810}"/>
                      </a:ext>
                    </a:extLst>
                  </p14:cNvPr>
                  <p14:cNvContentPartPr/>
                  <p14:nvPr/>
                </p14:nvContentPartPr>
                <p14:xfrm>
                  <a:off x="4543104" y="6219336"/>
                  <a:ext cx="360" cy="3549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CF3AA12D-3D3F-DED9-9F9A-C271C0B27810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534464" y="6210696"/>
                    <a:ext cx="18000" cy="37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127D2144-2E23-172E-6E50-14199E79A4C1}"/>
                      </a:ext>
                    </a:extLst>
                  </p14:cNvPr>
                  <p14:cNvContentPartPr/>
                  <p14:nvPr/>
                </p14:nvContentPartPr>
                <p14:xfrm>
                  <a:off x="4532304" y="6351096"/>
                  <a:ext cx="180360" cy="648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127D2144-2E23-172E-6E50-14199E79A4C1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4523664" y="6342096"/>
                    <a:ext cx="19800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1A971535-3214-93E3-9298-9BB77CD95CF0}"/>
                      </a:ext>
                    </a:extLst>
                  </p14:cNvPr>
                  <p14:cNvContentPartPr/>
                  <p14:nvPr/>
                </p14:nvContentPartPr>
                <p14:xfrm>
                  <a:off x="4346904" y="6320496"/>
                  <a:ext cx="378360" cy="306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1A971535-3214-93E3-9298-9BB77CD95CF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4337904" y="6311856"/>
                    <a:ext cx="39600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CF235A73-C054-676B-5D80-5E659DD56719}"/>
                      </a:ext>
                    </a:extLst>
                  </p14:cNvPr>
                  <p14:cNvContentPartPr/>
                  <p14:nvPr/>
                </p14:nvContentPartPr>
                <p14:xfrm>
                  <a:off x="4542024" y="6138696"/>
                  <a:ext cx="6480" cy="17784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CF235A73-C054-676B-5D80-5E659DD56719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4533384" y="6130056"/>
                    <a:ext cx="2412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C8CDE900-B1AF-CF3F-BEF1-F04E2E8E001B}"/>
                      </a:ext>
                    </a:extLst>
                  </p14:cNvPr>
                  <p14:cNvContentPartPr/>
                  <p14:nvPr/>
                </p14:nvContentPartPr>
                <p14:xfrm>
                  <a:off x="4970424" y="6162096"/>
                  <a:ext cx="360" cy="35280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C8CDE900-B1AF-CF3F-BEF1-F04E2E8E001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4961424" y="6153096"/>
                    <a:ext cx="18000" cy="37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25005B93-C68D-C10C-2EC5-ED6F7DE2E1F2}"/>
                      </a:ext>
                    </a:extLst>
                  </p14:cNvPr>
                  <p14:cNvContentPartPr/>
                  <p14:nvPr/>
                </p14:nvContentPartPr>
                <p14:xfrm>
                  <a:off x="4970424" y="6514176"/>
                  <a:ext cx="360" cy="3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25005B93-C68D-C10C-2EC5-ED6F7DE2E1F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961424" y="650553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C079DA88-73DD-CB5B-1D65-5ADFD1446554}"/>
                      </a:ext>
                    </a:extLst>
                  </p14:cNvPr>
                  <p14:cNvContentPartPr/>
                  <p14:nvPr/>
                </p14:nvContentPartPr>
                <p14:xfrm>
                  <a:off x="5025864" y="5974536"/>
                  <a:ext cx="101160" cy="14580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C079DA88-73DD-CB5B-1D65-5ADFD1446554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016864" y="5965896"/>
                    <a:ext cx="11880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56A230E6-9207-9ACE-7A13-C30050A58C15}"/>
                      </a:ext>
                    </a:extLst>
                  </p14:cNvPr>
                  <p14:cNvContentPartPr/>
                  <p14:nvPr/>
                </p14:nvContentPartPr>
                <p14:xfrm>
                  <a:off x="5116224" y="6220416"/>
                  <a:ext cx="59040" cy="27504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56A230E6-9207-9ACE-7A13-C30050A58C15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5107224" y="6211416"/>
                    <a:ext cx="76680" cy="29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FBC2EDB4-6CEF-20B5-3CA1-1FE91110F54E}"/>
                      </a:ext>
                    </a:extLst>
                  </p14:cNvPr>
                  <p14:cNvContentPartPr/>
                  <p14:nvPr/>
                </p14:nvContentPartPr>
                <p14:xfrm>
                  <a:off x="4966464" y="6009096"/>
                  <a:ext cx="207000" cy="69084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FBC2EDB4-6CEF-20B5-3CA1-1FE91110F54E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957824" y="6000096"/>
                    <a:ext cx="224640" cy="70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88BA3489-DB66-5484-6F34-930E3BCE070D}"/>
                      </a:ext>
                    </a:extLst>
                  </p14:cNvPr>
                  <p14:cNvContentPartPr/>
                  <p14:nvPr/>
                </p14:nvContentPartPr>
                <p14:xfrm>
                  <a:off x="3636984" y="5994696"/>
                  <a:ext cx="217440" cy="74628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88BA3489-DB66-5484-6F34-930E3BCE070D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3628344" y="5986056"/>
                    <a:ext cx="235080" cy="763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70175362-D474-33A0-5E7C-253117B6D665}"/>
                </a:ext>
              </a:extLst>
            </p:cNvPr>
            <p:cNvSpPr/>
            <p:nvPr/>
          </p:nvSpPr>
          <p:spPr>
            <a:xfrm>
              <a:off x="350184" y="5311857"/>
              <a:ext cx="4003920" cy="135648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6C5D98D-4A22-A8ED-D9EE-6B9B4A607A90}"/>
                </a:ext>
              </a:extLst>
            </p:cNvPr>
            <p:cNvGrpSpPr/>
            <p:nvPr/>
          </p:nvGrpSpPr>
          <p:grpSpPr>
            <a:xfrm>
              <a:off x="1892844" y="3236187"/>
              <a:ext cx="613800" cy="342000"/>
              <a:chOff x="2588664" y="4800216"/>
              <a:chExt cx="613800" cy="34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A0287545-A48D-7019-28DC-B334D894788F}"/>
                      </a:ext>
                    </a:extLst>
                  </p14:cNvPr>
                  <p14:cNvContentPartPr/>
                  <p14:nvPr/>
                </p14:nvContentPartPr>
                <p14:xfrm>
                  <a:off x="2588664" y="4835496"/>
                  <a:ext cx="150840" cy="2606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A0287545-A48D-7019-28DC-B334D894788F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2580024" y="4826496"/>
                    <a:ext cx="16848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835AB905-05AF-DFEB-C772-493414CB7522}"/>
                      </a:ext>
                    </a:extLst>
                  </p14:cNvPr>
                  <p14:cNvContentPartPr/>
                  <p14:nvPr/>
                </p14:nvContentPartPr>
                <p14:xfrm>
                  <a:off x="2810784" y="4847016"/>
                  <a:ext cx="127800" cy="23112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835AB905-05AF-DFEB-C772-493414CB7522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2801784" y="4838376"/>
                    <a:ext cx="14544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527416A9-F11D-E265-CCA7-A6382C006CF2}"/>
                      </a:ext>
                    </a:extLst>
                  </p14:cNvPr>
                  <p14:cNvContentPartPr/>
                  <p14:nvPr/>
                </p14:nvContentPartPr>
                <p14:xfrm>
                  <a:off x="3021024" y="4800216"/>
                  <a:ext cx="106200" cy="34200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527416A9-F11D-E265-CCA7-A6382C006CF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3012384" y="4791576"/>
                    <a:ext cx="123840" cy="35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950E4A97-2FF5-05DE-3E76-03A0B7904101}"/>
                      </a:ext>
                    </a:extLst>
                  </p14:cNvPr>
                  <p14:cNvContentPartPr/>
                  <p14:nvPr/>
                </p14:nvContentPartPr>
                <p14:xfrm>
                  <a:off x="3044064" y="4939176"/>
                  <a:ext cx="158400" cy="39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950E4A97-2FF5-05DE-3E76-03A0B7904101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3035424" y="4930536"/>
                    <a:ext cx="176040" cy="21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7AED052-7ABB-894D-FF08-7FCF2BC6F5E3}"/>
              </a:ext>
            </a:extLst>
          </p:cNvPr>
          <p:cNvGrpSpPr/>
          <p:nvPr/>
        </p:nvGrpSpPr>
        <p:grpSpPr>
          <a:xfrm>
            <a:off x="4629504" y="903216"/>
            <a:ext cx="3349896" cy="2022416"/>
            <a:chOff x="4629504" y="903216"/>
            <a:chExt cx="3349896" cy="2022416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2F01FCE9-3BFF-4944-B16A-D7EAC519DE83}"/>
                </a:ext>
              </a:extLst>
            </p:cNvPr>
            <p:cNvGrpSpPr/>
            <p:nvPr/>
          </p:nvGrpSpPr>
          <p:grpSpPr>
            <a:xfrm>
              <a:off x="6661944" y="1061552"/>
              <a:ext cx="1317456" cy="1864080"/>
              <a:chOff x="372288" y="1185456"/>
              <a:chExt cx="1317456" cy="186408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008913C-490A-D719-D13A-5700094D9345}"/>
                  </a:ext>
                </a:extLst>
              </p:cNvPr>
              <p:cNvGrpSpPr/>
              <p:nvPr/>
            </p:nvGrpSpPr>
            <p:grpSpPr>
              <a:xfrm>
                <a:off x="1426224" y="1482456"/>
                <a:ext cx="263520" cy="543600"/>
                <a:chOff x="1426224" y="1482456"/>
                <a:chExt cx="263520" cy="543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2" name="Ink 1">
                      <a:extLst>
                        <a:ext uri="{FF2B5EF4-FFF2-40B4-BE49-F238E27FC236}">
                          <a16:creationId xmlns:a16="http://schemas.microsoft.com/office/drawing/2014/main" id="{A3426A33-4E75-7A5A-C562-69A570E9F2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43864" y="1482456"/>
                    <a:ext cx="245880" cy="543600"/>
                  </p14:xfrm>
                </p:contentPart>
              </mc:Choice>
              <mc:Fallback xmlns="">
                <p:pic>
                  <p:nvPicPr>
                    <p:cNvPr id="2" name="Ink 1">
                      <a:extLst>
                        <a:ext uri="{FF2B5EF4-FFF2-40B4-BE49-F238E27FC236}">
                          <a16:creationId xmlns:a16="http://schemas.microsoft.com/office/drawing/2014/main" id="{A3426A33-4E75-7A5A-C562-69A570E9F2FC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1434864" y="1473816"/>
                      <a:ext cx="263520" cy="56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E57D3047-65BE-8263-618B-1B62867542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26224" y="1709256"/>
                    <a:ext cx="25020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E57D3047-65BE-8263-618B-1B62867542B5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1417584" y="1700256"/>
                      <a:ext cx="2678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C1B09681-D242-3336-E980-943865AA46E9}"/>
                      </a:ext>
                    </a:extLst>
                  </p14:cNvPr>
                  <p14:cNvContentPartPr/>
                  <p14:nvPr/>
                </p14:nvContentPartPr>
                <p14:xfrm>
                  <a:off x="1340544" y="1185456"/>
                  <a:ext cx="343440" cy="889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1B09681-D242-3336-E980-943865AA46E9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1331904" y="1176456"/>
                    <a:ext cx="361080" cy="1065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F1E9D89-4C80-FEBD-87DE-FBBD5F0C7A13}"/>
                  </a:ext>
                </a:extLst>
              </p:cNvPr>
              <p:cNvGrpSpPr/>
              <p:nvPr/>
            </p:nvGrpSpPr>
            <p:grpSpPr>
              <a:xfrm>
                <a:off x="372288" y="1692336"/>
                <a:ext cx="945360" cy="667440"/>
                <a:chOff x="528384" y="2058096"/>
                <a:chExt cx="945360" cy="667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72B46C98-DF64-EE18-08BA-1202F9CD84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384" y="2058096"/>
                    <a:ext cx="218160" cy="66744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72B46C98-DF64-EE18-08BA-1202F9CD84B2}"/>
                        </a:ext>
                      </a:extLst>
                    </p:cNvPr>
                    <p:cNvPicPr/>
                    <p:nvPr/>
                  </p:nvPicPr>
                  <p:blipFill>
                    <a:blip r:embed="rId161"/>
                    <a:stretch>
                      <a:fillRect/>
                    </a:stretch>
                  </p:blipFill>
                  <p:spPr>
                    <a:xfrm>
                      <a:off x="519384" y="2049456"/>
                      <a:ext cx="235800" cy="685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3B16B323-1B76-DA28-4930-0D29305B62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8824" y="2381736"/>
                    <a:ext cx="166680" cy="324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3B16B323-1B76-DA28-4930-0D29305B6250}"/>
                        </a:ext>
                      </a:extLst>
                    </p:cNvPr>
                    <p:cNvPicPr/>
                    <p:nvPr/>
                  </p:nvPicPr>
                  <p:blipFill>
                    <a:blip r:embed="rId163"/>
                    <a:stretch>
                      <a:fillRect/>
                    </a:stretch>
                  </p:blipFill>
                  <p:spPr>
                    <a:xfrm>
                      <a:off x="799824" y="2372736"/>
                      <a:ext cx="18432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9213D423-391B-F614-1653-BF7BEE6B89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4984" y="2498376"/>
                    <a:ext cx="149040" cy="1404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9213D423-391B-F614-1653-BF7BEE6B895E}"/>
                        </a:ext>
                      </a:extLst>
                    </p:cNvPr>
                    <p:cNvPicPr/>
                    <p:nvPr/>
                  </p:nvPicPr>
                  <p:blipFill>
                    <a:blip r:embed="rId165"/>
                    <a:stretch>
                      <a:fillRect/>
                    </a:stretch>
                  </p:blipFill>
                  <p:spPr>
                    <a:xfrm>
                      <a:off x="856344" y="2489736"/>
                      <a:ext cx="166680" cy="3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5CBB332-526B-21AF-E029-5B166D2968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91144" y="2282376"/>
                    <a:ext cx="282600" cy="40680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25CBB332-526B-21AF-E029-5B166D296810}"/>
                        </a:ext>
                      </a:extLst>
                    </p:cNvPr>
                    <p:cNvPicPr/>
                    <p:nvPr/>
                  </p:nvPicPr>
                  <p:blipFill>
                    <a:blip r:embed="rId167"/>
                    <a:stretch>
                      <a:fillRect/>
                    </a:stretch>
                  </p:blipFill>
                  <p:spPr>
                    <a:xfrm>
                      <a:off x="1182504" y="2273736"/>
                      <a:ext cx="300240" cy="424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C84CFC7F-7E14-0A07-C85C-68059BB96B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83664" y="2162856"/>
                    <a:ext cx="138240" cy="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C84CFC7F-7E14-0A07-C85C-68059BB96BAF}"/>
                        </a:ext>
                      </a:extLst>
                    </p:cNvPr>
                    <p:cNvPicPr/>
                    <p:nvPr/>
                  </p:nvPicPr>
                  <p:blipFill>
                    <a:blip r:embed="rId169"/>
                    <a:stretch>
                      <a:fillRect/>
                    </a:stretch>
                  </p:blipFill>
                  <p:spPr>
                    <a:xfrm>
                      <a:off x="1275024" y="2154216"/>
                      <a:ext cx="155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FEA3F59-DB90-4137-7F71-684761341D83}"/>
                      </a:ext>
                    </a:extLst>
                  </p14:cNvPr>
                  <p14:cNvContentPartPr/>
                  <p14:nvPr/>
                </p14:nvContentPartPr>
                <p14:xfrm>
                  <a:off x="1051464" y="2463816"/>
                  <a:ext cx="619920" cy="79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FEA3F59-DB90-4137-7F71-684761341D83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042824" y="2454816"/>
                    <a:ext cx="637560" cy="255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053B489-5BE0-E581-A1CC-B085A43C8A2B}"/>
                  </a:ext>
                </a:extLst>
              </p:cNvPr>
              <p:cNvGrpSpPr/>
              <p:nvPr/>
            </p:nvGrpSpPr>
            <p:grpSpPr>
              <a:xfrm>
                <a:off x="1146144" y="2691336"/>
                <a:ext cx="381240" cy="358200"/>
                <a:chOff x="1146144" y="2691336"/>
                <a:chExt cx="381240" cy="358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2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BD14EE43-BD74-49F1-4073-E31005FC95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46144" y="2691336"/>
                    <a:ext cx="381240" cy="35820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BD14EE43-BD74-49F1-4073-E31005FC9594}"/>
                        </a:ext>
                      </a:extLst>
                    </p:cNvPr>
                    <p:cNvPicPr/>
                    <p:nvPr/>
                  </p:nvPicPr>
                  <p:blipFill>
                    <a:blip r:embed="rId173"/>
                    <a:stretch>
                      <a:fillRect/>
                    </a:stretch>
                  </p:blipFill>
                  <p:spPr>
                    <a:xfrm>
                      <a:off x="1137504" y="2682696"/>
                      <a:ext cx="398880" cy="375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4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FCAB633F-0EF4-49E6-3FD9-C683321E02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23544" y="2878536"/>
                    <a:ext cx="264960" cy="5364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FCAB633F-0EF4-49E6-3FD9-C683321E023A}"/>
                        </a:ext>
                      </a:extLst>
                    </p:cNvPr>
                    <p:cNvPicPr/>
                    <p:nvPr/>
                  </p:nvPicPr>
                  <p:blipFill>
                    <a:blip r:embed="rId175"/>
                    <a:stretch>
                      <a:fillRect/>
                    </a:stretch>
                  </p:blipFill>
                  <p:spPr>
                    <a:xfrm>
                      <a:off x="1214544" y="2869896"/>
                      <a:ext cx="282600" cy="71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286BAF00-CC5C-1B88-DE1A-EC417B7E280D}"/>
                </a:ext>
              </a:extLst>
            </p:cNvPr>
            <p:cNvGrpSpPr/>
            <p:nvPr/>
          </p:nvGrpSpPr>
          <p:grpSpPr>
            <a:xfrm>
              <a:off x="4633104" y="1578936"/>
              <a:ext cx="1482120" cy="653760"/>
              <a:chOff x="4633104" y="1578936"/>
              <a:chExt cx="1482120" cy="653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0101CD4D-06E8-D598-DB86-83F51C49E0E2}"/>
                      </a:ext>
                    </a:extLst>
                  </p14:cNvPr>
                  <p14:cNvContentPartPr/>
                  <p14:nvPr/>
                </p14:nvContentPartPr>
                <p14:xfrm>
                  <a:off x="4633104" y="1751736"/>
                  <a:ext cx="1157400" cy="11484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0101CD4D-06E8-D598-DB86-83F51C49E0E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4624464" y="1742736"/>
                    <a:ext cx="117504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7A7191A1-B361-3EC6-677A-85B7BAD80E2C}"/>
                      </a:ext>
                    </a:extLst>
                  </p14:cNvPr>
                  <p14:cNvContentPartPr/>
                  <p14:nvPr/>
                </p14:nvContentPartPr>
                <p14:xfrm>
                  <a:off x="4689264" y="2009136"/>
                  <a:ext cx="1115280" cy="255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7A7191A1-B361-3EC6-677A-85B7BAD80E2C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4680264" y="2000496"/>
                    <a:ext cx="113292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FAE6EF7B-17C7-72F2-4ED3-AF72C051AE37}"/>
                      </a:ext>
                    </a:extLst>
                  </p14:cNvPr>
                  <p14:cNvContentPartPr/>
                  <p14:nvPr/>
                </p14:nvContentPartPr>
                <p14:xfrm>
                  <a:off x="5678544" y="1578936"/>
                  <a:ext cx="436680" cy="65376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FAE6EF7B-17C7-72F2-4ED3-AF72C051AE37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5669544" y="1570296"/>
                    <a:ext cx="454320" cy="671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0EEB35B-1002-2E57-390C-210830C5BA1A}"/>
                </a:ext>
              </a:extLst>
            </p:cNvPr>
            <p:cNvGrpSpPr/>
            <p:nvPr/>
          </p:nvGrpSpPr>
          <p:grpSpPr>
            <a:xfrm>
              <a:off x="4629504" y="903216"/>
              <a:ext cx="1915200" cy="714600"/>
              <a:chOff x="4629504" y="903216"/>
              <a:chExt cx="1915200" cy="71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5D035E78-0B80-2772-0F8E-DED14A68EE3E}"/>
                      </a:ext>
                    </a:extLst>
                  </p14:cNvPr>
                  <p14:cNvContentPartPr/>
                  <p14:nvPr/>
                </p14:nvContentPartPr>
                <p14:xfrm>
                  <a:off x="4629504" y="1351416"/>
                  <a:ext cx="173880" cy="26640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D035E78-0B80-2772-0F8E-DED14A68EE3E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4620864" y="1342776"/>
                    <a:ext cx="19152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81FD1DD8-F4F5-45D1-1F34-096E8EBDB5D3}"/>
                      </a:ext>
                    </a:extLst>
                  </p14:cNvPr>
                  <p14:cNvContentPartPr/>
                  <p14:nvPr/>
                </p14:nvContentPartPr>
                <p14:xfrm>
                  <a:off x="4850904" y="1389576"/>
                  <a:ext cx="104040" cy="16668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81FD1DD8-F4F5-45D1-1F34-096E8EBDB5D3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4841904" y="1380576"/>
                    <a:ext cx="1216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9E62EB0B-4423-7D41-89D5-26127126A773}"/>
                      </a:ext>
                    </a:extLst>
                  </p14:cNvPr>
                  <p14:cNvContentPartPr/>
                  <p14:nvPr/>
                </p14:nvContentPartPr>
                <p14:xfrm>
                  <a:off x="5054664" y="1279056"/>
                  <a:ext cx="97560" cy="25812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9E62EB0B-4423-7D41-89D5-26127126A773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5046024" y="1270416"/>
                    <a:ext cx="115200" cy="27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E623BC4C-E853-3005-0449-4DA86A303506}"/>
                      </a:ext>
                    </a:extLst>
                  </p14:cNvPr>
                  <p14:cNvContentPartPr/>
                  <p14:nvPr/>
                </p14:nvContentPartPr>
                <p14:xfrm>
                  <a:off x="5175264" y="1256376"/>
                  <a:ext cx="177480" cy="6012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E623BC4C-E853-3005-0449-4DA86A303506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5166264" y="1247376"/>
                    <a:ext cx="19512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8A1376D7-DF36-B01E-113D-13392439B9B0}"/>
                      </a:ext>
                    </a:extLst>
                  </p14:cNvPr>
                  <p14:cNvContentPartPr/>
                  <p14:nvPr/>
                </p14:nvContentPartPr>
                <p14:xfrm>
                  <a:off x="5272464" y="1292736"/>
                  <a:ext cx="28080" cy="16668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8A1376D7-DF36-B01E-113D-13392439B9B0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5263464" y="1284096"/>
                    <a:ext cx="4572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3EF6C8B3-94D3-6C51-4919-1B571753E0A8}"/>
                      </a:ext>
                    </a:extLst>
                  </p14:cNvPr>
                  <p14:cNvContentPartPr/>
                  <p14:nvPr/>
                </p14:nvContentPartPr>
                <p14:xfrm>
                  <a:off x="5366424" y="1298496"/>
                  <a:ext cx="171000" cy="19296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3EF6C8B3-94D3-6C51-4919-1B571753E0A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5357424" y="1289496"/>
                    <a:ext cx="188640" cy="21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3836A533-F005-3372-E9D8-C685FF7DE023}"/>
                      </a:ext>
                    </a:extLst>
                  </p14:cNvPr>
                  <p14:cNvContentPartPr/>
                  <p14:nvPr/>
                </p14:nvContentPartPr>
                <p14:xfrm>
                  <a:off x="5382624" y="1370136"/>
                  <a:ext cx="162360" cy="2772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3836A533-F005-3372-E9D8-C685FF7DE023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5373624" y="1361496"/>
                    <a:ext cx="180000" cy="4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F09B4B2B-8008-425E-6FBF-F96FE6EEBE1F}"/>
                      </a:ext>
                    </a:extLst>
                  </p14:cNvPr>
                  <p14:cNvContentPartPr/>
                  <p14:nvPr/>
                </p14:nvContentPartPr>
                <p14:xfrm>
                  <a:off x="5626344" y="1167096"/>
                  <a:ext cx="208080" cy="2343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F09B4B2B-8008-425E-6FBF-F96FE6EEBE1F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5617344" y="1158456"/>
                    <a:ext cx="22572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2BE66AE9-D3EE-2585-3CA8-3894028793CD}"/>
                      </a:ext>
                    </a:extLst>
                  </p14:cNvPr>
                  <p14:cNvContentPartPr/>
                  <p14:nvPr/>
                </p14:nvContentPartPr>
                <p14:xfrm>
                  <a:off x="5833704" y="1137216"/>
                  <a:ext cx="170640" cy="26424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2BE66AE9-D3EE-2585-3CA8-3894028793CD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5825064" y="1128216"/>
                    <a:ext cx="188280" cy="28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CE971F55-885E-D58D-A3F4-C0FA90A44539}"/>
                      </a:ext>
                    </a:extLst>
                  </p14:cNvPr>
                  <p14:cNvContentPartPr/>
                  <p14:nvPr/>
                </p14:nvContentPartPr>
                <p14:xfrm>
                  <a:off x="5821464" y="1301376"/>
                  <a:ext cx="146880" cy="4248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CE971F55-885E-D58D-A3F4-C0FA90A4453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5812824" y="1292736"/>
                    <a:ext cx="16452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8C6DCEBB-6DBC-8FD4-6FEC-7814601F6FA1}"/>
                      </a:ext>
                    </a:extLst>
                  </p14:cNvPr>
                  <p14:cNvContentPartPr/>
                  <p14:nvPr/>
                </p14:nvContentPartPr>
                <p14:xfrm>
                  <a:off x="6037824" y="955056"/>
                  <a:ext cx="191880" cy="3470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8C6DCEBB-6DBC-8FD4-6FEC-7814601F6FA1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029184" y="946056"/>
                    <a:ext cx="209520" cy="36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85C3FD3B-891E-2580-D72F-D3A47D933BC8}"/>
                      </a:ext>
                    </a:extLst>
                  </p14:cNvPr>
                  <p14:cNvContentPartPr/>
                  <p14:nvPr/>
                </p14:nvContentPartPr>
                <p14:xfrm>
                  <a:off x="6311784" y="903216"/>
                  <a:ext cx="232920" cy="36504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85C3FD3B-891E-2580-D72F-D3A47D933BC8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6302784" y="894576"/>
                    <a:ext cx="250560" cy="382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237C09B-EDFB-551E-1709-37042ADA0F2E}"/>
              </a:ext>
            </a:extLst>
          </p:cNvPr>
          <p:cNvGrpSpPr/>
          <p:nvPr/>
        </p:nvGrpSpPr>
        <p:grpSpPr>
          <a:xfrm>
            <a:off x="4527156" y="3596653"/>
            <a:ext cx="4368576" cy="3157920"/>
            <a:chOff x="4623024" y="3745776"/>
            <a:chExt cx="4368576" cy="3157920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60D56A4-1948-2E7E-8CFE-9C78D6B541FA}"/>
                </a:ext>
              </a:extLst>
            </p:cNvPr>
            <p:cNvGrpSpPr/>
            <p:nvPr/>
          </p:nvGrpSpPr>
          <p:grpSpPr>
            <a:xfrm>
              <a:off x="4623024" y="5764296"/>
              <a:ext cx="936360" cy="661680"/>
              <a:chOff x="4623024" y="5764296"/>
              <a:chExt cx="936360" cy="66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D55E52DA-89D0-D14E-11FB-54D288318801}"/>
                      </a:ext>
                    </a:extLst>
                  </p14:cNvPr>
                  <p14:cNvContentPartPr/>
                  <p14:nvPr/>
                </p14:nvContentPartPr>
                <p14:xfrm>
                  <a:off x="4623024" y="5964816"/>
                  <a:ext cx="583560" cy="68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D55E52DA-89D0-D14E-11FB-54D288318801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4614024" y="5956176"/>
                    <a:ext cx="60120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84945B66-0A6B-D2F8-D2D1-798F461E619E}"/>
                      </a:ext>
                    </a:extLst>
                  </p14:cNvPr>
                  <p14:cNvContentPartPr/>
                  <p14:nvPr/>
                </p14:nvContentPartPr>
                <p14:xfrm>
                  <a:off x="4633824" y="6067056"/>
                  <a:ext cx="573120" cy="2052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84945B66-0A6B-D2F8-D2D1-798F461E619E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4625184" y="6058056"/>
                    <a:ext cx="59076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20B91DF7-9DD5-0E33-35E5-CA4B903853D2}"/>
                      </a:ext>
                    </a:extLst>
                  </p14:cNvPr>
                  <p14:cNvContentPartPr/>
                  <p14:nvPr/>
                </p14:nvContentPartPr>
                <p14:xfrm>
                  <a:off x="5135304" y="5764296"/>
                  <a:ext cx="424080" cy="6616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20B91DF7-9DD5-0E33-35E5-CA4B903853D2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5126304" y="5755296"/>
                    <a:ext cx="441720" cy="679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306AB965-1CBA-0A4D-671A-87CD1683C5CC}"/>
                </a:ext>
              </a:extLst>
            </p:cNvPr>
            <p:cNvGrpSpPr/>
            <p:nvPr/>
          </p:nvGrpSpPr>
          <p:grpSpPr>
            <a:xfrm>
              <a:off x="6039624" y="5596176"/>
              <a:ext cx="483840" cy="336240"/>
              <a:chOff x="6039624" y="5596176"/>
              <a:chExt cx="483840" cy="336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6191B857-5A5D-4DC8-149E-72CC353985ED}"/>
                      </a:ext>
                    </a:extLst>
                  </p14:cNvPr>
                  <p14:cNvContentPartPr/>
                  <p14:nvPr/>
                </p14:nvContentPartPr>
                <p14:xfrm>
                  <a:off x="6039624" y="5596176"/>
                  <a:ext cx="192960" cy="33624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6191B857-5A5D-4DC8-149E-72CC353985ED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6030624" y="5587176"/>
                    <a:ext cx="210600" cy="35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C3212A7C-C526-F422-C170-E253773A4234}"/>
                      </a:ext>
                    </a:extLst>
                  </p14:cNvPr>
                  <p14:cNvContentPartPr/>
                  <p14:nvPr/>
                </p14:nvContentPartPr>
                <p14:xfrm>
                  <a:off x="6379104" y="5706696"/>
                  <a:ext cx="144360" cy="468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C3212A7C-C526-F422-C170-E253773A4234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6370464" y="5698056"/>
                    <a:ext cx="16200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ED5F08DE-87CE-9B7D-5DCC-8CCCA25C6A1F}"/>
                      </a:ext>
                    </a:extLst>
                  </p14:cNvPr>
                  <p14:cNvContentPartPr/>
                  <p14:nvPr/>
                </p14:nvContentPartPr>
                <p14:xfrm>
                  <a:off x="6419784" y="5830896"/>
                  <a:ext cx="99720" cy="3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ED5F08DE-87CE-9B7D-5DCC-8CCCA25C6A1F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6411144" y="5821896"/>
                    <a:ext cx="1173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A0C02532-1C18-DFD3-CBA9-BE069F8B6C3C}"/>
                </a:ext>
              </a:extLst>
            </p:cNvPr>
            <p:cNvGrpSpPr/>
            <p:nvPr/>
          </p:nvGrpSpPr>
          <p:grpSpPr>
            <a:xfrm>
              <a:off x="6827664" y="5389176"/>
              <a:ext cx="1881000" cy="688680"/>
              <a:chOff x="6827664" y="5389176"/>
              <a:chExt cx="1881000" cy="688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0F63F1C8-F285-F865-D34E-48DF3A7C7305}"/>
                      </a:ext>
                    </a:extLst>
                  </p14:cNvPr>
                  <p14:cNvContentPartPr/>
                  <p14:nvPr/>
                </p14:nvContentPartPr>
                <p14:xfrm>
                  <a:off x="6827664" y="5474856"/>
                  <a:ext cx="211680" cy="42444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0F63F1C8-F285-F865-D34E-48DF3A7C7305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6818664" y="5465856"/>
                    <a:ext cx="229320" cy="44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0EAA9C58-86BF-1DF2-5B21-4BD99A93193E}"/>
                      </a:ext>
                    </a:extLst>
                  </p14:cNvPr>
                  <p14:cNvContentPartPr/>
                  <p14:nvPr/>
                </p14:nvContentPartPr>
                <p14:xfrm>
                  <a:off x="7185864" y="5389176"/>
                  <a:ext cx="253440" cy="6656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0EAA9C58-86BF-1DF2-5B21-4BD99A93193E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7176864" y="5380536"/>
                    <a:ext cx="271080" cy="68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3B807027-56B4-3E89-DB8D-AAB56EA7F162}"/>
                      </a:ext>
                    </a:extLst>
                  </p14:cNvPr>
                  <p14:cNvContentPartPr/>
                  <p14:nvPr/>
                </p14:nvContentPartPr>
                <p14:xfrm>
                  <a:off x="7363704" y="5492496"/>
                  <a:ext cx="138600" cy="43776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3B807027-56B4-3E89-DB8D-AAB56EA7F162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7355064" y="5483496"/>
                    <a:ext cx="156240" cy="45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426B32BC-E2F8-CCC1-AA12-27224E82856D}"/>
                      </a:ext>
                    </a:extLst>
                  </p14:cNvPr>
                  <p14:cNvContentPartPr/>
                  <p14:nvPr/>
                </p14:nvContentPartPr>
                <p14:xfrm>
                  <a:off x="7335624" y="5708856"/>
                  <a:ext cx="294480" cy="3564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426B32BC-E2F8-CCC1-AA12-27224E82856D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7326624" y="5700216"/>
                    <a:ext cx="31212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D2E1171A-5A2D-EF85-B608-75A300A5DE9F}"/>
                      </a:ext>
                    </a:extLst>
                  </p14:cNvPr>
                  <p14:cNvContentPartPr/>
                  <p14:nvPr/>
                </p14:nvContentPartPr>
                <p14:xfrm>
                  <a:off x="7759344" y="5749176"/>
                  <a:ext cx="115560" cy="3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D2E1171A-5A2D-EF85-B608-75A300A5DE9F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7750344" y="5740176"/>
                    <a:ext cx="133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EA741CE4-A54A-057F-6CB1-2F65B0BDA1C7}"/>
                      </a:ext>
                    </a:extLst>
                  </p14:cNvPr>
                  <p14:cNvContentPartPr/>
                  <p14:nvPr/>
                </p14:nvContentPartPr>
                <p14:xfrm>
                  <a:off x="8046624" y="5507256"/>
                  <a:ext cx="191880" cy="36792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EA741CE4-A54A-057F-6CB1-2F65B0BDA1C7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8037624" y="5498256"/>
                    <a:ext cx="209520" cy="38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B7709209-9594-3506-AFF6-7DD488E7B518}"/>
                      </a:ext>
                    </a:extLst>
                  </p14:cNvPr>
                  <p14:cNvContentPartPr/>
                  <p14:nvPr/>
                </p14:nvContentPartPr>
                <p14:xfrm>
                  <a:off x="8271984" y="5781936"/>
                  <a:ext cx="112680" cy="10368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B7709209-9594-3506-AFF6-7DD488E7B518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8262984" y="5773296"/>
                    <a:ext cx="13032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AA6B2407-595F-04C8-D1EA-6716F19A513D}"/>
                      </a:ext>
                    </a:extLst>
                  </p14:cNvPr>
                  <p14:cNvContentPartPr/>
                  <p14:nvPr/>
                </p14:nvContentPartPr>
                <p14:xfrm>
                  <a:off x="8508144" y="5739816"/>
                  <a:ext cx="360" cy="16488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AA6B2407-595F-04C8-D1EA-6716F19A513D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8499504" y="5731176"/>
                    <a:ext cx="1800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B75D79D1-B5EF-B169-0A2E-B651CD6CB531}"/>
                      </a:ext>
                    </a:extLst>
                  </p14:cNvPr>
                  <p14:cNvContentPartPr/>
                  <p14:nvPr/>
                </p14:nvContentPartPr>
                <p14:xfrm>
                  <a:off x="8520744" y="5403216"/>
                  <a:ext cx="187920" cy="67464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B75D79D1-B5EF-B169-0A2E-B651CD6CB531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8511744" y="5394576"/>
                    <a:ext cx="205560" cy="692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D71F15B3-EFB1-D128-2B72-6AB1FD585D54}"/>
                </a:ext>
              </a:extLst>
            </p:cNvPr>
            <p:cNvGrpSpPr/>
            <p:nvPr/>
          </p:nvGrpSpPr>
          <p:grpSpPr>
            <a:xfrm>
              <a:off x="6003984" y="4743336"/>
              <a:ext cx="1611360" cy="438840"/>
              <a:chOff x="6003984" y="4743336"/>
              <a:chExt cx="1611360" cy="43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3E6956DE-75E0-BFB6-8A57-2AD98B0E399C}"/>
                      </a:ext>
                    </a:extLst>
                  </p14:cNvPr>
                  <p14:cNvContentPartPr/>
                  <p14:nvPr/>
                </p14:nvContentPartPr>
                <p14:xfrm>
                  <a:off x="6160944" y="4743336"/>
                  <a:ext cx="136440" cy="43884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3E6956DE-75E0-BFB6-8A57-2AD98B0E399C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6151944" y="4734336"/>
                    <a:ext cx="154080" cy="45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B8E033EB-6111-A9BE-CE81-8E520A74834C}"/>
                      </a:ext>
                    </a:extLst>
                  </p14:cNvPr>
                  <p14:cNvContentPartPr/>
                  <p14:nvPr/>
                </p14:nvContentPartPr>
                <p14:xfrm>
                  <a:off x="6003984" y="4967256"/>
                  <a:ext cx="303840" cy="324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B8E033EB-6111-A9BE-CE81-8E520A74834C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5995344" y="4958616"/>
                    <a:ext cx="3214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F1835DE4-D091-1AF9-BB4B-9A9D3468BFF7}"/>
                      </a:ext>
                    </a:extLst>
                  </p14:cNvPr>
                  <p14:cNvContentPartPr/>
                  <p14:nvPr/>
                </p14:nvContentPartPr>
                <p14:xfrm>
                  <a:off x="6533184" y="4876896"/>
                  <a:ext cx="1069920" cy="9936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F1835DE4-D091-1AF9-BB4B-9A9D3468BFF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6524544" y="4868256"/>
                    <a:ext cx="108756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37A2171B-FB60-FFE4-10B9-D5A21BE2BD4D}"/>
                      </a:ext>
                    </a:extLst>
                  </p14:cNvPr>
                  <p14:cNvContentPartPr/>
                  <p14:nvPr/>
                </p14:nvContentPartPr>
                <p14:xfrm>
                  <a:off x="7431024" y="4870416"/>
                  <a:ext cx="184320" cy="30960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37A2171B-FB60-FFE4-10B9-D5A21BE2BD4D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7422024" y="4861776"/>
                    <a:ext cx="201960" cy="327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41F4F792-BC88-7282-0B62-A6BB050D8867}"/>
                </a:ext>
              </a:extLst>
            </p:cNvPr>
            <p:cNvGrpSpPr/>
            <p:nvPr/>
          </p:nvGrpSpPr>
          <p:grpSpPr>
            <a:xfrm>
              <a:off x="6155544" y="6307896"/>
              <a:ext cx="1648800" cy="595800"/>
              <a:chOff x="6155544" y="6307896"/>
              <a:chExt cx="1648800" cy="59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0B994DD6-92A3-5EAD-2672-95BFBA2D124D}"/>
                      </a:ext>
                    </a:extLst>
                  </p14:cNvPr>
                  <p14:cNvContentPartPr/>
                  <p14:nvPr/>
                </p14:nvContentPartPr>
                <p14:xfrm>
                  <a:off x="6155544" y="6307896"/>
                  <a:ext cx="360" cy="45216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0B994DD6-92A3-5EAD-2672-95BFBA2D124D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6146544" y="6298896"/>
                    <a:ext cx="18000" cy="46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D68C90AF-3A18-C35A-2951-81F54EA4E2BE}"/>
                      </a:ext>
                    </a:extLst>
                  </p14:cNvPr>
                  <p14:cNvContentPartPr/>
                  <p14:nvPr/>
                </p14:nvContentPartPr>
                <p14:xfrm>
                  <a:off x="6155544" y="6543336"/>
                  <a:ext cx="173160" cy="5364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D68C90AF-3A18-C35A-2951-81F54EA4E2BE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146544" y="6534336"/>
                    <a:ext cx="1908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3A25A7D2-0E14-06BB-95DA-042FEDF04BA4}"/>
                      </a:ext>
                    </a:extLst>
                  </p14:cNvPr>
                  <p14:cNvContentPartPr/>
                  <p14:nvPr/>
                </p14:nvContentPartPr>
                <p14:xfrm>
                  <a:off x="6320784" y="6353256"/>
                  <a:ext cx="13320" cy="36468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3A25A7D2-0E14-06BB-95DA-042FEDF04BA4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6311784" y="6344616"/>
                    <a:ext cx="30960" cy="38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6852424A-0B5E-32DC-7C9F-C325ACCBFC34}"/>
                      </a:ext>
                    </a:extLst>
                  </p14:cNvPr>
                  <p14:cNvContentPartPr/>
                  <p14:nvPr/>
                </p14:nvContentPartPr>
                <p14:xfrm>
                  <a:off x="6403944" y="6391416"/>
                  <a:ext cx="798480" cy="51228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6852424A-0B5E-32DC-7C9F-C325ACCBFC34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6394944" y="6382776"/>
                    <a:ext cx="816120" cy="52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EEC20818-8B1A-6671-A108-4A40FA993271}"/>
                      </a:ext>
                    </a:extLst>
                  </p14:cNvPr>
                  <p14:cNvContentPartPr/>
                  <p14:nvPr/>
                </p14:nvContentPartPr>
                <p14:xfrm>
                  <a:off x="7203864" y="6555216"/>
                  <a:ext cx="600480" cy="188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EEC20818-8B1A-6671-A108-4A40FA993271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7195224" y="6546216"/>
                    <a:ext cx="61812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B77271E4-F64B-458D-9AE3-9ACE53CD3B95}"/>
                      </a:ext>
                    </a:extLst>
                  </p14:cNvPr>
                  <p14:cNvContentPartPr/>
                  <p14:nvPr/>
                </p14:nvContentPartPr>
                <p14:xfrm>
                  <a:off x="6611304" y="6445056"/>
                  <a:ext cx="300960" cy="5616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B77271E4-F64B-458D-9AE3-9ACE53CD3B95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6602664" y="6436056"/>
                    <a:ext cx="318600" cy="7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5D6A7953-82CF-728D-2099-32DEA481BBF2}"/>
                      </a:ext>
                    </a:extLst>
                  </p14:cNvPr>
                  <p14:cNvContentPartPr/>
                  <p14:nvPr/>
                </p14:nvContentPartPr>
                <p14:xfrm>
                  <a:off x="6397464" y="6424536"/>
                  <a:ext cx="17280" cy="3384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5D6A7953-82CF-728D-2099-32DEA481BBF2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6388464" y="6415896"/>
                    <a:ext cx="34920" cy="51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9EBCC7BD-B633-EFA4-134C-73A0B9593F55}"/>
                </a:ext>
              </a:extLst>
            </p:cNvPr>
            <p:cNvSpPr/>
            <p:nvPr/>
          </p:nvSpPr>
          <p:spPr>
            <a:xfrm>
              <a:off x="5833704" y="4334723"/>
              <a:ext cx="3157896" cy="2523277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B339B89A-3E17-14FA-16A4-61C7E1B7950B}"/>
                </a:ext>
              </a:extLst>
            </p:cNvPr>
            <p:cNvGrpSpPr/>
            <p:nvPr/>
          </p:nvGrpSpPr>
          <p:grpSpPr>
            <a:xfrm>
              <a:off x="6077424" y="3745776"/>
              <a:ext cx="2170080" cy="440640"/>
              <a:chOff x="6077424" y="3745776"/>
              <a:chExt cx="2170080" cy="44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7E86AB46-C509-2A9A-8ABD-F842021B140D}"/>
                      </a:ext>
                    </a:extLst>
                  </p14:cNvPr>
                  <p14:cNvContentPartPr/>
                  <p14:nvPr/>
                </p14:nvContentPartPr>
                <p14:xfrm>
                  <a:off x="6077424" y="3783216"/>
                  <a:ext cx="255600" cy="38232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7E86AB46-C509-2A9A-8ABD-F842021B140D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068784" y="3774216"/>
                    <a:ext cx="273240" cy="3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58AED423-A722-1118-5D38-757070604111}"/>
                      </a:ext>
                    </a:extLst>
                  </p14:cNvPr>
                  <p14:cNvContentPartPr/>
                  <p14:nvPr/>
                </p14:nvContentPartPr>
                <p14:xfrm>
                  <a:off x="6389904" y="3749016"/>
                  <a:ext cx="728640" cy="4374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58AED423-A722-1118-5D38-757070604111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6380904" y="3740016"/>
                    <a:ext cx="746280" cy="45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38F411DE-9188-22AE-AC84-5642C1183D55}"/>
                      </a:ext>
                    </a:extLst>
                  </p14:cNvPr>
                  <p14:cNvContentPartPr/>
                  <p14:nvPr/>
                </p14:nvContentPartPr>
                <p14:xfrm>
                  <a:off x="6722544" y="3966816"/>
                  <a:ext cx="293040" cy="2124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38F411DE-9188-22AE-AC84-5642C1183D55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6713904" y="3958176"/>
                    <a:ext cx="31068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B8D96411-DBC9-50F0-6383-C1586AFAF47A}"/>
                      </a:ext>
                    </a:extLst>
                  </p14:cNvPr>
                  <p14:cNvContentPartPr/>
                  <p14:nvPr/>
                </p14:nvContentPartPr>
                <p14:xfrm>
                  <a:off x="7318344" y="3745776"/>
                  <a:ext cx="929160" cy="41436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B8D96411-DBC9-50F0-6383-C1586AFAF47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7309344" y="3736776"/>
                    <a:ext cx="946800" cy="432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8322DA-10F6-9818-7FE6-2BD5EB7A76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4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4282"/>
    </mc:Choice>
    <mc:Fallback xmlns="">
      <p:transition advClick="0" advTm="12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DD0F22-66F9-F21C-E5C6-A15AAA6512B4}"/>
              </a:ext>
            </a:extLst>
          </p:cNvPr>
          <p:cNvSpPr txBox="1"/>
          <p:nvPr/>
        </p:nvSpPr>
        <p:spPr>
          <a:xfrm>
            <a:off x="118697" y="67318"/>
            <a:ext cx="890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Magnetic Equivalent heading to quantum spins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A4DC8CE-5C19-538C-8D3F-8092FB6A7D43}"/>
              </a:ext>
            </a:extLst>
          </p:cNvPr>
          <p:cNvGrpSpPr/>
          <p:nvPr/>
        </p:nvGrpSpPr>
        <p:grpSpPr>
          <a:xfrm>
            <a:off x="675719" y="1346737"/>
            <a:ext cx="4330800" cy="1843200"/>
            <a:chOff x="2698824" y="1711416"/>
            <a:chExt cx="4330800" cy="184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4CAB58D-B24C-6437-ABAF-79CC7049DE81}"/>
                    </a:ext>
                  </a:extLst>
                </p14:cNvPr>
                <p14:cNvContentPartPr/>
                <p14:nvPr/>
              </p14:nvContentPartPr>
              <p14:xfrm>
                <a:off x="2698824" y="1749576"/>
                <a:ext cx="4330800" cy="1747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4CAB58D-B24C-6437-ABAF-79CC7049DE8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89824" y="1740576"/>
                  <a:ext cx="4348440" cy="17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8DFB03F-CE5F-36C5-B35C-BD10C1A506E6}"/>
                    </a:ext>
                  </a:extLst>
                </p14:cNvPr>
                <p14:cNvContentPartPr/>
                <p14:nvPr/>
              </p14:nvContentPartPr>
              <p14:xfrm>
                <a:off x="4747224" y="2474976"/>
                <a:ext cx="10080" cy="248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8DFB03F-CE5F-36C5-B35C-BD10C1A506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38224" y="2465976"/>
                  <a:ext cx="277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34F6777-1C48-6924-8C8F-E4186ED9358D}"/>
                    </a:ext>
                  </a:extLst>
                </p14:cNvPr>
                <p14:cNvContentPartPr/>
                <p14:nvPr/>
              </p14:nvContentPartPr>
              <p14:xfrm>
                <a:off x="4608624" y="2593776"/>
                <a:ext cx="224640" cy="25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34F6777-1C48-6924-8C8F-E4186ED9358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99984" y="2585136"/>
                  <a:ext cx="2422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947351A-940D-5E05-A0AD-A0FA4FDDF5AD}"/>
                    </a:ext>
                  </a:extLst>
                </p14:cNvPr>
                <p14:cNvContentPartPr/>
                <p14:nvPr/>
              </p14:nvContentPartPr>
              <p14:xfrm>
                <a:off x="5136744" y="2228016"/>
                <a:ext cx="3600" cy="220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947351A-940D-5E05-A0AD-A0FA4FDDF5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28104" y="2219016"/>
                  <a:ext cx="212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5861D4E-8DF9-0897-0A1D-22F8FB76A91A}"/>
                    </a:ext>
                  </a:extLst>
                </p14:cNvPr>
                <p14:cNvContentPartPr/>
                <p14:nvPr/>
              </p14:nvContentPartPr>
              <p14:xfrm>
                <a:off x="5090664" y="2505936"/>
                <a:ext cx="271800" cy="28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5861D4E-8DF9-0897-0A1D-22F8FB76A91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82024" y="2497296"/>
                  <a:ext cx="2894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236044B-F01A-EDD0-E19C-5D0FF5C6E6CD}"/>
                    </a:ext>
                  </a:extLst>
                </p14:cNvPr>
                <p14:cNvContentPartPr/>
                <p14:nvPr/>
              </p14:nvContentPartPr>
              <p14:xfrm>
                <a:off x="5147544" y="2709336"/>
                <a:ext cx="249120" cy="302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236044B-F01A-EDD0-E19C-5D0FF5C6E6C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38544" y="2700696"/>
                  <a:ext cx="2667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8EC493E-A5AA-039C-7186-F23251302A22}"/>
                    </a:ext>
                  </a:extLst>
                </p14:cNvPr>
                <p14:cNvContentPartPr/>
                <p14:nvPr/>
              </p14:nvContentPartPr>
              <p14:xfrm>
                <a:off x="5465064" y="2448696"/>
                <a:ext cx="149760" cy="334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8EC493E-A5AA-039C-7186-F23251302A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56424" y="2439696"/>
                  <a:ext cx="1674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9FB9B71-34C2-EA87-5122-982DBB54FC5D}"/>
                    </a:ext>
                  </a:extLst>
                </p14:cNvPr>
                <p14:cNvContentPartPr/>
                <p14:nvPr/>
              </p14:nvContentPartPr>
              <p14:xfrm>
                <a:off x="5665584" y="2220456"/>
                <a:ext cx="9720" cy="3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9FB9B71-34C2-EA87-5122-982DBB54FC5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56584" y="2211816"/>
                  <a:ext cx="273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0C6439B-E359-3C88-52FB-77EB847FC81B}"/>
                    </a:ext>
                  </a:extLst>
                </p14:cNvPr>
                <p14:cNvContentPartPr/>
                <p14:nvPr/>
              </p14:nvContentPartPr>
              <p14:xfrm>
                <a:off x="5469744" y="2192376"/>
                <a:ext cx="285120" cy="88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0C6439B-E359-3C88-52FB-77EB847FC81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460744" y="2183376"/>
                  <a:ext cx="3027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DADDE3B-C238-6D65-2DE6-BF3273761DA9}"/>
                    </a:ext>
                  </a:extLst>
                </p14:cNvPr>
                <p14:cNvContentPartPr/>
                <p14:nvPr/>
              </p14:nvContentPartPr>
              <p14:xfrm>
                <a:off x="5625264" y="2244576"/>
                <a:ext cx="6480" cy="174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DADDE3B-C238-6D65-2DE6-BF3273761DA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16624" y="2235576"/>
                  <a:ext cx="241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5844220-425A-23EB-B320-4823EFA4B6B0}"/>
                    </a:ext>
                  </a:extLst>
                </p14:cNvPr>
                <p14:cNvContentPartPr/>
                <p14:nvPr/>
              </p14:nvContentPartPr>
              <p14:xfrm>
                <a:off x="5922264" y="2432496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5844220-425A-23EB-B320-4823EFA4B6B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13264" y="24238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DE61CD0-8FDA-B460-F593-0C74871CBA06}"/>
                    </a:ext>
                  </a:extLst>
                </p14:cNvPr>
                <p14:cNvContentPartPr/>
                <p14:nvPr/>
              </p14:nvContentPartPr>
              <p14:xfrm>
                <a:off x="6320784" y="2413056"/>
                <a:ext cx="270000" cy="383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DE61CD0-8FDA-B460-F593-0C74871CBA0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12144" y="2404416"/>
                  <a:ext cx="2876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1BE2BC0-5D76-50DE-E66E-FCE80EC1FA2E}"/>
                    </a:ext>
                  </a:extLst>
                </p14:cNvPr>
                <p14:cNvContentPartPr/>
                <p14:nvPr/>
              </p14:nvContentPartPr>
              <p14:xfrm>
                <a:off x="2716464" y="1711416"/>
                <a:ext cx="20160" cy="1843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1BE2BC0-5D76-50DE-E66E-FCE80EC1FA2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07824" y="1702776"/>
                  <a:ext cx="37800" cy="18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3367280-06C6-E6B2-8C18-A83E31B56D5C}"/>
                    </a:ext>
                  </a:extLst>
                </p14:cNvPr>
                <p14:cNvContentPartPr/>
                <p14:nvPr/>
              </p14:nvContentPartPr>
              <p14:xfrm>
                <a:off x="5828304" y="2531136"/>
                <a:ext cx="381960" cy="230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3367280-06C6-E6B2-8C18-A83E31B56D5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19304" y="2522496"/>
                  <a:ext cx="399600" cy="248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2B1E252-9BE4-9DC6-B604-07FF6CA344E2}"/>
                </a:ext>
              </a:extLst>
            </p:cNvPr>
            <p:cNvGrpSpPr/>
            <p:nvPr/>
          </p:nvGrpSpPr>
          <p:grpSpPr>
            <a:xfrm>
              <a:off x="2887464" y="2029656"/>
              <a:ext cx="1412640" cy="865080"/>
              <a:chOff x="3484344" y="1908336"/>
              <a:chExt cx="1412640" cy="86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CE8FDF9-CCEA-93FF-DDF3-C308B6B47FF9}"/>
                      </a:ext>
                    </a:extLst>
                  </p14:cNvPr>
                  <p14:cNvContentPartPr/>
                  <p14:nvPr/>
                </p14:nvContentPartPr>
                <p14:xfrm>
                  <a:off x="4059624" y="2458416"/>
                  <a:ext cx="105120" cy="3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CE8FDF9-CCEA-93FF-DDF3-C308B6B47FF9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050624" y="2449776"/>
                    <a:ext cx="1227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295CBE9-F9F1-1F72-D7E6-FA2DF339F577}"/>
                      </a:ext>
                    </a:extLst>
                  </p14:cNvPr>
                  <p14:cNvContentPartPr/>
                  <p14:nvPr/>
                </p14:nvContentPartPr>
                <p14:xfrm>
                  <a:off x="4077984" y="2552016"/>
                  <a:ext cx="130680" cy="32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295CBE9-F9F1-1F72-D7E6-FA2DF339F57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068984" y="2543376"/>
                    <a:ext cx="1483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323720E-BEFB-38E1-6159-862B7387FE1B}"/>
                      </a:ext>
                    </a:extLst>
                  </p14:cNvPr>
                  <p14:cNvContentPartPr/>
                  <p14:nvPr/>
                </p14:nvContentPartPr>
                <p14:xfrm>
                  <a:off x="3553464" y="2178696"/>
                  <a:ext cx="239040" cy="5407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323720E-BEFB-38E1-6159-862B7387FE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544464" y="2170056"/>
                    <a:ext cx="256680" cy="55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84808DA-8FD2-B53C-0117-44F24853BE0D}"/>
                      </a:ext>
                    </a:extLst>
                  </p14:cNvPr>
                  <p14:cNvContentPartPr/>
                  <p14:nvPr/>
                </p14:nvContentPartPr>
                <p14:xfrm>
                  <a:off x="3559584" y="2495496"/>
                  <a:ext cx="21384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84808DA-8FD2-B53C-0117-44F24853BE0D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550944" y="2486496"/>
                    <a:ext cx="231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C5A9260C-B2FE-7BC3-21F1-4A881BE02079}"/>
                      </a:ext>
                    </a:extLst>
                  </p14:cNvPr>
                  <p14:cNvContentPartPr/>
                  <p14:nvPr/>
                </p14:nvContentPartPr>
                <p14:xfrm>
                  <a:off x="3484344" y="1908336"/>
                  <a:ext cx="277200" cy="939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5A9260C-B2FE-7BC3-21F1-4A881BE0207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475344" y="1899336"/>
                    <a:ext cx="29484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18B98E99-A6BE-7D9D-08F3-46184D66C6DE}"/>
                      </a:ext>
                    </a:extLst>
                  </p14:cNvPr>
                  <p14:cNvContentPartPr/>
                  <p14:nvPr/>
                </p14:nvContentPartPr>
                <p14:xfrm>
                  <a:off x="4354104" y="2334216"/>
                  <a:ext cx="152280" cy="43920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18B98E99-A6BE-7D9D-08F3-46184D66C6DE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345104" y="2325216"/>
                    <a:ext cx="169920" cy="45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807F7C66-7A00-2326-2BE9-12C7D8746D82}"/>
                      </a:ext>
                    </a:extLst>
                  </p14:cNvPr>
                  <p14:cNvContentPartPr/>
                  <p14:nvPr/>
                </p14:nvContentPartPr>
                <p14:xfrm>
                  <a:off x="4513944" y="2058816"/>
                  <a:ext cx="219960" cy="10548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807F7C66-7A00-2326-2BE9-12C7D8746D82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505304" y="2049816"/>
                    <a:ext cx="23760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4235F449-0B71-229A-A18E-B633608436E8}"/>
                      </a:ext>
                    </a:extLst>
                  </p14:cNvPr>
                  <p14:cNvContentPartPr/>
                  <p14:nvPr/>
                </p14:nvContentPartPr>
                <p14:xfrm>
                  <a:off x="4608264" y="2113536"/>
                  <a:ext cx="360" cy="280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4235F449-0B71-229A-A18E-B633608436E8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4599624" y="2104896"/>
                    <a:ext cx="18000" cy="29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9341E367-8251-F394-6476-2E1CE2EE15DD}"/>
                      </a:ext>
                    </a:extLst>
                  </p14:cNvPr>
                  <p14:cNvContentPartPr/>
                  <p14:nvPr/>
                </p14:nvContentPartPr>
                <p14:xfrm>
                  <a:off x="4640664" y="2488296"/>
                  <a:ext cx="256320" cy="1821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9341E367-8251-F394-6476-2E1CE2EE15DD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632024" y="2479656"/>
                    <a:ext cx="273960" cy="199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693BEA-EE77-C3F6-A5E8-1D340EB0114F}"/>
              </a:ext>
            </a:extLst>
          </p:cNvPr>
          <p:cNvGrpSpPr/>
          <p:nvPr/>
        </p:nvGrpSpPr>
        <p:grpSpPr>
          <a:xfrm>
            <a:off x="5883059" y="1932817"/>
            <a:ext cx="949680" cy="582120"/>
            <a:chOff x="5501064" y="1701336"/>
            <a:chExt cx="949680" cy="58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00F3A4-22F2-5C87-952A-1D6A4D486789}"/>
                    </a:ext>
                  </a:extLst>
                </p14:cNvPr>
                <p14:cNvContentPartPr/>
                <p14:nvPr/>
              </p14:nvContentPartPr>
              <p14:xfrm>
                <a:off x="5501064" y="1701336"/>
                <a:ext cx="210240" cy="359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00F3A4-22F2-5C87-952A-1D6A4D48678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492064" y="1692696"/>
                  <a:ext cx="22788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A4AECB9-7613-B9B3-037D-069D53F7E346}"/>
                    </a:ext>
                  </a:extLst>
                </p14:cNvPr>
                <p14:cNvContentPartPr/>
                <p14:nvPr/>
              </p14:nvContentPartPr>
              <p14:xfrm>
                <a:off x="5827584" y="1853976"/>
                <a:ext cx="12924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A4AECB9-7613-B9B3-037D-069D53F7E34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818584" y="1844976"/>
                  <a:ext cx="146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F261331-A005-AB09-FC56-BF745C4401B1}"/>
                    </a:ext>
                  </a:extLst>
                </p14:cNvPr>
                <p14:cNvContentPartPr/>
                <p14:nvPr/>
              </p14:nvContentPartPr>
              <p14:xfrm>
                <a:off x="5830104" y="1982496"/>
                <a:ext cx="14364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F261331-A005-AB09-FC56-BF745C4401B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21104" y="1973496"/>
                  <a:ext cx="16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9706C18-C4BD-46E4-6B0D-D64E66D4A053}"/>
                    </a:ext>
                  </a:extLst>
                </p14:cNvPr>
                <p14:cNvContentPartPr/>
                <p14:nvPr/>
              </p14:nvContentPartPr>
              <p14:xfrm>
                <a:off x="6093984" y="1747056"/>
                <a:ext cx="126720" cy="235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9706C18-C4BD-46E4-6B0D-D64E66D4A05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085344" y="1738056"/>
                  <a:ext cx="1443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1D47A21-52C9-A89C-410A-40D06AB56F89}"/>
                    </a:ext>
                  </a:extLst>
                </p14:cNvPr>
                <p14:cNvContentPartPr/>
                <p14:nvPr/>
              </p14:nvContentPartPr>
              <p14:xfrm>
                <a:off x="6248424" y="1996176"/>
                <a:ext cx="86400" cy="202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1D47A21-52C9-A89C-410A-40D06AB56F8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239784" y="1987536"/>
                  <a:ext cx="1040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5A2A00-1BEA-5CCC-DF2D-48A6D2FA5301}"/>
                    </a:ext>
                  </a:extLst>
                </p14:cNvPr>
                <p14:cNvContentPartPr/>
                <p14:nvPr/>
              </p14:nvContentPartPr>
              <p14:xfrm>
                <a:off x="6446064" y="1756056"/>
                <a:ext cx="4680" cy="202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5A2A00-1BEA-5CCC-DF2D-48A6D2FA530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437064" y="1747416"/>
                  <a:ext cx="223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5CDA2DB-A6A8-D461-B7F1-39EFB6A871D3}"/>
                    </a:ext>
                  </a:extLst>
                </p14:cNvPr>
                <p14:cNvContentPartPr/>
                <p14:nvPr/>
              </p14:nvContentPartPr>
              <p14:xfrm>
                <a:off x="5733984" y="2143416"/>
                <a:ext cx="109440" cy="140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5CDA2DB-A6A8-D461-B7F1-39EFB6A871D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725344" y="2134416"/>
                  <a:ext cx="1270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EB1A87C-3BB3-2675-B7AB-E4DDE671E6E2}"/>
                    </a:ext>
                  </a:extLst>
                </p14:cNvPr>
                <p14:cNvContentPartPr/>
                <p14:nvPr/>
              </p14:nvContentPartPr>
              <p14:xfrm>
                <a:off x="5768904" y="2068896"/>
                <a:ext cx="22680" cy="12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EB1A87C-3BB3-2675-B7AB-E4DDE671E6E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59904" y="2060256"/>
                  <a:ext cx="4032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2230D1B-251B-1517-3DE7-DEB39C0DBDBD}"/>
              </a:ext>
            </a:extLst>
          </p:cNvPr>
          <p:cNvGrpSpPr/>
          <p:nvPr/>
        </p:nvGrpSpPr>
        <p:grpSpPr>
          <a:xfrm>
            <a:off x="713519" y="3200400"/>
            <a:ext cx="7716960" cy="2812680"/>
            <a:chOff x="321384" y="2863056"/>
            <a:chExt cx="7716960" cy="2812680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21056E7-7A94-970E-455E-F5E9FC3D0802}"/>
                </a:ext>
              </a:extLst>
            </p:cNvPr>
            <p:cNvGrpSpPr/>
            <p:nvPr/>
          </p:nvGrpSpPr>
          <p:grpSpPr>
            <a:xfrm>
              <a:off x="321384" y="2863056"/>
              <a:ext cx="7716960" cy="1701720"/>
              <a:chOff x="321384" y="2863056"/>
              <a:chExt cx="7716960" cy="1701720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23EFD2B2-EF20-943F-EE06-2C4BBF453F84}"/>
                  </a:ext>
                </a:extLst>
              </p:cNvPr>
              <p:cNvGrpSpPr/>
              <p:nvPr/>
            </p:nvGrpSpPr>
            <p:grpSpPr>
              <a:xfrm>
                <a:off x="321384" y="2863056"/>
                <a:ext cx="5640840" cy="1701720"/>
                <a:chOff x="321384" y="2863056"/>
                <a:chExt cx="5640840" cy="170172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E5676C1C-E7EC-2833-2C7C-FAB4B68E0282}"/>
                    </a:ext>
                  </a:extLst>
                </p:cNvPr>
                <p:cNvGrpSpPr/>
                <p:nvPr/>
              </p:nvGrpSpPr>
              <p:grpSpPr>
                <a:xfrm>
                  <a:off x="321384" y="2863056"/>
                  <a:ext cx="599760" cy="817200"/>
                  <a:chOff x="321384" y="2863056"/>
                  <a:chExt cx="599760" cy="8172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7">
                    <p14:nvContentPartPr>
                      <p14:cNvPr id="11" name="Ink 10">
                        <a:extLst>
                          <a:ext uri="{FF2B5EF4-FFF2-40B4-BE49-F238E27FC236}">
                            <a16:creationId xmlns:a16="http://schemas.microsoft.com/office/drawing/2014/main" id="{BB223142-6C6F-47DF-6844-583B59B0B85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1384" y="2863056"/>
                      <a:ext cx="3240" cy="360"/>
                    </p14:xfrm>
                  </p:contentPart>
                </mc:Choice>
                <mc:Fallback xmlns="">
                  <p:pic>
                    <p:nvPicPr>
                      <p:cNvPr id="11" name="Ink 10">
                        <a:extLst>
                          <a:ext uri="{FF2B5EF4-FFF2-40B4-BE49-F238E27FC236}">
                            <a16:creationId xmlns:a16="http://schemas.microsoft.com/office/drawing/2014/main" id="{BB223142-6C6F-47DF-6844-583B59B0B8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312744" y="2854056"/>
                        <a:ext cx="2088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9">
                    <p14:nvContentPartPr>
                      <p14:cNvPr id="12" name="Ink 11">
                        <a:extLst>
                          <a:ext uri="{FF2B5EF4-FFF2-40B4-BE49-F238E27FC236}">
                            <a16:creationId xmlns:a16="http://schemas.microsoft.com/office/drawing/2014/main" id="{7F2361BD-BDCE-607D-4CA0-13C56EEA68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3704" y="2894016"/>
                      <a:ext cx="292320" cy="653760"/>
                    </p14:xfrm>
                  </p:contentPart>
                </mc:Choice>
                <mc:Fallback xmlns="">
                  <p:pic>
                    <p:nvPicPr>
                      <p:cNvPr id="12" name="Ink 11">
                        <a:extLst>
                          <a:ext uri="{FF2B5EF4-FFF2-40B4-BE49-F238E27FC236}">
                            <a16:creationId xmlns:a16="http://schemas.microsoft.com/office/drawing/2014/main" id="{7F2361BD-BDCE-607D-4CA0-13C56EEA68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515064" y="2885016"/>
                        <a:ext cx="309960" cy="67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1">
                    <p14:nvContentPartPr>
                      <p14:cNvPr id="13" name="Ink 12">
                        <a:extLst>
                          <a:ext uri="{FF2B5EF4-FFF2-40B4-BE49-F238E27FC236}">
                            <a16:creationId xmlns:a16="http://schemas.microsoft.com/office/drawing/2014/main" id="{8C570387-A6A9-4A7E-BA6A-02294BB4497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83624" y="3460296"/>
                      <a:ext cx="137520" cy="219960"/>
                    </p14:xfrm>
                  </p:contentPart>
                </mc:Choice>
                <mc:Fallback xmlns="">
                  <p:pic>
                    <p:nvPicPr>
                      <p:cNvPr id="13" name="Ink 12">
                        <a:extLst>
                          <a:ext uri="{FF2B5EF4-FFF2-40B4-BE49-F238E27FC236}">
                            <a16:creationId xmlns:a16="http://schemas.microsoft.com/office/drawing/2014/main" id="{8C570387-A6A9-4A7E-BA6A-02294BB449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774984" y="3451656"/>
                        <a:ext cx="155160" cy="237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3">
                    <p14:nvContentPartPr>
                      <p14:cNvPr id="14" name="Ink 13">
                        <a:extLst>
                          <a:ext uri="{FF2B5EF4-FFF2-40B4-BE49-F238E27FC236}">
                            <a16:creationId xmlns:a16="http://schemas.microsoft.com/office/drawing/2014/main" id="{6786A8CE-5069-3001-8A87-6260A66EFEC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9264" y="3601416"/>
                      <a:ext cx="304560" cy="360"/>
                    </p14:xfrm>
                  </p:contentPart>
                </mc:Choice>
                <mc:Fallback xmlns="">
                  <p:pic>
                    <p:nvPicPr>
                      <p:cNvPr id="14" name="Ink 13">
                        <a:extLst>
                          <a:ext uri="{FF2B5EF4-FFF2-40B4-BE49-F238E27FC236}">
                            <a16:creationId xmlns:a16="http://schemas.microsoft.com/office/drawing/2014/main" id="{6786A8CE-5069-3001-8A87-6260A66EFE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540624" y="3592776"/>
                        <a:ext cx="3222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6B1F327A-CE3C-AA42-CF55-3B78D2B1E417}"/>
                    </a:ext>
                  </a:extLst>
                </p:cNvPr>
                <p:cNvGrpSpPr/>
                <p:nvPr/>
              </p:nvGrpSpPr>
              <p:grpSpPr>
                <a:xfrm>
                  <a:off x="1045236" y="3680256"/>
                  <a:ext cx="4916988" cy="884520"/>
                  <a:chOff x="1045236" y="3680256"/>
                  <a:chExt cx="4916988" cy="884520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9F82A37D-90E5-7EDA-ADDF-82E3A299213D}"/>
                      </a:ext>
                    </a:extLst>
                  </p:cNvPr>
                  <p:cNvGrpSpPr/>
                  <p:nvPr/>
                </p:nvGrpSpPr>
                <p:grpSpPr>
                  <a:xfrm>
                    <a:off x="1088796" y="3944136"/>
                    <a:ext cx="235440" cy="506880"/>
                    <a:chOff x="1395264" y="3895896"/>
                    <a:chExt cx="235440" cy="50688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5">
                      <p14:nvContentPartPr>
                        <p14:cNvPr id="15" name="Ink 14">
                          <a:extLst>
                            <a:ext uri="{FF2B5EF4-FFF2-40B4-BE49-F238E27FC236}">
                              <a16:creationId xmlns:a16="http://schemas.microsoft.com/office/drawing/2014/main" id="{69D454FA-DC2F-F59C-AE2C-411A412982E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395264" y="3895896"/>
                        <a:ext cx="209520" cy="506880"/>
                      </p14:xfrm>
                    </p:contentPart>
                  </mc:Choice>
                  <mc:Fallback xmlns="">
                    <p:pic>
                      <p:nvPicPr>
                        <p:cNvPr id="15" name="Ink 14">
                          <a:extLst>
                            <a:ext uri="{FF2B5EF4-FFF2-40B4-BE49-F238E27FC236}">
                              <a16:creationId xmlns:a16="http://schemas.microsoft.com/office/drawing/2014/main" id="{69D454FA-DC2F-F59C-AE2C-411A412982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6"/>
                        <a:stretch>
                          <a:fillRect/>
                        </a:stretch>
                      </p:blipFill>
                      <p:spPr>
                        <a:xfrm>
                          <a:off x="1386624" y="3887256"/>
                          <a:ext cx="227160" cy="5245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7">
                      <p14:nvContentPartPr>
                        <p14:cNvPr id="16" name="Ink 15">
                          <a:extLst>
                            <a:ext uri="{FF2B5EF4-FFF2-40B4-BE49-F238E27FC236}">
                              <a16:creationId xmlns:a16="http://schemas.microsoft.com/office/drawing/2014/main" id="{A886FF96-C502-EA57-4301-73B821E7A04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416504" y="4188936"/>
                        <a:ext cx="214200" cy="40680"/>
                      </p14:xfrm>
                    </p:contentPart>
                  </mc:Choice>
                  <mc:Fallback xmlns="">
                    <p:pic>
                      <p:nvPicPr>
                        <p:cNvPr id="16" name="Ink 15">
                          <a:extLst>
                            <a:ext uri="{FF2B5EF4-FFF2-40B4-BE49-F238E27FC236}">
                              <a16:creationId xmlns:a16="http://schemas.microsoft.com/office/drawing/2014/main" id="{A886FF96-C502-EA57-4301-73B821E7A0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8"/>
                        <a:stretch>
                          <a:fillRect/>
                        </a:stretch>
                      </p:blipFill>
                      <p:spPr>
                        <a:xfrm>
                          <a:off x="1407504" y="4180296"/>
                          <a:ext cx="231840" cy="583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9">
                    <p14:nvContentPartPr>
                      <p14:cNvPr id="17" name="Ink 16">
                        <a:extLst>
                          <a:ext uri="{FF2B5EF4-FFF2-40B4-BE49-F238E27FC236}">
                            <a16:creationId xmlns:a16="http://schemas.microsoft.com/office/drawing/2014/main" id="{7B49850A-71E9-E319-5412-9B725776C5D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45236" y="3680256"/>
                      <a:ext cx="244800" cy="129960"/>
                    </p14:xfrm>
                  </p:contentPart>
                </mc:Choice>
                <mc:Fallback xmlns="">
                  <p:pic>
                    <p:nvPicPr>
                      <p:cNvPr id="17" name="Ink 16">
                        <a:extLst>
                          <a:ext uri="{FF2B5EF4-FFF2-40B4-BE49-F238E27FC236}">
                            <a16:creationId xmlns:a16="http://schemas.microsoft.com/office/drawing/2014/main" id="{7B49850A-71E9-E319-5412-9B725776C5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1036236" y="3671616"/>
                        <a:ext cx="262440" cy="147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2A27F0B7-4FF1-8F3F-F393-7DFECA0AF610}"/>
                      </a:ext>
                    </a:extLst>
                  </p:cNvPr>
                  <p:cNvGrpSpPr/>
                  <p:nvPr/>
                </p:nvGrpSpPr>
                <p:grpSpPr>
                  <a:xfrm>
                    <a:off x="1638348" y="3852336"/>
                    <a:ext cx="1839876" cy="565560"/>
                    <a:chOff x="1881984" y="3810012"/>
                    <a:chExt cx="1839876" cy="56556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81">
                      <p14:nvContentPartPr>
                        <p14:cNvPr id="18" name="Ink 17">
                          <a:extLst>
                            <a:ext uri="{FF2B5EF4-FFF2-40B4-BE49-F238E27FC236}">
                              <a16:creationId xmlns:a16="http://schemas.microsoft.com/office/drawing/2014/main" id="{8B1FD9A6-8F2C-2FF9-F478-C55105CB997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881984" y="4095696"/>
                        <a:ext cx="117000" cy="3240"/>
                      </p14:xfrm>
                    </p:contentPart>
                  </mc:Choice>
                  <mc:Fallback xmlns="">
                    <p:pic>
                      <p:nvPicPr>
                        <p:cNvPr id="18" name="Ink 17">
                          <a:extLst>
                            <a:ext uri="{FF2B5EF4-FFF2-40B4-BE49-F238E27FC236}">
                              <a16:creationId xmlns:a16="http://schemas.microsoft.com/office/drawing/2014/main" id="{8B1FD9A6-8F2C-2FF9-F478-C55105CB99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1873344" y="4086696"/>
                          <a:ext cx="134640" cy="208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83">
                      <p14:nvContentPartPr>
                        <p14:cNvPr id="19" name="Ink 18">
                          <a:extLst>
                            <a:ext uri="{FF2B5EF4-FFF2-40B4-BE49-F238E27FC236}">
                              <a16:creationId xmlns:a16="http://schemas.microsoft.com/office/drawing/2014/main" id="{FFD57629-E984-000B-9FA5-02D8EC94146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893144" y="4207296"/>
                        <a:ext cx="149400" cy="16920"/>
                      </p14:xfrm>
                    </p:contentPart>
                  </mc:Choice>
                  <mc:Fallback xmlns="">
                    <p:pic>
                      <p:nvPicPr>
                        <p:cNvPr id="19" name="Ink 18">
                          <a:extLst>
                            <a:ext uri="{FF2B5EF4-FFF2-40B4-BE49-F238E27FC236}">
                              <a16:creationId xmlns:a16="http://schemas.microsoft.com/office/drawing/2014/main" id="{FFD57629-E984-000B-9FA5-02D8EC9414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4"/>
                        <a:stretch>
                          <a:fillRect/>
                        </a:stretch>
                      </p:blipFill>
                      <p:spPr>
                        <a:xfrm>
                          <a:off x="1884504" y="4198296"/>
                          <a:ext cx="167040" cy="34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85">
                      <p14:nvContentPartPr>
                        <p14:cNvPr id="22" name="Ink 21">
                          <a:extLst>
                            <a:ext uri="{FF2B5EF4-FFF2-40B4-BE49-F238E27FC236}">
                              <a16:creationId xmlns:a16="http://schemas.microsoft.com/office/drawing/2014/main" id="{C68FD510-78CE-3A79-561C-F06ED89EE8C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714580" y="4095132"/>
                        <a:ext cx="392040" cy="280440"/>
                      </p14:xfrm>
                    </p:contentPart>
                  </mc:Choice>
                  <mc:Fallback xmlns="">
                    <p:pic>
                      <p:nvPicPr>
                        <p:cNvPr id="22" name="Ink 21">
                          <a:extLst>
                            <a:ext uri="{FF2B5EF4-FFF2-40B4-BE49-F238E27FC236}">
                              <a16:creationId xmlns:a16="http://schemas.microsoft.com/office/drawing/2014/main" id="{C68FD510-78CE-3A79-561C-F06ED89EE8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6"/>
                        <a:stretch>
                          <a:fillRect/>
                        </a:stretch>
                      </p:blipFill>
                      <p:spPr>
                        <a:xfrm>
                          <a:off x="2705940" y="4086492"/>
                          <a:ext cx="409680" cy="2980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87">
                      <p14:nvContentPartPr>
                        <p14:cNvPr id="41" name="Ink 40">
                          <a:extLst>
                            <a:ext uri="{FF2B5EF4-FFF2-40B4-BE49-F238E27FC236}">
                              <a16:creationId xmlns:a16="http://schemas.microsoft.com/office/drawing/2014/main" id="{03745206-0BE8-1AD2-A354-51D66D9C808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002580" y="3810012"/>
                        <a:ext cx="240840" cy="11880"/>
                      </p14:xfrm>
                    </p:contentPart>
                  </mc:Choice>
                  <mc:Fallback xmlns="">
                    <p:pic>
                      <p:nvPicPr>
                        <p:cNvPr id="41" name="Ink 40">
                          <a:extLst>
                            <a:ext uri="{FF2B5EF4-FFF2-40B4-BE49-F238E27FC236}">
                              <a16:creationId xmlns:a16="http://schemas.microsoft.com/office/drawing/2014/main" id="{03745206-0BE8-1AD2-A354-51D66D9C808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8"/>
                        <a:stretch>
                          <a:fillRect/>
                        </a:stretch>
                      </p:blipFill>
                      <p:spPr>
                        <a:xfrm>
                          <a:off x="2993940" y="3801012"/>
                          <a:ext cx="258480" cy="295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89">
                      <p14:nvContentPartPr>
                        <p14:cNvPr id="42" name="Ink 41">
                          <a:extLst>
                            <a:ext uri="{FF2B5EF4-FFF2-40B4-BE49-F238E27FC236}">
                              <a16:creationId xmlns:a16="http://schemas.microsoft.com/office/drawing/2014/main" id="{0EC41808-950B-61C7-8626-FF31F53C566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139020" y="3837372"/>
                        <a:ext cx="360" cy="207000"/>
                      </p14:xfrm>
                    </p:contentPart>
                  </mc:Choice>
                  <mc:Fallback xmlns="">
                    <p:pic>
                      <p:nvPicPr>
                        <p:cNvPr id="42" name="Ink 41">
                          <a:extLst>
                            <a:ext uri="{FF2B5EF4-FFF2-40B4-BE49-F238E27FC236}">
                              <a16:creationId xmlns:a16="http://schemas.microsoft.com/office/drawing/2014/main" id="{0EC41808-950B-61C7-8626-FF31F53C56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0"/>
                        <a:stretch>
                          <a:fillRect/>
                        </a:stretch>
                      </p:blipFill>
                      <p:spPr>
                        <a:xfrm>
                          <a:off x="3130020" y="3828372"/>
                          <a:ext cx="18000" cy="2246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91">
                      <p14:nvContentPartPr>
                        <p14:cNvPr id="43" name="Ink 42">
                          <a:extLst>
                            <a:ext uri="{FF2B5EF4-FFF2-40B4-BE49-F238E27FC236}">
                              <a16:creationId xmlns:a16="http://schemas.microsoft.com/office/drawing/2014/main" id="{0775E05B-E9C0-5024-2824-2FB66C7C951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354660" y="3929892"/>
                        <a:ext cx="367200" cy="417960"/>
                      </p14:xfrm>
                    </p:contentPart>
                  </mc:Choice>
                  <mc:Fallback xmlns="">
                    <p:pic>
                      <p:nvPicPr>
                        <p:cNvPr id="43" name="Ink 42">
                          <a:extLst>
                            <a:ext uri="{FF2B5EF4-FFF2-40B4-BE49-F238E27FC236}">
                              <a16:creationId xmlns:a16="http://schemas.microsoft.com/office/drawing/2014/main" id="{0775E05B-E9C0-5024-2824-2FB66C7C951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2"/>
                        <a:stretch>
                          <a:fillRect/>
                        </a:stretch>
                      </p:blipFill>
                      <p:spPr>
                        <a:xfrm>
                          <a:off x="3346020" y="3920892"/>
                          <a:ext cx="384840" cy="435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93">
                      <p14:nvContentPartPr>
                        <p14:cNvPr id="44" name="Ink 43">
                          <a:extLst>
                            <a:ext uri="{FF2B5EF4-FFF2-40B4-BE49-F238E27FC236}">
                              <a16:creationId xmlns:a16="http://schemas.microsoft.com/office/drawing/2014/main" id="{BAE65621-1CDF-203B-D1D6-D077313157A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374380" y="4169796"/>
                        <a:ext cx="159840" cy="360"/>
                      </p14:xfrm>
                    </p:contentPart>
                  </mc:Choice>
                  <mc:Fallback xmlns="">
                    <p:pic>
                      <p:nvPicPr>
                        <p:cNvPr id="44" name="Ink 43">
                          <a:extLst>
                            <a:ext uri="{FF2B5EF4-FFF2-40B4-BE49-F238E27FC236}">
                              <a16:creationId xmlns:a16="http://schemas.microsoft.com/office/drawing/2014/main" id="{BAE65621-1CDF-203B-D1D6-D077313157A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4"/>
                        <a:stretch>
                          <a:fillRect/>
                        </a:stretch>
                      </p:blipFill>
                      <p:spPr>
                        <a:xfrm>
                          <a:off x="2365740" y="4161156"/>
                          <a:ext cx="177480" cy="18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1E0F61B5-D8C0-18F7-6ACE-70EE6B17F87C}"/>
                      </a:ext>
                    </a:extLst>
                  </p:cNvPr>
                  <p:cNvGrpSpPr/>
                  <p:nvPr/>
                </p:nvGrpSpPr>
                <p:grpSpPr>
                  <a:xfrm>
                    <a:off x="3699264" y="3733536"/>
                    <a:ext cx="2262960" cy="831240"/>
                    <a:chOff x="3699264" y="3733536"/>
                    <a:chExt cx="2262960" cy="8312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95">
                      <p14:nvContentPartPr>
                        <p14:cNvPr id="51" name="Ink 50">
                          <a:extLst>
                            <a:ext uri="{FF2B5EF4-FFF2-40B4-BE49-F238E27FC236}">
                              <a16:creationId xmlns:a16="http://schemas.microsoft.com/office/drawing/2014/main" id="{583D2C67-E973-B432-D923-79D4E52B118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829584" y="3972216"/>
                        <a:ext cx="10800" cy="262800"/>
                      </p14:xfrm>
                    </p:contentPart>
                  </mc:Choice>
                  <mc:Fallback xmlns="">
                    <p:pic>
                      <p:nvPicPr>
                        <p:cNvPr id="51" name="Ink 50">
                          <a:extLst>
                            <a:ext uri="{FF2B5EF4-FFF2-40B4-BE49-F238E27FC236}">
                              <a16:creationId xmlns:a16="http://schemas.microsoft.com/office/drawing/2014/main" id="{583D2C67-E973-B432-D923-79D4E52B11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6"/>
                        <a:stretch>
                          <a:fillRect/>
                        </a:stretch>
                      </p:blipFill>
                      <p:spPr>
                        <a:xfrm>
                          <a:off x="3820584" y="3963576"/>
                          <a:ext cx="28440" cy="2804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97">
                      <p14:nvContentPartPr>
                        <p14:cNvPr id="52" name="Ink 51">
                          <a:extLst>
                            <a:ext uri="{FF2B5EF4-FFF2-40B4-BE49-F238E27FC236}">
                              <a16:creationId xmlns:a16="http://schemas.microsoft.com/office/drawing/2014/main" id="{275911C5-70F8-D8A0-5163-CE22B021EDE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699264" y="4156176"/>
                        <a:ext cx="174240" cy="6840"/>
                      </p14:xfrm>
                    </p:contentPart>
                  </mc:Choice>
                  <mc:Fallback xmlns="">
                    <p:pic>
                      <p:nvPicPr>
                        <p:cNvPr id="52" name="Ink 51">
                          <a:extLst>
                            <a:ext uri="{FF2B5EF4-FFF2-40B4-BE49-F238E27FC236}">
                              <a16:creationId xmlns:a16="http://schemas.microsoft.com/office/drawing/2014/main" id="{275911C5-70F8-D8A0-5163-CE22B021EDE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8"/>
                        <a:stretch>
                          <a:fillRect/>
                        </a:stretch>
                      </p:blipFill>
                      <p:spPr>
                        <a:xfrm>
                          <a:off x="3690264" y="4147536"/>
                          <a:ext cx="191880" cy="24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99">
                      <p14:nvContentPartPr>
                        <p14:cNvPr id="53" name="Ink 52">
                          <a:extLst>
                            <a:ext uri="{FF2B5EF4-FFF2-40B4-BE49-F238E27FC236}">
                              <a16:creationId xmlns:a16="http://schemas.microsoft.com/office/drawing/2014/main" id="{D2A7D85B-280F-0BDC-1166-CA1DB485DC8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184544" y="3790056"/>
                        <a:ext cx="360" cy="192600"/>
                      </p14:xfrm>
                    </p:contentPart>
                  </mc:Choice>
                  <mc:Fallback xmlns="">
                    <p:pic>
                      <p:nvPicPr>
                        <p:cNvPr id="53" name="Ink 52">
                          <a:extLst>
                            <a:ext uri="{FF2B5EF4-FFF2-40B4-BE49-F238E27FC236}">
                              <a16:creationId xmlns:a16="http://schemas.microsoft.com/office/drawing/2014/main" id="{D2A7D85B-280F-0BDC-1166-CA1DB485DC8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0"/>
                        <a:stretch>
                          <a:fillRect/>
                        </a:stretch>
                      </p:blipFill>
                      <p:spPr>
                        <a:xfrm>
                          <a:off x="4175904" y="3781416"/>
                          <a:ext cx="18000" cy="2102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1">
                      <p14:nvContentPartPr>
                        <p14:cNvPr id="54" name="Ink 53">
                          <a:extLst>
                            <a:ext uri="{FF2B5EF4-FFF2-40B4-BE49-F238E27FC236}">
                              <a16:creationId xmlns:a16="http://schemas.microsoft.com/office/drawing/2014/main" id="{F52FEF6D-2C53-D52C-C3EF-8EEC6F6C386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94544" y="4093536"/>
                        <a:ext cx="254520" cy="23400"/>
                      </p14:xfrm>
                    </p:contentPart>
                  </mc:Choice>
                  <mc:Fallback xmlns="">
                    <p:pic>
                      <p:nvPicPr>
                        <p:cNvPr id="54" name="Ink 53">
                          <a:extLst>
                            <a:ext uri="{FF2B5EF4-FFF2-40B4-BE49-F238E27FC236}">
                              <a16:creationId xmlns:a16="http://schemas.microsoft.com/office/drawing/2014/main" id="{F52FEF6D-2C53-D52C-C3EF-8EEC6F6C38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2"/>
                        <a:stretch>
                          <a:fillRect/>
                        </a:stretch>
                      </p:blipFill>
                      <p:spPr>
                        <a:xfrm>
                          <a:off x="4085544" y="4084536"/>
                          <a:ext cx="272160" cy="410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3">
                      <p14:nvContentPartPr>
                        <p14:cNvPr id="55" name="Ink 54">
                          <a:extLst>
                            <a:ext uri="{FF2B5EF4-FFF2-40B4-BE49-F238E27FC236}">
                              <a16:creationId xmlns:a16="http://schemas.microsoft.com/office/drawing/2014/main" id="{75B9F30C-B3BF-1074-8B4B-D5E3334B7AB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155744" y="4239696"/>
                        <a:ext cx="274680" cy="325080"/>
                      </p14:xfrm>
                    </p:contentPart>
                  </mc:Choice>
                  <mc:Fallback xmlns="">
                    <p:pic>
                      <p:nvPicPr>
                        <p:cNvPr id="55" name="Ink 54">
                          <a:extLst>
                            <a:ext uri="{FF2B5EF4-FFF2-40B4-BE49-F238E27FC236}">
                              <a16:creationId xmlns:a16="http://schemas.microsoft.com/office/drawing/2014/main" id="{75B9F30C-B3BF-1074-8B4B-D5E3334B7A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4"/>
                        <a:stretch>
                          <a:fillRect/>
                        </a:stretch>
                      </p:blipFill>
                      <p:spPr>
                        <a:xfrm>
                          <a:off x="4146744" y="4231056"/>
                          <a:ext cx="292320" cy="34272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5">
                      <p14:nvContentPartPr>
                        <p14:cNvPr id="63" name="Ink 62">
                          <a:extLst>
                            <a:ext uri="{FF2B5EF4-FFF2-40B4-BE49-F238E27FC236}">
                              <a16:creationId xmlns:a16="http://schemas.microsoft.com/office/drawing/2014/main" id="{6DAEBCFD-D22F-7F99-4761-6DE335A426B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780984" y="4130976"/>
                        <a:ext cx="158040" cy="187920"/>
                      </p14:xfrm>
                    </p:contentPart>
                  </mc:Choice>
                  <mc:Fallback xmlns="">
                    <p:pic>
                      <p:nvPicPr>
                        <p:cNvPr id="63" name="Ink 62">
                          <a:extLst>
                            <a:ext uri="{FF2B5EF4-FFF2-40B4-BE49-F238E27FC236}">
                              <a16:creationId xmlns:a16="http://schemas.microsoft.com/office/drawing/2014/main" id="{6DAEBCFD-D22F-7F99-4761-6DE335A426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6"/>
                        <a:stretch>
                          <a:fillRect/>
                        </a:stretch>
                      </p:blipFill>
                      <p:spPr>
                        <a:xfrm>
                          <a:off x="3772344" y="4121976"/>
                          <a:ext cx="175680" cy="2055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67" name="Ink 66">
                          <a:extLst>
                            <a:ext uri="{FF2B5EF4-FFF2-40B4-BE49-F238E27FC236}">
                              <a16:creationId xmlns:a16="http://schemas.microsoft.com/office/drawing/2014/main" id="{6533BE45-6A80-E3EA-4867-E5DC32E79C9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479024" y="4022256"/>
                        <a:ext cx="370800" cy="209520"/>
                      </p14:xfrm>
                    </p:contentPart>
                  </mc:Choice>
                  <mc:Fallback xmlns="">
                    <p:pic>
                      <p:nvPicPr>
                        <p:cNvPr id="67" name="Ink 66">
                          <a:extLst>
                            <a:ext uri="{FF2B5EF4-FFF2-40B4-BE49-F238E27FC236}">
                              <a16:creationId xmlns:a16="http://schemas.microsoft.com/office/drawing/2014/main" id="{6533BE45-6A80-E3EA-4867-E5DC32E79C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8"/>
                        <a:stretch>
                          <a:fillRect/>
                        </a:stretch>
                      </p:blipFill>
                      <p:spPr>
                        <a:xfrm>
                          <a:off x="4470024" y="4013256"/>
                          <a:ext cx="388440" cy="2271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68" name="Ink 67">
                          <a:extLst>
                            <a:ext uri="{FF2B5EF4-FFF2-40B4-BE49-F238E27FC236}">
                              <a16:creationId xmlns:a16="http://schemas.microsoft.com/office/drawing/2014/main" id="{AC17E9CB-2527-25A9-2C90-A81414A1722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755864" y="3733536"/>
                        <a:ext cx="231840" cy="50040"/>
                      </p14:xfrm>
                    </p:contentPart>
                  </mc:Choice>
                  <mc:Fallback xmlns="">
                    <p:pic>
                      <p:nvPicPr>
                        <p:cNvPr id="68" name="Ink 67">
                          <a:extLst>
                            <a:ext uri="{FF2B5EF4-FFF2-40B4-BE49-F238E27FC236}">
                              <a16:creationId xmlns:a16="http://schemas.microsoft.com/office/drawing/2014/main" id="{AC17E9CB-2527-25A9-2C90-A81414A1722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4747224" y="3724536"/>
                          <a:ext cx="249480" cy="676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1">
                      <p14:nvContentPartPr>
                        <p14:cNvPr id="69" name="Ink 68">
                          <a:extLst>
                            <a:ext uri="{FF2B5EF4-FFF2-40B4-BE49-F238E27FC236}">
                              <a16:creationId xmlns:a16="http://schemas.microsoft.com/office/drawing/2014/main" id="{FCDB1777-0B43-21DD-2DCE-5FDFD1CD8F4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877904" y="3811656"/>
                        <a:ext cx="3240" cy="126720"/>
                      </p14:xfrm>
                    </p:contentPart>
                  </mc:Choice>
                  <mc:Fallback xmlns="">
                    <p:pic>
                      <p:nvPicPr>
                        <p:cNvPr id="69" name="Ink 68">
                          <a:extLst>
                            <a:ext uri="{FF2B5EF4-FFF2-40B4-BE49-F238E27FC236}">
                              <a16:creationId xmlns:a16="http://schemas.microsoft.com/office/drawing/2014/main" id="{FCDB1777-0B43-21DD-2DCE-5FDFD1CD8F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2"/>
                        <a:stretch>
                          <a:fillRect/>
                        </a:stretch>
                      </p:blipFill>
                      <p:spPr>
                        <a:xfrm>
                          <a:off x="4868904" y="3802656"/>
                          <a:ext cx="20880" cy="14436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3">
                      <p14:nvContentPartPr>
                        <p14:cNvPr id="70" name="Ink 69">
                          <a:extLst>
                            <a:ext uri="{FF2B5EF4-FFF2-40B4-BE49-F238E27FC236}">
                              <a16:creationId xmlns:a16="http://schemas.microsoft.com/office/drawing/2014/main" id="{9094585D-C0FB-61D1-4599-73D26D3CCC5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110104" y="3904896"/>
                        <a:ext cx="187200" cy="331560"/>
                      </p14:xfrm>
                    </p:contentPart>
                  </mc:Choice>
                  <mc:Fallback xmlns="">
                    <p:pic>
                      <p:nvPicPr>
                        <p:cNvPr id="70" name="Ink 69">
                          <a:extLst>
                            <a:ext uri="{FF2B5EF4-FFF2-40B4-BE49-F238E27FC236}">
                              <a16:creationId xmlns:a16="http://schemas.microsoft.com/office/drawing/2014/main" id="{9094585D-C0FB-61D1-4599-73D26D3CCC5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4"/>
                        <a:stretch>
                          <a:fillRect/>
                        </a:stretch>
                      </p:blipFill>
                      <p:spPr>
                        <a:xfrm>
                          <a:off x="5101464" y="3896256"/>
                          <a:ext cx="204840" cy="3492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5">
                      <p14:nvContentPartPr>
                        <p14:cNvPr id="71" name="Ink 70">
                          <a:extLst>
                            <a:ext uri="{FF2B5EF4-FFF2-40B4-BE49-F238E27FC236}">
                              <a16:creationId xmlns:a16="http://schemas.microsoft.com/office/drawing/2014/main" id="{FA64CDC5-597D-01B4-E6FC-E14F9D14B5F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091744" y="3862776"/>
                        <a:ext cx="396720" cy="78840"/>
                      </p14:xfrm>
                    </p:contentPart>
                  </mc:Choice>
                  <mc:Fallback xmlns="">
                    <p:pic>
                      <p:nvPicPr>
                        <p:cNvPr id="71" name="Ink 70">
                          <a:extLst>
                            <a:ext uri="{FF2B5EF4-FFF2-40B4-BE49-F238E27FC236}">
                              <a16:creationId xmlns:a16="http://schemas.microsoft.com/office/drawing/2014/main" id="{FA64CDC5-597D-01B4-E6FC-E14F9D14B5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6"/>
                        <a:stretch>
                          <a:fillRect/>
                        </a:stretch>
                      </p:blipFill>
                      <p:spPr>
                        <a:xfrm>
                          <a:off x="5082744" y="3854136"/>
                          <a:ext cx="414360" cy="96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7">
                      <p14:nvContentPartPr>
                        <p14:cNvPr id="72" name="Ink 71">
                          <a:extLst>
                            <a:ext uri="{FF2B5EF4-FFF2-40B4-BE49-F238E27FC236}">
                              <a16:creationId xmlns:a16="http://schemas.microsoft.com/office/drawing/2014/main" id="{B1CA8D7D-3557-0FBF-142D-AE2F2A9500A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479104" y="4000656"/>
                        <a:ext cx="483120" cy="214200"/>
                      </p14:xfrm>
                    </p:contentPart>
                  </mc:Choice>
                  <mc:Fallback xmlns="">
                    <p:pic>
                      <p:nvPicPr>
                        <p:cNvPr id="72" name="Ink 71">
                          <a:extLst>
                            <a:ext uri="{FF2B5EF4-FFF2-40B4-BE49-F238E27FC236}">
                              <a16:creationId xmlns:a16="http://schemas.microsoft.com/office/drawing/2014/main" id="{B1CA8D7D-3557-0FBF-142D-AE2F2A9500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8"/>
                        <a:stretch>
                          <a:fillRect/>
                        </a:stretch>
                      </p:blipFill>
                      <p:spPr>
                        <a:xfrm>
                          <a:off x="5470464" y="3992016"/>
                          <a:ext cx="500760" cy="2318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4DC859E-38DC-AD38-9C85-97A5526C08D8}"/>
                  </a:ext>
                </a:extLst>
              </p:cNvPr>
              <p:cNvGrpSpPr/>
              <p:nvPr/>
            </p:nvGrpSpPr>
            <p:grpSpPr>
              <a:xfrm>
                <a:off x="6748464" y="3943776"/>
                <a:ext cx="429840" cy="459360"/>
                <a:chOff x="6748464" y="3943776"/>
                <a:chExt cx="429840" cy="459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C3790FCA-0A26-AEFA-E796-F7E7A2048C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48464" y="3943776"/>
                    <a:ext cx="269280" cy="279360"/>
                  </p14:xfrm>
                </p:contentPart>
              </mc:Choice>
              <mc:Fallback xmlns="">
                <p:pic>
                  <p:nvPicPr>
                    <p:cNvPr id="80" name="Ink 79">
                      <a:extLst>
                        <a:ext uri="{FF2B5EF4-FFF2-40B4-BE49-F238E27FC236}">
                          <a16:creationId xmlns:a16="http://schemas.microsoft.com/office/drawing/2014/main" id="{C3790FCA-0A26-AEFA-E796-F7E7A2048CF3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6739824" y="3934776"/>
                      <a:ext cx="286920" cy="29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81" name="Ink 80">
                      <a:extLst>
                        <a:ext uri="{FF2B5EF4-FFF2-40B4-BE49-F238E27FC236}">
                          <a16:creationId xmlns:a16="http://schemas.microsoft.com/office/drawing/2014/main" id="{FBAFDFCC-7EE7-6950-DE81-5D15110C04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25744" y="4155456"/>
                    <a:ext cx="52560" cy="247680"/>
                  </p14:xfrm>
                </p:contentPart>
              </mc:Choice>
              <mc:Fallback xmlns="">
                <p:pic>
                  <p:nvPicPr>
                    <p:cNvPr id="81" name="Ink 80">
                      <a:extLst>
                        <a:ext uri="{FF2B5EF4-FFF2-40B4-BE49-F238E27FC236}">
                          <a16:creationId xmlns:a16="http://schemas.microsoft.com/office/drawing/2014/main" id="{FBAFDFCC-7EE7-6950-DE81-5D15110C04E9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7117104" y="4146816"/>
                      <a:ext cx="70200" cy="265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01DB4162-FCD8-6E5D-78F1-7C7C27C732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15664" y="4012536"/>
                    <a:ext cx="9720" cy="24840"/>
                  </p14:xfrm>
                </p:contentPart>
              </mc:Choice>
              <mc:Fallback xmlns="">
                <p:pic>
                  <p:nvPicPr>
                    <p:cNvPr id="82" name="Ink 81">
                      <a:extLst>
                        <a:ext uri="{FF2B5EF4-FFF2-40B4-BE49-F238E27FC236}">
                          <a16:creationId xmlns:a16="http://schemas.microsoft.com/office/drawing/2014/main" id="{01DB4162-FCD8-6E5D-78F1-7C7C27C7324E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7106664" y="4003896"/>
                      <a:ext cx="27360" cy="42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10DD54B8-5F09-DDAC-D8D9-18B2DFFA92AD}"/>
                  </a:ext>
                </a:extLst>
              </p:cNvPr>
              <p:cNvGrpSpPr/>
              <p:nvPr/>
            </p:nvGrpSpPr>
            <p:grpSpPr>
              <a:xfrm>
                <a:off x="7344624" y="4070136"/>
                <a:ext cx="159840" cy="88920"/>
                <a:chOff x="7344624" y="4070136"/>
                <a:chExt cx="159840" cy="88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83" name="Ink 82">
                      <a:extLst>
                        <a:ext uri="{FF2B5EF4-FFF2-40B4-BE49-F238E27FC236}">
                          <a16:creationId xmlns:a16="http://schemas.microsoft.com/office/drawing/2014/main" id="{C1F0113B-BF42-CED7-8B55-CBB19F2375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44624" y="4070136"/>
                    <a:ext cx="126000" cy="4680"/>
                  </p14:xfrm>
                </p:contentPart>
              </mc:Choice>
              <mc:Fallback xmlns="">
                <p:pic>
                  <p:nvPicPr>
                    <p:cNvPr id="83" name="Ink 82">
                      <a:extLst>
                        <a:ext uri="{FF2B5EF4-FFF2-40B4-BE49-F238E27FC236}">
                          <a16:creationId xmlns:a16="http://schemas.microsoft.com/office/drawing/2014/main" id="{C1F0113B-BF42-CED7-8B55-CBB19F2375E9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7335984" y="4061136"/>
                      <a:ext cx="14364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15E36443-78C7-8F0D-8632-89EF4DA643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70184" y="4158696"/>
                    <a:ext cx="134280" cy="360"/>
                  </p14:xfrm>
                </p:contentPart>
              </mc:Choice>
              <mc:Fallback xmlns="">
                <p:pic>
                  <p:nvPicPr>
                    <p:cNvPr id="84" name="Ink 83">
                      <a:extLst>
                        <a:ext uri="{FF2B5EF4-FFF2-40B4-BE49-F238E27FC236}">
                          <a16:creationId xmlns:a16="http://schemas.microsoft.com/office/drawing/2014/main" id="{15E36443-78C7-8F0D-8632-89EF4DA6435A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7361544" y="4149696"/>
                      <a:ext cx="1519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881D39E6-DD63-5D33-A4BD-0D1A76F82B6A}"/>
                  </a:ext>
                </a:extLst>
              </p:cNvPr>
              <p:cNvGrpSpPr/>
              <p:nvPr/>
            </p:nvGrpSpPr>
            <p:grpSpPr>
              <a:xfrm>
                <a:off x="7688424" y="3896616"/>
                <a:ext cx="168120" cy="191160"/>
                <a:chOff x="7688424" y="3896616"/>
                <a:chExt cx="168120" cy="191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85" name="Ink 84">
                      <a:extLst>
                        <a:ext uri="{FF2B5EF4-FFF2-40B4-BE49-F238E27FC236}">
                          <a16:creationId xmlns:a16="http://schemas.microsoft.com/office/drawing/2014/main" id="{1B78635C-1C7D-4A60-CE30-1C1023FDA8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88424" y="4015776"/>
                    <a:ext cx="168120" cy="360"/>
                  </p14:xfrm>
                </p:contentPart>
              </mc:Choice>
              <mc:Fallback xmlns="">
                <p:pic>
                  <p:nvPicPr>
                    <p:cNvPr id="85" name="Ink 84">
                      <a:extLst>
                        <a:ext uri="{FF2B5EF4-FFF2-40B4-BE49-F238E27FC236}">
                          <a16:creationId xmlns:a16="http://schemas.microsoft.com/office/drawing/2014/main" id="{1B78635C-1C7D-4A60-CE30-1C1023FDA846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7679424" y="4007136"/>
                      <a:ext cx="1857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7AF61E8F-2908-66AD-0962-651786E984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70504" y="3896616"/>
                    <a:ext cx="360" cy="191160"/>
                  </p14:xfrm>
                </p:contentPart>
              </mc:Choice>
              <mc:Fallback xmlns="">
                <p:pic>
                  <p:nvPicPr>
                    <p:cNvPr id="86" name="Ink 85">
                      <a:extLst>
                        <a:ext uri="{FF2B5EF4-FFF2-40B4-BE49-F238E27FC236}">
                          <a16:creationId xmlns:a16="http://schemas.microsoft.com/office/drawing/2014/main" id="{7AF61E8F-2908-66AD-0962-651786E984DB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7761504" y="3887616"/>
                      <a:ext cx="18000" cy="208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7AF4CEB9-91C4-E14A-3144-492D76A14A2D}"/>
                      </a:ext>
                    </a:extLst>
                  </p14:cNvPr>
                  <p14:cNvContentPartPr/>
                  <p14:nvPr/>
                </p14:nvContentPartPr>
                <p14:xfrm>
                  <a:off x="7701744" y="4201176"/>
                  <a:ext cx="163800" cy="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7AF4CEB9-91C4-E14A-3144-492D76A14A2D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693104" y="4192536"/>
                    <a:ext cx="181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A3F48CFB-2D41-381E-7407-6AD114F790B2}"/>
                      </a:ext>
                    </a:extLst>
                  </p14:cNvPr>
                  <p14:cNvContentPartPr/>
                  <p14:nvPr/>
                </p14:nvContentPartPr>
                <p14:xfrm>
                  <a:off x="8023944" y="3846216"/>
                  <a:ext cx="14400" cy="59364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A3F48CFB-2D41-381E-7407-6AD114F790B2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015304" y="3837576"/>
                    <a:ext cx="32040" cy="611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17AFD47-782F-D265-7E0B-72013D2AFF39}"/>
                    </a:ext>
                  </a:extLst>
                </p14:cNvPr>
                <p14:cNvContentPartPr/>
                <p14:nvPr/>
              </p14:nvContentPartPr>
              <p14:xfrm>
                <a:off x="978744" y="3439776"/>
                <a:ext cx="24120" cy="1181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17AFD47-782F-D265-7E0B-72013D2AFF3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70104" y="3430776"/>
                  <a:ext cx="41760" cy="11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8517D61-5DB3-1B9A-3CB6-405C8E619BBC}"/>
                    </a:ext>
                  </a:extLst>
                </p14:cNvPr>
                <p14:cNvContentPartPr/>
                <p14:nvPr/>
              </p14:nvContentPartPr>
              <p14:xfrm>
                <a:off x="954624" y="3382896"/>
                <a:ext cx="5241960" cy="1548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8517D61-5DB3-1B9A-3CB6-405C8E619BB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45984" y="3373896"/>
                  <a:ext cx="5259600" cy="1566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96643945-42C3-F50B-C315-E6EF0558BF17}"/>
                </a:ext>
              </a:extLst>
            </p:cNvPr>
            <p:cNvGrpSpPr/>
            <p:nvPr/>
          </p:nvGrpSpPr>
          <p:grpSpPr>
            <a:xfrm>
              <a:off x="2776224" y="5186136"/>
              <a:ext cx="1877760" cy="489600"/>
              <a:chOff x="2776224" y="5186136"/>
              <a:chExt cx="187776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7DBA76DE-2143-00C3-B5BF-324E75BF16DC}"/>
                      </a:ext>
                    </a:extLst>
                  </p14:cNvPr>
                  <p14:cNvContentPartPr/>
                  <p14:nvPr/>
                </p14:nvContentPartPr>
                <p14:xfrm>
                  <a:off x="2776224" y="5248416"/>
                  <a:ext cx="253080" cy="26316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7DBA76DE-2143-00C3-B5BF-324E75BF16DC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767584" y="5239416"/>
                    <a:ext cx="2707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893EC005-A861-F665-4A01-1799BD8BB0B6}"/>
                      </a:ext>
                    </a:extLst>
                  </p14:cNvPr>
                  <p14:cNvContentPartPr/>
                  <p14:nvPr/>
                </p14:nvContentPartPr>
                <p14:xfrm>
                  <a:off x="3106704" y="5409336"/>
                  <a:ext cx="75240" cy="246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893EC005-A861-F665-4A01-1799BD8BB0B6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098064" y="5400336"/>
                    <a:ext cx="92880" cy="26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29627C2E-D004-223B-136F-6D101C314E26}"/>
                      </a:ext>
                    </a:extLst>
                  </p14:cNvPr>
                  <p14:cNvContentPartPr/>
                  <p14:nvPr/>
                </p14:nvContentPartPr>
                <p14:xfrm>
                  <a:off x="3129384" y="5300616"/>
                  <a:ext cx="24480" cy="4248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29627C2E-D004-223B-136F-6D101C314E26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120744" y="5291976"/>
                    <a:ext cx="4212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9B4B77EE-55C2-D75C-D5FE-FCDE1E87F876}"/>
                      </a:ext>
                    </a:extLst>
                  </p14:cNvPr>
                  <p14:cNvContentPartPr/>
                  <p14:nvPr/>
                </p14:nvContentPartPr>
                <p14:xfrm>
                  <a:off x="3365904" y="5306376"/>
                  <a:ext cx="88920" cy="3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9B4B77EE-55C2-D75C-D5FE-FCDE1E87F876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357264" y="5297736"/>
                    <a:ext cx="10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F2DC5D97-CBBC-9389-01E0-A7B59B98C207}"/>
                      </a:ext>
                    </a:extLst>
                  </p14:cNvPr>
                  <p14:cNvContentPartPr/>
                  <p14:nvPr/>
                </p14:nvContentPartPr>
                <p14:xfrm>
                  <a:off x="3383184" y="5425896"/>
                  <a:ext cx="103680" cy="324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F2DC5D97-CBBC-9389-01E0-A7B59B98C207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374184" y="5417256"/>
                    <a:ext cx="1213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50D1078E-6E81-813C-CE88-310C0591DE70}"/>
                      </a:ext>
                    </a:extLst>
                  </p14:cNvPr>
                  <p14:cNvContentPartPr/>
                  <p14:nvPr/>
                </p14:nvContentPartPr>
                <p14:xfrm>
                  <a:off x="3635544" y="5186136"/>
                  <a:ext cx="217800" cy="44208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50D1078E-6E81-813C-CE88-310C0591DE7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626544" y="5177136"/>
                    <a:ext cx="235440" cy="45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51D4FCE3-F24C-C742-5A36-9323F470A27F}"/>
                      </a:ext>
                    </a:extLst>
                  </p14:cNvPr>
                  <p14:cNvContentPartPr/>
                  <p14:nvPr/>
                </p14:nvContentPartPr>
                <p14:xfrm>
                  <a:off x="3950184" y="5307456"/>
                  <a:ext cx="133200" cy="20304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51D4FCE3-F24C-C742-5A36-9323F470A27F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941184" y="5298816"/>
                    <a:ext cx="15084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4CDA0BBD-7D55-688D-22B3-07D8DA4C354C}"/>
                      </a:ext>
                    </a:extLst>
                  </p14:cNvPr>
                  <p14:cNvContentPartPr/>
                  <p14:nvPr/>
                </p14:nvContentPartPr>
                <p14:xfrm>
                  <a:off x="4195344" y="5479536"/>
                  <a:ext cx="48240" cy="19620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4CDA0BBD-7D55-688D-22B3-07D8DA4C354C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186704" y="5470896"/>
                    <a:ext cx="6588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58D3EEFC-6B32-5E6D-7374-F57FC9B3ACB9}"/>
                      </a:ext>
                    </a:extLst>
                  </p14:cNvPr>
                  <p14:cNvContentPartPr/>
                  <p14:nvPr/>
                </p14:nvContentPartPr>
                <p14:xfrm>
                  <a:off x="4201824" y="5357856"/>
                  <a:ext cx="19440" cy="349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58D3EEFC-6B32-5E6D-7374-F57FC9B3ACB9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192824" y="5349216"/>
                    <a:ext cx="3708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3A223A5A-BB4F-7F5F-BCDD-DBAA7157F3CC}"/>
                      </a:ext>
                    </a:extLst>
                  </p14:cNvPr>
                  <p14:cNvContentPartPr/>
                  <p14:nvPr/>
                </p14:nvContentPartPr>
                <p14:xfrm>
                  <a:off x="4363824" y="5351016"/>
                  <a:ext cx="130680" cy="68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3A223A5A-BB4F-7F5F-BCDD-DBAA7157F3CC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4354824" y="5342376"/>
                    <a:ext cx="14832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1C8ECA2C-9AB5-FE3D-A10B-25E5B9C08FE3}"/>
                      </a:ext>
                    </a:extLst>
                  </p14:cNvPr>
                  <p14:cNvContentPartPr/>
                  <p14:nvPr/>
                </p14:nvContentPartPr>
                <p14:xfrm>
                  <a:off x="4644264" y="5235096"/>
                  <a:ext cx="9720" cy="32904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1C8ECA2C-9AB5-FE3D-A10B-25E5B9C08FE3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635264" y="5226096"/>
                    <a:ext cx="27360" cy="346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9A1763-899B-43CA-FA9F-2D211DD5CFB9}"/>
              </a:ext>
            </a:extLst>
          </p:cNvPr>
          <p:cNvGrpSpPr/>
          <p:nvPr/>
        </p:nvGrpSpPr>
        <p:grpSpPr>
          <a:xfrm>
            <a:off x="7265201" y="3554532"/>
            <a:ext cx="1036080" cy="556560"/>
            <a:chOff x="7265201" y="3554532"/>
            <a:chExt cx="1036080" cy="55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061809A-1F66-696B-9D47-6E360F49EE0D}"/>
                    </a:ext>
                  </a:extLst>
                </p14:cNvPr>
                <p14:cNvContentPartPr/>
                <p14:nvPr/>
              </p14:nvContentPartPr>
              <p14:xfrm>
                <a:off x="7278161" y="3649932"/>
                <a:ext cx="360" cy="306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061809A-1F66-696B-9D47-6E360F49EE0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269161" y="3641292"/>
                  <a:ext cx="180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667B064-EDF1-8389-FCFC-15F5C126B51E}"/>
                    </a:ext>
                  </a:extLst>
                </p14:cNvPr>
                <p14:cNvContentPartPr/>
                <p14:nvPr/>
              </p14:nvContentPartPr>
              <p14:xfrm>
                <a:off x="7265201" y="3588372"/>
                <a:ext cx="420840" cy="365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667B064-EDF1-8389-FCFC-15F5C126B51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256201" y="3579372"/>
                  <a:ext cx="43848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D4D6D50-8B3F-A912-B4BB-30398808534F}"/>
                    </a:ext>
                  </a:extLst>
                </p14:cNvPr>
                <p14:cNvContentPartPr/>
                <p14:nvPr/>
              </p14:nvContentPartPr>
              <p14:xfrm>
                <a:off x="7590641" y="3740652"/>
                <a:ext cx="88560" cy="370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D4D6D50-8B3F-A912-B4BB-30398808534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581641" y="3731652"/>
                  <a:ext cx="10620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8CC5EE2-85AF-CF61-A5E5-3951485F84DE}"/>
                    </a:ext>
                  </a:extLst>
                </p14:cNvPr>
                <p14:cNvContentPartPr/>
                <p14:nvPr/>
              </p14:nvContentPartPr>
              <p14:xfrm>
                <a:off x="7731041" y="3554532"/>
                <a:ext cx="570240" cy="402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8CC5EE2-85AF-CF61-A5E5-3951485F84D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722401" y="3545532"/>
                  <a:ext cx="5878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2021163-C77B-BDC3-0AF8-9DE41BC7342C}"/>
                    </a:ext>
                  </a:extLst>
                </p14:cNvPr>
                <p14:cNvContentPartPr/>
                <p14:nvPr/>
              </p14:nvContentPartPr>
              <p14:xfrm>
                <a:off x="7469321" y="3643452"/>
                <a:ext cx="21960" cy="50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2021163-C77B-BDC3-0AF8-9DE41BC7342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460321" y="3634812"/>
                  <a:ext cx="39600" cy="6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1878E38-6CDD-7ED6-90EC-32DE5C2D4C19}"/>
                  </a:ext>
                </a:extLst>
              </p14:cNvPr>
              <p14:cNvContentPartPr/>
              <p14:nvPr/>
            </p14:nvContentPartPr>
            <p14:xfrm>
              <a:off x="6415601" y="1188612"/>
              <a:ext cx="575280" cy="3164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1878E38-6CDD-7ED6-90EC-32DE5C2D4C19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406601" y="1179612"/>
                <a:ext cx="592920" cy="33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C5176C3-F004-C586-E4CD-F4967DF6B26B}"/>
              </a:ext>
            </a:extLst>
          </p:cNvPr>
          <p:cNvGrpSpPr/>
          <p:nvPr/>
        </p:nvGrpSpPr>
        <p:grpSpPr>
          <a:xfrm>
            <a:off x="6707201" y="1173492"/>
            <a:ext cx="888840" cy="490680"/>
            <a:chOff x="6707201" y="1173492"/>
            <a:chExt cx="88884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FC078D1-625B-8C6F-DA8C-3CA2776A6444}"/>
                    </a:ext>
                  </a:extLst>
                </p14:cNvPr>
                <p14:cNvContentPartPr/>
                <p14:nvPr/>
              </p14:nvContentPartPr>
              <p14:xfrm>
                <a:off x="7017161" y="1306692"/>
                <a:ext cx="578880" cy="357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FC078D1-625B-8C6F-DA8C-3CA2776A644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008161" y="1297692"/>
                  <a:ext cx="59652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C5BA290-EDD0-DD08-517D-8B8A35A624E6}"/>
                    </a:ext>
                  </a:extLst>
                </p14:cNvPr>
                <p14:cNvContentPartPr/>
                <p14:nvPr/>
              </p14:nvContentPartPr>
              <p14:xfrm>
                <a:off x="6707201" y="1173492"/>
                <a:ext cx="50760" cy="59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C5BA290-EDD0-DD08-517D-8B8A35A624E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698561" y="1164492"/>
                  <a:ext cx="68400" cy="76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AC6743B2-3CF7-6070-2CF9-2AADCEF4A0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8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68"/>
    </mc:Choice>
    <mc:Fallback xmlns="">
      <p:transition advClick="0" advTm="3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DD0F22-66F9-F21C-E5C6-A15AAA6512B4}"/>
              </a:ext>
            </a:extLst>
          </p:cNvPr>
          <p:cNvSpPr txBox="1"/>
          <p:nvPr/>
        </p:nvSpPr>
        <p:spPr>
          <a:xfrm>
            <a:off x="1390128" y="-127239"/>
            <a:ext cx="6849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But Quantum spins are different !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39586C1F-A1F6-C468-2B37-44D193CEC591}"/>
              </a:ext>
            </a:extLst>
          </p:cNvPr>
          <p:cNvGrpSpPr/>
          <p:nvPr/>
        </p:nvGrpSpPr>
        <p:grpSpPr>
          <a:xfrm>
            <a:off x="549264" y="3696096"/>
            <a:ext cx="8326080" cy="3150360"/>
            <a:chOff x="549264" y="3696096"/>
            <a:chExt cx="8326080" cy="3150360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A78001E-AE6B-7C8C-6757-BB1ABFE29FB4}"/>
                </a:ext>
              </a:extLst>
            </p:cNvPr>
            <p:cNvGrpSpPr/>
            <p:nvPr/>
          </p:nvGrpSpPr>
          <p:grpSpPr>
            <a:xfrm>
              <a:off x="730344" y="3982296"/>
              <a:ext cx="500400" cy="475200"/>
              <a:chOff x="730344" y="3982296"/>
              <a:chExt cx="500400" cy="47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003DD1C4-D99F-977C-9E2A-22825B491EAF}"/>
                      </a:ext>
                    </a:extLst>
                  </p14:cNvPr>
                  <p14:cNvContentPartPr/>
                  <p14:nvPr/>
                </p14:nvContentPartPr>
                <p14:xfrm>
                  <a:off x="730344" y="3982296"/>
                  <a:ext cx="200880" cy="4752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003DD1C4-D99F-977C-9E2A-22825B491EAF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21344" y="3973656"/>
                    <a:ext cx="218520" cy="49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91E0F06E-179B-D7D2-1F69-81AAA080B779}"/>
                      </a:ext>
                    </a:extLst>
                  </p14:cNvPr>
                  <p14:cNvContentPartPr/>
                  <p14:nvPr/>
                </p14:nvContentPartPr>
                <p14:xfrm>
                  <a:off x="1002864" y="4122336"/>
                  <a:ext cx="227880" cy="3214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91E0F06E-179B-D7D2-1F69-81AAA080B77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94224" y="4113696"/>
                    <a:ext cx="245520" cy="339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27E8012-B832-DE4C-3EA8-479A0C517B8F}"/>
                </a:ext>
              </a:extLst>
            </p:cNvPr>
            <p:cNvGrpSpPr/>
            <p:nvPr/>
          </p:nvGrpSpPr>
          <p:grpSpPr>
            <a:xfrm>
              <a:off x="549264" y="4677816"/>
              <a:ext cx="733320" cy="680400"/>
              <a:chOff x="549264" y="4677816"/>
              <a:chExt cx="733320" cy="68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D9C863D6-CCDF-593C-4D92-B5F61F9B6BBF}"/>
                      </a:ext>
                    </a:extLst>
                  </p14:cNvPr>
                  <p14:cNvContentPartPr/>
                  <p14:nvPr/>
                </p14:nvContentPartPr>
                <p14:xfrm>
                  <a:off x="626304" y="4748736"/>
                  <a:ext cx="248760" cy="3996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D9C863D6-CCDF-593C-4D92-B5F61F9B6BB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17304" y="4740096"/>
                    <a:ext cx="266400" cy="41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869A4DB7-4606-4B11-4B51-424F9C5E0E3A}"/>
                      </a:ext>
                    </a:extLst>
                  </p14:cNvPr>
                  <p14:cNvContentPartPr/>
                  <p14:nvPr/>
                </p14:nvContentPartPr>
                <p14:xfrm>
                  <a:off x="914304" y="4811736"/>
                  <a:ext cx="280800" cy="3826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869A4DB7-4606-4B11-4B51-424F9C5E0E3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05664" y="4803096"/>
                    <a:ext cx="298440" cy="40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3E3A770F-3440-F2BF-13C1-40D4ECB7D65D}"/>
                      </a:ext>
                    </a:extLst>
                  </p14:cNvPr>
                  <p14:cNvContentPartPr/>
                  <p14:nvPr/>
                </p14:nvContentPartPr>
                <p14:xfrm>
                  <a:off x="549264" y="5328336"/>
                  <a:ext cx="733320" cy="2988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3E3A770F-3440-F2BF-13C1-40D4ECB7D65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40264" y="5319696"/>
                    <a:ext cx="75096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83281805-11C4-51D3-2DD5-63B7C12F0943}"/>
                      </a:ext>
                    </a:extLst>
                  </p14:cNvPr>
                  <p14:cNvContentPartPr/>
                  <p14:nvPr/>
                </p14:nvContentPartPr>
                <p14:xfrm>
                  <a:off x="721704" y="4677816"/>
                  <a:ext cx="522360" cy="2484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83281805-11C4-51D3-2DD5-63B7C12F0943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13064" y="4669176"/>
                    <a:ext cx="540000" cy="42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D86F3F85-82C4-9F5D-8C97-505A5BC54F49}"/>
                </a:ext>
              </a:extLst>
            </p:cNvPr>
            <p:cNvGrpSpPr/>
            <p:nvPr/>
          </p:nvGrpSpPr>
          <p:grpSpPr>
            <a:xfrm>
              <a:off x="3347184" y="3696096"/>
              <a:ext cx="5528160" cy="3150360"/>
              <a:chOff x="3347184" y="3696096"/>
              <a:chExt cx="5528160" cy="315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1AC9FF35-FC9C-FC00-1812-5561622405C2}"/>
                      </a:ext>
                    </a:extLst>
                  </p14:cNvPr>
                  <p14:cNvContentPartPr/>
                  <p14:nvPr/>
                </p14:nvContentPartPr>
                <p14:xfrm>
                  <a:off x="3347184" y="4067976"/>
                  <a:ext cx="353160" cy="34236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1AC9FF35-FC9C-FC00-1812-5561622405C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338544" y="4059336"/>
                    <a:ext cx="370800" cy="36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6E98172B-6802-1F1F-FB0A-BB32B61F2163}"/>
                      </a:ext>
                    </a:extLst>
                  </p14:cNvPr>
                  <p14:cNvContentPartPr/>
                  <p14:nvPr/>
                </p14:nvContentPartPr>
                <p14:xfrm>
                  <a:off x="3745704" y="4298376"/>
                  <a:ext cx="103320" cy="21564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6E98172B-6802-1F1F-FB0A-BB32B61F2163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737064" y="4289736"/>
                    <a:ext cx="120960" cy="23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8ED030D3-898B-0CE4-1669-4E03B3BB1476}"/>
                      </a:ext>
                    </a:extLst>
                  </p14:cNvPr>
                  <p14:cNvContentPartPr/>
                  <p14:nvPr/>
                </p14:nvContentPartPr>
                <p14:xfrm>
                  <a:off x="3742824" y="4402776"/>
                  <a:ext cx="151920" cy="1224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8ED030D3-898B-0CE4-1669-4E03B3BB1476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734184" y="4393776"/>
                    <a:ext cx="16956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CF58B555-49A3-42C9-9CCE-1B326AC10E46}"/>
                      </a:ext>
                    </a:extLst>
                  </p14:cNvPr>
                  <p14:cNvContentPartPr/>
                  <p14:nvPr/>
                </p14:nvContentPartPr>
                <p14:xfrm>
                  <a:off x="4113624" y="4188576"/>
                  <a:ext cx="105120" cy="36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CF58B555-49A3-42C9-9CCE-1B326AC10E4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104984" y="4179576"/>
                    <a:ext cx="12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53567194-15B0-9926-2CB9-EE5B364E74E9}"/>
                      </a:ext>
                    </a:extLst>
                  </p14:cNvPr>
                  <p14:cNvContentPartPr/>
                  <p14:nvPr/>
                </p14:nvContentPartPr>
                <p14:xfrm>
                  <a:off x="4128744" y="4254096"/>
                  <a:ext cx="147960" cy="1188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53567194-15B0-9926-2CB9-EE5B364E74E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119744" y="4245096"/>
                    <a:ext cx="165600" cy="2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B3276E93-7534-7749-6000-4F28E505CE7C}"/>
                      </a:ext>
                    </a:extLst>
                  </p14:cNvPr>
                  <p14:cNvContentPartPr/>
                  <p14:nvPr/>
                </p14:nvContentPartPr>
                <p14:xfrm>
                  <a:off x="4495224" y="3938736"/>
                  <a:ext cx="307800" cy="39888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B3276E93-7534-7749-6000-4F28E505CE7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486584" y="3930096"/>
                    <a:ext cx="325440" cy="41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0EA17F6D-D708-C3D3-344C-65D39439A77F}"/>
                      </a:ext>
                    </a:extLst>
                  </p14:cNvPr>
                  <p14:cNvContentPartPr/>
                  <p14:nvPr/>
                </p14:nvContentPartPr>
                <p14:xfrm>
                  <a:off x="4773144" y="4224216"/>
                  <a:ext cx="111960" cy="23724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0EA17F6D-D708-C3D3-344C-65D39439A77F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764144" y="4215576"/>
                    <a:ext cx="12960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A6A70643-E31D-E0A0-2D33-A1563E8B7DCA}"/>
                      </a:ext>
                    </a:extLst>
                  </p14:cNvPr>
                  <p14:cNvContentPartPr/>
                  <p14:nvPr/>
                </p14:nvContentPartPr>
                <p14:xfrm>
                  <a:off x="4763784" y="4326816"/>
                  <a:ext cx="118080" cy="432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A6A70643-E31D-E0A0-2D33-A1563E8B7DC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755144" y="4318176"/>
                    <a:ext cx="135720" cy="2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86DA433E-63F7-CEA6-6C3E-8FE1A4F1FF9D}"/>
                      </a:ext>
                    </a:extLst>
                  </p14:cNvPr>
                  <p14:cNvContentPartPr/>
                  <p14:nvPr/>
                </p14:nvContentPartPr>
                <p14:xfrm>
                  <a:off x="5057904" y="4103256"/>
                  <a:ext cx="317880" cy="25776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86DA433E-63F7-CEA6-6C3E-8FE1A4F1FF9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049264" y="4094256"/>
                    <a:ext cx="335520" cy="27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187ED97A-4B45-F15D-04A3-A5F33DEA4885}"/>
                      </a:ext>
                    </a:extLst>
                  </p14:cNvPr>
                  <p14:cNvContentPartPr/>
                  <p14:nvPr/>
                </p14:nvContentPartPr>
                <p14:xfrm>
                  <a:off x="5447784" y="4043856"/>
                  <a:ext cx="152640" cy="31248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187ED97A-4B45-F15D-04A3-A5F33DEA48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439144" y="4035216"/>
                    <a:ext cx="170280" cy="33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DAC1C90A-83AC-E1B4-1D8E-792E1D3D5C60}"/>
                      </a:ext>
                    </a:extLst>
                  </p14:cNvPr>
                  <p14:cNvContentPartPr/>
                  <p14:nvPr/>
                </p14:nvContentPartPr>
                <p14:xfrm>
                  <a:off x="5019384" y="3696096"/>
                  <a:ext cx="1402560" cy="43236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DAC1C90A-83AC-E1B4-1D8E-792E1D3D5C60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010744" y="3687456"/>
                    <a:ext cx="1420200" cy="45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DEE17567-B01A-6C75-CD4C-F89BEFEB2A1E}"/>
                      </a:ext>
                    </a:extLst>
                  </p14:cNvPr>
                  <p14:cNvContentPartPr/>
                  <p14:nvPr/>
                </p14:nvContentPartPr>
                <p14:xfrm>
                  <a:off x="6285144" y="4048896"/>
                  <a:ext cx="177480" cy="1303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DEE17567-B01A-6C75-CD4C-F89BEFEB2A1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276144" y="4040256"/>
                    <a:ext cx="19512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001E5B31-907A-3DFD-79E4-4E4847A56A7E}"/>
                      </a:ext>
                    </a:extLst>
                  </p14:cNvPr>
                  <p14:cNvContentPartPr/>
                  <p14:nvPr/>
                </p14:nvContentPartPr>
                <p14:xfrm>
                  <a:off x="6665664" y="3719496"/>
                  <a:ext cx="229680" cy="78948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001E5B31-907A-3DFD-79E4-4E4847A56A7E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56664" y="3710496"/>
                    <a:ext cx="247320" cy="80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E61B19BB-D7FC-20A1-87B4-712E2F454EC8}"/>
                      </a:ext>
                    </a:extLst>
                  </p14:cNvPr>
                  <p14:cNvContentPartPr/>
                  <p14:nvPr/>
                </p14:nvContentPartPr>
                <p14:xfrm>
                  <a:off x="6822264" y="3922176"/>
                  <a:ext cx="30240" cy="16308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E61B19BB-D7FC-20A1-87B4-712E2F454EC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813264" y="3913536"/>
                    <a:ext cx="4788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5C0C6344-BD2B-D4D1-3C9F-C33C474E8D4A}"/>
                      </a:ext>
                    </a:extLst>
                  </p14:cNvPr>
                  <p14:cNvContentPartPr/>
                  <p14:nvPr/>
                </p14:nvContentPartPr>
                <p14:xfrm>
                  <a:off x="7064184" y="3945216"/>
                  <a:ext cx="162720" cy="200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5C0C6344-BD2B-D4D1-3C9F-C33C474E8D4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055184" y="3936576"/>
                    <a:ext cx="180360" cy="21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201DF805-5AA4-51AF-1534-EB2A74C7414F}"/>
                      </a:ext>
                    </a:extLst>
                  </p14:cNvPr>
                  <p14:cNvContentPartPr/>
                  <p14:nvPr/>
                </p14:nvContentPartPr>
                <p14:xfrm>
                  <a:off x="6816504" y="4269576"/>
                  <a:ext cx="102240" cy="14652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201DF805-5AA4-51AF-1534-EB2A74C7414F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807504" y="4260936"/>
                    <a:ext cx="119880" cy="16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39BA365C-7A17-FC50-963B-E6BC6C18CAFF}"/>
                      </a:ext>
                    </a:extLst>
                  </p14:cNvPr>
                  <p14:cNvContentPartPr/>
                  <p14:nvPr/>
                </p14:nvContentPartPr>
                <p14:xfrm>
                  <a:off x="7129344" y="4394856"/>
                  <a:ext cx="157680" cy="3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39BA365C-7A17-FC50-963B-E6BC6C18CAFF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120344" y="4385856"/>
                    <a:ext cx="175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F95674AB-824E-901D-FAEE-36B3D5A338EE}"/>
                      </a:ext>
                    </a:extLst>
                  </p14:cNvPr>
                  <p14:cNvContentPartPr/>
                  <p14:nvPr/>
                </p14:nvContentPartPr>
                <p14:xfrm>
                  <a:off x="7371624" y="4282536"/>
                  <a:ext cx="3240" cy="1839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F95674AB-824E-901D-FAEE-36B3D5A338E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362624" y="4273536"/>
                    <a:ext cx="2088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9A109DAA-73AB-4384-1C1A-5AC8C07F9DB4}"/>
                      </a:ext>
                    </a:extLst>
                  </p14:cNvPr>
                  <p14:cNvContentPartPr/>
                  <p14:nvPr/>
                </p14:nvContentPartPr>
                <p14:xfrm>
                  <a:off x="7392144" y="3752976"/>
                  <a:ext cx="183600" cy="81648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9A109DAA-73AB-4384-1C1A-5AC8C07F9DB4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383504" y="3744336"/>
                    <a:ext cx="201240" cy="83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4EDEC08B-EE65-9272-8839-A030CAF65741}"/>
                      </a:ext>
                    </a:extLst>
                  </p14:cNvPr>
                  <p14:cNvContentPartPr/>
                  <p14:nvPr/>
                </p14:nvContentPartPr>
                <p14:xfrm>
                  <a:off x="3500904" y="5235096"/>
                  <a:ext cx="251640" cy="16560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4EDEC08B-EE65-9272-8839-A030CAF65741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492264" y="5226096"/>
                    <a:ext cx="269280" cy="18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E29C68D4-F348-1832-5D9D-8AA647530259}"/>
                      </a:ext>
                    </a:extLst>
                  </p14:cNvPr>
                  <p14:cNvContentPartPr/>
                  <p14:nvPr/>
                </p14:nvContentPartPr>
                <p14:xfrm>
                  <a:off x="3822744" y="5398896"/>
                  <a:ext cx="161640" cy="15228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E29C68D4-F348-1832-5D9D-8AA647530259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814104" y="5390256"/>
                    <a:ext cx="17928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BC3AA872-1961-7E7B-CC09-6B14FBDCD4B3}"/>
                      </a:ext>
                    </a:extLst>
                  </p14:cNvPr>
                  <p14:cNvContentPartPr/>
                  <p14:nvPr/>
                </p14:nvContentPartPr>
                <p14:xfrm>
                  <a:off x="3839664" y="5380176"/>
                  <a:ext cx="130680" cy="23508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BC3AA872-1961-7E7B-CC09-6B14FBDCD4B3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831024" y="5371176"/>
                    <a:ext cx="14832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66531EC2-C380-EE24-B234-4B4182846055}"/>
                      </a:ext>
                    </a:extLst>
                  </p14:cNvPr>
                  <p14:cNvContentPartPr/>
                  <p14:nvPr/>
                </p14:nvContentPartPr>
                <p14:xfrm>
                  <a:off x="4174824" y="5230416"/>
                  <a:ext cx="128160" cy="129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66531EC2-C380-EE24-B234-4B4182846055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165824" y="5221776"/>
                    <a:ext cx="14580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4E26B8C7-3A4B-DAEB-3042-3D3AE3372B0E}"/>
                      </a:ext>
                    </a:extLst>
                  </p14:cNvPr>
                  <p14:cNvContentPartPr/>
                  <p14:nvPr/>
                </p14:nvContentPartPr>
                <p14:xfrm>
                  <a:off x="4180944" y="5367216"/>
                  <a:ext cx="109440" cy="324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4E26B8C7-3A4B-DAEB-3042-3D3AE3372B0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171944" y="5358576"/>
                    <a:ext cx="1270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2C50C998-125B-C04A-D811-C9DA583DC93B}"/>
                      </a:ext>
                    </a:extLst>
                  </p14:cNvPr>
                  <p14:cNvContentPartPr/>
                  <p14:nvPr/>
                </p14:nvContentPartPr>
                <p14:xfrm>
                  <a:off x="4605744" y="5078496"/>
                  <a:ext cx="311760" cy="30888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2C50C998-125B-C04A-D811-C9DA583DC93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597104" y="5069856"/>
                    <a:ext cx="329400" cy="32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228C19AF-0579-69CF-2932-B6196628AF63}"/>
                      </a:ext>
                    </a:extLst>
                  </p14:cNvPr>
                  <p14:cNvContentPartPr/>
                  <p14:nvPr/>
                </p14:nvContentPartPr>
                <p14:xfrm>
                  <a:off x="4894824" y="5365776"/>
                  <a:ext cx="171360" cy="12420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228C19AF-0579-69CF-2932-B6196628AF63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885824" y="5356776"/>
                    <a:ext cx="18900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3019A352-0FB7-9627-85B8-0A1DBA07A7B7}"/>
                      </a:ext>
                    </a:extLst>
                  </p14:cNvPr>
                  <p14:cNvContentPartPr/>
                  <p14:nvPr/>
                </p14:nvContentPartPr>
                <p14:xfrm>
                  <a:off x="4893384" y="5330136"/>
                  <a:ext cx="169560" cy="12600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3019A352-0FB7-9627-85B8-0A1DBA07A7B7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884384" y="5321496"/>
                    <a:ext cx="18720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36D89F94-9B8C-FD65-B79C-CD6551A88EDF}"/>
                      </a:ext>
                    </a:extLst>
                  </p14:cNvPr>
                  <p14:cNvContentPartPr/>
                  <p14:nvPr/>
                </p14:nvContentPartPr>
                <p14:xfrm>
                  <a:off x="5148984" y="5135736"/>
                  <a:ext cx="373680" cy="21672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36D89F94-9B8C-FD65-B79C-CD6551A88EDF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5139984" y="5127096"/>
                    <a:ext cx="3913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95A2C8B8-F544-99B3-251C-BA761FDA6305}"/>
                      </a:ext>
                    </a:extLst>
                  </p14:cNvPr>
                  <p14:cNvContentPartPr/>
                  <p14:nvPr/>
                </p14:nvContentPartPr>
                <p14:xfrm>
                  <a:off x="5391264" y="5066976"/>
                  <a:ext cx="3600" cy="648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95A2C8B8-F544-99B3-251C-BA761FDA6305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5382624" y="5058336"/>
                    <a:ext cx="212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5630004D-482F-B787-1048-FA882AB9CBF0}"/>
                      </a:ext>
                    </a:extLst>
                  </p14:cNvPr>
                  <p14:cNvContentPartPr/>
                  <p14:nvPr/>
                </p14:nvContentPartPr>
                <p14:xfrm>
                  <a:off x="5564064" y="5013336"/>
                  <a:ext cx="173160" cy="30456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5630004D-482F-B787-1048-FA882AB9CBF0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555064" y="5004696"/>
                    <a:ext cx="1908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E8DF7AA7-3410-079B-A04C-1A76EBBB474E}"/>
                      </a:ext>
                    </a:extLst>
                  </p14:cNvPr>
                  <p14:cNvContentPartPr/>
                  <p14:nvPr/>
                </p14:nvContentPartPr>
                <p14:xfrm>
                  <a:off x="5867184" y="5093616"/>
                  <a:ext cx="310320" cy="2019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E8DF7AA7-3410-079B-A04C-1A76EBBB474E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5858184" y="5084976"/>
                    <a:ext cx="32796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D525FCD9-FAE8-DB87-30D4-3E6F4B9BBBCB}"/>
                      </a:ext>
                    </a:extLst>
                  </p14:cNvPr>
                  <p14:cNvContentPartPr/>
                  <p14:nvPr/>
                </p14:nvContentPartPr>
                <p14:xfrm>
                  <a:off x="6249144" y="5078136"/>
                  <a:ext cx="259200" cy="17748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D525FCD9-FAE8-DB87-30D4-3E6F4B9BBBCB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6240504" y="5069496"/>
                    <a:ext cx="27684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27CB4AF6-1BA1-4935-AA90-31A3AA0B70E7}"/>
                      </a:ext>
                    </a:extLst>
                  </p14:cNvPr>
                  <p14:cNvContentPartPr/>
                  <p14:nvPr/>
                </p14:nvContentPartPr>
                <p14:xfrm>
                  <a:off x="6371184" y="4899576"/>
                  <a:ext cx="25560" cy="66060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27CB4AF6-1BA1-4935-AA90-31A3AA0B70E7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6362184" y="4890576"/>
                    <a:ext cx="43200" cy="67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3B6378F6-B6F9-8129-C64A-65C0F41B4B40}"/>
                      </a:ext>
                    </a:extLst>
                  </p14:cNvPr>
                  <p14:cNvContentPartPr/>
                  <p14:nvPr/>
                </p14:nvContentPartPr>
                <p14:xfrm>
                  <a:off x="5002464" y="4603656"/>
                  <a:ext cx="2230920" cy="5997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3B6378F6-B6F9-8129-C64A-65C0F41B4B4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993824" y="4594656"/>
                    <a:ext cx="2248560" cy="61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F1080EB9-CF05-DCC2-0B3C-F807F20F24A0}"/>
                      </a:ext>
                    </a:extLst>
                  </p14:cNvPr>
                  <p14:cNvContentPartPr/>
                  <p14:nvPr/>
                </p14:nvContentPartPr>
                <p14:xfrm>
                  <a:off x="7067064" y="5103336"/>
                  <a:ext cx="267480" cy="17388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F1080EB9-CF05-DCC2-0B3C-F807F20F24A0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7058064" y="5094336"/>
                    <a:ext cx="28512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50EDD1A9-BF84-8C52-1114-3C91227C412A}"/>
                      </a:ext>
                    </a:extLst>
                  </p14:cNvPr>
                  <p14:cNvContentPartPr/>
                  <p14:nvPr/>
                </p14:nvContentPartPr>
                <p14:xfrm>
                  <a:off x="7410144" y="4889496"/>
                  <a:ext cx="252360" cy="77868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50EDD1A9-BF84-8C52-1114-3C91227C412A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7401144" y="4880856"/>
                    <a:ext cx="270000" cy="79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05544EA1-B24C-4925-CDB7-6C36FC25375D}"/>
                      </a:ext>
                    </a:extLst>
                  </p14:cNvPr>
                  <p14:cNvContentPartPr/>
                  <p14:nvPr/>
                </p14:nvContentPartPr>
                <p14:xfrm>
                  <a:off x="7591584" y="5064456"/>
                  <a:ext cx="163080" cy="1983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05544EA1-B24C-4925-CDB7-6C36FC25375D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582584" y="5055816"/>
                    <a:ext cx="1807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FB7A788C-B0B8-6D5B-020C-F98CFEC34D8D}"/>
                      </a:ext>
                    </a:extLst>
                  </p14:cNvPr>
                  <p14:cNvContentPartPr/>
                  <p14:nvPr/>
                </p14:nvContentPartPr>
                <p14:xfrm>
                  <a:off x="8025024" y="5039976"/>
                  <a:ext cx="11160" cy="2358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FB7A788C-B0B8-6D5B-020C-F98CFEC34D8D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016384" y="5031336"/>
                    <a:ext cx="28800" cy="25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BA9E941E-B9AC-71C5-D423-0EDA32DB62BB}"/>
                      </a:ext>
                    </a:extLst>
                  </p14:cNvPr>
                  <p14:cNvContentPartPr/>
                  <p14:nvPr/>
                </p14:nvContentPartPr>
                <p14:xfrm>
                  <a:off x="7608144" y="5411136"/>
                  <a:ext cx="19800" cy="24336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BA9E941E-B9AC-71C5-D423-0EDA32DB62BB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7599144" y="5402496"/>
                    <a:ext cx="3744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2FB376A7-B425-44E8-6BC1-4C3D4518E55C}"/>
                      </a:ext>
                    </a:extLst>
                  </p14:cNvPr>
                  <p14:cNvContentPartPr/>
                  <p14:nvPr/>
                </p14:nvContentPartPr>
                <p14:xfrm>
                  <a:off x="8006664" y="5459736"/>
                  <a:ext cx="180000" cy="18108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2FB376A7-B425-44E8-6BC1-4C3D4518E55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7997664" y="5450736"/>
                    <a:ext cx="19764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4A495305-F91D-07DD-B50C-7B6CC3A118D9}"/>
                      </a:ext>
                    </a:extLst>
                  </p14:cNvPr>
                  <p14:cNvContentPartPr/>
                  <p14:nvPr/>
                </p14:nvContentPartPr>
                <p14:xfrm>
                  <a:off x="8177664" y="4864296"/>
                  <a:ext cx="217440" cy="77076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4A495305-F91D-07DD-B50C-7B6CC3A118D9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168664" y="4855296"/>
                    <a:ext cx="235080" cy="78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E9BDBB2A-98DA-AFA1-FB39-0B1E9485EDBF}"/>
                      </a:ext>
                    </a:extLst>
                  </p14:cNvPr>
                  <p14:cNvContentPartPr/>
                  <p14:nvPr/>
                </p14:nvContentPartPr>
                <p14:xfrm>
                  <a:off x="4614744" y="6371256"/>
                  <a:ext cx="36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E9BDBB2A-98DA-AFA1-FB39-0B1E9485ED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605744" y="636261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3728D7CB-D710-0A4E-FFEE-4B45EC60D456}"/>
                      </a:ext>
                    </a:extLst>
                  </p14:cNvPr>
                  <p14:cNvContentPartPr/>
                  <p14:nvPr/>
                </p14:nvContentPartPr>
                <p14:xfrm>
                  <a:off x="3609984" y="6215016"/>
                  <a:ext cx="268200" cy="23580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3728D7CB-D710-0A4E-FFEE-4B45EC60D456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3600984" y="6206376"/>
                    <a:ext cx="285840" cy="25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F40D801F-2AD7-424D-6028-ECFE86349F35}"/>
                      </a:ext>
                    </a:extLst>
                  </p14:cNvPr>
                  <p14:cNvContentPartPr/>
                  <p14:nvPr/>
                </p14:nvContentPartPr>
                <p14:xfrm>
                  <a:off x="3904824" y="6345696"/>
                  <a:ext cx="172440" cy="5007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F40D801F-2AD7-424D-6028-ECFE86349F35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3896184" y="6337056"/>
                    <a:ext cx="190080" cy="51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640F7772-07E2-2F1A-8647-B10FAD7B52CD}"/>
                      </a:ext>
                    </a:extLst>
                  </p14:cNvPr>
                  <p14:cNvContentPartPr/>
                  <p14:nvPr/>
                </p14:nvContentPartPr>
                <p14:xfrm>
                  <a:off x="4356264" y="6184056"/>
                  <a:ext cx="61920" cy="64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640F7772-07E2-2F1A-8647-B10FAD7B52CD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347624" y="6175416"/>
                    <a:ext cx="7956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AD88D025-DD22-986C-583F-FF419CD6786B}"/>
                      </a:ext>
                    </a:extLst>
                  </p14:cNvPr>
                  <p14:cNvContentPartPr/>
                  <p14:nvPr/>
                </p14:nvContentPartPr>
                <p14:xfrm>
                  <a:off x="4344384" y="6330576"/>
                  <a:ext cx="79200" cy="324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AD88D025-DD22-986C-583F-FF419CD6786B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335744" y="6321936"/>
                    <a:ext cx="968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A06156AF-69BA-B393-54B3-27A470562A65}"/>
                      </a:ext>
                    </a:extLst>
                  </p14:cNvPr>
                  <p14:cNvContentPartPr/>
                  <p14:nvPr/>
                </p14:nvContentPartPr>
                <p14:xfrm>
                  <a:off x="4689624" y="6026376"/>
                  <a:ext cx="282960" cy="32760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A06156AF-69BA-B393-54B3-27A470562A65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4680624" y="6017736"/>
                    <a:ext cx="300600" cy="34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9E0C8B55-C164-FB66-B10A-09C065F964CE}"/>
                      </a:ext>
                    </a:extLst>
                  </p14:cNvPr>
                  <p14:cNvContentPartPr/>
                  <p14:nvPr/>
                </p14:nvContentPartPr>
                <p14:xfrm>
                  <a:off x="4939104" y="6317976"/>
                  <a:ext cx="196200" cy="42732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9E0C8B55-C164-FB66-B10A-09C065F964CE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4930104" y="6309336"/>
                    <a:ext cx="213840" cy="44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DB69694B-A75C-1056-3A93-73F9279E074E}"/>
                      </a:ext>
                    </a:extLst>
                  </p14:cNvPr>
                  <p14:cNvContentPartPr/>
                  <p14:nvPr/>
                </p14:nvContentPartPr>
                <p14:xfrm>
                  <a:off x="5167704" y="6225096"/>
                  <a:ext cx="393480" cy="2631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DB69694B-A75C-1056-3A93-73F9279E074E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5158704" y="6216096"/>
                    <a:ext cx="4111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56C6B7EC-3025-1F34-C0EA-1B948EDC03E5}"/>
                      </a:ext>
                    </a:extLst>
                  </p14:cNvPr>
                  <p14:cNvContentPartPr/>
                  <p14:nvPr/>
                </p14:nvContentPartPr>
                <p14:xfrm>
                  <a:off x="5435904" y="6133656"/>
                  <a:ext cx="26280" cy="2052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56C6B7EC-3025-1F34-C0EA-1B948EDC03E5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5426904" y="6125016"/>
                    <a:ext cx="4392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373FDADA-BFC7-7875-9718-11E433A4E426}"/>
                      </a:ext>
                    </a:extLst>
                  </p14:cNvPr>
                  <p14:cNvContentPartPr/>
                  <p14:nvPr/>
                </p14:nvContentPartPr>
                <p14:xfrm>
                  <a:off x="5677824" y="6077496"/>
                  <a:ext cx="172800" cy="5058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373FDADA-BFC7-7875-9718-11E433A4E426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5668824" y="6068496"/>
                    <a:ext cx="190440" cy="52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4FFFE440-6FB0-6975-180E-9064EBDBF3D3}"/>
                      </a:ext>
                    </a:extLst>
                  </p14:cNvPr>
                  <p14:cNvContentPartPr/>
                  <p14:nvPr/>
                </p14:nvContentPartPr>
                <p14:xfrm>
                  <a:off x="5665944" y="6258216"/>
                  <a:ext cx="51120" cy="19440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4FFFE440-6FB0-6975-180E-9064EBDBF3D3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5656944" y="6249216"/>
                    <a:ext cx="6876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2B1EA5AC-1BCB-72A6-D328-D8AA3EB9125F}"/>
                      </a:ext>
                    </a:extLst>
                  </p14:cNvPr>
                  <p14:cNvContentPartPr/>
                  <p14:nvPr/>
                </p14:nvContentPartPr>
                <p14:xfrm>
                  <a:off x="5893104" y="6244176"/>
                  <a:ext cx="417240" cy="2412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2B1EA5AC-1BCB-72A6-D328-D8AA3EB9125F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5884464" y="6235536"/>
                    <a:ext cx="43488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E5CAC4E8-B882-C183-45B2-8BD38C5C4FE7}"/>
                      </a:ext>
                    </a:extLst>
                  </p14:cNvPr>
                  <p14:cNvContentPartPr/>
                  <p14:nvPr/>
                </p14:nvContentPartPr>
                <p14:xfrm>
                  <a:off x="6132504" y="6231576"/>
                  <a:ext cx="29520" cy="2952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E5CAC4E8-B882-C183-45B2-8BD38C5C4FE7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123864" y="6222936"/>
                    <a:ext cx="4716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2F5296C7-4C29-5932-A8E8-6112401A3019}"/>
                      </a:ext>
                    </a:extLst>
                  </p14:cNvPr>
                  <p14:cNvContentPartPr/>
                  <p14:nvPr/>
                </p14:nvContentPartPr>
                <p14:xfrm>
                  <a:off x="6392064" y="6202416"/>
                  <a:ext cx="217080" cy="18252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2F5296C7-4C29-5932-A8E8-6112401A3019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383064" y="6193416"/>
                    <a:ext cx="23472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7BD5EBA0-3705-F5F7-8414-4143F5326B28}"/>
                      </a:ext>
                    </a:extLst>
                  </p14:cNvPr>
                  <p14:cNvContentPartPr/>
                  <p14:nvPr/>
                </p14:nvContentPartPr>
                <p14:xfrm>
                  <a:off x="6521664" y="6040056"/>
                  <a:ext cx="360" cy="56448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7BD5EBA0-3705-F5F7-8414-4143F5326B2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512664" y="6031056"/>
                    <a:ext cx="18000" cy="58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DA17F76-F8C0-9051-BEB2-7F6E4B2AC62A}"/>
                      </a:ext>
                    </a:extLst>
                  </p14:cNvPr>
                  <p14:cNvContentPartPr/>
                  <p14:nvPr/>
                </p14:nvContentPartPr>
                <p14:xfrm>
                  <a:off x="5114064" y="5810736"/>
                  <a:ext cx="2103840" cy="39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DA17F76-F8C0-9051-BEB2-7F6E4B2AC62A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5105424" y="5802096"/>
                    <a:ext cx="2121480" cy="40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43DD2397-11B0-4B59-AF25-5159DB6169C4}"/>
                      </a:ext>
                    </a:extLst>
                  </p14:cNvPr>
                  <p14:cNvContentPartPr/>
                  <p14:nvPr/>
                </p14:nvContentPartPr>
                <p14:xfrm>
                  <a:off x="7056984" y="6087576"/>
                  <a:ext cx="246960" cy="14832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43DD2397-11B0-4B59-AF25-5159DB6169C4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047984" y="6078936"/>
                    <a:ext cx="264600" cy="1659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D1DC4934-BC2D-5FF0-CAB6-01DB6AC0AC45}"/>
                  </a:ext>
                </a:extLst>
              </p:cNvPr>
              <p:cNvGrpSpPr/>
              <p:nvPr/>
            </p:nvGrpSpPr>
            <p:grpSpPr>
              <a:xfrm>
                <a:off x="7566024" y="5812896"/>
                <a:ext cx="1309320" cy="898200"/>
                <a:chOff x="7566024" y="5812896"/>
                <a:chExt cx="1309320" cy="898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219" name="Ink 218">
                      <a:extLst>
                        <a:ext uri="{FF2B5EF4-FFF2-40B4-BE49-F238E27FC236}">
                          <a16:creationId xmlns:a16="http://schemas.microsoft.com/office/drawing/2014/main" id="{443FF5AB-B467-1022-FA6B-F743A36CE1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66024" y="5977776"/>
                    <a:ext cx="262800" cy="717480"/>
                  </p14:xfrm>
                </p:contentPart>
              </mc:Choice>
              <mc:Fallback xmlns="">
                <p:pic>
                  <p:nvPicPr>
                    <p:cNvPr id="219" name="Ink 218">
                      <a:extLst>
                        <a:ext uri="{FF2B5EF4-FFF2-40B4-BE49-F238E27FC236}">
                          <a16:creationId xmlns:a16="http://schemas.microsoft.com/office/drawing/2014/main" id="{443FF5AB-B467-1022-FA6B-F743A36CE1D7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7557024" y="5969136"/>
                      <a:ext cx="280440" cy="73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220" name="Ink 219">
                      <a:extLst>
                        <a:ext uri="{FF2B5EF4-FFF2-40B4-BE49-F238E27FC236}">
                          <a16:creationId xmlns:a16="http://schemas.microsoft.com/office/drawing/2014/main" id="{5AE52C5D-349B-465D-0C4F-35F3F93ECC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06504" y="6047616"/>
                    <a:ext cx="129600" cy="168840"/>
                  </p14:xfrm>
                </p:contentPart>
              </mc:Choice>
              <mc:Fallback xmlns="">
                <p:pic>
                  <p:nvPicPr>
                    <p:cNvPr id="220" name="Ink 219">
                      <a:extLst>
                        <a:ext uri="{FF2B5EF4-FFF2-40B4-BE49-F238E27FC236}">
                          <a16:creationId xmlns:a16="http://schemas.microsoft.com/office/drawing/2014/main" id="{5AE52C5D-349B-465D-0C4F-35F3F93ECC0C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7797504" y="6038976"/>
                      <a:ext cx="147240" cy="186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221" name="Ink 220">
                      <a:extLst>
                        <a:ext uri="{FF2B5EF4-FFF2-40B4-BE49-F238E27FC236}">
                          <a16:creationId xmlns:a16="http://schemas.microsoft.com/office/drawing/2014/main" id="{D2FB9FF4-B3C0-376F-808E-4AA7177571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71984" y="6117096"/>
                    <a:ext cx="82800" cy="360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D2FB9FF4-B3C0-376F-808E-4AA717757158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8263344" y="6108096"/>
                      <a:ext cx="100440" cy="2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222" name="Ink 221">
                      <a:extLst>
                        <a:ext uri="{FF2B5EF4-FFF2-40B4-BE49-F238E27FC236}">
                          <a16:creationId xmlns:a16="http://schemas.microsoft.com/office/drawing/2014/main" id="{79A90809-C7BC-9197-7EEA-EFDEF27600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07064" y="6050136"/>
                    <a:ext cx="69120" cy="68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9A90809-C7BC-9197-7EEA-EFDEF27600E6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8498064" y="6041496"/>
                      <a:ext cx="86760" cy="86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223" name="Ink 222">
                      <a:extLst>
                        <a:ext uri="{FF2B5EF4-FFF2-40B4-BE49-F238E27FC236}">
                          <a16:creationId xmlns:a16="http://schemas.microsoft.com/office/drawing/2014/main" id="{7CAED0E1-9982-DF5A-7ED8-A4512F70F4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461344" y="5928816"/>
                    <a:ext cx="25920" cy="3600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7CAED0E1-9982-DF5A-7ED8-A4512F70F4D5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8452704" y="5919816"/>
                      <a:ext cx="43560" cy="53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226" name="Ink 225">
                      <a:extLst>
                        <a:ext uri="{FF2B5EF4-FFF2-40B4-BE49-F238E27FC236}">
                          <a16:creationId xmlns:a16="http://schemas.microsoft.com/office/drawing/2014/main" id="{311624F2-DFD4-B090-9EAE-22235467A9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64184" y="6523896"/>
                    <a:ext cx="67320" cy="107280"/>
                  </p14:xfrm>
                </p:contentPart>
              </mc:Choice>
              <mc:Fallback xmlns="">
                <p:pic>
                  <p:nvPicPr>
                    <p:cNvPr id="226" name="Ink 225">
                      <a:extLst>
                        <a:ext uri="{FF2B5EF4-FFF2-40B4-BE49-F238E27FC236}">
                          <a16:creationId xmlns:a16="http://schemas.microsoft.com/office/drawing/2014/main" id="{311624F2-DFD4-B090-9EAE-22235467A95D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7955184" y="6515256"/>
                      <a:ext cx="84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227" name="Ink 226">
                      <a:extLst>
                        <a:ext uri="{FF2B5EF4-FFF2-40B4-BE49-F238E27FC236}">
                          <a16:creationId xmlns:a16="http://schemas.microsoft.com/office/drawing/2014/main" id="{FF5D6F70-85D8-9BD6-5EA9-B54C2BE6C9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22064" y="6376296"/>
                    <a:ext cx="45000" cy="3924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FF5D6F70-85D8-9BD6-5EA9-B54C2BE6C9FA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7913064" y="6367656"/>
                      <a:ext cx="62640" cy="5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228" name="Ink 227">
                      <a:extLst>
                        <a:ext uri="{FF2B5EF4-FFF2-40B4-BE49-F238E27FC236}">
                          <a16:creationId xmlns:a16="http://schemas.microsoft.com/office/drawing/2014/main" id="{0BFF2711-6942-BA80-F509-F038A7ADA8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499144" y="6403656"/>
                    <a:ext cx="156240" cy="17244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0BFF2711-6942-BA80-F509-F038A7ADA8E9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8490144" y="6394656"/>
                      <a:ext cx="173880" cy="19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229" name="Ink 228">
                      <a:extLst>
                        <a:ext uri="{FF2B5EF4-FFF2-40B4-BE49-F238E27FC236}">
                          <a16:creationId xmlns:a16="http://schemas.microsoft.com/office/drawing/2014/main" id="{2383DA7C-B05A-A2F3-7B12-DA61E089B0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22264" y="5812896"/>
                    <a:ext cx="253080" cy="898200"/>
                  </p14:xfrm>
                </p:contentPart>
              </mc:Choice>
              <mc:Fallback xmlns="">
                <p:pic>
                  <p:nvPicPr>
                    <p:cNvPr id="229" name="Ink 228">
                      <a:extLst>
                        <a:ext uri="{FF2B5EF4-FFF2-40B4-BE49-F238E27FC236}">
                          <a16:creationId xmlns:a16="http://schemas.microsoft.com/office/drawing/2014/main" id="{2383DA7C-B05A-A2F3-7B12-DA61E089B0E9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8613264" y="5804256"/>
                      <a:ext cx="270720" cy="915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F4E1B7EB-45D9-6F40-310E-02B95ECC8C66}"/>
              </a:ext>
            </a:extLst>
          </p:cNvPr>
          <p:cNvGrpSpPr/>
          <p:nvPr/>
        </p:nvGrpSpPr>
        <p:grpSpPr>
          <a:xfrm>
            <a:off x="363324" y="333410"/>
            <a:ext cx="8263800" cy="2768351"/>
            <a:chOff x="373584" y="762145"/>
            <a:chExt cx="8263800" cy="276835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045D93-83F7-15F4-7B3D-BEFD9B9BE797}"/>
                </a:ext>
              </a:extLst>
            </p:cNvPr>
            <p:cNvGrpSpPr/>
            <p:nvPr/>
          </p:nvGrpSpPr>
          <p:grpSpPr>
            <a:xfrm>
              <a:off x="375384" y="1192345"/>
              <a:ext cx="1447920" cy="488880"/>
              <a:chOff x="556464" y="1192656"/>
              <a:chExt cx="1447920" cy="48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6B7D8326-2173-38C2-2FA7-2F9F7AE9C0D6}"/>
                      </a:ext>
                    </a:extLst>
                  </p14:cNvPr>
                  <p14:cNvContentPartPr/>
                  <p14:nvPr/>
                </p14:nvContentPartPr>
                <p14:xfrm>
                  <a:off x="556464" y="1192656"/>
                  <a:ext cx="1447920" cy="48888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6B7D8326-2173-38C2-2FA7-2F9F7AE9C0D6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547824" y="1183656"/>
                    <a:ext cx="1465560" cy="50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022B90B-CC91-EC73-6CEE-7E96224B4963}"/>
                      </a:ext>
                    </a:extLst>
                  </p14:cNvPr>
                  <p14:cNvContentPartPr/>
                  <p14:nvPr/>
                </p14:nvContentPartPr>
                <p14:xfrm>
                  <a:off x="1496424" y="1280136"/>
                  <a:ext cx="50400" cy="3240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022B90B-CC91-EC73-6CEE-7E96224B4963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487784" y="1271496"/>
                    <a:ext cx="68040" cy="50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F2A90BC-2812-6C35-C3EF-8BEFAC2715E9}"/>
                    </a:ext>
                  </a:extLst>
                </p14:cNvPr>
                <p14:cNvContentPartPr/>
                <p14:nvPr/>
              </p14:nvContentPartPr>
              <p14:xfrm>
                <a:off x="373584" y="1892905"/>
                <a:ext cx="1589400" cy="13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F2A90BC-2812-6C35-C3EF-8BEFAC2715E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64584" y="1884265"/>
                  <a:ext cx="1607040" cy="3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E40E0B-D604-0478-A7BE-2D819010EE7B}"/>
                </a:ext>
              </a:extLst>
            </p:cNvPr>
            <p:cNvGrpSpPr/>
            <p:nvPr/>
          </p:nvGrpSpPr>
          <p:grpSpPr>
            <a:xfrm>
              <a:off x="3753264" y="1230816"/>
              <a:ext cx="1841760" cy="635760"/>
              <a:chOff x="3753264" y="1230816"/>
              <a:chExt cx="1841760" cy="635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3865D3A6-6380-77FA-3256-0F29132DEC90}"/>
                      </a:ext>
                    </a:extLst>
                  </p14:cNvPr>
                  <p14:cNvContentPartPr/>
                  <p14:nvPr/>
                </p14:nvContentPartPr>
                <p14:xfrm>
                  <a:off x="3753264" y="1344576"/>
                  <a:ext cx="339840" cy="2520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3865D3A6-6380-77FA-3256-0F29132DEC90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744624" y="1335576"/>
                    <a:ext cx="3574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4A895DF-04AD-88BF-78E6-119C26661714}"/>
                      </a:ext>
                    </a:extLst>
                  </p14:cNvPr>
                  <p14:cNvContentPartPr/>
                  <p14:nvPr/>
                </p14:nvContentPartPr>
                <p14:xfrm>
                  <a:off x="4159344" y="1568496"/>
                  <a:ext cx="161640" cy="2980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4A895DF-04AD-88BF-78E6-119C2666171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4150344" y="1559496"/>
                    <a:ext cx="179280" cy="31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28A667A1-B50D-9DE3-8391-9458A129B008}"/>
                      </a:ext>
                    </a:extLst>
                  </p14:cNvPr>
                  <p14:cNvContentPartPr/>
                  <p14:nvPr/>
                </p14:nvContentPartPr>
                <p14:xfrm>
                  <a:off x="4130904" y="1686936"/>
                  <a:ext cx="217080" cy="136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28A667A1-B50D-9DE3-8391-9458A129B008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121904" y="1677936"/>
                    <a:ext cx="23472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5B15D31E-632F-8933-4C1F-9E5D6F77E751}"/>
                      </a:ext>
                    </a:extLst>
                  </p14:cNvPr>
                  <p14:cNvContentPartPr/>
                  <p14:nvPr/>
                </p14:nvContentPartPr>
                <p14:xfrm>
                  <a:off x="4509984" y="1415856"/>
                  <a:ext cx="112320" cy="6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5B15D31E-632F-8933-4C1F-9E5D6F77E7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4501344" y="1407216"/>
                    <a:ext cx="12996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B4C19736-A6A7-3FA0-0B56-2F3864524AFB}"/>
                      </a:ext>
                    </a:extLst>
                  </p14:cNvPr>
                  <p14:cNvContentPartPr/>
                  <p14:nvPr/>
                </p14:nvContentPartPr>
                <p14:xfrm>
                  <a:off x="4534104" y="1548336"/>
                  <a:ext cx="150840" cy="324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B4C19736-A6A7-3FA0-0B56-2F3864524AFB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4525464" y="1539336"/>
                    <a:ext cx="1684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003EC50-D982-88D7-35C8-5ECC4E16F004}"/>
                      </a:ext>
                    </a:extLst>
                  </p14:cNvPr>
                  <p14:cNvContentPartPr/>
                  <p14:nvPr/>
                </p14:nvContentPartPr>
                <p14:xfrm>
                  <a:off x="4897704" y="1367256"/>
                  <a:ext cx="383760" cy="2602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003EC50-D982-88D7-35C8-5ECC4E16F004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4889064" y="1358256"/>
                    <a:ext cx="401400" cy="27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1A8CA58-4978-A310-08CB-61963AE892DB}"/>
                      </a:ext>
                    </a:extLst>
                  </p14:cNvPr>
                  <p14:cNvContentPartPr/>
                  <p14:nvPr/>
                </p14:nvContentPartPr>
                <p14:xfrm>
                  <a:off x="5420064" y="1230816"/>
                  <a:ext cx="174960" cy="3524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1A8CA58-4978-A310-08CB-61963AE892DB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5411424" y="1222176"/>
                    <a:ext cx="192600" cy="370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1F3040-6881-0B63-C85F-B66E806795F0}"/>
                    </a:ext>
                  </a:extLst>
                </p14:cNvPr>
                <p14:cNvContentPartPr/>
                <p14:nvPr/>
              </p14:nvContentPartPr>
              <p14:xfrm>
                <a:off x="585264" y="762145"/>
                <a:ext cx="149760" cy="31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1F3040-6881-0B63-C85F-B66E806795F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76624" y="753145"/>
                  <a:ext cx="1674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2A1FEE7-9627-7CB6-028F-720DC48EF0C2}"/>
                    </a:ext>
                  </a:extLst>
                </p14:cNvPr>
                <p14:cNvContentPartPr/>
                <p14:nvPr/>
              </p14:nvContentPartPr>
              <p14:xfrm>
                <a:off x="864624" y="786985"/>
                <a:ext cx="181080" cy="294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2A1FEE7-9627-7CB6-028F-720DC48EF0C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55984" y="778345"/>
                  <a:ext cx="198720" cy="312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5F50861-B1AE-2ED5-6986-2AF4F04CDDE9}"/>
                </a:ext>
              </a:extLst>
            </p:cNvPr>
            <p:cNvGrpSpPr/>
            <p:nvPr/>
          </p:nvGrpSpPr>
          <p:grpSpPr>
            <a:xfrm>
              <a:off x="3726984" y="2126136"/>
              <a:ext cx="626760" cy="515880"/>
              <a:chOff x="3726984" y="2126136"/>
              <a:chExt cx="626760" cy="515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057E118B-0F41-5872-1BAC-D609D86911F8}"/>
                      </a:ext>
                    </a:extLst>
                  </p14:cNvPr>
                  <p14:cNvContentPartPr/>
                  <p14:nvPr/>
                </p14:nvContentPartPr>
                <p14:xfrm>
                  <a:off x="3726984" y="2126136"/>
                  <a:ext cx="304200" cy="22788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57E118B-0F41-5872-1BAC-D609D86911F8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3717984" y="2117496"/>
                    <a:ext cx="321840" cy="24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DBC92257-34D4-EA22-9B55-47DFF0A63DF7}"/>
                      </a:ext>
                    </a:extLst>
                  </p14:cNvPr>
                  <p14:cNvContentPartPr/>
                  <p14:nvPr/>
                </p14:nvContentPartPr>
                <p14:xfrm>
                  <a:off x="4139184" y="2270496"/>
                  <a:ext cx="214560" cy="26388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DBC92257-34D4-EA22-9B55-47DFF0A63DF7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4130184" y="2261496"/>
                    <a:ext cx="232200" cy="28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1DD64B92-DF96-BA9E-B6E7-5C903FC2DDC0}"/>
                      </a:ext>
                    </a:extLst>
                  </p14:cNvPr>
                  <p14:cNvContentPartPr/>
                  <p14:nvPr/>
                </p14:nvContentPartPr>
                <p14:xfrm>
                  <a:off x="4142064" y="2227656"/>
                  <a:ext cx="181080" cy="41436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1DD64B92-DF96-BA9E-B6E7-5C903FC2DDC0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4133424" y="2219016"/>
                    <a:ext cx="198720" cy="432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E8E77F4-A63E-BFB8-0B7A-B01E743DEFD3}"/>
                </a:ext>
              </a:extLst>
            </p:cNvPr>
            <p:cNvGrpSpPr/>
            <p:nvPr/>
          </p:nvGrpSpPr>
          <p:grpSpPr>
            <a:xfrm>
              <a:off x="4627344" y="1923096"/>
              <a:ext cx="1800720" cy="595080"/>
              <a:chOff x="4627344" y="1923096"/>
              <a:chExt cx="1800720" cy="59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C32A3EBA-7734-8516-10B9-ADF81E46C79C}"/>
                      </a:ext>
                    </a:extLst>
                  </p14:cNvPr>
                  <p14:cNvContentPartPr/>
                  <p14:nvPr/>
                </p14:nvContentPartPr>
                <p14:xfrm>
                  <a:off x="4627344" y="2137656"/>
                  <a:ext cx="129960" cy="3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C32A3EBA-7734-8516-10B9-ADF81E46C79C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4618344" y="2129016"/>
                    <a:ext cx="147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18303487-092E-F8C8-620F-E9FE038C0A31}"/>
                      </a:ext>
                    </a:extLst>
                  </p14:cNvPr>
                  <p14:cNvContentPartPr/>
                  <p14:nvPr/>
                </p14:nvContentPartPr>
                <p14:xfrm>
                  <a:off x="4683504" y="2218296"/>
                  <a:ext cx="167760" cy="32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18303487-092E-F8C8-620F-E9FE038C0A3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4674504" y="2209296"/>
                    <a:ext cx="1854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77B2D225-AD63-6C73-2A72-899CD9DB4789}"/>
                      </a:ext>
                    </a:extLst>
                  </p14:cNvPr>
                  <p14:cNvContentPartPr/>
                  <p14:nvPr/>
                </p14:nvContentPartPr>
                <p14:xfrm>
                  <a:off x="4988424" y="2080776"/>
                  <a:ext cx="426600" cy="27756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77B2D225-AD63-6C73-2A72-899CD9DB4789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4979784" y="2072136"/>
                    <a:ext cx="444240" cy="29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C91C8C67-78C7-86D3-03FF-39C8E0A17167}"/>
                      </a:ext>
                    </a:extLst>
                  </p14:cNvPr>
                  <p14:cNvContentPartPr/>
                  <p14:nvPr/>
                </p14:nvContentPartPr>
                <p14:xfrm>
                  <a:off x="5232504" y="2018136"/>
                  <a:ext cx="3240" cy="900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C91C8C67-78C7-86D3-03FF-39C8E0A17167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5223864" y="2009496"/>
                    <a:ext cx="2088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92DABF50-8487-F9E7-AD35-53E282A260D8}"/>
                      </a:ext>
                    </a:extLst>
                  </p14:cNvPr>
                  <p14:cNvContentPartPr/>
                  <p14:nvPr/>
                </p14:nvContentPartPr>
                <p14:xfrm>
                  <a:off x="5526624" y="1977096"/>
                  <a:ext cx="174240" cy="32940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92DABF50-8487-F9E7-AD35-53E282A260D8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517984" y="1968096"/>
                    <a:ext cx="191880" cy="34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297973CF-21A1-1A9F-AF00-61D1BF6A5550}"/>
                      </a:ext>
                    </a:extLst>
                  </p14:cNvPr>
                  <p14:cNvContentPartPr/>
                  <p14:nvPr/>
                </p14:nvContentPartPr>
                <p14:xfrm>
                  <a:off x="5778624" y="2037936"/>
                  <a:ext cx="387720" cy="25596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297973CF-21A1-1A9F-AF00-61D1BF6A5550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769624" y="2028936"/>
                    <a:ext cx="40536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A9C6DF09-D048-342C-9CF9-11B7CF844EA5}"/>
                      </a:ext>
                    </a:extLst>
                  </p14:cNvPr>
                  <p14:cNvContentPartPr/>
                  <p14:nvPr/>
                </p14:nvContentPartPr>
                <p14:xfrm>
                  <a:off x="6253464" y="2054136"/>
                  <a:ext cx="174600" cy="2127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A9C6DF09-D048-342C-9CF9-11B7CF844EA5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244464" y="2045136"/>
                    <a:ext cx="19224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32400F38-F91A-BCFB-A3E7-A36996B92677}"/>
                      </a:ext>
                    </a:extLst>
                  </p14:cNvPr>
                  <p14:cNvContentPartPr/>
                  <p14:nvPr/>
                </p14:nvContentPartPr>
                <p14:xfrm>
                  <a:off x="6352824" y="1923096"/>
                  <a:ext cx="12600" cy="5950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32400F38-F91A-BCFB-A3E7-A36996B92677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343824" y="1914456"/>
                    <a:ext cx="30240" cy="61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2F4CFED-B4B5-6D01-11B2-019CE7376D28}"/>
                </a:ext>
              </a:extLst>
            </p:cNvPr>
            <p:cNvGrpSpPr/>
            <p:nvPr/>
          </p:nvGrpSpPr>
          <p:grpSpPr>
            <a:xfrm>
              <a:off x="7044024" y="1847136"/>
              <a:ext cx="1593360" cy="1173240"/>
              <a:chOff x="7044024" y="1847136"/>
              <a:chExt cx="1593360" cy="117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9F00B54A-0946-8878-97C9-65021E38A430}"/>
                      </a:ext>
                    </a:extLst>
                  </p14:cNvPr>
                  <p14:cNvContentPartPr/>
                  <p14:nvPr/>
                </p14:nvContentPartPr>
                <p14:xfrm>
                  <a:off x="7044024" y="1984656"/>
                  <a:ext cx="177120" cy="2768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9F00B54A-0946-8878-97C9-65021E38A430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7035024" y="1976016"/>
                    <a:ext cx="194760" cy="29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80674435-C93D-2D5B-0C1E-867819C2F083}"/>
                      </a:ext>
                    </a:extLst>
                  </p14:cNvPr>
                  <p14:cNvContentPartPr/>
                  <p14:nvPr/>
                </p14:nvContentPartPr>
                <p14:xfrm>
                  <a:off x="7291704" y="2177616"/>
                  <a:ext cx="121320" cy="4341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80674435-C93D-2D5B-0C1E-867819C2F08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7283064" y="2168976"/>
                    <a:ext cx="138960" cy="45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BA2AC6DE-1930-7812-8A57-629F55418192}"/>
                      </a:ext>
                    </a:extLst>
                  </p14:cNvPr>
                  <p14:cNvContentPartPr/>
                  <p14:nvPr/>
                </p14:nvContentPartPr>
                <p14:xfrm>
                  <a:off x="7510944" y="2177256"/>
                  <a:ext cx="95040" cy="187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BA2AC6DE-1930-7812-8A57-629F55418192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7502304" y="2168256"/>
                    <a:ext cx="11268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07D05276-EB55-7137-98B8-BE117B153663}"/>
                      </a:ext>
                    </a:extLst>
                  </p14:cNvPr>
                  <p14:cNvContentPartPr/>
                  <p14:nvPr/>
                </p14:nvContentPartPr>
                <p14:xfrm>
                  <a:off x="7499424" y="2307936"/>
                  <a:ext cx="109080" cy="72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07D05276-EB55-7137-98B8-BE117B153663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7490784" y="2299296"/>
                    <a:ext cx="12672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3254338D-59FF-E937-8E9A-B023D7E2DB67}"/>
                      </a:ext>
                    </a:extLst>
                  </p14:cNvPr>
                  <p14:cNvContentPartPr/>
                  <p14:nvPr/>
                </p14:nvContentPartPr>
                <p14:xfrm>
                  <a:off x="7817664" y="2057376"/>
                  <a:ext cx="365760" cy="2307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3254338D-59FF-E937-8E9A-B023D7E2DB67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7808664" y="2048736"/>
                    <a:ext cx="38340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493ABF93-292A-1A81-2B61-1BD5D14B28F1}"/>
                      </a:ext>
                    </a:extLst>
                  </p14:cNvPr>
                  <p14:cNvContentPartPr/>
                  <p14:nvPr/>
                </p14:nvContentPartPr>
                <p14:xfrm>
                  <a:off x="8030784" y="1966296"/>
                  <a:ext cx="17280" cy="1980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493ABF93-292A-1A81-2B61-1BD5D14B28F1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8022144" y="1957296"/>
                    <a:ext cx="3492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93B96A60-A207-15B5-D032-73816ED3E313}"/>
                      </a:ext>
                    </a:extLst>
                  </p14:cNvPr>
                  <p14:cNvContentPartPr/>
                  <p14:nvPr/>
                </p14:nvContentPartPr>
                <p14:xfrm>
                  <a:off x="8257944" y="1847136"/>
                  <a:ext cx="126720" cy="44568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93B96A60-A207-15B5-D032-73816ED3E313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8248944" y="1838496"/>
                    <a:ext cx="144360" cy="46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BED4FC60-BD97-657F-9CA7-B7675B6D85CC}"/>
                      </a:ext>
                    </a:extLst>
                  </p14:cNvPr>
                  <p14:cNvContentPartPr/>
                  <p14:nvPr/>
                </p14:nvContentPartPr>
                <p14:xfrm>
                  <a:off x="7858704" y="2548056"/>
                  <a:ext cx="405000" cy="24696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BED4FC60-BD97-657F-9CA7-B7675B6D85CC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850064" y="2539416"/>
                    <a:ext cx="422640" cy="26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E968A892-238C-3953-59A7-74342B384885}"/>
                      </a:ext>
                    </a:extLst>
                  </p14:cNvPr>
                  <p14:cNvContentPartPr/>
                  <p14:nvPr/>
                </p14:nvContentPartPr>
                <p14:xfrm>
                  <a:off x="8081904" y="2429256"/>
                  <a:ext cx="7200" cy="140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E968A892-238C-3953-59A7-74342B384885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8073264" y="2420616"/>
                    <a:ext cx="2484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98296051-06FE-D7C9-FC14-FE68CBB07898}"/>
                      </a:ext>
                    </a:extLst>
                  </p14:cNvPr>
                  <p14:cNvContentPartPr/>
                  <p14:nvPr/>
                </p14:nvContentPartPr>
                <p14:xfrm>
                  <a:off x="8404104" y="2425656"/>
                  <a:ext cx="233280" cy="29952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98296051-06FE-D7C9-FC14-FE68CBB07898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8395104" y="2416656"/>
                    <a:ext cx="250920" cy="31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17426BB8-EA56-509A-D88F-180EB2EF906D}"/>
                      </a:ext>
                    </a:extLst>
                  </p14:cNvPr>
                  <p14:cNvContentPartPr/>
                  <p14:nvPr/>
                </p14:nvContentPartPr>
                <p14:xfrm>
                  <a:off x="8481504" y="2351136"/>
                  <a:ext cx="77040" cy="66924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17426BB8-EA56-509A-D88F-180EB2EF906D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8472864" y="2342496"/>
                    <a:ext cx="94680" cy="686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33841F5D-8EFC-1756-A46E-80810CF49343}"/>
                </a:ext>
              </a:extLst>
            </p:cNvPr>
            <p:cNvGrpSpPr/>
            <p:nvPr/>
          </p:nvGrpSpPr>
          <p:grpSpPr>
            <a:xfrm>
              <a:off x="612984" y="2104176"/>
              <a:ext cx="2176920" cy="1426320"/>
              <a:chOff x="612984" y="2104176"/>
              <a:chExt cx="2176920" cy="142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7AFCCE6F-63BA-8B2A-5757-A3E4EC92943F}"/>
                      </a:ext>
                    </a:extLst>
                  </p14:cNvPr>
                  <p14:cNvContentPartPr/>
                  <p14:nvPr/>
                </p14:nvContentPartPr>
                <p14:xfrm>
                  <a:off x="940944" y="2104176"/>
                  <a:ext cx="630360" cy="114372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7AFCCE6F-63BA-8B2A-5757-A3E4EC92943F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931944" y="2095536"/>
                    <a:ext cx="648000" cy="116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BDFDB138-6687-E4A5-421E-DDE5F296EDE2}"/>
                      </a:ext>
                    </a:extLst>
                  </p14:cNvPr>
                  <p14:cNvContentPartPr/>
                  <p14:nvPr/>
                </p14:nvContentPartPr>
                <p14:xfrm>
                  <a:off x="1598664" y="2762976"/>
                  <a:ext cx="957600" cy="36252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BDFDB138-6687-E4A5-421E-DDE5F296EDE2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1590024" y="2753976"/>
                    <a:ext cx="975240" cy="38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30982F49-5861-E7A3-B2A0-EFFF1E21FA39}"/>
                      </a:ext>
                    </a:extLst>
                  </p14:cNvPr>
                  <p14:cNvContentPartPr/>
                  <p14:nvPr/>
                </p14:nvContentPartPr>
                <p14:xfrm>
                  <a:off x="2482104" y="3000576"/>
                  <a:ext cx="118800" cy="2458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30982F49-5861-E7A3-B2A0-EFFF1E21FA39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473464" y="2991576"/>
                    <a:ext cx="13644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400F4B6F-8B74-DCFA-B693-A1AC63D1CBDF}"/>
                      </a:ext>
                    </a:extLst>
                  </p14:cNvPr>
                  <p14:cNvContentPartPr/>
                  <p14:nvPr/>
                </p14:nvContentPartPr>
                <p14:xfrm>
                  <a:off x="612984" y="3318816"/>
                  <a:ext cx="209160" cy="1605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400F4B6F-8B74-DCFA-B693-A1AC63D1CBD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604344" y="3309816"/>
                    <a:ext cx="22680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FE6F1AF9-CE08-F297-FF64-5ED78594830B}"/>
                      </a:ext>
                    </a:extLst>
                  </p14:cNvPr>
                  <p14:cNvContentPartPr/>
                  <p14:nvPr/>
                </p14:nvContentPartPr>
                <p14:xfrm>
                  <a:off x="2628264" y="3198216"/>
                  <a:ext cx="161640" cy="332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FE6F1AF9-CE08-F297-FF64-5ED78594830B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2619624" y="3189576"/>
                    <a:ext cx="179280" cy="34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79C00DD6-6BC9-0941-DB4B-096512E8CDFF}"/>
                </a:ext>
              </a:extLst>
            </p:cNvPr>
            <p:cNvGrpSpPr/>
            <p:nvPr/>
          </p:nvGrpSpPr>
          <p:grpSpPr>
            <a:xfrm>
              <a:off x="1509744" y="2058816"/>
              <a:ext cx="379440" cy="206640"/>
              <a:chOff x="1509744" y="2058816"/>
              <a:chExt cx="379440" cy="20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B328EFBC-A7A1-74BE-1083-06759D903605}"/>
                      </a:ext>
                    </a:extLst>
                  </p14:cNvPr>
                  <p14:cNvContentPartPr/>
                  <p14:nvPr/>
                </p14:nvContentPartPr>
                <p14:xfrm>
                  <a:off x="1509744" y="2145936"/>
                  <a:ext cx="126000" cy="907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B328EFBC-A7A1-74BE-1083-06759D903605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1501104" y="2137296"/>
                    <a:ext cx="143640" cy="10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5CB65CBC-7BB1-153F-EE8D-32F16C64FFCE}"/>
                      </a:ext>
                    </a:extLst>
                  </p14:cNvPr>
                  <p14:cNvContentPartPr/>
                  <p14:nvPr/>
                </p14:nvContentPartPr>
                <p14:xfrm>
                  <a:off x="1713144" y="2058816"/>
                  <a:ext cx="144000" cy="20664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5CB65CBC-7BB1-153F-EE8D-32F16C64FFCE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1704144" y="2049816"/>
                    <a:ext cx="16164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22A3FFF-EC4C-A05F-7E17-B38A19942694}"/>
                      </a:ext>
                    </a:extLst>
                  </p14:cNvPr>
                  <p14:cNvContentPartPr/>
                  <p14:nvPr/>
                </p14:nvContentPartPr>
                <p14:xfrm>
                  <a:off x="1739064" y="2131896"/>
                  <a:ext cx="150120" cy="5904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622A3FFF-EC4C-A05F-7E17-B38A19942694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1730424" y="2123256"/>
                    <a:ext cx="167760" cy="7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899929D-3B9B-534C-33C7-D89DBA18158B}"/>
                    </a:ext>
                  </a:extLst>
                </p14:cNvPr>
                <p14:cNvContentPartPr/>
                <p14:nvPr/>
              </p14:nvContentPartPr>
              <p14:xfrm>
                <a:off x="2251704" y="3111096"/>
                <a:ext cx="360" cy="216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899929D-3B9B-534C-33C7-D89DBA18158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242704" y="3102096"/>
                  <a:ext cx="180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EB5F0239-74F2-9A27-DC86-006456278F60}"/>
                    </a:ext>
                  </a:extLst>
                </p14:cNvPr>
                <p14:cNvContentPartPr/>
                <p14:nvPr/>
              </p14:nvContentPartPr>
              <p14:xfrm>
                <a:off x="2251704" y="3358416"/>
                <a:ext cx="360" cy="241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EB5F0239-74F2-9A27-DC86-006456278F6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242704" y="3349416"/>
                  <a:ext cx="18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C64A0886-F84C-2DE3-D93E-35234582E452}"/>
                    </a:ext>
                  </a:extLst>
                </p14:cNvPr>
                <p14:cNvContentPartPr/>
                <p14:nvPr/>
              </p14:nvContentPartPr>
              <p14:xfrm>
                <a:off x="1791264" y="3147816"/>
                <a:ext cx="58320" cy="471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C64A0886-F84C-2DE3-D93E-35234582E45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782624" y="3138816"/>
                  <a:ext cx="75960" cy="64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B094E828-3B97-4153-5F0D-0FB2131FD877}"/>
                </a:ext>
              </a:extLst>
            </p:cNvPr>
            <p:cNvGrpSpPr/>
            <p:nvPr/>
          </p:nvGrpSpPr>
          <p:grpSpPr>
            <a:xfrm>
              <a:off x="1965144" y="3331416"/>
              <a:ext cx="230040" cy="156240"/>
              <a:chOff x="1965144" y="3331416"/>
              <a:chExt cx="230040" cy="156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EE417586-E38E-217E-61C9-380421D2EEA0}"/>
                      </a:ext>
                    </a:extLst>
                  </p14:cNvPr>
                  <p14:cNvContentPartPr/>
                  <p14:nvPr/>
                </p14:nvContentPartPr>
                <p14:xfrm>
                  <a:off x="1965144" y="3331416"/>
                  <a:ext cx="70920" cy="6408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EE417586-E38E-217E-61C9-380421D2EEA0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1956144" y="3322416"/>
                    <a:ext cx="88560" cy="8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0381DA95-AF22-FE28-6912-AB36FF6BFDD8}"/>
                      </a:ext>
                    </a:extLst>
                  </p14:cNvPr>
                  <p14:cNvContentPartPr/>
                  <p14:nvPr/>
                </p14:nvContentPartPr>
                <p14:xfrm>
                  <a:off x="2120664" y="3447696"/>
                  <a:ext cx="24480" cy="3420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0381DA95-AF22-FE28-6912-AB36FF6BFDD8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2111664" y="3438696"/>
                    <a:ext cx="4212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2EDD20C2-6232-4D06-3E6D-696C781E7B7F}"/>
                      </a:ext>
                    </a:extLst>
                  </p14:cNvPr>
                  <p14:cNvContentPartPr/>
                  <p14:nvPr/>
                </p14:nvContentPartPr>
                <p14:xfrm>
                  <a:off x="2185824" y="3481536"/>
                  <a:ext cx="9360" cy="612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2EDD20C2-6232-4D06-3E6D-696C781E7B7F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2176824" y="3472896"/>
                    <a:ext cx="27000" cy="2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4F8B7525-C544-A91C-720A-DC571689EE31}"/>
                </a:ext>
              </a:extLst>
            </p:cNvPr>
            <p:cNvGrpSpPr/>
            <p:nvPr/>
          </p:nvGrpSpPr>
          <p:grpSpPr>
            <a:xfrm>
              <a:off x="1530264" y="2404776"/>
              <a:ext cx="721800" cy="592920"/>
              <a:chOff x="1530264" y="2404776"/>
              <a:chExt cx="721800" cy="59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08D3EBF4-F7C6-BDC4-1EA0-98B85CAA33CF}"/>
                      </a:ext>
                    </a:extLst>
                  </p14:cNvPr>
                  <p14:cNvContentPartPr/>
                  <p14:nvPr/>
                </p14:nvContentPartPr>
                <p14:xfrm>
                  <a:off x="1530264" y="2404776"/>
                  <a:ext cx="695160" cy="42372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08D3EBF4-F7C6-BDC4-1EA0-98B85CAA33CF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1521624" y="2396136"/>
                    <a:ext cx="712800" cy="44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C596373A-1AC1-4648-767F-4FB4C2456FA6}"/>
                      </a:ext>
                    </a:extLst>
                  </p14:cNvPr>
                  <p14:cNvContentPartPr/>
                  <p14:nvPr/>
                </p14:nvContentPartPr>
                <p14:xfrm>
                  <a:off x="2251704" y="2514216"/>
                  <a:ext cx="360" cy="612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C596373A-1AC1-4648-767F-4FB4C2456FA6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2242704" y="2505576"/>
                    <a:ext cx="1800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D343ADA3-3CF2-9ED7-647F-3B38A6EC276B}"/>
                      </a:ext>
                    </a:extLst>
                  </p14:cNvPr>
                  <p14:cNvContentPartPr/>
                  <p14:nvPr/>
                </p14:nvContentPartPr>
                <p14:xfrm>
                  <a:off x="2251704" y="2696016"/>
                  <a:ext cx="360" cy="36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D343ADA3-3CF2-9ED7-647F-3B38A6EC276B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2242704" y="268701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4B4CF708-3D49-04EA-94DC-83D1CBA7B6BA}"/>
                      </a:ext>
                    </a:extLst>
                  </p14:cNvPr>
                  <p14:cNvContentPartPr/>
                  <p14:nvPr/>
                </p14:nvContentPartPr>
                <p14:xfrm>
                  <a:off x="2251704" y="2914536"/>
                  <a:ext cx="360" cy="324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4B4CF708-3D49-04EA-94DC-83D1CBA7B6BA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2242704" y="2905536"/>
                    <a:ext cx="1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173AA8ED-1690-485D-9150-7AF3E3C6EEBF}"/>
                      </a:ext>
                    </a:extLst>
                  </p14:cNvPr>
                  <p14:cNvContentPartPr/>
                  <p14:nvPr/>
                </p14:nvContentPartPr>
                <p14:xfrm>
                  <a:off x="1631424" y="2973936"/>
                  <a:ext cx="3240" cy="324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173AA8ED-1690-485D-9150-7AF3E3C6EEBF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1622784" y="2965296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378782ED-A29C-0647-211D-1D864F4624E6}"/>
                      </a:ext>
                    </a:extLst>
                  </p14:cNvPr>
                  <p14:cNvContentPartPr/>
                  <p14:nvPr/>
                </p14:nvContentPartPr>
                <p14:xfrm>
                  <a:off x="1629624" y="2966016"/>
                  <a:ext cx="25560" cy="3168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378782ED-A29C-0647-211D-1D864F4624E6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1620624" y="2957376"/>
                    <a:ext cx="4320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1F5B5A60-27D8-08CD-EEAB-A5D1173A18C3}"/>
                      </a:ext>
                    </a:extLst>
                  </p14:cNvPr>
                  <p14:cNvContentPartPr/>
                  <p14:nvPr/>
                </p14:nvContentPartPr>
                <p14:xfrm>
                  <a:off x="1566264" y="2852616"/>
                  <a:ext cx="360" cy="1512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1F5B5A60-27D8-08CD-EEAB-A5D1173A18C3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1557264" y="2843976"/>
                    <a:ext cx="18000" cy="3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113AA09F-9548-334E-2287-1704667EDEBE}"/>
                      </a:ext>
                    </a:extLst>
                  </p14:cNvPr>
                  <p14:cNvContentPartPr/>
                  <p14:nvPr/>
                </p14:nvContentPartPr>
                <p14:xfrm>
                  <a:off x="2224344" y="2429616"/>
                  <a:ext cx="27000" cy="4284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113AA09F-9548-334E-2287-1704667EDEBE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2215704" y="2420976"/>
                    <a:ext cx="44640" cy="60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53A25881-F270-7234-CDCD-69612503772B}"/>
                </a:ext>
              </a:extLst>
            </p:cNvPr>
            <p:cNvGrpSpPr/>
            <p:nvPr/>
          </p:nvGrpSpPr>
          <p:grpSpPr>
            <a:xfrm>
              <a:off x="1559064" y="2389296"/>
              <a:ext cx="264240" cy="313200"/>
              <a:chOff x="1559064" y="2389296"/>
              <a:chExt cx="264240" cy="313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B187D9CE-06A7-0F8A-352C-3B4FE17A061C}"/>
                      </a:ext>
                    </a:extLst>
                  </p14:cNvPr>
                  <p14:cNvContentPartPr/>
                  <p14:nvPr/>
                </p14:nvContentPartPr>
                <p14:xfrm>
                  <a:off x="1559064" y="2616456"/>
                  <a:ext cx="151200" cy="86040"/>
                </p14:xfrm>
              </p:contentPart>
            </mc:Choice>
            <mc:Fallback xmlns="">
              <p:pic>
                <p:nvPicPr>
                  <p:cNvPr id="260" name="Ink 259">
                    <a:extLst>
                      <a:ext uri="{FF2B5EF4-FFF2-40B4-BE49-F238E27FC236}">
                        <a16:creationId xmlns:a16="http://schemas.microsoft.com/office/drawing/2014/main" id="{B187D9CE-06A7-0F8A-352C-3B4FE17A061C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1550424" y="2607456"/>
                    <a:ext cx="16884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4407EA7E-18AF-D24F-735C-CC2A2D7E3818}"/>
                      </a:ext>
                    </a:extLst>
                  </p14:cNvPr>
                  <p14:cNvContentPartPr/>
                  <p14:nvPr/>
                </p14:nvContentPartPr>
                <p14:xfrm>
                  <a:off x="1699824" y="2389296"/>
                  <a:ext cx="123480" cy="201960"/>
                </p14:xfrm>
              </p:contentPart>
            </mc:Choice>
            <mc:Fallback xmlns="">
              <p:pic>
                <p:nvPicPr>
                  <p:cNvPr id="261" name="Ink 260">
                    <a:extLst>
                      <a:ext uri="{FF2B5EF4-FFF2-40B4-BE49-F238E27FC236}">
                        <a16:creationId xmlns:a16="http://schemas.microsoft.com/office/drawing/2014/main" id="{4407EA7E-18AF-D24F-735C-CC2A2D7E3818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1691184" y="2380656"/>
                    <a:ext cx="141120" cy="219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E80415B-357F-8BA8-5FEB-26A3B4FF4DE5}"/>
                </a:ext>
              </a:extLst>
            </p:cNvPr>
            <p:cNvGrpSpPr/>
            <p:nvPr/>
          </p:nvGrpSpPr>
          <p:grpSpPr>
            <a:xfrm>
              <a:off x="1293024" y="3009216"/>
              <a:ext cx="374040" cy="415800"/>
              <a:chOff x="1293024" y="3009216"/>
              <a:chExt cx="374040" cy="41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C06A2B20-1E02-06A2-1853-3F9116BF7D3D}"/>
                      </a:ext>
                    </a:extLst>
                  </p14:cNvPr>
                  <p14:cNvContentPartPr/>
                  <p14:nvPr/>
                </p14:nvContentPartPr>
                <p14:xfrm>
                  <a:off x="1293024" y="3009216"/>
                  <a:ext cx="374040" cy="92160"/>
                </p14:xfrm>
              </p:contentPart>
            </mc:Choice>
            <mc:Fallback xmlns="">
              <p:pic>
                <p:nvPicPr>
                  <p:cNvPr id="263" name="Ink 262">
                    <a:extLst>
                      <a:ext uri="{FF2B5EF4-FFF2-40B4-BE49-F238E27FC236}">
                        <a16:creationId xmlns:a16="http://schemas.microsoft.com/office/drawing/2014/main" id="{C06A2B20-1E02-06A2-1853-3F9116BF7D3D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1284384" y="3000216"/>
                    <a:ext cx="39168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436DC34C-62E8-C5EE-EF9F-511F75776AE2}"/>
                      </a:ext>
                    </a:extLst>
                  </p14:cNvPr>
                  <p14:cNvContentPartPr/>
                  <p14:nvPr/>
                </p14:nvContentPartPr>
                <p14:xfrm>
                  <a:off x="1369704" y="3200016"/>
                  <a:ext cx="169200" cy="132480"/>
                </p14:xfrm>
              </p:contentPart>
            </mc:Choice>
            <mc:Fallback xmlns="">
              <p:pic>
                <p:nvPicPr>
                  <p:cNvPr id="264" name="Ink 263">
                    <a:extLst>
                      <a:ext uri="{FF2B5EF4-FFF2-40B4-BE49-F238E27FC236}">
                        <a16:creationId xmlns:a16="http://schemas.microsoft.com/office/drawing/2014/main" id="{436DC34C-62E8-C5EE-EF9F-511F75776AE2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360704" y="3191376"/>
                    <a:ext cx="18684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7AF8E0DA-7915-2FCD-9E58-807748459045}"/>
                      </a:ext>
                    </a:extLst>
                  </p14:cNvPr>
                  <p14:cNvContentPartPr/>
                  <p14:nvPr/>
                </p14:nvContentPartPr>
                <p14:xfrm>
                  <a:off x="1399224" y="3127296"/>
                  <a:ext cx="104040" cy="297720"/>
                </p14:xfrm>
              </p:contentPart>
            </mc:Choice>
            <mc:Fallback xmlns="">
              <p:pic>
                <p:nvPicPr>
                  <p:cNvPr id="265" name="Ink 264">
                    <a:extLst>
                      <a:ext uri="{FF2B5EF4-FFF2-40B4-BE49-F238E27FC236}">
                        <a16:creationId xmlns:a16="http://schemas.microsoft.com/office/drawing/2014/main" id="{7AF8E0DA-7915-2FCD-9E58-807748459045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390584" y="3118296"/>
                    <a:ext cx="121680" cy="315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1C87D270-0D41-2CBD-FED1-557EB5270E7A}"/>
                    </a:ext>
                  </a:extLst>
                </p14:cNvPr>
                <p14:cNvContentPartPr/>
                <p14:nvPr/>
              </p14:nvContentPartPr>
              <p14:xfrm>
                <a:off x="2202744" y="2346456"/>
                <a:ext cx="132840" cy="968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1C87D270-0D41-2CBD-FED1-557EB5270E7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194104" y="2337456"/>
                  <a:ext cx="150480" cy="114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9" name="Rectangle 268">
            <a:extLst>
              <a:ext uri="{FF2B5EF4-FFF2-40B4-BE49-F238E27FC236}">
                <a16:creationId xmlns:a16="http://schemas.microsoft.com/office/drawing/2014/main" id="{2553CE32-F174-9CFB-4B82-77AF235D54C3}"/>
              </a:ext>
            </a:extLst>
          </p:cNvPr>
          <p:cNvSpPr/>
          <p:nvPr/>
        </p:nvSpPr>
        <p:spPr>
          <a:xfrm>
            <a:off x="228600" y="3429000"/>
            <a:ext cx="8520204" cy="76200"/>
          </a:xfrm>
          <a:prstGeom prst="rect">
            <a:avLst/>
          </a:prstGeom>
          <a:solidFill>
            <a:schemeClr val="accent2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2685DA08-4514-F85F-0831-DD13D23B5665}"/>
              </a:ext>
            </a:extLst>
          </p:cNvPr>
          <p:cNvSpPr txBox="1"/>
          <p:nvPr/>
        </p:nvSpPr>
        <p:spPr>
          <a:xfrm>
            <a:off x="3653194" y="2389769"/>
            <a:ext cx="320472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Continuum of values</a:t>
            </a:r>
          </a:p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Measurable together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D1B4B9-BB66-F519-029E-5FD73584F2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6416"/>
    </mc:Choice>
    <mc:Fallback xmlns="">
      <p:transition advClick="0" advTm="13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DD0F22-66F9-F21C-E5C6-A15AAA6512B4}"/>
              </a:ext>
            </a:extLst>
          </p:cNvPr>
          <p:cNvSpPr txBox="1"/>
          <p:nvPr/>
        </p:nvSpPr>
        <p:spPr>
          <a:xfrm>
            <a:off x="1390128" y="-127239"/>
            <a:ext cx="6849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But Quantum spins are different !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39586C1F-A1F6-C468-2B37-44D193CEC591}"/>
              </a:ext>
            </a:extLst>
          </p:cNvPr>
          <p:cNvGrpSpPr/>
          <p:nvPr/>
        </p:nvGrpSpPr>
        <p:grpSpPr>
          <a:xfrm>
            <a:off x="549264" y="3696096"/>
            <a:ext cx="8326080" cy="3150360"/>
            <a:chOff x="549264" y="3696096"/>
            <a:chExt cx="8326080" cy="3150360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A78001E-AE6B-7C8C-6757-BB1ABFE29FB4}"/>
                </a:ext>
              </a:extLst>
            </p:cNvPr>
            <p:cNvGrpSpPr/>
            <p:nvPr/>
          </p:nvGrpSpPr>
          <p:grpSpPr>
            <a:xfrm>
              <a:off x="730344" y="3982296"/>
              <a:ext cx="500400" cy="475200"/>
              <a:chOff x="730344" y="3982296"/>
              <a:chExt cx="500400" cy="47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003DD1C4-D99F-977C-9E2A-22825B491EAF}"/>
                      </a:ext>
                    </a:extLst>
                  </p14:cNvPr>
                  <p14:cNvContentPartPr/>
                  <p14:nvPr/>
                </p14:nvContentPartPr>
                <p14:xfrm>
                  <a:off x="730344" y="3982296"/>
                  <a:ext cx="200880" cy="4752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003DD1C4-D99F-977C-9E2A-22825B491EAF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21344" y="3973656"/>
                    <a:ext cx="218520" cy="49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91E0F06E-179B-D7D2-1F69-81AAA080B779}"/>
                      </a:ext>
                    </a:extLst>
                  </p14:cNvPr>
                  <p14:cNvContentPartPr/>
                  <p14:nvPr/>
                </p14:nvContentPartPr>
                <p14:xfrm>
                  <a:off x="1002864" y="4122336"/>
                  <a:ext cx="227880" cy="3214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91E0F06E-179B-D7D2-1F69-81AAA080B77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94224" y="4113696"/>
                    <a:ext cx="245520" cy="339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27E8012-B832-DE4C-3EA8-479A0C517B8F}"/>
                </a:ext>
              </a:extLst>
            </p:cNvPr>
            <p:cNvGrpSpPr/>
            <p:nvPr/>
          </p:nvGrpSpPr>
          <p:grpSpPr>
            <a:xfrm>
              <a:off x="549264" y="4677816"/>
              <a:ext cx="733320" cy="680400"/>
              <a:chOff x="549264" y="4677816"/>
              <a:chExt cx="733320" cy="68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D9C863D6-CCDF-593C-4D92-B5F61F9B6BBF}"/>
                      </a:ext>
                    </a:extLst>
                  </p14:cNvPr>
                  <p14:cNvContentPartPr/>
                  <p14:nvPr/>
                </p14:nvContentPartPr>
                <p14:xfrm>
                  <a:off x="626304" y="4748736"/>
                  <a:ext cx="248760" cy="3996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D9C863D6-CCDF-593C-4D92-B5F61F9B6BB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17304" y="4740096"/>
                    <a:ext cx="266400" cy="41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869A4DB7-4606-4B11-4B51-424F9C5E0E3A}"/>
                      </a:ext>
                    </a:extLst>
                  </p14:cNvPr>
                  <p14:cNvContentPartPr/>
                  <p14:nvPr/>
                </p14:nvContentPartPr>
                <p14:xfrm>
                  <a:off x="914304" y="4811736"/>
                  <a:ext cx="280800" cy="3826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869A4DB7-4606-4B11-4B51-424F9C5E0E3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05664" y="4803096"/>
                    <a:ext cx="298440" cy="40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3E3A770F-3440-F2BF-13C1-40D4ECB7D65D}"/>
                      </a:ext>
                    </a:extLst>
                  </p14:cNvPr>
                  <p14:cNvContentPartPr/>
                  <p14:nvPr/>
                </p14:nvContentPartPr>
                <p14:xfrm>
                  <a:off x="549264" y="5328336"/>
                  <a:ext cx="733320" cy="2988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3E3A770F-3440-F2BF-13C1-40D4ECB7D65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40264" y="5319696"/>
                    <a:ext cx="75096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83281805-11C4-51D3-2DD5-63B7C12F0943}"/>
                      </a:ext>
                    </a:extLst>
                  </p14:cNvPr>
                  <p14:cNvContentPartPr/>
                  <p14:nvPr/>
                </p14:nvContentPartPr>
                <p14:xfrm>
                  <a:off x="721704" y="4677816"/>
                  <a:ext cx="522360" cy="2484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83281805-11C4-51D3-2DD5-63B7C12F0943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13064" y="4669176"/>
                    <a:ext cx="540000" cy="42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D86F3F85-82C4-9F5D-8C97-505A5BC54F49}"/>
                </a:ext>
              </a:extLst>
            </p:cNvPr>
            <p:cNvGrpSpPr/>
            <p:nvPr/>
          </p:nvGrpSpPr>
          <p:grpSpPr>
            <a:xfrm>
              <a:off x="3347184" y="3696096"/>
              <a:ext cx="5528160" cy="3150360"/>
              <a:chOff x="3347184" y="3696096"/>
              <a:chExt cx="5528160" cy="315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1AC9FF35-FC9C-FC00-1812-5561622405C2}"/>
                      </a:ext>
                    </a:extLst>
                  </p14:cNvPr>
                  <p14:cNvContentPartPr/>
                  <p14:nvPr/>
                </p14:nvContentPartPr>
                <p14:xfrm>
                  <a:off x="3347184" y="4067976"/>
                  <a:ext cx="353160" cy="34236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1AC9FF35-FC9C-FC00-1812-5561622405C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338544" y="4059336"/>
                    <a:ext cx="370800" cy="36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6E98172B-6802-1F1F-FB0A-BB32B61F2163}"/>
                      </a:ext>
                    </a:extLst>
                  </p14:cNvPr>
                  <p14:cNvContentPartPr/>
                  <p14:nvPr/>
                </p14:nvContentPartPr>
                <p14:xfrm>
                  <a:off x="3745704" y="4298376"/>
                  <a:ext cx="103320" cy="21564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6E98172B-6802-1F1F-FB0A-BB32B61F2163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737064" y="4289736"/>
                    <a:ext cx="120960" cy="23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8ED030D3-898B-0CE4-1669-4E03B3BB1476}"/>
                      </a:ext>
                    </a:extLst>
                  </p14:cNvPr>
                  <p14:cNvContentPartPr/>
                  <p14:nvPr/>
                </p14:nvContentPartPr>
                <p14:xfrm>
                  <a:off x="3742824" y="4402776"/>
                  <a:ext cx="151920" cy="1224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8ED030D3-898B-0CE4-1669-4E03B3BB1476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734184" y="4393776"/>
                    <a:ext cx="16956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CF58B555-49A3-42C9-9CCE-1B326AC10E46}"/>
                      </a:ext>
                    </a:extLst>
                  </p14:cNvPr>
                  <p14:cNvContentPartPr/>
                  <p14:nvPr/>
                </p14:nvContentPartPr>
                <p14:xfrm>
                  <a:off x="4113624" y="4188576"/>
                  <a:ext cx="105120" cy="36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CF58B555-49A3-42C9-9CCE-1B326AC10E4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104984" y="4179576"/>
                    <a:ext cx="12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53567194-15B0-9926-2CB9-EE5B364E74E9}"/>
                      </a:ext>
                    </a:extLst>
                  </p14:cNvPr>
                  <p14:cNvContentPartPr/>
                  <p14:nvPr/>
                </p14:nvContentPartPr>
                <p14:xfrm>
                  <a:off x="4128744" y="4254096"/>
                  <a:ext cx="147960" cy="1188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53567194-15B0-9926-2CB9-EE5B364E74E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119744" y="4245096"/>
                    <a:ext cx="165600" cy="2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B3276E93-7534-7749-6000-4F28E505CE7C}"/>
                      </a:ext>
                    </a:extLst>
                  </p14:cNvPr>
                  <p14:cNvContentPartPr/>
                  <p14:nvPr/>
                </p14:nvContentPartPr>
                <p14:xfrm>
                  <a:off x="4495224" y="3938736"/>
                  <a:ext cx="307800" cy="39888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B3276E93-7534-7749-6000-4F28E505CE7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486584" y="3930096"/>
                    <a:ext cx="325440" cy="41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0EA17F6D-D708-C3D3-344C-65D39439A77F}"/>
                      </a:ext>
                    </a:extLst>
                  </p14:cNvPr>
                  <p14:cNvContentPartPr/>
                  <p14:nvPr/>
                </p14:nvContentPartPr>
                <p14:xfrm>
                  <a:off x="4773144" y="4224216"/>
                  <a:ext cx="111960" cy="23724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0EA17F6D-D708-C3D3-344C-65D39439A77F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764144" y="4215576"/>
                    <a:ext cx="12960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A6A70643-E31D-E0A0-2D33-A1563E8B7DCA}"/>
                      </a:ext>
                    </a:extLst>
                  </p14:cNvPr>
                  <p14:cNvContentPartPr/>
                  <p14:nvPr/>
                </p14:nvContentPartPr>
                <p14:xfrm>
                  <a:off x="4763784" y="4326816"/>
                  <a:ext cx="118080" cy="432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A6A70643-E31D-E0A0-2D33-A1563E8B7DC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755144" y="4318176"/>
                    <a:ext cx="135720" cy="2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86DA433E-63F7-CEA6-6C3E-8FE1A4F1FF9D}"/>
                      </a:ext>
                    </a:extLst>
                  </p14:cNvPr>
                  <p14:cNvContentPartPr/>
                  <p14:nvPr/>
                </p14:nvContentPartPr>
                <p14:xfrm>
                  <a:off x="5057904" y="4103256"/>
                  <a:ext cx="317880" cy="25776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86DA433E-63F7-CEA6-6C3E-8FE1A4F1FF9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049264" y="4094256"/>
                    <a:ext cx="335520" cy="27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187ED97A-4B45-F15D-04A3-A5F33DEA4885}"/>
                      </a:ext>
                    </a:extLst>
                  </p14:cNvPr>
                  <p14:cNvContentPartPr/>
                  <p14:nvPr/>
                </p14:nvContentPartPr>
                <p14:xfrm>
                  <a:off x="5447784" y="4043856"/>
                  <a:ext cx="152640" cy="31248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187ED97A-4B45-F15D-04A3-A5F33DEA48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439144" y="4035216"/>
                    <a:ext cx="170280" cy="33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DAC1C90A-83AC-E1B4-1D8E-792E1D3D5C60}"/>
                      </a:ext>
                    </a:extLst>
                  </p14:cNvPr>
                  <p14:cNvContentPartPr/>
                  <p14:nvPr/>
                </p14:nvContentPartPr>
                <p14:xfrm>
                  <a:off x="5019384" y="3696096"/>
                  <a:ext cx="1402560" cy="43236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DAC1C90A-83AC-E1B4-1D8E-792E1D3D5C60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010744" y="3687456"/>
                    <a:ext cx="1420200" cy="45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DEE17567-B01A-6C75-CD4C-F89BEFEB2A1E}"/>
                      </a:ext>
                    </a:extLst>
                  </p14:cNvPr>
                  <p14:cNvContentPartPr/>
                  <p14:nvPr/>
                </p14:nvContentPartPr>
                <p14:xfrm>
                  <a:off x="6285144" y="4048896"/>
                  <a:ext cx="177480" cy="1303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DEE17567-B01A-6C75-CD4C-F89BEFEB2A1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276144" y="4040256"/>
                    <a:ext cx="19512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001E5B31-907A-3DFD-79E4-4E4847A56A7E}"/>
                      </a:ext>
                    </a:extLst>
                  </p14:cNvPr>
                  <p14:cNvContentPartPr/>
                  <p14:nvPr/>
                </p14:nvContentPartPr>
                <p14:xfrm>
                  <a:off x="6665664" y="3719496"/>
                  <a:ext cx="229680" cy="78948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001E5B31-907A-3DFD-79E4-4E4847A56A7E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56664" y="3710496"/>
                    <a:ext cx="247320" cy="80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E61B19BB-D7FC-20A1-87B4-712E2F454EC8}"/>
                      </a:ext>
                    </a:extLst>
                  </p14:cNvPr>
                  <p14:cNvContentPartPr/>
                  <p14:nvPr/>
                </p14:nvContentPartPr>
                <p14:xfrm>
                  <a:off x="6822264" y="3922176"/>
                  <a:ext cx="30240" cy="16308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E61B19BB-D7FC-20A1-87B4-712E2F454EC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813264" y="3913536"/>
                    <a:ext cx="4788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5C0C6344-BD2B-D4D1-3C9F-C33C474E8D4A}"/>
                      </a:ext>
                    </a:extLst>
                  </p14:cNvPr>
                  <p14:cNvContentPartPr/>
                  <p14:nvPr/>
                </p14:nvContentPartPr>
                <p14:xfrm>
                  <a:off x="7064184" y="3945216"/>
                  <a:ext cx="162720" cy="200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5C0C6344-BD2B-D4D1-3C9F-C33C474E8D4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055184" y="3936576"/>
                    <a:ext cx="180360" cy="21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201DF805-5AA4-51AF-1534-EB2A74C7414F}"/>
                      </a:ext>
                    </a:extLst>
                  </p14:cNvPr>
                  <p14:cNvContentPartPr/>
                  <p14:nvPr/>
                </p14:nvContentPartPr>
                <p14:xfrm>
                  <a:off x="6816504" y="4269576"/>
                  <a:ext cx="102240" cy="14652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201DF805-5AA4-51AF-1534-EB2A74C7414F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807504" y="4260936"/>
                    <a:ext cx="119880" cy="16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39BA365C-7A17-FC50-963B-E6BC6C18CAFF}"/>
                      </a:ext>
                    </a:extLst>
                  </p14:cNvPr>
                  <p14:cNvContentPartPr/>
                  <p14:nvPr/>
                </p14:nvContentPartPr>
                <p14:xfrm>
                  <a:off x="7129344" y="4394856"/>
                  <a:ext cx="157680" cy="3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39BA365C-7A17-FC50-963B-E6BC6C18CAFF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120344" y="4385856"/>
                    <a:ext cx="175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F95674AB-824E-901D-FAEE-36B3D5A338EE}"/>
                      </a:ext>
                    </a:extLst>
                  </p14:cNvPr>
                  <p14:cNvContentPartPr/>
                  <p14:nvPr/>
                </p14:nvContentPartPr>
                <p14:xfrm>
                  <a:off x="7371624" y="4282536"/>
                  <a:ext cx="3240" cy="1839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F95674AB-824E-901D-FAEE-36B3D5A338E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362624" y="4273536"/>
                    <a:ext cx="2088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9A109DAA-73AB-4384-1C1A-5AC8C07F9DB4}"/>
                      </a:ext>
                    </a:extLst>
                  </p14:cNvPr>
                  <p14:cNvContentPartPr/>
                  <p14:nvPr/>
                </p14:nvContentPartPr>
                <p14:xfrm>
                  <a:off x="7392144" y="3752976"/>
                  <a:ext cx="183600" cy="81648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9A109DAA-73AB-4384-1C1A-5AC8C07F9DB4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383504" y="3744336"/>
                    <a:ext cx="201240" cy="83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4EDEC08B-EE65-9272-8839-A030CAF65741}"/>
                      </a:ext>
                    </a:extLst>
                  </p14:cNvPr>
                  <p14:cNvContentPartPr/>
                  <p14:nvPr/>
                </p14:nvContentPartPr>
                <p14:xfrm>
                  <a:off x="3500904" y="5235096"/>
                  <a:ext cx="251640" cy="16560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4EDEC08B-EE65-9272-8839-A030CAF65741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492264" y="5226096"/>
                    <a:ext cx="269280" cy="18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E29C68D4-F348-1832-5D9D-8AA647530259}"/>
                      </a:ext>
                    </a:extLst>
                  </p14:cNvPr>
                  <p14:cNvContentPartPr/>
                  <p14:nvPr/>
                </p14:nvContentPartPr>
                <p14:xfrm>
                  <a:off x="3822744" y="5398896"/>
                  <a:ext cx="161640" cy="15228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E29C68D4-F348-1832-5D9D-8AA647530259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814104" y="5390256"/>
                    <a:ext cx="17928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BC3AA872-1961-7E7B-CC09-6B14FBDCD4B3}"/>
                      </a:ext>
                    </a:extLst>
                  </p14:cNvPr>
                  <p14:cNvContentPartPr/>
                  <p14:nvPr/>
                </p14:nvContentPartPr>
                <p14:xfrm>
                  <a:off x="3839664" y="5380176"/>
                  <a:ext cx="130680" cy="23508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BC3AA872-1961-7E7B-CC09-6B14FBDCD4B3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831024" y="5371176"/>
                    <a:ext cx="14832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66531EC2-C380-EE24-B234-4B4182846055}"/>
                      </a:ext>
                    </a:extLst>
                  </p14:cNvPr>
                  <p14:cNvContentPartPr/>
                  <p14:nvPr/>
                </p14:nvContentPartPr>
                <p14:xfrm>
                  <a:off x="4174824" y="5230416"/>
                  <a:ext cx="128160" cy="129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66531EC2-C380-EE24-B234-4B4182846055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165824" y="5221776"/>
                    <a:ext cx="14580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4E26B8C7-3A4B-DAEB-3042-3D3AE3372B0E}"/>
                      </a:ext>
                    </a:extLst>
                  </p14:cNvPr>
                  <p14:cNvContentPartPr/>
                  <p14:nvPr/>
                </p14:nvContentPartPr>
                <p14:xfrm>
                  <a:off x="4180944" y="5367216"/>
                  <a:ext cx="109440" cy="324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4E26B8C7-3A4B-DAEB-3042-3D3AE3372B0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171944" y="5358576"/>
                    <a:ext cx="1270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2C50C998-125B-C04A-D811-C9DA583DC93B}"/>
                      </a:ext>
                    </a:extLst>
                  </p14:cNvPr>
                  <p14:cNvContentPartPr/>
                  <p14:nvPr/>
                </p14:nvContentPartPr>
                <p14:xfrm>
                  <a:off x="4605744" y="5078496"/>
                  <a:ext cx="311760" cy="30888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2C50C998-125B-C04A-D811-C9DA583DC93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597104" y="5069856"/>
                    <a:ext cx="329400" cy="32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228C19AF-0579-69CF-2932-B6196628AF63}"/>
                      </a:ext>
                    </a:extLst>
                  </p14:cNvPr>
                  <p14:cNvContentPartPr/>
                  <p14:nvPr/>
                </p14:nvContentPartPr>
                <p14:xfrm>
                  <a:off x="4894824" y="5365776"/>
                  <a:ext cx="171360" cy="12420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228C19AF-0579-69CF-2932-B6196628AF63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885824" y="5356776"/>
                    <a:ext cx="18900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3019A352-0FB7-9627-85B8-0A1DBA07A7B7}"/>
                      </a:ext>
                    </a:extLst>
                  </p14:cNvPr>
                  <p14:cNvContentPartPr/>
                  <p14:nvPr/>
                </p14:nvContentPartPr>
                <p14:xfrm>
                  <a:off x="4893384" y="5330136"/>
                  <a:ext cx="169560" cy="12600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3019A352-0FB7-9627-85B8-0A1DBA07A7B7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884384" y="5321496"/>
                    <a:ext cx="18720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36D89F94-9B8C-FD65-B79C-CD6551A88EDF}"/>
                      </a:ext>
                    </a:extLst>
                  </p14:cNvPr>
                  <p14:cNvContentPartPr/>
                  <p14:nvPr/>
                </p14:nvContentPartPr>
                <p14:xfrm>
                  <a:off x="5148984" y="5135736"/>
                  <a:ext cx="373680" cy="21672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36D89F94-9B8C-FD65-B79C-CD6551A88EDF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5139984" y="5127096"/>
                    <a:ext cx="3913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95A2C8B8-F544-99B3-251C-BA761FDA6305}"/>
                      </a:ext>
                    </a:extLst>
                  </p14:cNvPr>
                  <p14:cNvContentPartPr/>
                  <p14:nvPr/>
                </p14:nvContentPartPr>
                <p14:xfrm>
                  <a:off x="5391264" y="5066976"/>
                  <a:ext cx="3600" cy="648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95A2C8B8-F544-99B3-251C-BA761FDA6305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5382624" y="5058336"/>
                    <a:ext cx="212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5630004D-482F-B787-1048-FA882AB9CBF0}"/>
                      </a:ext>
                    </a:extLst>
                  </p14:cNvPr>
                  <p14:cNvContentPartPr/>
                  <p14:nvPr/>
                </p14:nvContentPartPr>
                <p14:xfrm>
                  <a:off x="5564064" y="5013336"/>
                  <a:ext cx="173160" cy="30456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5630004D-482F-B787-1048-FA882AB9CBF0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555064" y="5004696"/>
                    <a:ext cx="1908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E8DF7AA7-3410-079B-A04C-1A76EBBB474E}"/>
                      </a:ext>
                    </a:extLst>
                  </p14:cNvPr>
                  <p14:cNvContentPartPr/>
                  <p14:nvPr/>
                </p14:nvContentPartPr>
                <p14:xfrm>
                  <a:off x="5867184" y="5093616"/>
                  <a:ext cx="310320" cy="2019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E8DF7AA7-3410-079B-A04C-1A76EBBB474E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5858184" y="5084976"/>
                    <a:ext cx="32796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D525FCD9-FAE8-DB87-30D4-3E6F4B9BBBCB}"/>
                      </a:ext>
                    </a:extLst>
                  </p14:cNvPr>
                  <p14:cNvContentPartPr/>
                  <p14:nvPr/>
                </p14:nvContentPartPr>
                <p14:xfrm>
                  <a:off x="6249144" y="5078136"/>
                  <a:ext cx="259200" cy="17748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D525FCD9-FAE8-DB87-30D4-3E6F4B9BBBCB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6240504" y="5069496"/>
                    <a:ext cx="27684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27CB4AF6-1BA1-4935-AA90-31A3AA0B70E7}"/>
                      </a:ext>
                    </a:extLst>
                  </p14:cNvPr>
                  <p14:cNvContentPartPr/>
                  <p14:nvPr/>
                </p14:nvContentPartPr>
                <p14:xfrm>
                  <a:off x="6371184" y="4899576"/>
                  <a:ext cx="25560" cy="66060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27CB4AF6-1BA1-4935-AA90-31A3AA0B70E7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6362184" y="4890576"/>
                    <a:ext cx="43200" cy="67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3B6378F6-B6F9-8129-C64A-65C0F41B4B40}"/>
                      </a:ext>
                    </a:extLst>
                  </p14:cNvPr>
                  <p14:cNvContentPartPr/>
                  <p14:nvPr/>
                </p14:nvContentPartPr>
                <p14:xfrm>
                  <a:off x="5002464" y="4603656"/>
                  <a:ext cx="2230920" cy="5997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3B6378F6-B6F9-8129-C64A-65C0F41B4B4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993824" y="4594656"/>
                    <a:ext cx="2248560" cy="61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F1080EB9-CF05-DCC2-0B3C-F807F20F24A0}"/>
                      </a:ext>
                    </a:extLst>
                  </p14:cNvPr>
                  <p14:cNvContentPartPr/>
                  <p14:nvPr/>
                </p14:nvContentPartPr>
                <p14:xfrm>
                  <a:off x="7067064" y="5103336"/>
                  <a:ext cx="267480" cy="17388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F1080EB9-CF05-DCC2-0B3C-F807F20F24A0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7058064" y="5094336"/>
                    <a:ext cx="28512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50EDD1A9-BF84-8C52-1114-3C91227C412A}"/>
                      </a:ext>
                    </a:extLst>
                  </p14:cNvPr>
                  <p14:cNvContentPartPr/>
                  <p14:nvPr/>
                </p14:nvContentPartPr>
                <p14:xfrm>
                  <a:off x="7410144" y="4889496"/>
                  <a:ext cx="252360" cy="77868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50EDD1A9-BF84-8C52-1114-3C91227C412A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7401144" y="4880856"/>
                    <a:ext cx="270000" cy="79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05544EA1-B24C-4925-CDB7-6C36FC25375D}"/>
                      </a:ext>
                    </a:extLst>
                  </p14:cNvPr>
                  <p14:cNvContentPartPr/>
                  <p14:nvPr/>
                </p14:nvContentPartPr>
                <p14:xfrm>
                  <a:off x="7591584" y="5064456"/>
                  <a:ext cx="163080" cy="1983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05544EA1-B24C-4925-CDB7-6C36FC25375D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582584" y="5055816"/>
                    <a:ext cx="1807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FB7A788C-B0B8-6D5B-020C-F98CFEC34D8D}"/>
                      </a:ext>
                    </a:extLst>
                  </p14:cNvPr>
                  <p14:cNvContentPartPr/>
                  <p14:nvPr/>
                </p14:nvContentPartPr>
                <p14:xfrm>
                  <a:off x="8025024" y="5039976"/>
                  <a:ext cx="11160" cy="2358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FB7A788C-B0B8-6D5B-020C-F98CFEC34D8D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016384" y="5031336"/>
                    <a:ext cx="28800" cy="25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BA9E941E-B9AC-71C5-D423-0EDA32DB62BB}"/>
                      </a:ext>
                    </a:extLst>
                  </p14:cNvPr>
                  <p14:cNvContentPartPr/>
                  <p14:nvPr/>
                </p14:nvContentPartPr>
                <p14:xfrm>
                  <a:off x="7608144" y="5411136"/>
                  <a:ext cx="19800" cy="24336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BA9E941E-B9AC-71C5-D423-0EDA32DB62BB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7599144" y="5402496"/>
                    <a:ext cx="3744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2FB376A7-B425-44E8-6BC1-4C3D4518E55C}"/>
                      </a:ext>
                    </a:extLst>
                  </p14:cNvPr>
                  <p14:cNvContentPartPr/>
                  <p14:nvPr/>
                </p14:nvContentPartPr>
                <p14:xfrm>
                  <a:off x="8006664" y="5459736"/>
                  <a:ext cx="180000" cy="18108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2FB376A7-B425-44E8-6BC1-4C3D4518E55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7997664" y="5450736"/>
                    <a:ext cx="19764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4A495305-F91D-07DD-B50C-7B6CC3A118D9}"/>
                      </a:ext>
                    </a:extLst>
                  </p14:cNvPr>
                  <p14:cNvContentPartPr/>
                  <p14:nvPr/>
                </p14:nvContentPartPr>
                <p14:xfrm>
                  <a:off x="8177664" y="4864296"/>
                  <a:ext cx="217440" cy="77076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4A495305-F91D-07DD-B50C-7B6CC3A118D9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168664" y="4855296"/>
                    <a:ext cx="235080" cy="78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E9BDBB2A-98DA-AFA1-FB39-0B1E9485EDBF}"/>
                      </a:ext>
                    </a:extLst>
                  </p14:cNvPr>
                  <p14:cNvContentPartPr/>
                  <p14:nvPr/>
                </p14:nvContentPartPr>
                <p14:xfrm>
                  <a:off x="4614744" y="6371256"/>
                  <a:ext cx="36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E9BDBB2A-98DA-AFA1-FB39-0B1E9485ED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605744" y="636261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3728D7CB-D710-0A4E-FFEE-4B45EC60D456}"/>
                      </a:ext>
                    </a:extLst>
                  </p14:cNvPr>
                  <p14:cNvContentPartPr/>
                  <p14:nvPr/>
                </p14:nvContentPartPr>
                <p14:xfrm>
                  <a:off x="3609984" y="6215016"/>
                  <a:ext cx="268200" cy="23580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3728D7CB-D710-0A4E-FFEE-4B45EC60D456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3600984" y="6206376"/>
                    <a:ext cx="285840" cy="25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F40D801F-2AD7-424D-6028-ECFE86349F35}"/>
                      </a:ext>
                    </a:extLst>
                  </p14:cNvPr>
                  <p14:cNvContentPartPr/>
                  <p14:nvPr/>
                </p14:nvContentPartPr>
                <p14:xfrm>
                  <a:off x="3904824" y="6345696"/>
                  <a:ext cx="172440" cy="5007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F40D801F-2AD7-424D-6028-ECFE86349F35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3896184" y="6337056"/>
                    <a:ext cx="190080" cy="51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640F7772-07E2-2F1A-8647-B10FAD7B52CD}"/>
                      </a:ext>
                    </a:extLst>
                  </p14:cNvPr>
                  <p14:cNvContentPartPr/>
                  <p14:nvPr/>
                </p14:nvContentPartPr>
                <p14:xfrm>
                  <a:off x="4356264" y="6184056"/>
                  <a:ext cx="61920" cy="648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640F7772-07E2-2F1A-8647-B10FAD7B52CD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347624" y="6175416"/>
                    <a:ext cx="7956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AD88D025-DD22-986C-583F-FF419CD6786B}"/>
                      </a:ext>
                    </a:extLst>
                  </p14:cNvPr>
                  <p14:cNvContentPartPr/>
                  <p14:nvPr/>
                </p14:nvContentPartPr>
                <p14:xfrm>
                  <a:off x="4344384" y="6330576"/>
                  <a:ext cx="79200" cy="324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AD88D025-DD22-986C-583F-FF419CD6786B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335744" y="6321936"/>
                    <a:ext cx="968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A06156AF-69BA-B393-54B3-27A470562A65}"/>
                      </a:ext>
                    </a:extLst>
                  </p14:cNvPr>
                  <p14:cNvContentPartPr/>
                  <p14:nvPr/>
                </p14:nvContentPartPr>
                <p14:xfrm>
                  <a:off x="4689624" y="6026376"/>
                  <a:ext cx="282960" cy="32760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A06156AF-69BA-B393-54B3-27A470562A65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4680624" y="6017736"/>
                    <a:ext cx="300600" cy="34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9E0C8B55-C164-FB66-B10A-09C065F964CE}"/>
                      </a:ext>
                    </a:extLst>
                  </p14:cNvPr>
                  <p14:cNvContentPartPr/>
                  <p14:nvPr/>
                </p14:nvContentPartPr>
                <p14:xfrm>
                  <a:off x="4939104" y="6317976"/>
                  <a:ext cx="196200" cy="42732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9E0C8B55-C164-FB66-B10A-09C065F964CE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4930104" y="6309336"/>
                    <a:ext cx="213840" cy="44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DB69694B-A75C-1056-3A93-73F9279E074E}"/>
                      </a:ext>
                    </a:extLst>
                  </p14:cNvPr>
                  <p14:cNvContentPartPr/>
                  <p14:nvPr/>
                </p14:nvContentPartPr>
                <p14:xfrm>
                  <a:off x="5167704" y="6225096"/>
                  <a:ext cx="393480" cy="2631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DB69694B-A75C-1056-3A93-73F9279E074E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5158704" y="6216096"/>
                    <a:ext cx="4111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56C6B7EC-3025-1F34-C0EA-1B948EDC03E5}"/>
                      </a:ext>
                    </a:extLst>
                  </p14:cNvPr>
                  <p14:cNvContentPartPr/>
                  <p14:nvPr/>
                </p14:nvContentPartPr>
                <p14:xfrm>
                  <a:off x="5435904" y="6133656"/>
                  <a:ext cx="26280" cy="2052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56C6B7EC-3025-1F34-C0EA-1B948EDC03E5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5426904" y="6125016"/>
                    <a:ext cx="4392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373FDADA-BFC7-7875-9718-11E433A4E426}"/>
                      </a:ext>
                    </a:extLst>
                  </p14:cNvPr>
                  <p14:cNvContentPartPr/>
                  <p14:nvPr/>
                </p14:nvContentPartPr>
                <p14:xfrm>
                  <a:off x="5677824" y="6077496"/>
                  <a:ext cx="172800" cy="5058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373FDADA-BFC7-7875-9718-11E433A4E426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5668824" y="6068496"/>
                    <a:ext cx="190440" cy="52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4FFFE440-6FB0-6975-180E-9064EBDBF3D3}"/>
                      </a:ext>
                    </a:extLst>
                  </p14:cNvPr>
                  <p14:cNvContentPartPr/>
                  <p14:nvPr/>
                </p14:nvContentPartPr>
                <p14:xfrm>
                  <a:off x="5665944" y="6258216"/>
                  <a:ext cx="51120" cy="19440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4FFFE440-6FB0-6975-180E-9064EBDBF3D3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5656944" y="6249216"/>
                    <a:ext cx="6876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2B1EA5AC-1BCB-72A6-D328-D8AA3EB9125F}"/>
                      </a:ext>
                    </a:extLst>
                  </p14:cNvPr>
                  <p14:cNvContentPartPr/>
                  <p14:nvPr/>
                </p14:nvContentPartPr>
                <p14:xfrm>
                  <a:off x="5893104" y="6244176"/>
                  <a:ext cx="417240" cy="2412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2B1EA5AC-1BCB-72A6-D328-D8AA3EB9125F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5884464" y="6235536"/>
                    <a:ext cx="43488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E5CAC4E8-B882-C183-45B2-8BD38C5C4FE7}"/>
                      </a:ext>
                    </a:extLst>
                  </p14:cNvPr>
                  <p14:cNvContentPartPr/>
                  <p14:nvPr/>
                </p14:nvContentPartPr>
                <p14:xfrm>
                  <a:off x="6132504" y="6231576"/>
                  <a:ext cx="29520" cy="2952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E5CAC4E8-B882-C183-45B2-8BD38C5C4FE7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123864" y="6222936"/>
                    <a:ext cx="4716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2F5296C7-4C29-5932-A8E8-6112401A3019}"/>
                      </a:ext>
                    </a:extLst>
                  </p14:cNvPr>
                  <p14:cNvContentPartPr/>
                  <p14:nvPr/>
                </p14:nvContentPartPr>
                <p14:xfrm>
                  <a:off x="6392064" y="6202416"/>
                  <a:ext cx="217080" cy="18252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2F5296C7-4C29-5932-A8E8-6112401A3019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383064" y="6193416"/>
                    <a:ext cx="23472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7BD5EBA0-3705-F5F7-8414-4143F5326B28}"/>
                      </a:ext>
                    </a:extLst>
                  </p14:cNvPr>
                  <p14:cNvContentPartPr/>
                  <p14:nvPr/>
                </p14:nvContentPartPr>
                <p14:xfrm>
                  <a:off x="6521664" y="6040056"/>
                  <a:ext cx="360" cy="56448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7BD5EBA0-3705-F5F7-8414-4143F5326B2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512664" y="6031056"/>
                    <a:ext cx="18000" cy="58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DA17F76-F8C0-9051-BEB2-7F6E4B2AC62A}"/>
                      </a:ext>
                    </a:extLst>
                  </p14:cNvPr>
                  <p14:cNvContentPartPr/>
                  <p14:nvPr/>
                </p14:nvContentPartPr>
                <p14:xfrm>
                  <a:off x="5114064" y="5810736"/>
                  <a:ext cx="2103840" cy="39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DA17F76-F8C0-9051-BEB2-7F6E4B2AC62A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5105424" y="5802096"/>
                    <a:ext cx="2121480" cy="40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43DD2397-11B0-4B59-AF25-5159DB6169C4}"/>
                      </a:ext>
                    </a:extLst>
                  </p14:cNvPr>
                  <p14:cNvContentPartPr/>
                  <p14:nvPr/>
                </p14:nvContentPartPr>
                <p14:xfrm>
                  <a:off x="7056984" y="6087576"/>
                  <a:ext cx="246960" cy="14832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43DD2397-11B0-4B59-AF25-5159DB6169C4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047984" y="6078936"/>
                    <a:ext cx="264600" cy="1659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D1DC4934-BC2D-5FF0-CAB6-01DB6AC0AC45}"/>
                  </a:ext>
                </a:extLst>
              </p:cNvPr>
              <p:cNvGrpSpPr/>
              <p:nvPr/>
            </p:nvGrpSpPr>
            <p:grpSpPr>
              <a:xfrm>
                <a:off x="7566024" y="5812896"/>
                <a:ext cx="1309320" cy="898200"/>
                <a:chOff x="7566024" y="5812896"/>
                <a:chExt cx="1309320" cy="898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219" name="Ink 218">
                      <a:extLst>
                        <a:ext uri="{FF2B5EF4-FFF2-40B4-BE49-F238E27FC236}">
                          <a16:creationId xmlns:a16="http://schemas.microsoft.com/office/drawing/2014/main" id="{443FF5AB-B467-1022-FA6B-F743A36CE1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66024" y="5977776"/>
                    <a:ext cx="262800" cy="717480"/>
                  </p14:xfrm>
                </p:contentPart>
              </mc:Choice>
              <mc:Fallback xmlns="">
                <p:pic>
                  <p:nvPicPr>
                    <p:cNvPr id="219" name="Ink 218">
                      <a:extLst>
                        <a:ext uri="{FF2B5EF4-FFF2-40B4-BE49-F238E27FC236}">
                          <a16:creationId xmlns:a16="http://schemas.microsoft.com/office/drawing/2014/main" id="{443FF5AB-B467-1022-FA6B-F743A36CE1D7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7557024" y="5969136"/>
                      <a:ext cx="280440" cy="73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220" name="Ink 219">
                      <a:extLst>
                        <a:ext uri="{FF2B5EF4-FFF2-40B4-BE49-F238E27FC236}">
                          <a16:creationId xmlns:a16="http://schemas.microsoft.com/office/drawing/2014/main" id="{5AE52C5D-349B-465D-0C4F-35F3F93ECC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06504" y="6047616"/>
                    <a:ext cx="129600" cy="168840"/>
                  </p14:xfrm>
                </p:contentPart>
              </mc:Choice>
              <mc:Fallback xmlns="">
                <p:pic>
                  <p:nvPicPr>
                    <p:cNvPr id="220" name="Ink 219">
                      <a:extLst>
                        <a:ext uri="{FF2B5EF4-FFF2-40B4-BE49-F238E27FC236}">
                          <a16:creationId xmlns:a16="http://schemas.microsoft.com/office/drawing/2014/main" id="{5AE52C5D-349B-465D-0C4F-35F3F93ECC0C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7797504" y="6038976"/>
                      <a:ext cx="147240" cy="186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221" name="Ink 220">
                      <a:extLst>
                        <a:ext uri="{FF2B5EF4-FFF2-40B4-BE49-F238E27FC236}">
                          <a16:creationId xmlns:a16="http://schemas.microsoft.com/office/drawing/2014/main" id="{D2FB9FF4-B3C0-376F-808E-4AA7177571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71984" y="6117096"/>
                    <a:ext cx="82800" cy="3600"/>
                  </p14:xfrm>
                </p:contentPart>
              </mc:Choice>
              <mc:Fallback xmlns="">
                <p:pic>
                  <p:nvPicPr>
                    <p:cNvPr id="221" name="Ink 220">
                      <a:extLst>
                        <a:ext uri="{FF2B5EF4-FFF2-40B4-BE49-F238E27FC236}">
                          <a16:creationId xmlns:a16="http://schemas.microsoft.com/office/drawing/2014/main" id="{D2FB9FF4-B3C0-376F-808E-4AA717757158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8263344" y="6108096"/>
                      <a:ext cx="100440" cy="21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222" name="Ink 221">
                      <a:extLst>
                        <a:ext uri="{FF2B5EF4-FFF2-40B4-BE49-F238E27FC236}">
                          <a16:creationId xmlns:a16="http://schemas.microsoft.com/office/drawing/2014/main" id="{79A90809-C7BC-9197-7EEA-EFDEF27600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07064" y="6050136"/>
                    <a:ext cx="69120" cy="68760"/>
                  </p14:xfrm>
                </p:contentPart>
              </mc:Choice>
              <mc:Fallback xmlns="">
                <p:pic>
                  <p:nvPicPr>
                    <p:cNvPr id="222" name="Ink 221">
                      <a:extLst>
                        <a:ext uri="{FF2B5EF4-FFF2-40B4-BE49-F238E27FC236}">
                          <a16:creationId xmlns:a16="http://schemas.microsoft.com/office/drawing/2014/main" id="{79A90809-C7BC-9197-7EEA-EFDEF27600E6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8498064" y="6041496"/>
                      <a:ext cx="86760" cy="86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223" name="Ink 222">
                      <a:extLst>
                        <a:ext uri="{FF2B5EF4-FFF2-40B4-BE49-F238E27FC236}">
                          <a16:creationId xmlns:a16="http://schemas.microsoft.com/office/drawing/2014/main" id="{7CAED0E1-9982-DF5A-7ED8-A4512F70F4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461344" y="5928816"/>
                    <a:ext cx="25920" cy="36000"/>
                  </p14:xfrm>
                </p:contentPart>
              </mc:Choice>
              <mc:Fallback xmlns="">
                <p:pic>
                  <p:nvPicPr>
                    <p:cNvPr id="223" name="Ink 222">
                      <a:extLst>
                        <a:ext uri="{FF2B5EF4-FFF2-40B4-BE49-F238E27FC236}">
                          <a16:creationId xmlns:a16="http://schemas.microsoft.com/office/drawing/2014/main" id="{7CAED0E1-9982-DF5A-7ED8-A4512F70F4D5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8452704" y="5919816"/>
                      <a:ext cx="43560" cy="53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226" name="Ink 225">
                      <a:extLst>
                        <a:ext uri="{FF2B5EF4-FFF2-40B4-BE49-F238E27FC236}">
                          <a16:creationId xmlns:a16="http://schemas.microsoft.com/office/drawing/2014/main" id="{311624F2-DFD4-B090-9EAE-22235467A9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64184" y="6523896"/>
                    <a:ext cx="67320" cy="107280"/>
                  </p14:xfrm>
                </p:contentPart>
              </mc:Choice>
              <mc:Fallback xmlns="">
                <p:pic>
                  <p:nvPicPr>
                    <p:cNvPr id="226" name="Ink 225">
                      <a:extLst>
                        <a:ext uri="{FF2B5EF4-FFF2-40B4-BE49-F238E27FC236}">
                          <a16:creationId xmlns:a16="http://schemas.microsoft.com/office/drawing/2014/main" id="{311624F2-DFD4-B090-9EAE-22235467A95D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7955184" y="6515256"/>
                      <a:ext cx="8496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227" name="Ink 226">
                      <a:extLst>
                        <a:ext uri="{FF2B5EF4-FFF2-40B4-BE49-F238E27FC236}">
                          <a16:creationId xmlns:a16="http://schemas.microsoft.com/office/drawing/2014/main" id="{FF5D6F70-85D8-9BD6-5EA9-B54C2BE6C9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22064" y="6376296"/>
                    <a:ext cx="45000" cy="39240"/>
                  </p14:xfrm>
                </p:contentPart>
              </mc:Choice>
              <mc:Fallback xmlns="">
                <p:pic>
                  <p:nvPicPr>
                    <p:cNvPr id="227" name="Ink 226">
                      <a:extLst>
                        <a:ext uri="{FF2B5EF4-FFF2-40B4-BE49-F238E27FC236}">
                          <a16:creationId xmlns:a16="http://schemas.microsoft.com/office/drawing/2014/main" id="{FF5D6F70-85D8-9BD6-5EA9-B54C2BE6C9FA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7913064" y="6367656"/>
                      <a:ext cx="62640" cy="5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228" name="Ink 227">
                      <a:extLst>
                        <a:ext uri="{FF2B5EF4-FFF2-40B4-BE49-F238E27FC236}">
                          <a16:creationId xmlns:a16="http://schemas.microsoft.com/office/drawing/2014/main" id="{0BFF2711-6942-BA80-F509-F038A7ADA8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499144" y="6403656"/>
                    <a:ext cx="156240" cy="172440"/>
                  </p14:xfrm>
                </p:contentPart>
              </mc:Choice>
              <mc:Fallback xmlns="">
                <p:pic>
                  <p:nvPicPr>
                    <p:cNvPr id="228" name="Ink 227">
                      <a:extLst>
                        <a:ext uri="{FF2B5EF4-FFF2-40B4-BE49-F238E27FC236}">
                          <a16:creationId xmlns:a16="http://schemas.microsoft.com/office/drawing/2014/main" id="{0BFF2711-6942-BA80-F509-F038A7ADA8E9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8490144" y="6394656"/>
                      <a:ext cx="173880" cy="19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229" name="Ink 228">
                      <a:extLst>
                        <a:ext uri="{FF2B5EF4-FFF2-40B4-BE49-F238E27FC236}">
                          <a16:creationId xmlns:a16="http://schemas.microsoft.com/office/drawing/2014/main" id="{2383DA7C-B05A-A2F3-7B12-DA61E089B0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22264" y="5812896"/>
                    <a:ext cx="253080" cy="898200"/>
                  </p14:xfrm>
                </p:contentPart>
              </mc:Choice>
              <mc:Fallback xmlns="">
                <p:pic>
                  <p:nvPicPr>
                    <p:cNvPr id="229" name="Ink 228">
                      <a:extLst>
                        <a:ext uri="{FF2B5EF4-FFF2-40B4-BE49-F238E27FC236}">
                          <a16:creationId xmlns:a16="http://schemas.microsoft.com/office/drawing/2014/main" id="{2383DA7C-B05A-A2F3-7B12-DA61E089B0E9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8613264" y="5804256"/>
                      <a:ext cx="270720" cy="915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78AEB78-20F6-7F84-8D96-929F9B81844E}"/>
              </a:ext>
            </a:extLst>
          </p:cNvPr>
          <p:cNvSpPr txBox="1"/>
          <p:nvPr/>
        </p:nvSpPr>
        <p:spPr>
          <a:xfrm>
            <a:off x="1615687" y="746064"/>
            <a:ext cx="6415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Each measurement along an axis reveals discrete measurements (eigen-values) ±1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AA71C-338B-6540-1A1B-813EEE4FBA53}"/>
              </a:ext>
            </a:extLst>
          </p:cNvPr>
          <p:cNvSpPr txBox="1"/>
          <p:nvPr/>
        </p:nvSpPr>
        <p:spPr>
          <a:xfrm>
            <a:off x="1630575" y="1801302"/>
            <a:ext cx="595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</a:rPr>
              <a:t>Cannot measure them simultaneously without erasing previous results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FFD401-DB9D-2257-57A6-4DD31E1654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82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152"/>
    </mc:Choice>
    <mc:Fallback xmlns="">
      <p:transition advClick="0" advTm="21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BF0C3-2E1F-7A79-996C-B5ABACA34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772400" cy="2905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DD0F22-66F9-F21C-E5C6-A15AAA6512B4}"/>
              </a:ext>
            </a:extLst>
          </p:cNvPr>
          <p:cNvSpPr txBox="1"/>
          <p:nvPr/>
        </p:nvSpPr>
        <p:spPr>
          <a:xfrm>
            <a:off x="685800" y="152400"/>
            <a:ext cx="7590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The quantum world is counter-intuitive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166B2-EBA6-AE94-56DA-350CF804DE0A}"/>
              </a:ext>
            </a:extLst>
          </p:cNvPr>
          <p:cNvSpPr txBox="1"/>
          <p:nvPr/>
        </p:nvSpPr>
        <p:spPr>
          <a:xfrm>
            <a:off x="457200" y="5029200"/>
            <a:ext cx="164820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Photons</a:t>
            </a:r>
          </a:p>
          <a:p>
            <a:pPr marL="342900" indent="-342900"/>
            <a:r>
              <a:rPr lang="en-US" dirty="0"/>
              <a:t>Spins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6B121-C423-390C-FCC7-500685A0949C}"/>
              </a:ext>
            </a:extLst>
          </p:cNvPr>
          <p:cNvSpPr/>
          <p:nvPr/>
        </p:nvSpPr>
        <p:spPr>
          <a:xfrm>
            <a:off x="3048000" y="5105400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CCE7C-6108-E7FA-C57C-E96942E50BAF}"/>
              </a:ext>
            </a:extLst>
          </p:cNvPr>
          <p:cNvSpPr/>
          <p:nvPr/>
        </p:nvSpPr>
        <p:spPr>
          <a:xfrm>
            <a:off x="3076903" y="5934063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84BCF70-C4A6-992F-7797-11BF9249F6E3}"/>
                  </a:ext>
                </a:extLst>
              </p14:cNvPr>
              <p14:cNvContentPartPr/>
              <p14:nvPr/>
            </p14:nvContentPartPr>
            <p14:xfrm>
              <a:off x="3153174" y="4729212"/>
              <a:ext cx="255960" cy="383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84BCF70-C4A6-992F-7797-11BF9249F6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4534" y="4720212"/>
                <a:ext cx="273600" cy="40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B368E87-C431-9CDD-21E3-714F7F6DE7A4}"/>
              </a:ext>
            </a:extLst>
          </p:cNvPr>
          <p:cNvGrpSpPr/>
          <p:nvPr/>
        </p:nvGrpSpPr>
        <p:grpSpPr>
          <a:xfrm>
            <a:off x="3209334" y="6393132"/>
            <a:ext cx="226440" cy="344160"/>
            <a:chOff x="3209334" y="6393132"/>
            <a:chExt cx="22644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DDB62C0-35B4-67E9-3094-B2DBEEF52467}"/>
                    </a:ext>
                  </a:extLst>
                </p14:cNvPr>
                <p14:cNvContentPartPr/>
                <p14:nvPr/>
              </p14:nvContentPartPr>
              <p14:xfrm>
                <a:off x="3292494" y="6393132"/>
                <a:ext cx="2880" cy="308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DDB62C0-35B4-67E9-3094-B2DBEEF5246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83494" y="6384492"/>
                  <a:ext cx="205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8C6E13-0E1B-25B2-ADE1-144168BB4191}"/>
                    </a:ext>
                  </a:extLst>
                </p14:cNvPr>
                <p14:cNvContentPartPr/>
                <p14:nvPr/>
              </p14:nvContentPartPr>
              <p14:xfrm>
                <a:off x="3209334" y="6633612"/>
                <a:ext cx="226440" cy="103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8C6E13-0E1B-25B2-ADE1-144168BB419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00334" y="6624612"/>
                  <a:ext cx="244080" cy="121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DE37E51-F5C2-5D7B-AD7F-72B89805AB92}"/>
              </a:ext>
            </a:extLst>
          </p:cNvPr>
          <p:cNvSpPr/>
          <p:nvPr/>
        </p:nvSpPr>
        <p:spPr>
          <a:xfrm>
            <a:off x="4543097" y="5080485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D57514-2876-D0D5-EA9A-B0C6128C3367}"/>
              </a:ext>
            </a:extLst>
          </p:cNvPr>
          <p:cNvSpPr/>
          <p:nvPr/>
        </p:nvSpPr>
        <p:spPr>
          <a:xfrm>
            <a:off x="4572000" y="5909148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1A5BBA-4DBF-A4F6-8950-9B7783697647}"/>
              </a:ext>
            </a:extLst>
          </p:cNvPr>
          <p:cNvSpPr/>
          <p:nvPr/>
        </p:nvSpPr>
        <p:spPr>
          <a:xfrm>
            <a:off x="5942889" y="5054209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BA813A-17BC-AF64-AE6F-E7BC14C71C84}"/>
              </a:ext>
            </a:extLst>
          </p:cNvPr>
          <p:cNvSpPr/>
          <p:nvPr/>
        </p:nvSpPr>
        <p:spPr>
          <a:xfrm>
            <a:off x="5971792" y="5882872"/>
            <a:ext cx="457200" cy="45720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</a:schemeClr>
              </a:gs>
              <a:gs pos="29000">
                <a:srgbClr val="FFC000"/>
              </a:gs>
              <a:gs pos="45000">
                <a:srgbClr val="FF9900"/>
              </a:gs>
              <a:gs pos="6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6B60155-21E1-3CE3-294F-6405160AE30A}"/>
                  </a:ext>
                </a:extLst>
              </p14:cNvPr>
              <p14:cNvContentPartPr/>
              <p14:nvPr/>
            </p14:nvContentPartPr>
            <p14:xfrm>
              <a:off x="4979454" y="4949172"/>
              <a:ext cx="392760" cy="249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6B60155-21E1-3CE3-294F-6405160AE3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70814" y="4940532"/>
                <a:ext cx="410400" cy="26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A1E9745-A1F9-79D3-E638-A52143630E91}"/>
              </a:ext>
            </a:extLst>
          </p:cNvPr>
          <p:cNvGrpSpPr/>
          <p:nvPr/>
        </p:nvGrpSpPr>
        <p:grpSpPr>
          <a:xfrm>
            <a:off x="4252254" y="6249132"/>
            <a:ext cx="380160" cy="283320"/>
            <a:chOff x="4252254" y="6249132"/>
            <a:chExt cx="38016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67E017B-C13A-EFF6-AA03-E652FCB730D5}"/>
                    </a:ext>
                  </a:extLst>
                </p14:cNvPr>
                <p14:cNvContentPartPr/>
                <p14:nvPr/>
              </p14:nvContentPartPr>
              <p14:xfrm>
                <a:off x="4252254" y="6249132"/>
                <a:ext cx="380160" cy="260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67E017B-C13A-EFF6-AA03-E652FCB730D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43254" y="6240132"/>
                  <a:ext cx="3978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2EF25B7-057E-9E75-CD07-EE2886CD6BEB}"/>
                    </a:ext>
                  </a:extLst>
                </p14:cNvPr>
                <p14:cNvContentPartPr/>
                <p14:nvPr/>
              </p14:nvContentPartPr>
              <p14:xfrm>
                <a:off x="4316694" y="6264972"/>
                <a:ext cx="29736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EF25B7-057E-9E75-CD07-EE2886CD6BE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08054" y="6255972"/>
                  <a:ext cx="315000" cy="28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3C28A05-65E8-A6AE-9FEE-A18752DC2314}"/>
                  </a:ext>
                </a:extLst>
              </p14:cNvPr>
              <p14:cNvContentPartPr/>
              <p14:nvPr/>
            </p14:nvContentPartPr>
            <p14:xfrm>
              <a:off x="6212094" y="5060772"/>
              <a:ext cx="28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3C28A05-65E8-A6AE-9FEE-A18752DC231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03454" y="505177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7603CD8-A72A-1913-A98B-6828C703E6AA}"/>
                  </a:ext>
                </a:extLst>
              </p14:cNvPr>
              <p14:cNvContentPartPr/>
              <p14:nvPr/>
            </p14:nvContentPartPr>
            <p14:xfrm>
              <a:off x="5856054" y="4907412"/>
              <a:ext cx="733680" cy="411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7603CD8-A72A-1913-A98B-6828C703E6A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47414" y="4898412"/>
                <a:ext cx="7513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FCEAA17-DFBA-F636-0272-FE4282951E01}"/>
                  </a:ext>
                </a:extLst>
              </p14:cNvPr>
              <p14:cNvContentPartPr/>
              <p14:nvPr/>
            </p14:nvContentPartPr>
            <p14:xfrm>
              <a:off x="5831574" y="5882652"/>
              <a:ext cx="706320" cy="325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FCEAA17-DFBA-F636-0272-FE4282951E0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22934" y="5874012"/>
                <a:ext cx="723960" cy="3434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65B4BE-F0AC-8635-C8E7-33DCAF4AC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3248"/>
    </mc:Choice>
    <mc:Fallback xmlns="">
      <p:transition advClick="0" advTm="7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  <p:tag name="TIMING" val="|68.5|16.6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20|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2.1|22.4|43|1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40106</TotalTime>
  <Words>522</Words>
  <Application>Microsoft Macintosh PowerPoint</Application>
  <PresentationFormat>On-screen Show (4:3)</PresentationFormat>
  <Paragraphs>99</Paragraphs>
  <Slides>20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2313</cp:revision>
  <cp:lastPrinted>2020-01-02T19:55:03Z</cp:lastPrinted>
  <dcterms:created xsi:type="dcterms:W3CDTF">2003-03-02T22:33:52Z</dcterms:created>
  <dcterms:modified xsi:type="dcterms:W3CDTF">2023-11-09T13:27:07Z</dcterms:modified>
</cp:coreProperties>
</file>