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9"/>
  </p:notesMasterIdLst>
  <p:handoutMasterIdLst>
    <p:handoutMasterId r:id="rId10"/>
  </p:handoutMasterIdLst>
  <p:sldIdLst>
    <p:sldId id="974" r:id="rId2"/>
    <p:sldId id="964" r:id="rId3"/>
    <p:sldId id="436" r:id="rId4"/>
    <p:sldId id="965" r:id="rId5"/>
    <p:sldId id="464" r:id="rId6"/>
    <p:sldId id="979" r:id="rId7"/>
    <p:sldId id="978" r:id="rId8"/>
  </p:sldIdLst>
  <p:sldSz cx="9144000" cy="6858000" type="screen4x3"/>
  <p:notesSz cx="6997700" cy="9271000"/>
  <p:custDataLst>
    <p:tags r:id="rId11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0000FF"/>
    <a:srgbClr val="FDD08D"/>
    <a:srgbClr val="FF9900"/>
    <a:srgbClr val="FF0000"/>
    <a:srgbClr val="F9E7BC"/>
    <a:srgbClr val="FAE1DA"/>
    <a:srgbClr val="F2EEBF"/>
    <a:srgbClr val="FFCCCC"/>
    <a:srgbClr val="89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94669"/>
  </p:normalViewPr>
  <p:slideViewPr>
    <p:cSldViewPr>
      <p:cViewPr varScale="1">
        <p:scale>
          <a:sx n="148" d="100"/>
          <a:sy n="148" d="100"/>
        </p:scale>
        <p:origin x="1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1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24575,'-8'11'0,"-5"12"0,-3 8 0,-4 10 0,-9 22 0,-2 5 0,14-19 0,1 1-614,-16 42 614,15-42 0,2-2 0,-6 27 0,-9 11 0,11-11 0,-1 7 0,6-24 0,2 0 0,3 9 0,-5 31 0,9-34 0,3 3 152,-3 13-152,5-15 0,0 5 0,0-6 0,0 1 0,0 5 0,0-5 0,0 23 0,0-12 0,4-2 0,3 11 0,4-30 0,-1-3 0,0 0 0,2 3 0,12 30 0,-4-10 0,-2-12 462,6 22-462,-7-34 0,6 19 0,0-12 0,0 4 0,-1-12 0,0 4 0,-2-11 0,2 11 0,-1-12 0,0 6 0,0-7 0,-1-6 0,0 5 0,-1-10 0,1 9 0,-1-9 0,1 4 0,-5-6 0,2-4 0,-3-2 0,3 0 0,-3-3 0,3-1 0,-4-2 0,5-6 0,-5 2 0,3-4 0,-3 0 0,4 1 0,0-4 0,1 2 0,-5-6 0,3 3 0,-7-4 0,3 0 0,-8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24575,'0'80'0,"0"1"0,0 0 0,0 1 0,0 8 0,0-5 0,0-16 0,0 28 0,0-6 0,0-10 0,0-47 0,0-15 0,0-2 0,0-9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24575,'4'7'0,"-1"14"0,-3 15 0,0 3 0,0 33 0,0-29 0,0 29 0,0-27 0,0 20 0,0-24 0,0 8 0,0-27 0,5 0 0,-4-14 0,2 5 0,-3-8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24575,'6'0'0,"13"-5"0,14 3 0,3-2 0,14 4 0,-4 0 0,12 0 0,-7 0 0,-1 0 0,-6 0 0,-8 0 0,0 0 0,-11 0 0,-6 0 0,-6 0 0,-6-3 0,-2-17 0,-1 11 0,-4-10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1045 24575,'0'6'0,"0"-18"0,0-5 0,0-38 0,0 5 0,0-25 0,0-2 0,0 16 0,0-11 0,0 11 0,0-7 0,0 2 0,0 14 0,0 2 0,0 6 0,0 14 0,0-5 0,0 9 0,0 1 0,0 2 0,0 5 0,0 0 0,0 0 0,0 4 0,0-4 0,0 8 0,4-1 0,1 2 0,6 0 0,4 0 0,-1 1 0,2 2 0,-1 3 0,4 3 0,-2 0 0,0 0 0,1 0 0,1 0 0,-5 0 0,2 0 0,-6 3 0,2 1 0,-3 5 0,-5 0 0,-1-1 0,-3 4 0,0 2 0,0 4 0,0-1 0,-7-2 0,-4 2 0,-6-2 0,-2-2 0,0 0 0,6-5 0,0 1 0,6-4 0,-2 2 0,2-6 0,4 5 0,5-5 0,11 7 0,0-8 0,6 8 0,-2-3 0,-4 8 0,4 1 0,-1 11 0,-1-2 0,-2 6 0,-3 2 0,0-1 0,-4 5 0,-2-5 0,-4 7 0,0-3 0,0-2 0,-4 3 0,-6-4 0,-5-8 0,-4 0 0,5-4 0,-3-5 0,2-1 0,-2-4 0,-2 0 0,1-5 0,1 0 0,-2-4 0,0 0 0,9 0 0,3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24575,'0'17'0,"0"17"0,0-2 0,0 39 0,0-22 0,0 19 0,0-19 0,0 9 0,0-4 0,0 13 0,0-15 0,0-3 0,0 2 0,0-12 0,0 3 0,0-5 0,0-13 0,0 11 0,0-16 0,0 4 0,0-11 0,0-5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24575,'7'7'0,"4"2"0,0 13 0,6-6 0,-2 11 0,3-11 0,1 7 0,0 1 0,-9-10 0,2 9 0,-6-14 0,-2 4 0,0-6 0,-4 2 0,0-2 0,0 0 0,0 2 0,-4 0 0,3-2 0,-2 2 0,0-2 0,1 2 0,-2-2 0,4 2 0,0-1 0,0 1 0,0-2 0,0 2 0,0-2 0,0 1 0,0 0 0,0 0 0,0-1 0,0 1 0,0 0 0,0 0 0,0 1 0,0-2 0,0 2 0,0-2 0,0 1 0,0 0 0,0 1 0,0 0 0,4-5 0,-4 3 0,5-2 0,-5 2 0,0 2 0,3-2 0,-2 2 0,6-1 0,-5 1 0,1-2 0,1-2 0,-4 2 0,4-3 0,-4 3 0,0 2 0,0 0 0,0-2 0,0 2 0,0 2 0,0-1 0,0 4 0,0-7 0,-4-3 0,-5 0 0,-4-4 0,-4 0 0,-9-26 0,13 13 0,-2-23 0,15 14 0,0-2 0,0-1 0,0-4 0,0 4 0,0-4 0,0-1 0,-4 1 0,1 3 0,-1-2 0,4 4 0,0-2 0,-3 4 0,1 3 0,-7 0 0,9 6 0,-4 0 0,4 4 0,-4 5 0,-1-3 0,-2 7 0,0-5 0,-2 5 0,2 0 0,-2 0 0,5 0 0,1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24575,'7'3'0,"6"7"0,0 3 0,13 12 0,-7-6 0,6 11 0,1-5 0,0 7 0,0 0 0,8 11 0,-7-8 0,8 20 0,-9-22 0,13 18 0,-16-13 0,9 1 0,-11-3 0,-1-13 0,-10 2 0,2-15 0,-8 2 0,5-8 0,-1 3 0,-3 2 0,-2-2 0,-3 2 0,0 0 0,0-1 0,-8 4 0,-3 2 0,-12 10 0,-3-4 0,-6 12 0,1-12 0,5 11 0,1-11 0,8 3 0,3-10 0,0 0 0,7-4 0,-1 0 0,-1-2 0,0-1 0,5-3 0,-1-3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24575,'3'4'0,"7"-1"0,19-3 0,-3 0 0,15 0 0,-8 0 0,3 0 0,1 0 0,-8 0 0,-5 0 0,-8 0 0,-9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24575,'6'4'0,"1"-1"0,24-3 0,0 0 0,13 0 0,-2 0 0,1 0 0,7 0 0,-24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24575,'-23'42'0,"7"22"0,-19 1 0,26-13 0,2 3 0,-12 44-788,15-29 1,2 4 787,1-5 0,2-1 0,-1 3 0,0-1 0,0 2 0,0 0 0,0-10 0,0 2 0,0 4 0,0 0 0,-1-4 0,2-2-182,4 1 1,2-3 181,15 46-114,2-32 114,14 5 0,11 6 0,-15-27 0,24 29 0,-31-65 0,7 14 1139,-7-14-1139,-6-3 787,2-9-787,-10-3 31,0-3 1,-9 2-1,-1-3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24575,'-17'25'0,"-8"14"0,-10 9 0,-2 11 0,0-5 0,-2-2 0,14-1 0,-11-15 0,7 6 0,9-16 0,-5-8 0,12-1 0,-6-13 0,1 2 0,3-2 0,-1-4 0,2 0 0,-4-4 0,-1-10 0,5-2 0,-1-13 0,7 5 0,0-12 0,4 4 0,4-4 0,0 6 0,0 1 0,0-2 0,0 8 0,0 3 0,0 7 0,0 5 0,0 0 0,3 3 0,1 1 0,9 4 0,0 4 0,6 5 0,6 11 0,-5 5 0,12 8 0,-6-2 0,0 1 0,5-6 0,-5 4 0,4-10 0,2 12 0,-1-11 0,-1 0 0,-5-3 0,-2-8 0,2 7 0,-12-6 0,10 3 0,-14-5 0,4-1 0,-6 0 0,-1-4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24575,'-8'0'0,"-14"0"0,6 4 0,-19 17 0,9 7 0,-3 22 0,-4 8 0,2 14 0,-7 9-720,0 9 720,18-41 0,0 0 0,-13 43 0,4-21-82,9 12 82,5-28 0,-3 33 0,-1-22 0,6 5 0,-3-8 0,15-5 0,-10 20 717,9-25-717,-3 23 0,5-1 85,0-12-85,0 22 0,0-19 0,0 8 0,0 6 0,0-8 0,0 0 0,0-8 0,0 6 0,0-12 0,0 11 0,0-11 0,0 4 0,5 1 0,13 10 0,-4-14 0,10 10 0,-9-20 0,8 23 0,-5-25 0,13 22 0,-13-25 0,14 7 0,-4-2 0,0-6 0,4 1 0,-5-7 0,6 6 0,-8-11 0,7 10 0,-11-11 0,9 5 0,-10-12 0,3 3 0,0-3 0,2 5 0,5-3 0,-6-3 0,4-4 0,-10-2 0,9 2 0,-8-5 0,3-1 0,-5-5 0,0 1 0,1 0 0,-5-1 0,3-3 0,-8-2 0,9-3 0,-9 0 0,4 0 0,-7 0 0,-2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1293 24575,'0'7'0,"0"2"0,0-35 0,-6-19 0,5-29 0,-18-28-767,16 5 767,-17-9 0,20 19 0,-6-2 0,6 10 0,0-8 189,0 10-189,0 11 0,0 8 0,0 11 0,0-1 0,0 22 578,0-8-578,0 15 0,0-6 0,0 8 0,0 4 0,7-5 0,-1 8 0,12-3 0,-5 4 0,6 5 0,-2-5 0,0 3 0,2 2 0,0 0 0,-2-1 0,-2 4 0,1-2 0,-6 3 0,2 0 0,-4 0 0,4 0 0,-2 0 0,3 0 0,-6 0 0,1 3 0,2 11 0,-2 2 0,-2 12 0,-3 2 0,-3 1 0,0 11 0,0-4 0,-9-2 0,-11 20 0,-9-21 0,0 9 0,3-14 0,7-11 0,2 1 0,2-2 0,2-10 0,5 5 0,0-4 0,0-5 0,9-1 0,6-3 0,9 0 0,7-4 0,2 3 0,6-4 0,-2 5 0,-5 0 0,5 0 0,-10 0 0,4 0 0,-4 7 0,-4 9 0,-2 9 0,-8 4 0,0 2 0,-5-1 0,0-1 0,0 0 0,-10 1 0,-5-5 0,-9 0 0,-7-5 0,-5 0 0,5-4 0,-11-1 0,10-9 0,-4-1 0,7-5 0,5 0 0,0-4 0,4-10 0,11-1 0,-5-15 0,12 5 0,-2 9 0,4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24575,'0'-7'0,"0"-2"0,0 12 0,4 14 0,4 21 0,6 0 0,-2 17 0,18 16 0,-10-6 0,8 34 0,-5-21 0,-8-7 0,-5-16 0,-1-1 0,4 5 0,0 41 0,-8-32 0,1 6 0,-6-5 0,0-4 0,0-13 0,0 5 0,0-12 0,0 4 0,0-11 0,-10 2 0,4-8 0,-11 10 0,4-11 0,0 5 0,0-7 0,3-3 0,1-4 0,3-3 0,-1-6 0,5 0 0,0-6 0,2 2 0,-5-5 0,5 0 0,-4-4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28 977 24575,'0'-11'0,"0"1"0,0 14 0,0 15 0,0 10 0,0 11 0,0 4 0,0 1 0,0 11 0,0-16 0,0 7 0,0-25 0,0 1 0,0-14 0,8 0 0,7-5 0,9-1 0,8-17 0,7-26 0,-7-25 0,-6 20 0,1-7-476,-3-9 0,-2-4 476,6-6 0,-1-5-940,1-3 1,-1-4 939,-7 3 0,1 3 0,-5 15 0,-2 3-157,-5 2 0,-3 3 157,0-31 0,-6 6 0,0 11 0,0 29 845,-9 13-845,-6 17 1936,-22 5-1936,-3 4 364,-3 9-364,-2 21 0,2 21 0,-10 23 0,5 13 0,15-22 0,-3 24 0,14-26 0,-4 13 0,9-11 0,11-14 0,0-2 0,6-11 0,0-8 0,0-11 0,0-7 0,4-7 0,5-2 0,6-3 0,2 0 0,2-13 0,5-4 0,-3-14 0,5 1 0,-6 0 0,-1 5 0,-4 6 0,-2 2 0,-6 8 0,2 0 0,-1 5 0,-3 8 0,-3 9 0,-2 13 0,6 18 0,2 8 0,13 5 0,4 8 0,13 12 0,-1 0 0,11 18 0,-9-29 0,14 19 0,-14-28 0,10 12 0,-14-21 0,0-3 0,-9-14 0,-7-11 0,-5-3 0,-1-8 0,-9-5 0,-1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24575,'12'0'0,"6"0"0,7 0 0,0 0 0,2 0 0,-1 0 0,-2 0 0,-6 0 0,0 0 0,1 0 0,-9 0 0,4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24575,'10'-9'0,"-3"12"0,-7 6 0,0 13 0,0 4 0,0-3 0,0 0 0,0 0 0,0-2 0,0-2 0,0-8 0,0-17 0,0-18 0,0-36 0,0-18 0,0-9 0,0 4 0,0-2 0,0 8 0,0 13 0,0 8 0,0 25 0,0 1 0,0 11 0,8 13 0,3 22 0,14 14 0,4 27 0,7-2 0,2 18 0,-9-18 0,6 8 0,1-9 0,0 6 0,5-11 0,-14-7 0,4-15 0,-15-5 0,7-6 0,-14-4 0,4-6 0,-5-4 0,0-2 0,0 0 0,-3-2 0,-2-7 0,-3-16 0,0-1 0,0-17 0,0 6 0,0-6 0,0 1 0,5-2 0,1 1 0,4 5 0,0-2 0,1 13 0,3-7 0,1 8 0,3 2 0,1 0 0,6 6 0,-8-1 0,8 3 0,-8-1 0,7 8 0,-6-4 0,7 6 0,-7 4 0,-1 3 0,2 0 0,-6 0 0,0 0 0,-6 0 0,2 0 0,-5 3 0,1 12 0,-5 3 0,-5 13 0,-2 4 0,-3 8 0,-2 4 0,2 9 0,-3-11 0,7 4 0,2-5 0,4-6 0,0-4 0,0-3 0,0-1 0,4-7 0,5 2 0,10-7 0,1-4 0,8 1 0,-4-5 0,7-2 0,-2 3 0,0-6 0,1 0 0,-1-5 0,2 0 0,-2 0 0,0-9 0,5-20 0,-2-1 0,-1-14 0,-11 8 0,0-2 0,-8-5 0,4-1 0,-4 1 0,-7-1 0,0 8 0,-5-6 0,0 16 0,0-9 0,-5 10 0,-9 3 0,-2 1 0,-13 11 0,6-1 0,-8 3 0,5 6 0,-1-2 0,11 4 0,-6 0 0,13 0 0,-4 0 0,4 0 0,2 0 0,-2 0 0,2-4 0,-4 4 0,-4-8 0,1 7 0,-2-8 0,1 5 0,1-2 0,2-1 0,3 5 0,2-1 0,-2 3 0,5-4 0,-3 3 0,5-2 0,-1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24575,'7'0'0,"18"0"0,8 0 0,19 0 0,14 0 0,2 0 0,-7 0 0,37 0 0,-44 0 0,37-5 0,-31 2 0,-7-1 0,13 4 0,-23 0 0,-4 0 0,-4 0 0,-10 0 0,-2 0 0,-4 0 0,-8 0 0,-6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24575,'-4'7'0,"1"8"0,3 28 0,0 12 0,0 38 0,0 6-941,0 5 941,0-47 0,0-1 0,0 50 0,0-23 184,0 7-184,6-29 0,0 5 0,5-6 0,-5-17 0,-2-8 708,-4-9-708,0-8 0,0-8 0,0-7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24575,'-7'0'0,"20"0"0,15 0 0,35 0 0,35 0 0,-23 0 0,8 0-2333,14 0 0,10 0 2333,-18 0 0,5 0 0,6 0 0,-9 0 0,8 0 0,-2 0 0,-4 0 0,10 0 0,-6 0 0,7 0-960,-1 0 0,7 0 0,2 0 0,-8 0 960,-18 0 0,-6 0 0,0 0 0,2 0 0,11-1 0,3 1 0,-1 0 0,-5 1-736,12 1 1,-5 1-1,-1-2 736,4 1 0,-2-2 0,-9 1-447,-17 2 0,-1 0 447,38 1 0,-2 1 0,-43-5 0,-4 1 768,17 3 1,-5-1-769,28-3 4256,-17 0-4256,-37 0 3314,-8 0-3314,-15 0 453,-10 0 0,-4 0 0,-5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24575,'7'-4'0,"11"10"0,2 4 0,13 15 0,-8-5 0,5 9 0,1-3 0,-5 0 0,-3-3 0,-13 1 0,-3-6 0,-7 10 0,0-9 0,0 4 0,-11-6 0,-1 1 0,-23 8 0,9-6 0,-6 6 0,3-3 0,5-1 0,-1 1 0,0-4 0,8-4 0,4-4 0,0-2 0,4-2 0,5 2 0,1-5 0,3-1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16 24575,'-16'-16'0,"-4"19"0,-9 23 0,3 13 0,-6 10 0,-10 23 0,14-28 0,-14 32 0,16-31 0,-4 7 0,-10-3 0,11-2 0,-1-15 0,10-6 0,-14-18 0,8 1 0,-9-9 0,6 4 0,0-4 0,9 0 0,-2-4 0,9-13 0,2-11 0,2-14 0,9-1 0,0 2 0,0-1 0,0 12 0,0 1 0,0 10 0,9 6 0,1 4 0,17 5 0,-6 4 0,11 0 0,2 4 0,-2 6 0,16 19 0,-3 10 0,-4 2 0,11 17 0,-13-18 0,7 13 0,-8-14 0,1-2 0,-8-10 0,-1-3 0,-7-9 0,1-1 0,-3-5 0,0-5 0,0 1 0,-10-5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24575,'61'78'0,"0"1"0,0 0 0,-12 0 0,-3-2 0,-6-39 0,10-75 0,-32 20 0,-1-13 0,-4 8 0,-4 3 0,-4-8 0,-1 9 0,-4-10 0,0 5 0,0-1 0,0-3 0,0 4 0,0-6 0,0 6 0,-4-5 0,-5 10 0,-1-5 0,-3 6 0,1 0 0,-2 3 0,1-2 0,-4 6 0,8-2 0,-7 3 0,2 5 0,1 0 0,1 4 0,0 0 0,3 0 0,-7 0 0,3 0 0,-5 0 0,1 0 0,0 7 0,-1 3 0,1 7 0,-1 0 0,5 6 0,-4-5 0,7 4 0,-3-4 0,5-1 0,3 0 0,-3 0 0,7 0 0,-3 1 0,0-1 0,3-4 0,-2-1 0,3 0 0,0-3 0,0 3 0,0-4 0,0-1 0,0 1 0,0 0 0,0 0 0,0-1 0,0 1 0,3 0 0,1-1 0,4-2 0,0 2 0,4-6 0,-3 5 0,7-1 0,-3 0 0,0 2 0,3-6 0,-3 6 0,4-6 0,-4 3 0,4 0 0,-8-3 0,2 2 0,-3-3 0,0 0 0,0 0 0,-4 4 0,3-3 0,-3 5 0,4-5 0,-1 2 0,0-3 0,1 0 0,-1 0 0,1 0 0,0 0 0,0 0 0,-1 0 0,1 0 0,-4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24575,'0'-13'0,"0"22"0,0 1 0,0 35 0,0-12 0,0 43 0,0-14 0,0 23 0,0-6 0,0-11 0,0 7 0,0 12 0,0-21 0,0 9 0,0-24 0,0-14 0,0 0 0,0-16 0,0-6 0,3-6 0,-2-6 0,2-3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24575,'4'-1'0,"1"13"0,-5 14 0,0 20 0,0-5 0,0 11 0,0-13 0,0 12 0,0 11 0,0 3 0,0-11 0,0 6 0,0-24 0,0 13 0,0-18 0,3-4 0,-2-10 0,2-6 0,-3-3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24575,'16'7'0,"-3"-5"0,13 24 0,18 7 0,-14 2 0,24 8 0,-8 1 0,-5-18 0,9 22 0,-15-25 0,6 18 0,-3-9 0,-1-9 0,-12 0 0,-8-13 0,-4 3 0,-5-6 0,-4 5 0,0 1 0,-12 5 0,-13 6 0,-3-5 0,-14 11 0,-10 8 0,18-3 0,-18 8 0,22-8 0,0-1 0,1-5 0,10-6 0,-2-9 0,11-2 0,-5-3 0,11-2 0,-5-3 0,5-1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24575,'4'13'0,"-1"2"0,-3 38 0,0-6 0,0 28 0,0-14 0,0 43 0,0-20 0,0 8 0,0-11 0,0-30 0,0 15 0,0-24 0,5-5 0,-4-18 0,2-6 0,-3-6 0,-3-3 0,2 1 0,-2-5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24575,'0'0'0,"19"0"0,30 0 0,16-6 0,12 5 0,-14-5 0,19 6 0,-24 0 0,25 0 0,-19 0 0,-8 0 0,-6 0 0,-14 0 0,-12 0 0,-5 0 0,-11 0 0,-4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1256 24575,'4'7'0,"1"-20"0,-5-32 0,0-17 0,0-24 0,0 1 0,0-10 0,0 23 0,0-27 0,0 5 0,0 16 0,0-20 0,0 48 0,0-11 0,0 9 0,0 10 0,0 0 0,0 11 0,0-8 0,0 19 0,2-4 0,0 7 0,8 8 0,-4-1 0,11 3 0,-8 3 0,3-2 0,1-6 0,-5 11 0,5-8 0,-5 9 0,5 0 0,-5 0 0,5 0 0,-4 3 0,0 7 0,0 3 0,-5 5 0,0 5 0,-4-4 0,0 4 0,0 0 0,0-4 0,0 3 0,0-9 0,-8 4 0,2-4 0,-12 6 0,8-6 0,-3 3 0,2-6 0,0 2 0,-2-4 0,6 1 0,3 0 0,-4-5 0,4-1 0,3-3 0,6 0 0,13 0 0,11 4 0,-3 2 0,6 3 0,-13 4 0,10 1 0,-15 10 0,5-1 0,-13 3 0,-3 0 0,-3-1 0,0 4 0,-5 0 0,-3-5 0,-13 0 0,-2-6 0,-6 3 0,-1-8 0,1 1 0,6-8 0,-6-2 0,10-4 0,-3 0 0,3 0 0,-3-7 0,2-9 0,-2-3 0,11 3 0,2 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24575,'10'-12'0,"-3"28"0,-7 23 0,0 35 0,0 17 0,0 7 0,0-39 0,0 2 0,0 0 0,0-2 0,0 5 0,0-2 0,0 31 0,0 6 0,0-25 0,0 3 0,0 0 0,0-34 0,0-1 0,0-19 0,0-7 0,0-9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24575,'0'19'0,"0"0"0,0 22 0,0-2 0,0-7 0,0 7 0,0-13 0,0 2 0,4-11 0,1 2 0,14-10 0,-1-1 0,7-8 0,3 0 0,2 0 0,6-14 0,-2-2 0,-5-16 0,-10-1 0,2 2 0,-6-10 0,-1 4 0,-8 1 0,-2-1 0,-4 10 0,0 2 0,-7 6 0,-7 6 0,-12 7 0,-2 2 0,-1 4 0,-1 0 0,5 0 0,2 3 0,5 11 0,-2 14 0,6 1 0,-2 7 0,10-8 0,1 2 0,5-1 0,0-13 0,0-4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24575,'9'7'0,"12"18"0,-5 0 0,25 12 0,-6-2 0,-2-13 0,16 20 0,-22-22 0,6 8 0,-11-5 0,-9-10 0,0 4 0,-7-8 0,-4 8 0,-2 5 0,0-4 0,-4 12 0,-18 9 0,5-5 0,-16 19 0,8-12 0,3 2 0,-11 7 0,15-14 0,-2-4 0,10-10 0,1-8 0,5-2 0,-3-4 0,5-3 0,-1-2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24575,'3'-9'0,"3"2"0,10 7 0,5 0 0,7 0 0,-3 0 0,-4 0 0,-2 0 0,-1 0 0,-1 0 0,-7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24575,'0'80'0,"0"1"0,0-1 0,0 0 0,0 1 0,0-1 0,0 0 0,0 1 0,0-1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24575,'3'4'0,"1"-1"0,9-3 0,0 0 0,5 0 0,-5 0 0,0 0 0,-9 0 0,1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3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8 24575,'4'-7'0,"-8"10"0,-25 36 0,8 3 0,-27 55 0,27-31 0,3 3 0,2-9 0,2 6-1136,-4 20 1,1 11 0,4-7 1135,7-9 0,2 0 0,-3 11 0,1 9 0,1-5 0,4-21 0,2-4 0,-1 3 0,0 31 0,0 6 0,0-6 0,0-28 0,-1-5 0,2 6 0,1 2 0,2 6 0,1 1 0,3-6 0,5-1 0,2-3 0,1-2 0,0-4 0,-2-1 0,4 2 0,3 12 0,4 2 0,-3-12 133,13 17-133,-6-14 0,1 0 0,8 13 0,-12-40 0,3 0 0,16 31 0,-19-23 0,9-23 0,-18-14 0,5-9 2514,-3-6-2514,-6-2 189,0 1 1,-10-5 0,1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4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1788 24575,'0'25'0,"0"-7"0,0-23 0,0-11 0,0-25 0,-7-15 0,-6-49 0,4 20-505,-1 18 0,0-4 505,8 16 0,2 0 0,-3-12 0,0-3 0,2-2 0,2-2 0,-1 10 0,0-1 0,0-9 0,0 4-360,0-15 360,0 27 0,0-2 0,0-31 0,0 5 0,6-11 0,-1 46 0,12-7 991,-1 16-991,3 8 379,0 10-379,5 6 0,-6 7 0,11 7 0,-10 4 0,-2 0 0,-4 4 0,-4 21 0,1 3 0,-4 18 0,-2 2 0,-4 3 0,0 4 0,-4-6 0,-6 0 0,-2-7 0,-7-5 0,5-7 0,-1-8 0,-2-9 0,11 0 0,-6-4 0,12-2 0,6-1 0,10-3 0,12 1 0,5 6 0,-11 9 0,5 13 0,-5 16 0,-5-9 0,1 20 0,-14-4 0,-4-5 0,0 9 0,-14-24 0,-4 4 0,-14-3 0,6-11 0,-3 1 0,13-13 0,-5 0 0,12-4 0,-3-5 0,8 1 0,1-5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4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1 24575,'-2'3'0,"-16"23"0,-3-4 0,-25 43 0,11-19 0,-3 10 0,-22 12 0,32-32 0,-13 6 0,-1-1 0,9-4 0,-31 33 0,29-30 0,-14 10 0,13-4 0,-12-17 0,15 2 0,-8-24 0,6 4 0,3-9 0,-10 2 0,21-4 0,-10-11 0,14-7 0,7-15 0,-1-3 0,7 1 0,4 4 0,0 5 0,0 10 0,0-4 0,0 10 0,3-2 0,10 8 0,7 0 0,8 4 0,7 0 0,-5 0 0,5 0 0,-2 8 0,5 11 0,8 12 0,-11-2 0,19 18 0,-31-19 0,26 17 0,-17-10 0,10 7 0,-3-4 0,-4-1 0,1-11 0,-7-5 0,2-7 0,-9-5 0,2 1 0,-8-6 0,3 1 0,-9-5 0,-3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24575,'3'-9'0,"10"2"0,1 14 0,8 3 0,16 32 0,-3-5 0,11 21 0,1 6 0,-3 2 0,1 23 0,-14-34 0,-1 0-765,8 36 765,-10-24 0,-2 0 0,3 33 0,-8-31 0,1 5 0,-6-8 0,-1-1 0,3 3 0,0 2 0,-2 2 0,-2 1 0,-2-13 0,-2 1 0,2 10 0,-2 2-75,-3-17 1,-1-2 74,8 50 0,-6-9 0,3 9 0,-9-30 0,9 35 0,-9-28 0,4-7 0,-6 17 0,0-12 0,0-14 759,0 26-759,0-28 155,0 2-155,0 0 0,-5-11 0,-1-3 0,-8-6 0,2-2 0,-2-10 0,-2 9 0,1-7 0,-1 1 0,-2-2 0,6 2 0,-5-8 0,1 8 0,1-9 0,2-2 0,3-3 0,1-8 0,0 2 0,5-6 0,0 2 0,1-3 0,1-5 0,0-1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1:2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250 579 24575,'-13'-11'0,"10"2"0,17 9 0,6 0 0,6 0 0,-4 0 0,9 0 0,-4 0 0,7 0 0,5 0 0,-10 0 0,3 0 0,-11 9 0,-6 2 0,11 17 0,-17-7 0,12 12 0,-15-5 0,0 5 0,3-1 0,-7 8 0,2-5 0,-4 11 0,0-5 0,0 7 0,0 0 0,0 0 0,0 0 0,0 0 0,-5 0 0,-6-7 0,-2 5 0,-7-17 0,7 9 0,-6-16 0,7 9 0,-7-9 0,2-1 0,2-2 0,-4-4 0,3 1 0,-4-2 0,0-4 0,0 0 0,-1 0 0,1 0 0,-6-4 0,5-2 0,-5-4 0,0 0 0,-1 0 0,-1 0 0,-3-5 0,3-6 0,1-5 0,1-5 0,-1-27 0,8 1 0,-3-17 0,15 1 0,2 6 0,5-8 0,0-1 0,0 2 0,0-1 0,0 0 0,0 7 0,0-5 0,0 13 0,0-5 0,5 6 0,7 1 0,6 7 0,5 1 0,5 5 0,-4 2 0,3 4 0,-6 3 0,-1 6 0,0 4 0,-5 2 0,-1 9 0,0-4 0,-4 8 0,4-8 0,0 8 0,-3-3 0,8 4 0,4 0 0,6 5 0,1 5 0,-4 6 0,-1 5 0,-3-5 0,10 5 0,-11-6 0,11 7 0,-11-1 0,11-5 0,-11 3 0,11-7 0,-11 3 0,11-4 0,-11-1 0,0-4 0,-2-1 0,-4-5 0,5 0 0,-5 0 0,4 0 0,-8-9 0,8-8 0,-7-5 0,9-10 0,-10 5 0,9 0 0,-8-5 0,8 5 0,-8-1 0,4-3 0,-2 0 0,-2 3 0,2 4 0,-5 10 0,1 0 0,-1 3 0,1-8 0,-1 4 0,1-5 0,0 0 0,0 0 0,-4-1 0,2 6 0,-7 1 0,7 5 0,-7 0 0,3 4 0,-4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1:21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24575,'-5'-9'0,"1"13"0,13 4 0,10 19 0,18 17 0,1-4 0,14 12 0,-13-10 0,11-1 0,-4 8 0,-1-10 0,-2 5 0,-14-20 0,-2 2 0,-7-15 0,-5 3 0,-1-4 0,-5-1 0,-4 0 0,3-4 0,-7-1 0,3-4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1:2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690 0 24575,'-24'0'0,"-3"16"0,-15 6 0,3 27 0,-12-7 0,10 14 0,-4-4 0,-1 9 0,5-1 0,1-2 0,4-13 0,11 1 0,2-16 0,1 8 0,6-17 0,4 0 0,-6-6 0,16-6 0,-16 1 0,16-1 0,-7 0 0,0-3 0,6 2 0,-6-4 0,5 1 0,3 3 0,-7-3 0,3 0 0,-4 3 0,0-7 0,4 7 0,-4-7 0,5 3 0,-1 0 0,-3-3 0,3 3 0,-4-4 0,4 0 0,1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1:23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24575,'14'0'0,"0"0"0,2 0 0,-3 0 0,1 0 0,-3 0 0,2 0 0,-4 0 0,0 0 0,-1 0 0,1 0 0,-1 0 0,1 0 0,0 0 0,0 0 0,0 0 0,0 0 0,0 0 0,0 0 0,0 0 0,-4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0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24575,'-5'-8'0,"1"12"0,4 3 0,0 19 0,0 8 0,0 8 0,0 6 0,0 7 0,0 21 0,0-7 0,0 6 0,0-24 0,0 0-557,0 24 557,6-13 0,1 0 0,2 16 0,12 13 0,-7-17 0,-1 2 0,0-3 0,-5-23 0,-3-2 0,0-21 0,-4-6 0,3-7 139,-4-5 0,0-4 0,0-1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24575,'2'95'0,"-1"1"0,1-1 0,-1 2 0,0-3 0,0-51 0,-1-50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0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 24575,'2'-5'0,"5"1"0,12 4 0,7 5 0,1 6 0,0 6 0,5 0 0,2-2 0,9 9 0,6-9 0,-6 13 0,11-14 0,-16 13 0,23-6 0,-23 3 0,9-2 0,-14-10 0,0 9 0,-6-9 0,-1 3 0,-6-5 0,0 0 0,-5 0 0,-1 0 0,-5-5 0,0-1 0,0-4 0,-4 4 0,-1 0 0,-4 23 0,0 3 0,0 42 0,0-2 0,0 14 0,0 7-560,0-3 560,0 7 0,0-2 0,6-9 0,-4-9 0,10-2 0,-11-8 0,5-8 0,-1-1 0,-4-8 0,5 0 560,-1-6-560,-4-3 0,4-6 0,0 0 0,-4 0 0,4-5 0,-5-3 0,0 1 0,0-5 0,0 5 0,0-6 0,0-5 0,0 4 0,0-9 0,0 4 0,4-5 0,-3 0 0,-5-4 0,-6-1 0,-15-4 0,-9-6 0,-7-1 0,-9-16 0,-6 2 0,3-17 0,-5 5 0,0-6 0,5 0 0,1-6 0,1 4 0,18-1 0,-9 5 0,12 2 0,0 0 0,3 6 0,10 3 0,-2 6 0,8 4 0,-3 2 0,5 5 0,-6 0 0,9-1 0,-7 1 0,8 4 0,-4-4 0,4 4 0,-3 0 0,3-3 0,-1 3 0,-2 0 0,3-3 0,0 3 0,-3-4 0,3 0 0,1 4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0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24575,'7'-5'0,"10"2"0,8 3 0,3-9 0,9 6 0,-8-6 0,17 4 0,-4 4 0,13-5 0,-5 1 0,13 3 0,-6-3 0,8-7 0,-8 9 0,6-8 0,-5 11 0,-1-6 0,-1 5 0,-8-4 0,-7 5 0,5 0 0,-11 0 0,4-5 0,-6 4 0,0-4 0,0 5 0,0 0 0,0 0 0,-6 0 0,5 0 0,-11 0 0,5 0 0,0 0 0,-4 0 0,3 0 0,-4 0 0,-1 0 0,0 0 0,0 0 0,-5 0 0,4 0 0,-9 0 0,4 0 0,-5 0 0,0 0 0,0 0 0,0 0 0,0 0 0,1 0 0,-1 0 0,-1 0 0,1 3 0,5 3 0,0 3 0,12 1 0,-4 1 0,10-1 0,-5 1 0,13 0 0,-6 1 0,6-1 0,-7 5 0,0-4 0,0 9 0,0-9 0,0 4 0,0-5 0,-5 0 0,-3-1 0,-5 0 0,0 0 0,-4-4 0,-2 2 0,-1-7 0,-2 3 0,3-4 0,-5 0 0,-4 4 0,3-3 0,-7 7 0,7-7 0,-7 7 0,3-7 0,-4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24575,'13'0'0,"2"0"0,11-5 0,1-1 0,12-6 0,2 1 0,15-2 0,-6 1 0,6-6 0,-1 10 0,-5-3 0,6 6 0,-1-2 0,-11 0 0,10-10 0,-14 15 0,-4-9 0,8 11 0,-21 0 0,16 0 0,-18 0 0,5 0 0,-6 0 0,-5 0 0,4 0 0,-4 0 0,1 0 0,3 0 0,-9 0 0,4 0 0,0 0 0,-4 0 0,4 0 0,-5 0 0,0 0 0,5 0 0,-3 0 0,2 0 0,-4 0 0,0 0 0,1 0 0,3 0 0,-2 0 0,3 0 0,-5 0 0,0 0 0,0 0 0,0 0 0,5 0 0,-4 0 0,4 0 0,-5 0 0,0 0 0,0 0 0,0 0 0,5 0 0,-4 0 0,3 0 0,-4 0 0,0 0 0,0 0 0,0 0 0,5 0 0,-4 0 0,4 0 0,-5 0 0,0 0 0,0 0 0,0 0 0,0 0 0,0 0 0,-4 15 0,-1 17 0,-4 18 0,0 15 0,0 27 0,0 7-486,-3-36 1,-1 1 485,3 35 0,-3-43 0,0-1-371,4 30 371,0 10 0,-6-3 0,5-17 0,-11-1 0,10-17 0,-9-8 0,10-10 0,-4-6 952,1-6-952,3-1 390,-4-11-390,1-1 0,3 0 0,-3-4 0,4 4 0,0-4 0,0-1 0,0-1 0,0 1 0,0 0 0,0 0 0,0 0 0,0 0 0,0 0 0,0 0 0,0 0 0,0 0 0,-4-4 0,-1-1 0,-8-4 0,-3 0 0,-4 0 0,-6 0 0,-1 5 0,-13-4 0,-18 10 0,13-9 0,-25 10 0,20-5 0,-15 0 0,0 4 0,8-9 0,-6 3 0,13-5 0,-13 0 0,13 0 0,-6 0 0,8 0 0,0 6 0,0-5 0,7 4 0,1 0 0,7-4 0,0 9 0,5-9 0,2 9 0,6-9 0,0 8 0,0-8 0,4 3 0,2 0 0,0-3 0,4 3 0,-4-4 0,5 0 0,0 0 0,0 0 0,4 0 0,1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24575,'35'0'0,"10"0"0,5 0 0,13 0 0,11 0 0,13 0-629,-36 0 1,2 0 628,6 0 0,-3 0 0,26 0-76,-27 0 0,-1 0 76,17 0 0,-21 0 0,2 0 0,26 0 0,13 0 0,-32 0 0,13 0 0,-29 5 0,11 1 928,-26 0-928,11 0 481,-23-6-481,9 0 0,-15 0 0,9 0 0,-9 0 0,4 0 0,-5 0 0,0 0 0,-4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24575,'14'0'0,"6"0"0,2 0 0,9 10 0,-9-3 0,4 8 0,0 0 0,-9 1 0,2 0 0,-4-6 0,-9 3 0,7-11 0,-12 11 0,3-8 0,-4 4 0,0 0 0,0 4 0,0 2 0,0 11 0,-9-5 0,-3 11 0,-4-5 0,-4 1 0,4-3 0,0-5 0,-3 0 0,8 1 0,-4-6 0,6-1 0,0-9 0,0-1 0,4-4 0,1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24575,'13'0'0,"14"0"0,-1 5 0,14 1 0,18 27 0,-4-16 0,29 29 0,-16-30 0,23 23-645,-13-15 645,-26-4 0,0 2 0,19 6 0,-21-7 0,0 1 0,21 12 0,-24-16 0,1 1 0,31 27 0,-4-10 0,1 12 0,-8-9-168,5 1 168,-7-7 0,-1 4 0,-6-10 0,5 10 0,-13-11 0,6-1 0,-8-2 639,-7-11-639,-2 10 174,-6-10-174,-6 4 0,-1-6 0,-6 0 0,-4 0 0,-2-1 0,-5 0 0,0-4 0,0 3 0,0-7 0,-1 3 0,-3 0 0,3-3 0,-7 3 0,3-4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24575,'18'0'0,"1"0"0,1 0 0,0 0 0,0 0 0,0 0 0,6 0 0,-9 0 0,2 0 0,-5 0 0,-4 0 0,4 0 0,-5 0 0,-4-3 0,-1-13 0,-4-6 0,0-5 0,0-5 0,0 11 0,0-5 0,4 10 0,-3-2 0,3 7 0,-4 2 0,0 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24575,'4'4'0,"6"0"0,5-4 0,5 0 0,0 0 0,0 0 0,0 0 0,-5 0 0,4 0 0,-9 0 0,4 0 0,-5 0 0,0 0 0,-4 9 0,-1 2 0,-4 15 0,0 8 0,0 8 0,0 6 0,0-7 0,0 5 0,-6-4 0,1-7 0,-7 3 0,2-21 0,0 7 0,5-14 0,-4 4 0,8-5 0,-7-4 0,7-12 0,-2-11 0,3-12 0,0-9 0,5-3 0,8-13 0,1-3 0,10-7 0,-4 7 0,0-5 0,1 20 0,-7-11 0,1 25 0,-3-9 0,-3 21 0,1-3 0,-5 11 0,-1 7 0,-9 14 0,-6 10 0,-1 17 0,-4-4 0,4 5 0,0-1 0,1-4 0,0 4 0,5-6 0,-4-6 0,9 5 0,-4-15 0,5 7 0,0-14 0,0 4 0,0-4 0,0-1 0,0 0 0,8-4 0,9-1 0,3-4 0,12 0 0,-5 0 0,6 0 0,0-5 0,-6 4 0,-2-9 0,-9 9 0,2-8 0,-7 8 0,3-4 0,-5 5 0,-4-3 0,-1-2 0,-4 0 0,0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1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24575,'0'6'0,"0"7"0,0 17 0,0 3 0,0 0 0,0 0 0,0 0 0,0 0 0,0 0 0,0-6 0,0 5 0,0-15 0,0 2 0,9-9 0,-3-5 0,19-1 0,-13-4 0,18 0 0,-1-10 0,7-9 0,-6-10 0,4-14 0,-14 2 0,10-9 0,-6 2 0,-6 7 0,-1-6 0,-6 12 0,-4 1 0,-2 8 0,-5 6 0,0 5 0,0 12 0,0 15 0,0 28 0,0 3 0,0 38 0,0-19 0,0-7 0,0 0 0,0 10 0,0 26 0,5-34 0,3 8 0,4-9 0,-5 0 0,3-15 0,-9-1 0,4-13 0,-5-1 0,0-6 0,0-5 0,0 4 0,-4-4 0,-1 0 0,-10 0 0,0-6 0,-6 1 0,1 1 0,0-6 0,5 0 0,-4-5 0,3 0 0,1 0 0,-4 0 0,9 0 0,0-5 0,2 0 0,7-9 0,-3-1 0,4-11 0,0-1 0,5-7 0,13-7 0,9-3 0,18-8 0,-6 7 0,10-5 0,-11 12 0,10 1 0,-11 2 0,3 10 0,-11 2 0,2 3 0,-9 8 0,-1-3 0,-2 5 0,-9 5 0,4-4 0,-5 8 0,0-3 0,-4 0 0,-1 3 0,-4-3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2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1698 24575,'0'-14'0,"0"-8"0,0-23 0,0-11 0,0-1 0,0-26 0,0-4-411,0 35 1,0-1 410,0-42 0,0 44 0,0 0 0,0-2 0,0 2 0,0-39 0,0-1 0,0 9 0,0 4 0,0-6 0,0 10 202,0 18-202,0 0 0,0 21 0,0-4 0,0 18 0,-4 0 619,3 6-619,-3 6 0,0 0 0,3 0 0,-10 11 0,9 11 0,-11 12 0,2 8 0,-1 0 0,-9 0 0,9 6 0,-4-10 0,4 9 0,2-16 0,0-1 0,0-8 0,5-3 0,1-1 0,0-4 0,3-17 0,-3-13 0,14-11 0,4-18 0,9 11 0,9-15 0,-7 10 0,5-2 0,-11 9 0,-3 7 0,-6 8 0,0 11 0,-1 1 0,0 5 0,-4-1 0,3 5 0,-3 1 0,3 4 0,1 4 0,-4 6 0,3 5 0,-2 11 0,5 1 0,0 6 0,0-6 0,-1 5 0,-4-10 0,3-1 0,-8-3 0,3-7 0,-4 3 0,4-5 0,1-4 0,0-1 0,-2-4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24575,'-9'18'0,"3"-12"0,-12 29 0,8-16 0,-9 15 0,9-9 0,-4 8 0,9-10 0,0 1 0,5 8 0,0-12 0,0 13 0,0-15 0,0 10 0,0-10 0,0 9 0,0-8 0,0 3 0,0 0 0,0-8 0,0 7 0,0-8 0,0 5 0,4-9 0,-3 6 0,10-9 0,-6 10 0,12-7 0,-4 7 0,4-6 0,0 2 0,0-3 0,1-1 0,4-3 0,-4-1 0,8-4 0,-3 0 0,5 0 0,-5 0 0,4-4 0,-8-1 0,3-8 0,-5-1 0,0 1 0,0-3 0,-3-7 0,-1 4 0,-4-18 0,1 7 0,0-12 0,-5 3 0,0-8 0,-5 11 0,0-10 0,0 21 0,0-8 0,0 19 0,0-7 0,0 12 0,0-3 0,0 4 0,0 0 0,-8 3 0,3-2 0,-7 3 0,4-4 0,-4 4 0,3-3 0,-7 6 0,7-6 0,-8 6 0,8-3 0,-7 0 0,3 3 0,-4-6 0,3 6 0,-2-3 0,7 0 0,-3 3 0,4-6 0,1 7 0,-1-4 0,1 4 0,3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2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19 217 24575,'-10'-14'0,"1"1"0,18 0 0,15-4 0,16-10 0,3 7 0,24-10 0,-14 5 0,13 3 0,-17-2 0,-9 17 0,-13 2 0,-6 5 0,-2 0 0,-13 8 0,3 9 0,-9 23 0,0 3 0,-11 12 0,-11 19 0,-4-20 0,-14 25 0,13-21 0,-3-2 0,6-7 0,6-9 0,-2-13 0,13-2 0,-7-5 0,9-4 0,0-2 0,1-5 0,4 5 0,-4-4 0,3 4 0,-4-5 0,5 0 0,0 0 0,0 0 0,4-4 0,1-1 0,9-4 0,1 0 0,5 0 0,-5 0 0,4 0 0,-4 0 0,5 0 0,0 0 0,0 0 0,-4 0 0,-2 0 0,-5 0 0,0 0 0,0 0 0,-4 0 0,-1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24575,'3'-5'0,"20"1"0,15 4 0,19-6 0,1 5 0,5-11 0,-6 5 0,16-1 0,-14 3 0,-2 0 0,-18 3 0,-6-2 0,-6 4 0,-7 0 0,-11 0 0,-5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29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122 349 24575,'0'23'0,"0"10"0,0 8 0,0 7 0,0-1 0,0 1 0,0 8 0,0-6 0,0-7 0,0-5 0,0-16 0,0-1 0,0-7 0,0-6 0,0-6 0,0-21 0,-12-19 0,9-5 0,-21-27 0,21 17 0,-16-29 0,11 6 0,-6-7 0,7 7 0,-5 3 0,10 15 0,-9 3 0,10 19 0,-5 3 0,6 18 0,0 1 0,0 5 0,7 4 0,4 1 0,14 4 0,-4 0 0,11 0 0,-5 0 0,6 4 0,0 3 0,0 4 0,0 5 0,0-4 0,0 9 0,-5-10 0,-3 5 0,-9-2 0,-2-3 0,-4 8 0,-5-9 0,0 9 0,-5-4 0,0 5 0,0 6 0,-9-4 0,-4 9 0,-7-9 0,-8 11 0,6-11 0,-5 5 0,6-7 0,1 0 0,0-4 0,0 3 0,-6-8 0,4 4 0,-4-5 0,6 0 0,-1-4 0,6-2 0,1-4 0,5 0 0,0 0 0,3-3 0,2-2 0,8-4 0,1 0 0,9-1 0,2-4 0,4 7 0,6-7 0,-5 8 0,11 0 0,-11-3 0,11 8 0,-5-3 0,0 4 0,-1 0 0,-6 0 0,1 0 0,-6 0 0,4 0 0,-9 9 0,5 2 0,-10 9 0,0 0 0,-5 6 0,0-5 0,0 11 0,0-5 0,0 1 0,0-3 0,-9-4 0,-3 4 0,-9-3 0,0 4 0,1-11 0,0 4 0,-6-7 0,4 3 0,-4-5 0,6 0 0,0 0 0,0-4 0,0-2 0,4-4 0,2 0 0,5 0 0,4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0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49 24575,'0'13'0,"0"-3"0,-4 9 0,3 2 0,-4-4 0,1 7 0,3-8 0,-4 4 0,5 0 0,0-5 0,0-1 0,0 0 0,0-4 0,0 4 0,0-5 0,0 0 0,0 0 0,0 0 0,4-4 0,1 3 0,9-7 0,-4 3 0,9-4 0,2 0 0,-4 0 0,8 0 0,-10 0 0,5 0 0,0 0 0,-5-4 0,0-6 0,-6 0 0,1-10 0,-1 10 0,1-9 0,-5 4 0,0-11 0,-5 4 0,0-10 0,0 5 0,-5-1 0,-1 2 0,-8 6 0,-2 0 0,-4 4 0,0 6 0,-1 1 0,1 8 0,0-4 0,0 5 0,-1 0 0,1 0 0,5 0 0,-4 0 0,9 0 0,-5 0 0,6 0 0,4 0 0,1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1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24575,'3'-5'0,"9"1"0,8 4 0,19 0 0,-16 0 0,15 0 0,-16 0 0,3 0 0,-9 0 0,-2 0 0,-5 0 0,-4 4 0,-2 12 0,-8 12 0,-7 14 0,-13 7 0,-1 0 0,-5 1 0,7-2 0,1-7 0,5-1 0,2-7 0,5-6 0,0-1 0,1-6 0,4-5 0,2 4 0,4-9 0,0 4 0,0-4 0,0-1 0,0 0 0,0 0 0,4-1 0,5-3 0,6-1 0,5-4 0,6 0 0,-4 0 0,10 0 0,-11 0 0,11 0 0,-11 0 0,0 0 0,-2 0 0,-9 0 0,4 0 0,-5 0 0,0 0 0,-4 0 0,-1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24575,'4'0'0,"16"0"0,16 0 0,5 0 0,6 0 0,2 0 0,8 0 0,-6 0 0,3 0 0,-19 0 0,-1 0 0,-9 0 0,-9 0 0,3 0 0,-9 0 0,-1 0 0,-5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19 353 24575,'-10'4'0,"2"-10"0,8-7 0,0-7 0,17-21 0,-8 12 0,20-19 0,-12 19 0,1-15 0,-4 21 0,-2-16 0,-3 23 0,1-4 0,-1 10 0,0 5 0,0-3 0,0 7 0,0-3 0,-1 4 0,1 4 0,5 6 0,2 11 0,5 6 0,0 0 0,1 5 0,-1-5 0,1 1 0,-6-7 0,-2-7 0,-5-5 0,0 0 0,-4 0 0,3-4 0,-7-1 0,3-4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19 249 24575,'0'19'0,"0"10"0,0 12 0,0 7 0,0 8 0,0-6 0,0 5 0,0-13 0,0-2 0,0-13 0,0 4 0,0-14 0,0 2 0,0-17 0,0-21 0,0-5 0,0-30 0,0 11 0,0-29 0,0 13 0,0-15 0,0 1 0,0 13 0,0-3 0,0 14 0,0 14 0,0 2 0,0 18 0,0 1 0,0 4 0,0 2 0,8 3 0,4-4 0,14 8 0,1-3 0,6 4 0,6 0 0,-5 0 0,0 0 0,-2 0 0,-11 0 0,0 0 0,-7 0 0,-5 0 0,0 0 0,0 0 0,1 0 0,-5 4 0,-1 1 0,-4 3 0,0 1 0,0 5 0,0 1 0,0 1 0,0 8 0,-9-7 0,2 9 0,-12-6 0,3 0 0,0 0 0,-3 0 0,4-4 0,-6 2 0,6-2 0,-4 4 0,3 0 0,-4-4 0,4-2 0,-3-4 0,9-1 0,-4 1 0,8-1 0,-2-4 0,7 3 0,-7-7 0,3 3 0,-4-4 0,8 0 0,7-4 0,9 2 0,5-2 0,5-1 0,-3 4 0,10-4 0,-11 5 0,5 0 0,-6 0 0,0 0 0,0 0 0,-5 0 0,4 0 0,-9 0 0,4 4 0,-4 6 0,0 5 0,0 11 0,-4-5 0,-1 5 0,-5-6 0,0 6 0,0-4 0,0 4 0,0-6 0,0 0 0,-5 0 0,-1 0 0,-3-5 0,-1 4 0,-4-8 0,7 3 0,-11-4 0,11 4 0,-7-3 0,4 3 0,-4-5 0,4 0 0,-4 1 0,0-5 0,-6 3 0,4-7 0,-7 3 0,7-4 0,-4 0 0,5 0 0,-4 0 0,3 0 0,-4-5 0,5 0 0,-4-5 0,8 1 0,-3-1 0,5 1 0,0 0 0,4 0 0,1 0 0,4 0 0,0 5 0,0-1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6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24575,'4'12'0,"0"5"0,-4 19 0,0 6 0,0 13 0,0 11 0,0-13 0,0 16 0,0-19 0,0 14 0,0-6 0,0-9 0,0-10 0,0-16 0,0-4 0,0-10 0,0-12 0,0-2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38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35 24575,'5'-9'0,"-1"1"0,-4-1 0,-4 4 0,-1 1 0,-4 4 0,0 0 0,0 0 0,-4 0 0,6 4 0,-11 18 0,15 9 0,-8 17 0,11 8 0,0 1 0,0 1 0,0-3 0,0-13 0,0-3 0,0-11 0,5-3 0,5-9 0,5-2 0,5-4 0,0-4 0,0-2 0,1-4 0,-1 0 0,0-9 0,-5-2 0,5-15 0,-8-1 0,4-1 0,-6-3 0,1 9 0,-1-4 0,-4 11 0,-2 0 0,-4 6 0,0 12 0,0 4 0,0 11 0,0 8 0,0-5 0,0 11 0,0-11 0,0 11 0,0-10 0,0 3 0,0-9 0,0 3 0,9-9 0,-3 4 0,13-8 0,-8-2 0,7-4 0,-2 0 0,4 0 0,-5 0 0,-1-9 0,-4-2 0,0-15 0,0 4 0,1-10 0,-5 11 0,-1-11 0,-5 5 0,0-1 0,0-3 0,0 9 0,-5-4 0,-5 10 0,-1-3 0,-8 12 0,3-6 0,-4 12 0,4-4 0,-3 5 0,9 0 0,-4 0 0,5 0 0,-1 0 0,1 0 0,8 4 0,2-4 0,8 4 0,5-4 0,1 5 0,11-4 0,-10 3 0,9-4 0,-10 0 0,5 0 0,0 0 0,1 0 0,-1 0 0,0 0 0,0-4 0,0-6 0,1-12 0,5 0 0,-4-5 0,5 0 0,-7 6 0,1-5 0,-5 11 0,-2-5 0,-5 10 0,1-4 0,-1 9 0,-4-3 0,-9 7 0,-7-4 0,-7 5 0,-8 0 0,4 5 0,-4 0 0,0 11 0,4 0 0,-5 10 0,11-4 0,1-1 0,5-2 0,1-9 0,3 9 0,2-9 0,4 4 0,0-5 0,0 0 0,4-4 0,6 3 0,10-6 0,2 2 0,4-4 0,0 0 0,-5 0 0,5 5 0,-6-4 0,-5 7 0,4-2 0,-8 3 0,3 0 0,-5 0 0,0 1 0,-4 4 0,-1 1 0,-4 11 0,0-5 0,0 5 0,0-6 0,0 0 0,0 0 0,0 0 0,-4-4 0,-1-2 0,-5-5 0,1 0 0,0 0 0,0-4 0,0-1 0,-1-4 0,-4 0 0,-1 0 0,0 0 0,-4 0 0,8 0 0,-8 0 0,9-4 0,-4-1 0,9-5 0,-3 1 0,6 0 0,-6 4 0,3-3 0,0 7 0,2-3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24575,'16'-5'0,"9"13"0,0-2 0,21 26 0,-17-5 0,24 32 0,-11-2 0,9 20-718,1 0 718,-29-32 0,0 1 0,3 1 0,0 1 0,0 11 0,-2 1-630,1 1 0,0-1 630,1 2 0,-3-2 0,6 35-270,-10-47 0,-1-1 270,-4 27 0,11 16 0,-13-8 0,0-2 0,-5-8 0,-2-7 653,-5 5-653,0-13 1267,0 6-1267,0-7 598,0 23-598,0-23 0,0-5 0,0 0 0,0 4 0,-2-4 0,-2 1 0,-2 3 0,-12 29 0,0-25 0,-5 5 0,5-1 0,-3-14 0,9 6 0,-7-19 0,8 11 0,-3-18 0,0 5 0,3-5 0,-6-6 0,6 4 0,-5-9 0,6 5 0,-6-6 0,6 0 0,-6 0 0,6 0 0,-6 0 0,7 0 0,-4-4 0,5-1 0,0-4 0,4 0 0,1-1 0,3 1 0,-4-4 0,3 3 0,-5-7 0,1 4 0,-6-8 0,5 3 0,-1-3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40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7 24575,'-14'5'0,"4"11"0,-5 1 0,-1 14 0,4-4 0,-4 1 0,10 10 0,2-9 0,4 0 0,0-4 0,0-10 0,0 5 0,0-5 0,0-1 0,9-9 0,8-1 0,4-4 0,5 0 0,0 0 0,-5 0 0,5-9 0,-6 2 0,-4-12 0,3 3 0,-9 1 0,5-4 0,-6 8 0,1-8 0,-5 9 0,4-9 0,-8 4 0,4-1 0,-5 2 0,0 0 0,0 4 0,0-4 0,0 12 0,0 8 0,0 15 0,0 6 0,0 0 0,0-1 0,-5-6 0,4 0 0,-4 1 0,5-6 0,0-1 0,0-5 0,0 0 0,0 0 0,0 0 0,0 0 0,4-4 0,1-1 0,4-4 0,0 0 0,5 0 0,-4 0 0,4 0 0,-5 0 0,0 0 0,1 0 0,-1 0 0,-1 0 0,1 0 0,0 0 0,0 0 0,0-4 0,0-1 0,1-10 0,0-6 0,0 0 0,1-11 0,-1 5 0,-4-7 0,4 1 0,-9 0 0,4 5 0,-5 2 0,0 6 0,0 5 0,0 1 0,0 4 0,-4 5 0,-6 1 0,-5 4 0,0 0 0,1 0 0,0 0 0,3 0 0,-2 0 0,8 0 0,1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4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24575,'0'27'0,"0"36"0,0-28 0,0 43 0,0-27 0,0 23 0,0-7 0,0 6 0,0-8 0,0-7 0,0 5 0,0-26 0,0 9 0,0-25 0,0 5 0,4-15 0,6 3 0,0-9 0,4 4 0,-5-3 0,0-2 0,5-4 0,-3 0 0,7 0 0,-2-5 0,-1 0 0,4-5 0,-9 1 0,9-6 0,-9 5 0,9-5 0,-9 6 0,4-1 0,-5 1 0,-4 4 0,-1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41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24575,'20'0'0,"4"0"0,27 0 0,-3 0 0,7 0 0,-5 0 0,6 0 0,-8 0 0,-7 0 0,-12 0 0,-4 0 0,-15 0 0,4 0 0,-5 0 0,-4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43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5 169 24575,'-4'-4'0,"5"-6"0,14-1 0,2-8 0,9 12 0,-10-6 0,2 12 0,-2-4 0,-1 5 0,-1 0 0,-5 0 0,0 0 0,-4 4 0,-1 19 0,-4 0 0,0 24 0,0-6 0,0 7 0,0 0 0,0-6 0,-5-2 0,-1-13 0,0-6 0,-3-7 0,8-5 0,-7 0 0,7 0 0,-3 0 0,0-4 0,4 2 0,-8-6 0,7-4 0,-3-14 0,9-16 0,6-1 0,8-13 0,4 6 0,1-7 0,0 0 0,0 0 0,-1 6 0,-5 2 0,-3 7 0,-4 6 0,0 1 0,-2 10 0,1 2 0,-1 5 0,-16 15 0,-9 16 0,-17 24 0,6 6 0,-3 3 0,11 1 0,-5-13 0,5 11 0,3-25 0,10 4 0,1-13 0,5-5 0,0-1 0,0-5 0,0 0 0,0 0 0,8-4 0,3-1 0,14-4 0,2 0 0,6 0 0,0 0 0,-5 0 0,3 0 0,-9 0 0,4 0 0,-11 0 0,-1 0 0,-5 0 0,0 0 0,0 0 0,-4 0 0,-1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4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10 429 24575,'-5'-4'0,"1"-11"0,4-14 0,5-6 0,1-5 0,11-7 0,2 4 0,0-6 0,-3 9 0,-1 13 0,-7-5 0,5 19 0,-8-10 0,4 20 0,-4-15 0,3 16 0,-3-7 0,-1 13 0,5 1 0,-4 0 0,4 3 0,0-3 0,5 5 0,-4-1 0,9 1 0,-9-1 0,9 1 0,-9-1 0,9 1 0,-9-1 0,5 6 0,-6-5 0,0 4 0,1-5 0,-1 0 0,0-4 0,-4 3 0,-1-7 0,-4 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2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24575,'35'0'0,"3"0"0,26 0 0,13 0 0,18 0-787,-33 0 1,2 0 786,-5 0 0,2 0-660,12 0 1,3 0 659,0 0 0,1 0 0,0 0 0,1 0 0,10 0 0,0 0 0,-10 0 0,-1 0 0,6 0 0,-2 0 0,-9 0 0,-2 0-482,0 0 1,-1 0 481,-4 0 0,-3 0 0,38 0 0,-45 3 0,0 1 0,32-3 0,-35 6 0,1 0 0,5-6 0,-1-1 0,33 7 0,-24-3 0,0-1 0,17-1 0,-22 2 0,0 0 0,17-4-366,21 0 366,-21 0 0,15 6 0,-9-4 0,-1 10 0,-8-11 1000,-3 5-1000,-7 0 1670,-8-4-1670,6 9 1096,-13-10-1096,13 11 451,-13-11-451,13 11 4,-13-11-4,14 5 0,-7 0 0,1-5 0,4 5 0,-12-1 0,6-3 0,-8 3 0,0-5 0,-7 0 0,5 0 0,-11 0 0,5 0 0,-7 0 0,0 0 0,6 0 0,-4 0 0,11 0 0,-4 0 0,6 0 0,7 0 0,-5 0 0,13 0 0,-5 0 0,-1 0 0,5 0 0,-13 0 0,5 0 0,-6 0 0,-6 0 0,4 0 0,-11 0 0,5 0 0,2 0 0,-7 0 0,6 0 0,-14 0 0,-1 0 0,0 0 0,-4 5 0,9 1 0,-9-1 0,4 5 0,-6-9 0,5 8 0,-3-8 0,4 4 0,-11-1 0,4-3 0,-9 3 0,9-4 0,-9 0 0,4 0 0,-5 0 0,0 0 0,0 0 0,0 0 0,-3 0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3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24575,'14'9'0,"0"-2"0,7 12 0,-1-4 0,0 1 0,12 5 0,-9-5 0,10 5 0,-13 0 0,-5-10 0,4-2 0,-13-5 0,7 1 0,-8 0 0,0 2 0,-1-2 0,-4 9 0,-10 7 0,-2 0 0,-10 11 0,-5-4 0,4 5 0,-11 2 0,4 0 0,0 0 0,-5 0 0,12-7 0,0-1 0,3-1 0,9-9 0,-4 7 0,6-13 0,-1 3 0,5-5 0,-3 0 0,7-4 0,-3-1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24575,'0'-8'0,"0"6"0,0 14 0,0 24 0,0 23 0,0 25 0,0 10-564,0-7 564,0 13 0,0-13 0,0 8 0,0-43 0,0-2 0,0 20-107,0 19 107,0-43 0,0 16 0,0-33 0,0 3 0,0-12 560,4-5-560,6-5 111,5-2-111,5-7 0,6 4 0,1-5 0,6 0 0,7-11 0,-4-8 0,11-6 0,-11 1 0,3 2 0,-6 10 0,-5-8 0,-3 8 0,-13 2 0,-4 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3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24575,'30'0'0,"-2"0"0,12 0 0,-7 0 0,14 0 0,-11 0 0,18 0 0,-25 0 0,16 0 0,-21-9 0,8 7 0,-12-7 0,-5 9 0,-1 0 0,-5 0 0,0 0 0,-5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3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24575,'0'-9'0,"0"1"0,-5-1 0,4-1 0,-3 1 0,0 4 0,3 1 0,-3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24575,'9'0'0,"9"0"0,17 0 0,28 0 0,-22 0 0,34 0 0,-29 0 0,17 0 0,-14 0 0,-1 0 0,-7 0 0,-11 0 0,-2 0 0,-11 0 0,-4 0 0,-1 0 0,-8 0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4079 24575,'0'-3'0,"0"-3"0,0-33 0,0 8 0,0-59 0,0 33 0,0 3 0,0-3-615,0-30 615,0 30 0,0-2-537,0-4 0,0-2 537,0-5 0,0 0-913,0 0 1,0-2 912,0-9 0,0 2 0,0 26 0,0 1 0,0-25 0,0-1 0,0 7 0,0 3-417,0 8 0,0 0 417,0-14 0,0 2 0,0-16 83,0-7-83,0 2 0,0 9 0,0 8 0,0 2 0,0 9 927,0 8-927,0-6 1845,0 5-1845,0 1 981,0-7-981,0 7 0,0-1 0,0-23 512,0 34-512,0-33 0,0 30 0,0-7 0,0 3 0,0 6 0,0 0 0,0 7 0,0-5 0,0 11 0,0-5 0,5 7 0,-4-7 0,4 5 0,0-4 0,-4 11 0,4-3 0,-5 9 0,0-4 0,4 6 0,-3 5 0,4-4 0,-5 3 0,0 1 0,0-4 0,4 4 0,-3-1 0,4-3 0,-5 4 0,0-5 0,0-1 0,0 1 0,0 5 0,0-4 0,0 3 0,0 1 0,0-4 0,0 5 0,0-1 0,0 2 0,-4 8 0,-1 5 0,-8 5 0,2 9 0,-4 2 0,0 10 0,-1-5 0,-6 11 0,0 2 0,4 0 0,-4 12 0,4-11 0,-5 5 0,1-7 0,5-6 0,2-1 0,5-6 0,0-5 0,4-1 0,-2-9 0,7-8 0,-2-8 0,12-13 0,4-11 0,25-16 0,-4-7 0,11 4 0,-6-2 0,-2 10 0,-5 3 0,-3 1 0,-8 15 0,-4 1 0,1 11 0,-7 5 0,3 1 0,-5 8 0,-1-3 0,1 4 0,-1 0 0,1 0 0,-1 4 0,1 1 0,5 4 0,-3 5 0,8 2 0,-4 4 0,6 0 0,-6 0 0,5 6 0,-4-4 0,1 9 0,-3-9 0,1 3 0,-3 1 0,2-9 0,-4 7 0,-1-14 0,1 4 0,-1-5 0,0 1 0,-4-1 0,-1-4 0,-4-1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3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49 362 24575,'-5'2'0,"1"17"0,4 9 0,0 18 0,0-5 0,0 23 0,0-12 0,0 20 0,0-29 0,0 11 0,0-19 0,0-1 0,0-14 0,0-6 0,0-5 0,0-8 0,0-17 0,0-14 0,0-15 0,0-3 0,-11-7 0,8 5 0,-15-13 0,17 6 0,-5-9 0,6 9 0,0 2 0,0 7 0,0 7 0,0 6 0,0 10 0,0 5 0,0 4 0,0 2 0,0 5 0,0 1 0,0-1 0,0 0 0,0 1 0,4-1 0,1 0 0,3 0 0,6-1 0,2 0 0,9 0 0,-3 0 0,9 3 0,-4-2 0,7 3 0,5 0 0,-4 1 0,5 0 0,-7 4 0,-1-4 0,-4 5 0,-3 0 0,-5 0 0,-4 0 0,-3 0 0,-4 4 0,0 1 0,1 4 0,-5 5 0,-1-4 0,-4 9 0,0-4 0,0 5 0,0 0 0,0-5 0,0 4 0,0-4 0,-9 5 0,2 0 0,-12 0 0,8-5 0,-8 4 0,4-8 0,-5 3 0,-6-3 0,4-1 0,-4 0 0,6 0 0,0-4 0,0-2 0,0-4 0,-9 0 0,6 0 0,-12 0 0,14 0 0,-5 0 0,5 0 0,6 0 0,1 0 0,5 0 0,0 0 0,0 0 0,4 0 0,2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57.03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18 24575,'2'0'0,"5"0"0,17 0 0,3 5 0,1 0 0,3 6 0,-4 5 0,6 1 0,0 5 0,1 0 0,-7-1 0,6 7 0,-11-6 0,5 5 0,-1-6 0,-9-1 0,7 1 0,-8-1 0,4 0 0,0 0 0,-4 1 0,3-1 0,-8 0 0,8 0 0,-8 0 0,3-5 0,-4 4 0,0-4 0,0 5 0,-5 0 0,4 1 0,-3-1 0,-1 0 0,4 0 0,-3 5 0,4-3 0,1 4 0,-1 0 0,0-5 0,1 11 0,-5-5 0,3 0 0,-8 4 0,8-9 0,-7 10 0,2-5 0,0 0 0,-2 5 0,7 4 0,-3 0 0,5 6 0,0-15 0,-5-1 0,3-1 0,-3-3 0,4 4 0,-4-6 0,2 0 0,-2-5 0,-1 4 0,4-4 0,-8 0 0,7-1 0,-2 0 0,-1-4 0,-1 4 0,0-9 0,-3 10 0,3 3 0,-4 11 0,0 4 0,0 0 0,0-5 0,0 3 0,0-4 0,5 6 0,-4-5 0,9 3 0,-4-3 0,0-1 0,-1 5 0,0-5 0,0 0 0,1-1 0,4 0 0,-5-5 0,1 11 0,3-10 0,-3 3 0,4-5 0,0 1 0,-4-1 0,2 0 0,-2-5 0,3 4 0,1-4 0,0 0 0,-1 4 0,1-4 0,0 0 0,0 4 0,-1-4 0,1 0 0,4 0 0,-3-1 0,8-3 0,-8 3 0,7-4 0,-7 4 0,8-3 0,-3 4 0,-1-6 0,4 1 0,-9-1 0,9 1 0,-4 0 0,5 0 0,-4 0 0,2 0 0,-3 3 0,5-2 0,-6 2 0,0-4 0,-5 0 0,0-3 0,-4 2 0,3-3 0,-3 3 0,3-3 0,1-1 0,-4 0 0,3 6 0,2 4 0,5 6 0,6 1 0,-1-6 0,0 4 0,-5-8 0,4 3 0,-4-4 0,5 0 0,0 0 0,0 0 0,0 0 0,-5 0 0,4-1 0,-9-3 0,9 2 0,-4-6 0,5 6 0,0-2 0,-4 0 0,2-2 0,-7-4 0,8 5 0,-4-4 0,0 3 0,4 1 0,-9-4 0,4 3 0,0-4 0,-4 0 0,4 0 0,0 0 0,-3 0 0,3 0 0,0 0 0,-4 0 0,9 0 0,-9 0 0,9 0 0,-9 0 0,9 0 0,-9-4 0,9-1 0,0-9 0,2 3 0,3-8 0,-8 8 0,2-3 0,-2 4 0,-1-5 0,4 4 0,-8-3 0,8-1 0,-9 5 0,5-10 0,-1 10 0,-3-10 0,4 5 0,-1-6 0,-3 1 0,8 0 0,-8 0 0,4-1 0,-5 1 0,0 5 0,-1-4 0,1 4 0,0-1 0,0-3 0,-1 9 0,0-4 0,1-1 0,-1 5 0,1-9 0,-1 8 0,-3-8 0,2 4 0,2-14 0,1 7 0,4-8 0,-5 5 0,1-3 0,0-11 0,0 4 0,1-12 0,5 6 0,-4-7 0,4-1 0,1 1 0,-5 0 0,4 0 0,1 0 0,-5 6 0,4-4 0,-6 11 0,0-5 0,0 7 0,0 0 0,0-1 0,0 1 0,0 0 0,0 0 0,0 0 0,0 0 0,0-1 0,0 1 0,0 0 0,4-3 0,-3 2 0,3 3 0,-5 5 0,0 6 0,0 0 0,1-6 0,-1 4 0,0-4 0,1 6 0,-2 4 0,1-3 0,0 4 0,0-5 0,-1 4 0,1 2 0,-1 0 0,1-1 0,4-1 0,-2-3 0,7 3 0,-9 1 0,9-4 0,-8 8 0,8-8 0,-9 9 0,4-9 0,-5 9 0,1-4 0,-1 4 0,0 1 0,1-5 0,13-1 0,-5-6 0,11 5 0,-9-3 0,0 8 0,-5-8 0,4 8 0,-3-4 0,-1 5 0,-1 1 0,-5 0 0,0-1 0,5 1 0,-4-1 0,4 5 0,-5-3 0,5 2 0,-3-3 0,3-1 0,0 0 0,-4 1 0,4 0 0,-5-1 0,0 1 0,0 0 0,0 0 0,0 0 0,0-1 0,1 5 0,-1-3 0,0-2 0,0 0 0,1-5 0,-1 6 0,9-5 0,-7 4 0,12-4 0,-8 4 0,5 0 0,0 0 0,0 0 0,1 4 0,-1-3 0,0 4 0,6-6 0,-5 1 0,5 4 0,0-4 0,-5 9 0,5-4 0,-6 5 0,6-5 0,-4 4 0,4-4 0,-6 5 0,5 0 0,-3 0 0,10 0 0,-11 0 0,5 0 0,-1 0 0,-3 0 0,3 4 0,-5 2 0,0 4 0,0 0 0,0 0 0,-4 0 0,11 8 0,-14-1 0,15 3 0,-17-1 0,8-4 0,-8 5 0,8-4 0,-3 3 0,0-3 0,3-1 0,-8 4 0,8-8 0,-8 8 0,3-8 0,0 3 0,-3-4 0,3 4 0,-5-4 0,1 4 0,4-4 0,-4-1 0,4 0 0,-5 0 0,0 0 0,0 0 0,0-3 0,0 2 0,-4-4 0,-1 12 0,-4 12 0,0 3 0,5 9 0,1-7 0,5-1 0,0 1 0,0 0 0,-1-6 0,1 5 0,0-11 0,-1 5 0,0-6 0,0 0 0,0 0 0,-4 0 0,3 6 0,-3-5 0,4 11 0,0-11 0,-4 11 0,3-11 0,-3 11 0,0-10 0,4 9 0,-5-10 0,1 5 0,3-6 0,-8 0 0,8 0 0,-3 0 0,-1 0 0,5 6 0,-9-10 0,9 15 0,-5-15 0,5 5 0,-4 4 0,2-14 0,-7 14 0,7-5 0,-2-3 0,4 13 0,-4-13 0,3 8 0,-3 1 0,4-4 0,1 4 0,-1-6 0,0 0 0,0 0 0,0 0 0,0 0 0,0 0 0,-1-5 0,1 4 0,-5-4 0,4 0 0,-4 4 0,5-4 0,0 5 0,-5-5 0,4 4 0,-8-4 0,4 5 0,-1 1 0,-3-1 0,8 4 0,-8-3 0,4-2 0,-1 0 0,2-4 0,-1 0 0,4 4 0,-7-9 0,6 4 0,-3-5 0,0 0 0,-1 3 0,-4 9 0,0 4 0,5 3 0,-4-2 0,8-6 0,-4-5 0,0 4 0,3-9 0,-7 4 0,3-5 0,-4 0 0,0 0 0,4 0 0,-3 0 0,3 1 0,-4-2 0,0 1 0,0 0 0,0 0 0,4 0 0,-3 0 0,3 0 0,-4 0 0,5 5 0,-4-4 0,3 9 0,0-9 0,-3 9 0,8-3 0,-8-1 0,8 4 0,-3-4 0,3 0 0,1 4 0,-5-4 0,4 5 0,-4-4 0,1-3 0,2-3 0,-7-1 0,3 0 0,-4-4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05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2662 24575,'4'-5'0,"11"2"0,1-2 0,16 4 0,-10-13 0,4 8 0,-1-9 0,-3 4 0,10-5 0,-11 5 0,11-5 0,-11 1 0,11-2 0,-11-3 0,5-1 0,0 4 0,-4-2 0,3 3 0,-4-4 0,-1 4 0,0-3 0,-5 8 0,4-4 0,-9 6 0,9-1 0,-9 1 0,5-6 0,-1 4 0,-4-3 0,9 4 0,-8-4 0,8 3 0,-8-8 0,8 3 0,-8-4 0,8 0 0,-3-1 0,8-3 0,-8 8 0,2-2 0,-9 3 0,1 5 0,-1-4 0,0 5 0,1-5 0,-1 3 0,5-8 0,-3 4 0,3-5 0,1-1 0,-4 1 0,4 0 0,-5 0 0,0-1 0,-1 6 0,1-4 0,0 4 0,0-6 0,0-5 0,1 5 0,0-11 0,-1 4 0,1-5 0,5 0 0,-4 0 0,4 0 0,0 0 0,-4 5 0,4-3 0,-2 0 0,-2 3 0,3-7 0,-10 13 0,5-3 0,-5 4 0,5 1 0,1-6 0,-1 5 0,0-5 0,1 0 0,-1-1 0,1-1 0,0-3 0,-1 3 0,1-5 0,0 0 0,0 0 0,0 5 0,0-4 0,-1 11 0,-4-5 0,3 6 0,-8-1 0,8 1 0,-8 0 0,3 0 0,-4-1 0,4 6 0,-3-4 0,8 4 0,-8-5 0,12-10 0,-11 8 0,11-2 0,-7 5 0,-1 3 0,4-4 0,-4 5 0,5-4 0,-1 3 0,-3-4 0,3 0 0,-4 0 0,5 0 0,0 0 0,1-1 0,-2 1 0,2 0 0,3 4 0,2-3 0,-1 3 0,4 1 0,-8 0 0,3 1 0,-5 4 0,1-5 0,-1 6 0,0 0 0,-4 0 0,3 0 0,-7-1 0,7 1 0,-3 0 0,4 0 0,0 0 0,0 0 0,0 0 0,-4 0 0,3-1 0,-3 1 0,4 4 0,-1-3 0,1 7 0,0-7 0,0 3 0,0 0 0,5-4 0,7 8 0,-4-7 0,7 7 0,-9-3 0,1 0 0,-2 3 0,-5-3 0,0 4 0,0 0 0,0 0 0,0 0 0,0 0 0,0-4 0,5 3 0,-4-3 0,4 4 0,-5 0 0,5-5 0,-4 4 0,4-3 0,-5 4 0,0 0 0,0 0 0,0 0 0,0 0 0,0 0 0,0 0 0,1 0 0,-1 0 0,0 0 0,0 0 0,0 0 0,0 0 0,0 4 0,5 1 0,-4 4 0,4 1 0,-5-1 0,5 0 0,-4 0 0,9 6 0,-9-5 0,5 9 0,-1-8 0,-3 8 0,8-4 0,-8 5 0,8 0 0,-8 0 0,4 1 0,-5-1 0,8 4 0,-6-3 0,7 3 0,-9-9 0,-1 4 0,-3-9 0,2 4 0,-7-2 0,3 9 0,-4-1 0,5 11 0,1-3 0,5 5 0,0-1 0,1 8 0,-1-5 0,0 4 0,5-5 0,-3 5 0,3-4 0,-5 5 0,0-7 0,0 0 0,0 0 0,0 0 0,0 0 0,0 0 0,5 0 0,-4 0 0,9 0 0,-9 0 0,9 0 0,-9 0 0,4 0 0,-5 0 0,0-6 0,-1-1 0,0-6 0,0-5 0,-5-1 0,-1-13 0,-4 10 0,0 1 0,0 14 0,5 7 0,1 0 0,5 0 0,1 6 0,-1-5 0,0 6 0,0-7 0,0 0 0,0 0 0,0 0 0,0-6 0,-1 5 0,1-11 0,-1 11 0,0-11 0,1 11 0,-1-11 0,1 5 0,-1-6 0,0 0 0,0 0 0,5 1 0,0-6 0,1 4 0,3-3 0,-8 4 0,8 0 0,-4 0 0,1 0 0,-2-5 0,-5-1 0,0-5 0,0 0 0,0-4 0,-4 3 0,9 7 0,-7 1 0,13 10 0,-3 0 0,3-4 0,-3 9 0,2-9 0,-8 4 0,8-6 0,-8 0 0,8 0 0,-3-5 0,4 4 0,0-8 0,0 8 0,0-8 0,0 4 0,0-5 0,0 0 0,0 4 0,-5-3 0,-1 3 0,0-4 0,-3-1 0,3-4 0,-5-1 0,0-4 0,-1 0 0,6 0 0,-4 0 0,15 0 0,-9 0 0,10 0 0,-6 0 0,6 0 0,-5 0 0,11 0 0,-10 0 0,9 0 0,-9-4 0,3 3 0,1-9 0,-4 4 0,10 0 0,-11-3 0,11 3 0,-11-4 0,10-1 0,-9 1 0,3-1 0,-5 1 0,6-5 0,-4 3 0,4-8 0,-6 9 0,0-8 0,5 7 0,-3-7 0,-1 3 0,-2 0 0,-3 1 0,-1 6 0,3-1 0,-7 0 0,7 0 0,-7 1 0,8-1 0,-9-4 0,9 3 0,-8-8 0,8 3 0,-2-10 0,4-1 0,6-2 0,-4-3 0,10 3 0,-4-6 0,1 1 0,4-2 0,-10 3 0,9 4 0,0-18 0,2 14 0,-1-22 0,0 18 0,-9-9 0,3 10 0,-4-11 0,-1 6 0,0-1 0,0 2 0,0 1 0,-6 4 0,5-5 0,-10 7 0,4 0 0,0 0 0,-4 0 0,4 0 0,-6 5 0,1-3 0,0 3 0,-1 1 0,1-5 0,4 11 0,-3-11 0,3 4 0,-5 1 0,1-5 0,4 11 0,-3-11 0,2 11 0,-3-5 0,3 5 0,-3 1 0,8-9 0,-2 1 0,3-3 0,2 0 0,-6 3 0,4 1 0,-3-5 0,3 11 0,1-5 0,0 0 0,5 3 0,-3-9 0,9 9 0,-9-9 0,10 2 0,-10 3 0,10-2 0,-11 9 0,3-1 0,-5 5 0,0-3 0,0 8 0,1-4 0,-6 6 0,9-2 0,-12-3 0,13 2 0,-9-2 0,9 3 0,-8 1 0,8 0 0,-15 4 0,8-2 0,-8 3 0,3 0 0,-4 1 0,0 4 0,-5 0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24575,'8'0'0,"0"0"0,15 0 0,3 0 0,-9 0 0,8 0 0,-10 0 0,11 0 0,-5 0 0,11 0 0,-11 0 0,11 0 0,-5 0 0,0 0 0,5 0 0,-5 0 0,13 0 0,-6 0 0,6 5 0,-7-4 0,0 4 0,0 0 0,-6-4 0,5 4 0,-5-5 0,6 5 0,-5-4 0,3 4 0,-9-5 0,3 5 0,-5-4 0,1 3 0,-1-4 0,0 5 0,-5-4 0,4 3 0,-9-4 0,4 0 0,0 5 0,-4-4 0,9 4 0,-8-5 0,3 0 0,0 0 0,-4 0 0,4 0 0,0 0 0,-4 0 0,4 4 0,0-3 0,-4 3 0,4-4 0,-5 0 0,5 0 0,-4 4 0,4-3 0,-5 3 0,1-4 0,3 0 0,-2 0 0,3 4 0,0-3 0,1 3 0,0-4 0,4 0 0,-4 0 0,0 4 0,4-3 0,-4 3 0,5-4 0,0 0 0,9 0 0,0 0 0,1 0 0,-4 4 0,0-2 0,-5 6 0,5-6 0,-6 2 0,0-4 0,1 0 0,-1 5 0,0-4 0,-5 3 0,4-4 0,-9 0 0,9 0 0,-9 0 0,9 0 0,-9 0 0,9 0 0,-8 0 0,8 0 0,-4 0 0,0 0 0,3 0 0,-7 0 0,8 0 0,-9 0 0,9 0 0,-9 0 0,9 0 0,-9 0 0,18 0 0,-15 0 0,14 0 0,-11 0 0,4 0 0,0 0 0,0 0 0,0 0 0,0 0 0,-5 0 0,-1 0 0,-5 0 0,0 0 0,-4-8 0,-1 6 0,-4-6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115 930 24575,'0'20'0,"0"-1"0,0-10 0,0 0 0,0-1 0,0 1 0,0 0 0,0-8 0,0-9 0,0-28 0,0-11 0,-14-36 0,4-4-343,0 34 0,-1 1 343,-3-35 0,6 36 0,1 1 0,-7-27-85,6-8 85,2 13 0,1 14 0,3 9 0,-3 15 0,5 8 682,0 6-682,0 5 22,0 1 0,0 9 0,0 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24575,'0'18'0,"0"6"0,-4-8 0,-1 9 0,0-4 0,-4 1 0,8 9 0,-4-4 0,5 0 0,0 5 0,0-11 0,0 18 0,0-16 0,0 9 0,0-6 0,0-9 0,0 7 0,0-9 0,0 0 0,0 4 0,8-9 0,3 4 0,8-9 0,1 0 0,0-5 0,-5 0 0,4 0 0,-4 0 0,1 0 0,2 0 0,-7 0 0,3 0 0,0-5 0,-4-5 0,5-6 0,-5-4 0,0-6 0,1 4 0,-1-3 0,0 4 0,-5 2 0,0-2 0,-5-5 0,0 5 0,0-5 0,0 0 0,0 5 0,0-5 0,0 6 0,0 4 0,0 2 0,0 5 0,-4 0 0,-1-1 0,-4 5 0,-6 1 0,5 4 0,-4 0 0,0 0 0,3 0 0,-8 0 0,9 0 0,-4 0 0,0 0 0,4 0 0,-4 0 0,4 0 0,1 0 0,0 0 0,4 0 0,1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24575,'32'18'0,"17"9"0,-9 4 0,3-1 0,22 16 0,-25-19 0,20 12 0,-6-9 0,-17-11 0,16 10 0,-19-12 0,0-4 0,-8 1 0,-6-8 0,-5 3 0,-1-3 0,-5-2 0,-1-4 0,2 0 0,-5 4 0,2-3 0,-6 7 0,3-3 0,-4 4 0,0 0 0,0 0 0,0 5 0,0 1 0,0 11 0,0 1 0,0 13 0,-5 1 0,-2 14 0,-7 20 0,2-20 0,-8 24 0,7-36 0,-5 12 0,6-14 0,6-7 0,-4-8 0,9-6 0,-3-5 0,4-1 0,0-5 0,-4-4 0,3-1 0,-3-4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24575,'18'0'0,"20"0"0,-1 0 0,26 0 0,3 0 0,19 0-1169,10 0 1169,-33 0 0,1 0 0,-8 0 0,0 0 0,9 0 0,-3 0 99,19 0-99,-26 0 0,-1 0 0,19 0 0,-22 0 0,1 0 0,33 0 0,-11 0 0,0 0 0,-8 0 0,-1 0 0,-7 0 0,-9 0 875,-1 0-875,-13 0 195,6 0-195,-7 0 0,0 0 0,-6 0 0,-1 0 0,-6 0 0,0 0 0,0 0 0,-5 0 0,4 0 0,-4 0 0,5 5 0,-5-4 0,4 8 0,-8-8 0,7 8 0,-7-8 0,7 3 0,-7 0 0,3 1 0,-5 0 0,5 4 0,-4-8 0,4 3 0,-5 0 0,5-3 0,-4 3 0,9-4 0,-9 4 0,4-3 0,-5 3 0,0-4 0,0 0 0,0 0 0,0 0 0,-4 0 0,-1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24575,'0'14'0,"0"1"0,0 45 0,0 1 0,0 23 0,0-16 0,0 30 0,0-42 0,0 41 0,0-29 0,0 6 0,0-8 0,0-11 0,0-7 0,0-7 0,0-7 0,0-8 0,0-11 0,0-1 0,0-5 0,0 0 0,0-4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24575,'33'0'0,"11"0"0,29 0 0,8 0 0,9 0 0,-22 0 0,8 0 0,-25 0 0,12 0 0,-13 0 0,-13 0 0,-10 0 0,-13 0 0,-3 0 0,-6 0 0,-2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24575,'0'20'0,"0"1"0,0 44 0,0-24 0,0 38 0,0-29 0,0 8 0,0 4 0,0-19 0,0 4 0,0-14 0,0-6 0,0-6 0,0-7 0,0-9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24575,'8'-5'0,"15"1"0,4 9 0,13 1 0,0 11 0,9 8 0,1 1 0,24 20 0,-22-23 0,17 28 0,-19-23 0,2 17 0,-7-7 0,-8-2 0,-4-7 0,-10-7 0,-2-2 0,-7-9 0,-4 3 0,-1-5 0,0 0 0,-4 0 0,3-4 0,-7 3 0,3-4 0,-4 5 0,0 0 0,0 5 0,-5 7 0,-6 7 0,-14 25 0,-7-1 0,0 12 0,0-1 0,1-11 0,-3 11 0,2-11 0,1 3 0,8-14 0,0-1 0,7-13 0,0-1 0,6-6 0,4-5 0,2-1 0,0-5 0,-1-4 0,-4-1 0,0-4 0,-3-37 0,7 27 0,-2-27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10 358 24575,'-6'20'0,"2"-6"0,4 0 0,0-20 0,0-8 0,0-22 0,12-13 0,-5 11 0,11-15 0,-1 18 0,1-13 0,-5 12 0,2 4 0,-10 17 0,1 1 0,2 9 0,-4 1 0,6-5 0,-1 7 0,0-7 0,5 9 0,1 0 0,11 0 0,-4 0 0,9 5 0,-8 11 0,8 2 0,-7 14 0,2-10 0,-5 10 0,0-11 0,-5 5 0,-2-6 0,-4-5 0,0-1 0,-1-5 0,-4 0 0,-1 0 0,-4-4 0,0-1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24575,'0'37'0,"0"-1"0,0 34 0,0-2 0,0 14 0,0 2 0,0-17 0,0 22 0,0-27 0,0 29 0,0-16 0,0-8 0,0-4 0,0-7 0,0-6 0,0 4 0,0-12 0,0 3 0,0-4 0,5 1 0,-4 4 0,4-11 0,1 11 0,0-11 0,0 12 0,4-13 0,-8 6 0,2-7 0,1-5 0,-4 3 0,3-9 0,-4 9 0,0-9 0,5 9 0,-3-10 0,2 5 0,-4-6 0,0 1 0,5-1 0,-4-5 0,4-1 0,-5-5 0,0 0 0,0 0 0,0 0 0,0 0 0,3-1 0,-2 1 0,3 0 0,-4 0 0,0-4 0,0-1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5:5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24575,'9'0'0,"-6"0"0,20 0 0,-2 0 0,1 0 0,4 0 0,-6 0 0,6 0 0,-10 4 0,9 1 0,-15 5 0,9 0 0,-12-1 0,6 0 0,-12 0 0,7 1 0,-3-5 0,4 3 0,0-3 0,-1 0 0,1-1 0,0-4 0,0 0 0,0 0 0,0 0 0,0-4 0,0-2 0,0-3 0,5-5 0,-3 4 0,3-4 0,0 4 0,-4 5 0,4-4 0,-5 8 0,0-7 0,0 7 0,-4-7 0,3 3 0,-3 1 0,3-4 0,1 3 0,0 0 0,-4-3 0,3 7 0,-8-7 0,4 7 0,-4-3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51 425 24575,'0'19'0,"0"-3"0,0 22 0,0-9 0,0 11 0,0-1 0,0-10 0,0 10 0,0-18 0,0 5 0,0-11 0,0 4 0,0-9 0,0 4 0,0-5 0,0 0 0,0-1 0,0 1 0,0-1 0,0 2 0,0-2 0,0 1 0,0 0 0,0-12 0,0-16 0,0-9 0,0-26 0,0 3 0,-6-13 0,5-1 0,-11-7 0,11 5 0,-11 1 0,11 10 0,-10 8 0,9 6 0,-3 8 0,5 3 0,0 14 0,0-8 0,0 15 0,0-4 0,0 4 0,0 1 0,0 0 0,0 0 0,0 0 0,0 0 0,4 1 0,6 3 0,5-3 0,5 7 0,-1-4 0,1 1 0,1 3 0,-1-4 0,-5 5 0,4 0 0,-9 0 0,9 0 0,-9 0 0,4 0 0,-5 0 0,0 0 0,0 0 0,0 4 0,0 1 0,-4 4 0,3 0 0,-7 5 0,3-4 0,-4 4 0,0 0 0,0-3 0,0 8 0,0 1 0,0 2 0,0 9 0,0-4 0,-5 6 0,-6 0 0,-1-6 0,-9 5 0,5-10 0,0 3 0,-3-9 0,3 3 0,-4-8 0,4 3 0,-3-4 0,9-4 0,-4-2 0,4-4 0,1 0 0,0 0 0,4-4 0,1-1 0,4-9 0,0-1 0,0-5 0,0 0 0,5-1 0,0 6 0,9-4 0,-3 9 0,7-5 0,-2 5 0,4 5 0,0 0 0,0 5 0,0 0 0,5 0 0,-3 0 0,4 0 0,-6 0 0,0 5 0,1 11 0,-5 6 0,5 11 0,-9 0 0,4 7 0,-5-6 0,1 6 0,-6-7 0,-1 0 0,-5 0 0,0 0 0,0 0 0,0-6 0,0 4 0,-9-9 0,2 3 0,-12-5 0,3 0 0,-4-4 0,0 3 0,-1-8 0,1 4 0,-6-10 0,5 0 0,-5-5 0,5 0 0,1 0 0,0 0 0,5-4 0,1-2 0,4-8 0,-4 0 0,4-1 0,1-4 0,4 4 0,5 4 0,0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0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24575,'23'0'0,"5"0"0,-1 0 0,6 0 0,-6 0 0,5 0 0,-16 0 0,9 0 0,-15 0 0,4 0 0,-5 0 0,-4 9 0,-2 2 0,-3 22 0,0 2 0,0 13 0,-5 0 0,-2-1 0,-5 9 0,-5-13 0,-2 11 0,2-25 0,-5 9 0,11-16 0,-4 3 0,5-9 0,0-2 0,1-5 0,4 0 0,-3 0 0,7 0 0,-3 0 0,4-1 0,3-3 0,2-1 0,9 0 0,1-3 0,5 4 0,0-5 0,0 4 0,6-3 0,-10 4 0,9-5 0,-10 4 0,0-3 0,4 4 0,-9-1 0,4-3 0,-5 7 0,0-7 0,0 3 0,0-4 0,1 4 0,-5-3 0,-1 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6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24575,'22'0'0,"13"0"0,16 0 0,-11 0 0,28-6 0,-22 4 0,10-3 0,0 5 0,-9 0 0,-11 0 0,2 0 0,-21 0 0,7 0 0,-14 0 0,4 0 0,-5 0 0,-4-4 0,-1-1 0,-4-15 0,0 12 0,0-6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44.234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13 24575,'0'-13'0,"0"16"0,0 19 0,0 17 0,0 3 0,0 13 0,0 2 0,0 8 0,0 7 0,0-5 0,0 6 0,0-8 0,0-8 0,0 6 0,0-13 0,0 13 0,0-20 0,0 11 0,0-13 0,0 1 0,0-3 0,0-6 0,0-5 0,0-2 0,0-1 0,0-3 0,0 4 0,0-6 0,0 0 0,0 0 0,0 0 0,0-5 0,0 4 0,0-8 0,0 3 0,0-5 0,0 0 0,0 5 0,0-4 0,0 4 0,0-5 0,0 0 0,0 0 0,0 0 0,0-4 0,0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46.11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44 79 24575,'-5'13'0,"1"-4"0,4 4 0,0 7 0,0-8 0,0 18 0,0-13 0,0 9 0,0-6 0,0 6 0,-4-10 0,3 4 0,-3-6 0,4-15 0,0-7 0,5-24 0,6-3 0,2-5 0,3 7 0,0 0 0,-4 5 0,3 2 0,-5 6 0,0 0 0,-4 4 0,-2 2 0,0 5 0,-3 11 0,3 11 0,-4 7 0,0 12 0,0-5 0,0 0 0,0-1 0,0-6 0,0 0 0,0 0 0,0 0 0,0-4 0,0 2 0,0-7 0,4 3 0,-3-5 0,3 0 0,-4 0 0,0 0 0,4-4 0,-3 3 0,3-3 0,0 0 0,-3 3 0,7-3 0,-4 4 0,1-1 0,-9-3 0,-6-1 0,-15-4 0,4-5 0,-5 4 0,5-4 0,1 5 0,5-4 0,1 3 0,4-3 0,1 4 0,0 0 0,4-4 0,1 0 0,4-5 0,0 1 0,0-1 0,0 0 0,0-5 0,0 4 0,0-4 0,0 0 0,0-1 0,5-6 0,0 1 0,5 5 0,-5-4 0,4 3 0,-4 1 0,0 1 0,3 5 0,-3 0 0,0 0 0,3 0 0,-3 0 0,4-5 0,0 3 0,-3-3 0,2 9 0,-7-3 0,7 3 0,-7-4 0,3 4 0,-4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24575,'-7'0'0,"0"0"0,-1 7 0,-4-1 0,2 10 0,-2-2 0,3 3 0,0 0 0,-4 0 0,4 1 0,-9 10 0,7 2 0,-8 6 0,8 10 0,-8-9 0,2 17 0,-6 3 0,6-6 0,-5 10 0,10-12 0,-4 7 0,5 0 0,-1 0 0,1-1 0,5 1 0,-4 0 0,9-1 0,-9-5 0,9 4 0,-4-5 0,5 0 0,0 6 0,0-13 0,0 13 0,0-6 0,0 0 0,0-1 0,0 0 0,0-6 0,0 6 0,5-7 0,1 7 0,4-6 0,1 13 0,4-13 0,1 6 0,6-1 0,-6-4 0,4 4 0,-5-8 0,5 2 0,-1-7 0,1 0 0,-6-6 0,4 0 0,-7 0 0,2-5 0,-4 4 0,4-4 0,-3 5 0,4-4 0,-5 2 0,0-2 0,0 3 0,0 1 0,0-5 0,0 4 0,0-4 0,0 4 0,5 1 0,-4 0 0,3-5 0,1 4 0,0-3 0,4 3 0,-3-4 0,2 3 0,-4-7 0,5 7 0,-1-8 0,1 8 0,0-8 0,0 8 0,4-7 0,-4 3 0,5-4 0,-2-1 0,-3 0 0,8-3 0,-7-1 0,3 0 0,-5-4 0,-4 3 0,-1-4 0,-5 0 0,1 0 0,0-1 0,0-2 0,-4-2 0,-1-3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7:49.09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173 0 24575,'0'83'0,"0"1"0,0-1 0,0 0 0,0 0 0,0 21 0,0 4 0,0-11 0,0-24 0,0-6 0,0 26 0,0-51 0,0 4 0,0-11 0,0-1 0,0-9 0,0-5 0,0 1 0,0-6 0,0-1 0,0-1 0,0-2 0,4 3 0,-3-5 0,3 0 0,-4 0 0,0 0 0,0 0 0,0-8 0,-5-7 0,-1-9 0,-4-11 0,-1-2 0,0 1 0,0-12 0,-4 16 0,2-15 0,-7 10 0,8-5 0,-3 10 0,0-1 0,8 8 0,-6 1 0,8 5 0,0 2 0,-3 7 0,11-3 0,3 4 0,9 0 0,5 0 0,0 0 0,0 0 0,-5 0 0,4 0 0,-9 0 0,4 0 0,-4 0 0,-1 0 0,0 0 0,0 0 0,0 0 0,0 0 0,0 0 0,0 0 0,0 0 0,0 0 0,0 0 0,0 0 0,0 0 0,-1 0 0,1 0 0,-1 0 0,0 0 0,-3 3 0,-1 2 0,-4 4 0,0 0 0,0 4 0,0 2 0,0 11 0,-5 1 0,-2 6 0,-4 7 0,0-5 0,-1 5 0,0-1 0,1-4 0,0-1 0,0-8 0,6-11 0,-4 4 0,8-9 0,-4 4 0,1-9 0,0-8 0,-1-3 0,-3-12 0,2 3 0,-4-6 0,4-5 0,-3 5 0,3-11 0,-5 5 0,5-1 0,-4-3 0,4 9 0,0-10 0,-3 11 0,4-5 0,-1 11 0,-3 0 0,8 6 0,-7 0 0,3 4 0,0-3 0,-3 7 0,7-7 0,1 7 0,10-7 0,5 6 0,11-2 0,1-1 0,1 4 0,-3-4 0,-4 5 0,-1 0 0,0 0 0,0 0 0,-5 0 0,4 0 0,-9 0 0,4 0 0,-5 0 0,0 0 0,0 0 0,-7 3 0,-8 3 0,-4 3 0,-5 5 0,1-3 0,3 8 0,-8-4 0,7 5 0,-2 0 0,3 1 0,2-6 0,-1-1 0,5-5 0,-3 0 0,7 0 0,-3-4 0,4-1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12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96 24575,'0'23'0,"0"5"0,0 13 0,0-4 0,0 16 0,0-18 0,0 11 0,0-11 0,0 11 0,0 3 0,0-6 0,0 18 0,0-17 0,0 18 0,0-12 0,0 5 0,0-7 0,0-1 0,0-5 0,0-9 0,0-7 0,0-6 0,0 0 0,0-5 0,0 4 0,0-9 0,0 4 0,0-5 0,0 5 0,0-4 0,0 4 0,0-5 0,0 0 0,0 0 0,0 0 0,0 1 0,0-1 0,0 0 0,0 0 0,0-1 0,0 1 0,0-1 0,0 1 0,0 0 0,0 0 0,0-1 0,-4-3 0,-5-5 0,0-5 0,-10-9 0,9-2 0,-9 1 0,3-5 0,0 5 0,1-6 0,6 6 0,-1-4 0,0 4 0,4-1 0,-2 2 0,6 0 0,-6 4 0,7-4 0,-3 5 0,4 0 0,0 0 0,0 0 0,15 0 0,3-1 0,22 4 0,-6-4 0,13 3 0,-6-5 0,14 6 0,-5 0 0,-1 6 0,-10 0 0,-5 0 0,-7 0 0,-1 0 0,-11 0 0,-1 0 0,-5 0 0,0 0 0,-4 4 0,-1 1 0,-13 8 0,3-2 0,-13 7 0,4-2 0,-1 4 0,-3 0 0,8 0 0,-9 6 0,8-5 0,-9 11 0,10-11 0,-5 5 0,6-6 0,0 0 0,0-4 0,0 2 0,1-7 0,3 3 0,-2-5 0,7 0 0,-7-4 0,3 3 0,-4-3 0,0 3 0,0-3 0,1 3 0,-1-7 0,1 2 0,-1-3 0,1-7 0,-2-4 0,1-8 0,-7-7 0,-1-2 0,-5-5 0,0 0 0,5 6 0,-3-5 0,4 15 0,-1-8 0,-2 9 0,8 1 0,-2 1 0,15 9 0,5 2 0,18 3 0,2 0 0,6 0 0,6 0 0,-4 0 0,5 0 0,-7 0 0,0 0 0,0 0 0,-6 0 0,-1 0 0,-11 0 0,-1 0 0,-5 0 0,0 0 0,-4 3 0,-10 3 0,-6 3 0,-9 5 0,-6 8 0,4 0 0,-5 4 0,0 2 0,9-6 0,-8 0 0,10-3 0,5-8 0,-2 3 0,8-5 0,-4-4 0,4 3 0,-3-7 0,7-1 0,-3-5 0,4-4 0,0-5 0,0 3 0,0-3 0,0 0 0,0 4 0,0-4 0,0 5 0,0 0 0,0 0 0,0 0 0,-4 4 0,-5 1 0,-6 4 0,-5 0 0,-1 0 0,1 0 0,0 0 0,0 0 0,4-9 0,-3 7 0,8-7 0,-3 9 0,9-4 0,1-1 0,8-4 0,6 4 0,10 2 0,2 3 0,4 0 0,-11 0 0,4 0 0,-9 0 0,4 0 0,-5 0 0,0 0 0,0 0 0,-4-4 0,-2-1 0,-3-4 0,0-4 0,0-3 0,0-4 0,0 0 0,0-13 0,0 4 0,0-17 0,0 4 0,0-6 0,0-7 0,0 5 0,0-6 0,0 8 0,0 7 0,0-5 0,0 11 0,0-5 0,0 7 0,0 6 0,0 1 0,0 10 0,5-3 0,-4 9 0,3-4 0,-4 5 0,0-5 0,4 3 0,-3-2 0,3-2 0,-4 5 0,0-4 0,4 5 0,-3-5 0,3 3 0,-4-8 0,0 9 0,0-9 0,0 3 0,0-4 0,5 0 0,-4 5 0,3-4 0,0 9 0,-3-4 0,3 5 0,0 0 0,-3 0 0,6 5 0,-2-1 0,3 5 0,1 0 0,-1 4 0,-3 12 0,4 6 0,-8 18 0,4 1 0,1 15 0,-5-7 0,5 14 0,-6-7 0,0 10 0,0-9 0,0 6 0,0-13 0,0 5 0,0-14 0,0-2 0,0-11 0,0-3 0,0-5 0,0 1 0,0-6 0,0-1 0,0-5 0,0 0 0,0-1 0,0-3 0,0-1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15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10 273 24575,'-5'-8'0,"1"12"0,4 3 0,0 19 0,0 1 0,0 13 0,0-5 0,0 4 0,0-6 0,0 7 0,0-5 0,0 4 0,0-12 0,0 5 0,0-15 0,0 7 0,0-9 0,0-16 0,0-8 0,0-27 0,0-14 0,0 0 0,0-12 0,0 4 0,0-7 0,0 8 0,0 1 0,0 15 0,0 1 0,0 6 0,0 7 0,0 6 0,0 7 0,0 5 0,0 0 0,0 0 0,0 0 0,4 1 0,1 3 0,9-4 0,-4 8 0,9-8 0,-4 8 0,5-8 0,0 8 0,0-4 0,0 5 0,0 0 0,6 0 0,-4 0 0,4 0 0,-6 0 0,0 0 0,-5 0 0,-1 0 0,-5 4 0,1 6 0,-5 5 0,-1 6 0,-4-1 0,0 0 0,0 0 0,0 0 0,0-5 0,0 4 0,-4-4 0,-6 1 0,-6-2 0,-4 1 0,0-4 0,0 3 0,0-4 0,-1-4 0,6 2 0,-4-7 0,9 3 0,-5-4 0,1 0 0,4 0 0,-4 0 0,5 0 0,-1 0 0,-4 0 0,4 0 0,-4 0 0,5 0 0,0 0 0,0 0 0,4 0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16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24575,'0'13'0,"0"-3"0,0 9 0,0-4 0,0 11 0,0-4 0,0 9 0,0-3 0,0-1 0,0 4 0,0-3 0,0-6 0,0 3 0,0-10 0,0 0 0,0-1 0,-3-10 0,-6-4 0,-6-5 0,-5-10 0,5 0 0,-10-6 0,13 5 0,-13 1 0,15 1 0,-5 3 0,6 1 0,4 2 0,-3 7 0,6 0 0,2 6 0,6 9 0,8-3 0,-3 8 0,4-4 0,-5 5 0,-1-4 0,1 2 0,0-7 0,-1 3 0,0-5 0,0 0 0,-4 0 0,3 0 0,-3-4 0,4-1 0,-1-4 0,1-4 0,1-6 0,0-11 0,4-1 0,-2-4 0,7 6 0,-8 0 0,8 4 0,-3-3 0,-1 8 0,-1 1 0,-5 2 0,0 7 0,0-3 0,0 4 0,0 0 0,-4 0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20.18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14 503 24575,'0'14'0,"0"-1"0,0 6 0,0-7 0,0 6 0,0-4 0,0-4 0,0 9 0,0-5 0,0 1 0,0-2 0,0 1 0,0-4 0,0 4 0,0-5 0,0 0 0,0-11 0,0-5 0,0-11 0,0-8 0,0-2 0,0-19 0,0 4 0,-6-20 0,4 6 0,-3-1 0,5 3 0,0 7 0,0 0 0,0 13 0,0-3 0,0 17 0,0 0 0,0 7 0,0 5 0,0-1 0,0 1 0,0 0 0,0 0 0,0 0 0,0 0 0,3 0 0,2 4 0,4 1 0,0 4 0,0 0 0,0 0 0,0-4 0,5 3 0,-3-3 0,8 4 0,-4 0 0,0 0 0,-1 0 0,0 0 0,-4 0 0,4 4 0,-5 1 0,-4 9 0,4 1 0,-8 6 0,3-1 0,-4-5 0,5 4 0,-4-9 0,3 4 0,-4-5 0,0 0 0,0 0 0,0 0 0,0 1 0,0-1 0,0 0 0,-4 0 0,-6 0 0,0 0 0,-9 1 0,9-1 0,-9-3 0,8 2 0,-8-7 0,9 7 0,-4-7 0,-4 7 0,6-3 0,-6 1 0,9-2 0,0-4 0,4 0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21.97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210 472 24575,'0'14'0,"0"0"0,0-6 0,0 5 0,0-3 0,0 7 0,0-4 0,0 1 0,0-2 0,0-18 0,0-8 0,0-16 0,-11-10 0,8-1 0,-7-7 0,10 0 0,0 0 0,0 0 0,0 0 0,0 6 0,0 3 0,0 11 0,0 3 0,0 4 0,0 6 0,0 1 0,0 5 0,-4 4 0,-5 5 0,-1 10 0,-4 5 0,-1 1 0,-1 3 0,1-4 0,-4 5 0,7 0 0,-7-4 0,8-2 0,-3-5 0,5 1 0,4-1 0,1 0 0,0-4 0,3-5 0,-3-5 0,4-4 0,4-5 0,7-7 0,1 0 0,7-5 0,-8 5 0,4 1 0,-5 5 0,0-4 0,-1 9 0,0-1 0,0 3 0,0 7 0,0-3 0,-1 4 0,1 4 0,0 1 0,0 4 0,0 0 0,0 1 0,5-1 0,-3 0 0,2 1 0,1-1 0,-3 0 0,3 1 0,-5-1 0,0 0 0,0 0 0,0-4 0,0 3 0,0-3 0,0 4 0,-1-1 0,-3 1 0,3-4 0,-7 3 0,3-7 0,-4 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2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24575,'0'10'0,"0"19"0,0 14 0,0 21 0,0 1 0,0 11 0,0 17-855,0 3 855,0-45 0,0 2 0,0 4 0,0 1 0,0 1 0,0-1 0,0 34 0,0-36 0,0-3 0,0 9 191,0 29-191,0-31 0,0 3 0,0-27 0,0-4 0,0-17 643,0-17-643,11-26 0,11-28 0,14-29-383,-14 32 1,0 1 382,21-32 0,-21 33 0,0 2 0,17-13 0,2-5 0,-10 17 0,-7 14 0,-4 10 0,-9 11 0,3 5 786,-5 6-786,0 4 0,0 0 0,0 0 0,0 3 0,-4 20 0,-1 1 0,-4 22 0,0 3 0,0 8 0,0 8 0,0 0 0,0 9 0,0-7 0,0 6 0,6-8 0,1-7 0,0-9 0,3-10 0,-9-6 0,8-10 0,-4-3 0,0-11 0,-1 0 0,0 0 0,-3-4 0,3-1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24575,'14'0'0,"8"-6"0,23 0 0,19-7 0,4-7 0,16 5 0,0-6-874,9 7 874,2-7 0,-15 11 157,1-10-157,-24 13 0,0-5 0,-8 4 0,-9 3 0,-7 5 657,-11 0-657,-2 0 0,-15 0 0,-1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2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187 129 24575,'-8'0'0,"-5"0"0,-1 0 0,-5 0 0,0 9 0,3-2 0,-3 11 0,3 3 0,-4 1 0,3 9 0,6-3 0,2-1 0,8 5 0,-4-5 0,5 6 0,0-6 0,0-1 0,0 0 0,0-9 0,0 8 0,0-15 0,0 9 0,0-9 0,0 4 0,9-9 0,-3-1 0,13-4 0,-4 0 0,11 0 0,-4 0 0,9-10 0,-4-3 0,1-8 0,5-7 0,-11 6 0,5-6 0,-7 8 0,0 0 0,-5 5 0,-1 0 0,-5 6 0,1 4 0,-5-3 0,-1 10 0,-4 4 0,-5 15 0,-5 0 0,-3 11 0,-2-5 0,4 6 0,5-5 0,-4 3 0,9-9 0,-4-1 0,5-2 0,0-9 0,0 4 0,0-5 0,0 0 0,3-4 0,2-1 0,4-4 0,0 0 0,5 0 0,-4 0 0,4 0 0,-4 0 0,4 0 0,-4 0 0,9 0 0,-9 0 0,4 0 0,0 0 0,-4-4 0,9-2 0,-9-3 0,9-1 0,-8 1 0,7-6 0,-7 0 0,4-5 0,0-6 0,-3-2 0,4-5 0,-5-6 0,0 4 0,1-12 0,-6 13 0,-1-6 0,-5 0 0,0 11 0,0-10 0,0 17 0,-4-9 0,-2 14 0,-9-8 0,4 10 0,-8-1 0,3 1 0,1 6 0,-4-1 0,9 0 0,-4 5 0,4-4 0,1 8 0,0-3 0,0 4 0,0 0 0,0 0 0,1 0 0,-1 0 0,0 0 0,4 0 0,1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24575,'0'-24'0,"0"-2"0,5-7 0,1-1 0,10 1 0,-3 0 0,2 6 0,-5 1 0,0 5 0,0 6 0,0 1 0,-1 9 0,0 1 0,0 4 0,0 0 0,0 0 0,-1 0 0,1 0 0,1 0 0,-1 0 0,0 0 0,0 0 0,0 4 0,0 1 0,0 4 0,0 0 0,0 0 0,1 5 0,4-3 0,-3 8 0,8-8 0,-8 8 0,3-8 0,0 3 0,-3-5 0,8 1 0,-9-1 0,9-3 0,-4-2 0,0-4 0,4 0 0,-9 0 0,9 0 0,2 0 0,1 0 0,4 0 0,-6-5 0,0-5 0,0-6 0,0-4 0,0 0 0,-4 0 0,3-1 0,-8 1 0,3 5 0,-4-4 0,-1 9 0,-4-4 0,3 9 0,-7 1 0,3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24575,'0'85'0,"0"0"0,0 1 0,0-1 0,0 0 0,0 0 0,0 0 0,0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24575,'0'6'0,"0"18"0,0 1 0,0 33 0,0-30 0,0 39 0,0-22 0,0 12 0,0 4 0,0-16 0,0 4 0,0-9 0,0-15 0,0 2 0,0-9 0,0-2 0,0-3 0,0-2 0,0-3 0,0 0 0,0-1 0,0 1 0,0 0 0,0 0 0,0-4 0,0-1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24575,'0'-8'0,"0"0"0,0-28 0,5 7 0,1-18 0,5 18 0,5-15 0,0 21 0,1-9 0,2 16 0,-7-3 0,6 3 0,-7 5 0,4-7 0,-6 15 0,0-6 0,0 9 0,0 0 0,0 0 0,1 0 0,4 0 0,-4 0 0,4 0 0,0 0 0,1 0 0,0 0 0,-1 5 0,0 0 0,-4 4 0,4-3 0,-5 2 0,0-3 0,0 4 0,1 0 0,-1 0 0,0 0 0,0 0 0,0 0 0,0 5 0,0-4 0,1 9 0,0-8 0,-1 3 0,0-5 0,0 0 0,-4 0 0,3 0 0,-3 0 0,4 0 0,-4 0 0,4-4 0,-4-1 0,4-4 0,0 0 0,0 0 0,0 0 0,4 0 0,-3 0 0,3-4 0,-4-1 0,1-9 0,4-2 0,1-4 0,1 0 0,3 0 0,-4 0 0,1 4 0,-2-3 0,-5 9 0,1 0 0,-1 2 0,-4 3 0,3-1 0,-7-2 0,3 3 0,0 0 0,-3-3 0,3 4 0,0-5 0,-3 0 0,2 1 0,-3-1 0,0 0 0,0 0 0,0-5 0,5 7 0,-4-6 0,3 8 0,-4-4 0,3 4 0,-2 1 0,3 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24575,'4'10'0,"6"-1"0,10-9 0,2 0 0,4-5 0,-11 0 0,9-6 0,-11-3 0,17-3 0,-17-3 0,7-1 0,-9-12 0,5-3 0,3-19 0,-5-2 0,3 0 0,-10-7 0,6-2 0,0-1 0,-6-6 0,5 8 0,-11 7 0,5 9 0,-1 9 0,-4 7 0,4 5 0,-5 7 0,0 7 0,0 5 0,0 11 0,0 5 0,0 17 0,0 10 0,0 7 0,0 7 0,0 8 0,0-6 0,0-1 0,0-3 0,0-11 0,0-1 0,0-8 0,0-6 0,4-5 0,6-1 0,0-5 0,9-3 0,-9-2 0,9-4 0,-4 0 0,5 0 0,1-15 0,2-10 0,-1-10 0,1-11 0,-5 11 0,4-11 0,-9 11 0,3-5 0,-9 7 0,-3 0 0,-4 5 0,0-4 0,0 11 0,0-11 0,0 10 0,0-4 0,0 6 0,0 5 0,0-4 0,0 8 0,0 12 0,0 13 0,0 22 0,0 5 0,0 7 0,0 8 0,0-6 0,0 5 0,0-6 0,0-8 0,0-1 0,5-13 0,0-1 0,5-6 0,5-5 0,1 0 0,4-9 0,6-2 0,-5-4 0,11 0 0,-11 0 0,5 0 0,-6 0 0,0 0 0,-9 0 0,-2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4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0 873 24575,'0'-42'0,"0"-5"0,0-4 0,0-29 0,0 7 0,0 0 0,0-23 0,0 41 0,0-28 0,0 33 0,0-4 0,0 19 0,0 6 0,0 4 0,0 15 0,0-4 0,0 4 0,0 1 0,0 0 0,4 0 0,1 4 0,9 2 0,1-2 0,5 4 0,0-4 0,0 5 0,6 0 0,-4 0 0,3 0 0,-4 0 0,4 0 0,-3 0 0,4 0 0,-6 0 0,0 0 0,-5 0 0,4 5 0,-9 0 0,5 9 0,-10 2 0,-1 4 0,-4 6 0,0 1 0,0 6 0,0 0 0,-17 8 0,3-5 0,-16 5 0,3-13 0,5-2 0,-4-5 0,5-1 0,1-4 0,5-2 0,-4-4 0,3-1 0,1-3 0,1-2 0,0-4 0,3 0 0,-2 0 0,3 0 0,5-3 0,1-2 0,4-9 0,9 3 0,8-4 0,10 4 0,1 1 0,3-1 0,-3 5 0,5 1 0,0 5 0,-6 0 0,5 0 0,-11 0 0,5 0 0,-6 0 0,0 9 0,-4 8 0,-1 10 0,-9 6 0,-1 0 0,-5 7 0,0 1 0,0 7 0,0 0 0,-5-6 0,-7 4 0,-5-11 0,-5-1 0,1-9 0,-5-4 0,4 0 0,-10-5 0,11-1 0,-11-4 0,10-5 0,-4-1 0,6-5 0,0 0 0,-1 0 0,1 0 0,5-4 0,-4-6 0,12-6 0,-7-10 0,13 4 0,-8-4 0,8 6 0,-4-9 0,5 11 0,0-1 0,0 15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24575,'18'0'0,"-4"0"0,11 0 0,-9 0 0,5 0 0,-2 0 0,-8 0 0,3 0 0,-5 0 0,0 3 0,-5 2 0,0 15 0,-4 2 0,0 18 0,-5 1 0,-2 7 0,-10 0 0,-9 2 0,-5-7 0,0-1 0,3-8 0,6-7 0,1-1 0,6-11 0,1-1 0,5-5 0,4 1 0,1-1 0,7-4 0,7-1 0,11-4 0,0 0 0,11 0 0,-11 0 0,11 0 0,-11 0 0,11 0 0,-5 4 0,0-2 0,5 7 0,-11-7 0,5 7 0,-6-8 0,-5 7 0,-1-7 0,-5 7 0,0-7 0,0 3 0,-4 0 0,0-3 0,-5 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24575,'7'-12'0,"10"1"0,9-8 0,7 7 0,0-9 0,0 9 0,-1 1 0,-4 6 0,3 5 0,-9 0 0,4 0 0,-11 0 0,-1 0 0,-5 0 0,0 0 0,-4 0 0,-1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4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5866 489 24575,'0'14'0,"0"8"0,0 23 0,0 19 0,0-5 0,0 13 0,0 1 0,0 0 0,0 21-453,0-42 1,0 1 452,0 1 0,0 0 0,0 3 0,0 1 0,-1-6 0,2 0 0,2 5 0,1 1 0,0 0 0,0 1 0,3-1 0,2 0 0,2 0 0,0-1 0,-7 1 0,1-2 0,14 26-186,-15-27 0,0-1 186,9 16 0,1 23 0,0-18 0,-1-9 0,-1-11 0,0-13 0,-1-2 0,-5-7 888,4-6-888,-9-1 389,8-6-389,-8 0 0,3-5 0,1 4 0,-4-9 0,3 9 0,0-9 0,-3 4 0,3-5 0,-4 0 0,0 5 0,0-4 0,0 4 0,5 0 0,-4-3 0,3 7 0,-4-7 0,4 3 0,-3-5 0,3 0 0,-4 0 0,0 0 0,0-1 0,0 1 0,-8-1 0,-23 3 0,-5-6 0,-36 1 0,5 0 0,-27-4-986,37 4 1,-2 1 985,-6-5 0,-2-2 0,-12 4 0,-2 0 0,-8 0 0,-2 0-899,24-3 0,-2-1 1,0 1 898,-1 2 0,0 0 0,-2 0 0,-1-3 0,-2 0 0,2 0 0,4 0 0,1 0 0,0 0 0,-1 0 0,0 0 0,0 0 0,2 0 0,0 0 0,-1 0 0,0 0 0,-2 0 0,1 0 0,1-2 0,-1-1 0,2-1-846,-32-4 1,2-2 845,-1-3 0,5-2 0,24 2 0,2 0 0,-12-1 0,2 3-401,22 6 1,2 2 400,-15-4 0,-3-1 0,-4 3 0,1 0 0,11 1 0,3-1 0,3 1 0,1 0 1215,-42 4-1215,27-6 0,-22 4 0,9-4 0,1 0 0,-1-2 0,10 1 0,1-6 0,1 6 0,12-1 0,-11 2 2479,21 1-2479,-13 4 2037,14-5-2037,-7 6 1145,15 0-1145,-6 0 283,6 0-283,-1 0 0,-4 0 0,11 0 0,-11 0 0,12 0 0,-5 0 0,5 0 0,1 0 0,0 0 0,0 0 0,0 0 0,0 5 0,6-3 0,-5 2 0,5 1 0,0-3 0,-5 2 0,10-4 0,-4 0 0,6 5 0,0-4 0,0 4 0,0-5 0,-5 0 0,4 0 0,-3 0 0,8 0 0,2 0 0,0 0 0,4 0 0,-4 0 0,4 0 0,1 0 0,0 0 0,1 0 0,-2 0 0,2-4 0,3-1 0,-4-9 0,4-2 0,-1-9 0,-4-2 0,3-29 0,0 3 0,-5-37 0,10 3-609,-1 32 0,-1-2 609,4-6 0,0-2 0,0-5 0,0 0 0,0-5 0,0-1-1151,1-6 0,-2 0 1151,-2 5 0,-1 0 0,3-7 0,0 4-619,-3 23 0,0 1 619,4-30 0,0 5 0,-6 0 0,6 8 0,-1 0-276,-5-15 276,0-7 0,4 2 0,-4 9 0,6 8 0,-6 2 977,5 9-977,-5 8 2228,6 8-2228,0 9 1470,0 7-1470,0 5 359,0 3-359,0 9 0,0 2 0,0 5 0,4 4 0,11 1 0,14-1 0,12 4 0,14-10 0,10 3 0,10-5 0,9-1-729,9-1 729,-41 11 0,2 0 0,-2 1 0,1-1 0,9 1 0,1-1 0,-5 3 0,0 1 0,5-4 0,2 0 0,-1 4 0,-1 0 0,-4 1 0,0-2 0,3-2 0,0-1 0,-8 4 0,-1-1 0,9-6 0,0 0 0,-8 6 0,0 0 0,7-6 0,1 0 0,-3 6 0,-1 0 0,0-6 0,0 1 0,5 4 0,0 2 0,-9-4 0,-1 1 0,44 3 0,3 0 0,-13 0 0,-24 0 0,0 0 0,22 0 0,-25 0 0,0 0 0,10 0 0,23 0 0,-9 0 0,-1 0 0,-8 0 0,6 0 0,-14 0 0,6 0 0,-8 0 0,0 0 0,0 0 0,-7 0 729,-3 0-729,-7 0 0,0 0 0,1 0 0,-2 5 0,-5 2 0,4-1 0,-12 4 0,13-9 0,-12 9 0,11-4 0,-5 6 0,1-5 0,4 3 0,-4-3 0,6 5 0,0 0 0,-7-1 0,5 1 0,-11-1 0,4 1 0,1-1 0,-5 0 0,4 1 0,-11-2 0,3 1 0,5-1 0,-7 1 0,12-1 0,-20 0 0,5-4 0,0 3 0,-5-7 0,5 7 0,-6-8 0,6 4 0,-4-5 0,9 0 0,-4 0 0,1 0 0,-2 0 0,0 0 0,-5 0 0,5 0 0,-6 0 0,0 0 0,0 0 0,-5 0 0,-1 0 0,0 0 0,-4 0 0,4 0 0,-5 0 0,0 0 0,0 0 0,0 0 0,1 0 0,-1 0 0,4 0 0,-3 0 0,8 0 0,-8 0 0,4 0 0,-5 0 0,0 0 0,0 0 0,0 0 0,0 0 0,0 0 0,0 0 0,1 0 0,-1 0 0,0 0 0,0 0 0,0 0 0,0 0 0,0 0 0,0 0 0,0 0 0,0 0 0,0 0 0,0 0 0,-4 3 0,-1 2 0,-4 9 0,0 6 0,0 2 0,0 4 0,0 0 0,0-5 0,0 5 0,0-15 0,0-2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8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24575,'-14'0'0,"-4"0"0,3 0 0,1 0 0,-5 0 0,4 5 0,-5 5 0,4 5 0,-3 5 0,3 0 0,0 0 0,2 0 0,4 0 0,0-4 0,0 3 0,5-9 0,0 9 0,5-9 0,0 4 0,0-5 0,0 0 0,4-4 0,6-1 0,5-4 0,5 0 0,0 0 0,6 0 0,-5-9 0,5 2 0,-6-12 0,-4 3 0,3 1 0,-8-4 0,3 8 0,-4-8 0,-1 9 0,-4-5 0,-1 6 0,0 4 0,-3-3 0,3 3 0,-4-4 0,0 0 0,0 0 0,0 0 0,0 0 0,0 0 0,5 24 0,-4 8 0,3 23 0,3 18 0,-6-19 0,5 25 0,1 8 0,-5-20 0,11 39 0,-11-44 0,10 20 0,-11-16 0,10-3 0,-10-6 0,4-7 0,-5-1 0,0-8 0,0-4 0,0-3 0,0-5 0,0 6 0,0-4 0,0 4 0,-4-6 0,-1-5 0,-5 4 0,0-9 0,1 4 0,-5 0 0,3-4 0,-8 5 0,9-6 0,-9 1 0,-3-5 0,1 0 0,-5-1 0,5-3 0,6 4 0,-4-5 0,4 0 0,-1 0 0,2 0 0,5-4 0,4-6 0,1-5 0,4-11 0,0-2 0,0-5 0,0-7 0,0-1 0,11-8 0,2 1 0,11 0 0,7-2 0,1-6 0,7 2 0,0-4 0,6 6 0,-6 7 0,9 8 0,-12 8 0,4 11 0,-13-2 0,-1 13 0,-6-7 0,-5 13 0,-1-3 0,-5 4 0,0 0 0,-4 0 0,-1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24575,'-59'43'0,"0"1"0,-4-3 0,12-8 0,32-18 0,-10-5 0,24-2 0,1-3 0,4 4 0,0-1 0,0 6 0,13 0 0,-1 6 0,18 1 0,-9-1 0,11 2 0,-5-1 0,8 8 0,-8-7 0,0 5 0,-7-7 0,1 1 0,-1-1 0,-5-5 0,-1-1 0,-5-5 0,0 0 0,-4 0 0,-1-4 0,-4-1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0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24575,'3'-5'0,"13"1"0,6 4 0,11 0 0,22 0 0,-9 0 0,25 0 0,-5 0 0,-6 0 0,11 0 0,4 0 0,-5 0 0,21 0 0,-24 0 0,24 0 0,-29 0 0,28 0 0,-23 0 0,8 0 0,-2 0 0,-8 0 0,-7 0 0,5 0 0,-13 0 0,5 0 0,-6 0 0,-1 0 0,0 0 0,0 0 0,-7 0 0,-1 0 0,-1 0 0,-4 0 0,-1 0 0,-3 0 0,-3 0 0,5 0 0,0 0 0,0 0 0,0 0 0,0 0 0,0 0 0,0 0 0,-6 0 0,5 0 0,-5 0 0,1 0 0,-2 0 0,-11 0 0,4 0 0,-9 0 0,4 0 0,-5 0 0,-4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24575,'0'34'0,"0"9"0,0-1 0,0 12 0,0 3 0,0 0 0,0 0 0,0-3 0,0-11 0,0-1 0,0 4 0,0-15 0,0 10 0,0-13 0,0-5 0,0 0 0,0-6 0,0-4 0,0-1 0,0-8 0,0-1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200 132 24575,'-9'0'0,"0"0"0,1 0 0,-1 0 0,4-9 0,-3 7 0,3-11 0,-9 3 0,3 0 0,1-4 0,2 4 0,3 1 0,-4 0 0,4 0 0,-3 4 0,3-3 0,-4 7 0,0-7 0,0 7 0,0-3 0,0 4 0,4-5 0,-3 4 0,3-3 0,0 8 0,2 6 0,11 5 0,9 6 0,5-1 0,9 2 0,-3-1 0,5 1 0,0 0 0,0-5 0,0-1 0,-6-6 0,-1 1 0,-6-1 0,0-5 0,-5 4 0,4-8 0,-9 3 0,4-4 0,-5 0 0,-4 3 0,-1 2 0,-4 4 0,0-1 0,-4 2 0,-6-1 0,-11 1 0,-1 5 0,-18 9 0,11-1 0,-14 13 0,14-7 0,-6 6 0,6 0 0,-1 0 0,2-7 0,11-2 0,3-11 0,4 4 0,1-8 0,3 3 0,-2-6 0,4-3 0,-1-5 0,1-1 0,4-3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1000 24575,'23'0'0,"10"0"0,1 0 0,13 0 0,2 0 0,1 0 0,21 0 0,-20 0 0,21 0 0,-15 0 0,-6 0 0,-4 0 0,-14 0 0,0 0 0,-6 0 0,-6 0 0,-7 0 0,-5 0 0,0 0 0,-8 0 0,-6 0 0,-16-5 0,-7 4 0,-12-9 0,6 3 0,-6-4 0,7-5 0,-7-2 0,3-11 0,-4-2 0,11-4 0,-6-8 0,10-6 0,-5-3 0,11-11 0,2 5 0,5 0 0,6 3 0,2 7 0,5-1 0,0 1 0,0 7 0,10 1 0,15 4 0,7 1 0,18-4 0,-7 8 0,7 5 0,-2 4 0,0 8 0,0 2 0,0 1 0,0 10 0,0-4 0,-7 5 0,6 0 0,-12 0 0,11 5 0,-11 1 0,6 17 0,-8-4 0,-4 8 0,-2 0 0,-6 0 0,-4 6 0,4 0 0,-9 7 0,-1 1 0,0 0 0,-10 5 0,4-4 0,-5-1 0,0-1 0,0-1 0,0-4 0,0 5 0,0-13 0,0 5 0,0-11 0,-10 11 0,3-5 0,-10 6 0,1 0 0,-1 0 0,-9 9 0,3-7 0,2 2 0,1-12 0,9-9 0,-4 2 0,10-7 0,-4 3 0,8-5 0,-6-4 0,9-1 0,10-4 0,4 0 0,16 0 0,2 0 0,7 0 0,7 0 0,0 0 0,7 0 0,-5 0 0,-1 0 0,-3 0 0,-17 0 0,10 0 0,-23 0 0,9 0 0,-15 0 0,4 0 0,-5 0 0,-4 0 0,-1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24575,'4'0'0,"-1"0"0,21 0 0,-7 0 0,9 0 0,-11 0 0,10 0 0,-14 4 0,10 11 0,-11 8 0,2 24 0,-1-4 0,2 20 0,-6-6 0,-1 8 0,-6-8 0,0 6 0,0-13 0,0 6 0,0-15 0,-5-1 0,-5-13 0,-2-1 0,-3-6 0,0 0 0,5-5 0,-9 0 0,8-6 0,-8 1 0,9-5 0,-9 0 0,8-5 0,-3 0 0,5 0 0,0 0 0,4-5 0,1-5 0,4 0 0,0-9 0,0 4 0,0-6 0,0 1 0,4 0 0,2 4 0,8 2 0,-4 5 0,4-1 0,0 5 0,-4 1 0,4 4 0,-4 0 0,4 0 0,-4 0 0,4 0 0,0 9 0,-3 8 0,9 10 0,-8 6 0,4 0 0,0 0 0,-4 0 0,4-1 0,-5 1 0,-1-5 0,1-2 0,-2-11 0,1-1 0,-5-5 0,3 0 0,-7 0 0,3-4 0,-4-1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24575,'0'2'0,"0"11"0,0 13 0,0 13 0,0 10 0,0 1 0,0 13 0,0-19 0,0 3 0,0-20 0,0-1 0,0-6 0,0-5 0,0-5 0,0-6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24575,'0'9'0,"0"10"0,0-2 0,0 14 0,0-3 0,0 11 0,0-10 0,0 9 0,0-16 0,5 4 0,-4-6 0,3-5 0,-4 4 0,0-9 0,0 4 0,0-5 0,0-1 0,0 1 0,4 0 0,-3 0 0,3-4 0,-4-1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24575,'11'-5'0,"1"1"0,23 4 0,8-6 0,0 5 0,18-11 0,-10 5 0,14-6 0,0 6 0,0 1 0,-8 6 0,-1 0 0,-8 0 0,-7 0 0,-7 0 0,-2 0 0,-15 0 0,2 0 0,-5 0 0,-4 0 0,0 0 0,-6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0 24575,'1'4'0,"-8"12"0,-24 22 0,-21 34 0,17-22 0,-1 4-1202,-5 7 1,-1 3 1201,-1 9 0,-1 1 0,1-5 0,1 1 0,-3 4 0,3-1 0,9-20 0,1-2 19,0 7 0,2-2-19,-11 22 0,-1 7 0,7-12 0,5-22 0,11-10 0,4-15 0,9-6 1777,-2-9-1777,7 2 588,-3-8-588,4 4 0,-8-4 0,2-1 0,-6-4 0,4 0 0,3 0 0,1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24575,'0'19'0,"-4"-8"0,3 14 0,-3-10 0,-5-4 0,7 2 0,-7-8 0,9 4 0,0 0 0,0 0 0,0-1 0,0 1 0,0-1 0,4-3 0,-3 2 0,6-6 0,-2 3 0,0-1 0,-2-2 0,-3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1 923 24575,'30'0'0,"4"0"0,21 0 0,11 0 0,10 0 0,-1 0 0,-1 0 0,-1 0 0,3 0 0,-1 0 0,-2 0 0,-15 0 0,-15 0 0,-5 0 0,-21 0 0,7 0 0,-13 0 0,3 0 0,-9-4 0,-5 3 0,-10-7 0,-1 3 0,-8-5 0,4-5 0,-11-1 0,3-10 0,-4-3 0,-1-5 0,3-6 0,-4-3 0,5 1 0,6-4 0,1 4 0,5-6 0,1 6 0,4-4 0,2 11 0,5-5 0,0 13 0,0-5 0,0 5 0,10-7 0,1 7 0,17-6 0,0 10 0,13-6 0,0 5 0,1 1 0,4 5 0,-5 1 0,8 5 0,-1 0 0,0 5 0,-7 2 0,6 5 0,-13 0 0,0 0 0,-2 0 0,-11 0 0,5 0 0,-6 0 0,-4 4 0,3 6 0,-4 5 0,0 5 0,5 6 0,-4 10 0,1-1 0,-1 14 0,-9-14 0,-2 11 0,-5-11 0,0 11 0,0-11 0,0 4 0,0-6 0,0 0 0,0 0 0,-11 7 0,-1-5 0,-12 11 0,1-5 0,-8 9 0,-1 0 0,0-6 0,-4-2 0,12-8 0,-3-6 0,10-2 0,3-11 0,4-1 0,5-4 0,-3-1 0,18-4 0,-2-1 0,26-10 0,-5 0 0,17-1 0,-4-3 0,13 3 0,-5-5 0,-1 0 0,-3 5 0,-5 2 0,1 5 0,-8 0 0,-3 0 0,-9 0 0,-1 0 0,-7 0 0,-5 0 0,0 0 0,0 0 0,-4-4 0,-1 3 0,-4-2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2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 24575,'-3'9'0,"-5"2"0,-19 29 0,4-15 0,-6 21 0,6-12 0,-5 2 0,2 11 0,-16-9 0,17-3 0,-10-1 0,2-10 0,9 2 0,-21-3 0,22-2 0,-15-4 0,4-1 0,5-10 0,-3 4 0,6-5 0,4 6 0,-4-5 0,6-2 0,0-4 0,5 0 0,-5 0 0,10 0 0,-4-4 0,5-1 0,-1-9 0,1 3 0,3-8 0,2 4 0,4-5 0,0-1 0,0-5 0,0 5 0,0-11 0,0 10 0,5-4 0,0 6 0,5 5 0,4 0 0,-4 6 0,9 3 0,-3 2 0,4 4 0,-5 0 0,4 0 0,-4 0 0,0 0 0,4 0 0,-4 5 0,1 0 0,12 24 0,-15-10 0,16 16 0,-17-9 0,8 1 0,-8 0 0,3-1 0,-1-6 0,-2 0 0,6 0 0,-2 0 0,4 0 0,6-4 0,1-1 0,6-4 0,0 0 0,0 0 0,0 0 0,0 0 0,-5 0 0,-3-5 0,-5 3 0,1-8 0,-6 3 0,-1-4 0,-5 0 0,0 0 0,0 4 0,-4-3 0,-1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24575,'0'23'0,"0"0"0,0 8 0,0-3 0,0 1 0,0 5 0,0 1 0,0 13 0,0-5 0,0 4 0,0 8 0,0-10 0,0 16 0,0-18 0,0 5 0,0-7 0,0-11 0,0-2 0,0-10 0,4-5 0,-3-1 0,2-5 0,-3 1 0,0 0 0,0-4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2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24575,'0'30'0,"0"4"0,0 7 0,0 6 0,0-6 0,0 1 0,0 4 0,0-18 0,0 10 0,0-10 0,0-1 0,0 5 0,0-11 0,0 11 0,0-5 0,0 6 0,0 0 0,0 0 0,0 0 0,0-5 0,0-3 0,0 1 0,4-9 0,-3 8 0,3-10 0,-4 0 0,0 4 0,0-4 0,0 0 0,0-1 0,0-5 0,0 0 0,0 1 0,0-1 0,0-1 0,0 1 0,0 0 0,0-1 0,0 0 0,0 1 0,0 0 0,0-1 0,0 2 0,0-1 0,0 0 0,0 0 0,0 0 0,0-4 0,0-1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24575,'8'0'0,"12"0"0,-4 0 0,16 0 0,-11 0 0,5 0 0,0 0 0,1 0 0,1 0 0,-3 0 0,1 0 0,-9 0 0,13 0 0,-18 0 0,13 0 0,-10 0 0,0 0 0,4 0 0,-9 0 0,4 0 0,-5 0 0,0 4 0,0 1 0,1 4 0,-5 1 0,-1-1 0,-4 0 0,0 5 0,0 1 0,0 5 0,0 6 0,0 1 0,0 0 0,0 5 0,-9-10 0,2 3 0,-8-5 0,5 0 0,0 0 0,-5 1 0,-1 4 0,0-8 0,-4 7 0,10-9 0,-9 1 0,8-2 0,-3-5 0,5 1 0,-1-1 0,1-4 0,0-1 0,0-4 0,-1 0 0,-4 0 0,4 0 0,-9 0 0,4 0 0,-1 0 0,-7 0 0,7 0 0,-3 0 0,4 0 0,6 0 0,0 0 0,0 0 0,0 0 0,0 0 0,0 0 0,1-4 0,7 3 0,12-3 0,11 4 0,18 0 0,-5 0 0,11-11 0,-11 9 0,5-9 0,-7 11 0,0 0 0,0 0 0,-6 0 0,-1 0 0,-6 0 0,-5 0 0,4 4 0,-9 2 0,4 3 0,-5 0 0,1 5 0,-1-3 0,-3 13 0,-3-7 0,-3 9 0,0 0 0,0-5 0,0 10 0,0-9 0,0 4 0,0-6 0,0-5 0,0 4 0,0-9 0,0 9 0,0-9 0,0 4 0,0-5 0,0 0 0,-4 0 0,3 0 0,-7 0 0,3 1 0,-4-1 0,-5 0 0,3 0 0,-3 1 0,5-1 0,-5 0 0,3-3 0,-3 2 0,0-7 0,4 7 0,-9-7 0,3 3 0,-4-4 0,0 0 0,0 0 0,-1 0 0,1 0 0,0 0 0,0 0 0,-1 0 0,6 0 0,-4 0 0,8 0 0,-3 0 0,1 0 0,3 0 0,-3-4 0,4-1 0,-1 0 0,6-3 0,-4 3 0,7 0 0,-3 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19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24575,'5'4'0,"-2"6"0,-3 4 0,0 7 0,0 4 0,0 3 0,0 11 0,0 3 0,0 6 0,0 0 0,0 8 0,0-7 0,0 14 0,0-6 0,0 0 0,0-8 0,0-9 0,0-13 0,0-1 0,0-11 0,0-1 0,0-5 0,0 0 0,0-8 0,0-7 0,0-29 0,0 4 0,0-23 0,0 13 0,0-15 0,0 7 0,0-7 0,0 8 0,0 0 0,0 0 0,0 6 0,0 8 0,0 2 0,0 10 0,0-4 0,0 6 0,0 0 0,0 0 0,0 4 0,0-3 0,0 9 0,0-4 0,0 4 0,0 2 0,0-2 0,0 9 0,0 6 0,0 5 0,0 8 0,0-3 0,0 11 0,0 1 0,0 6 0,0 0 0,0 0 0,0 0 0,0 0 0,0 0 0,0 0 0,0 0 0,0-5 0,0-3 0,0-5 0,0 0 0,0-4 0,0 3 0,0-9 0,0 4 0,0-5 0,0 0 0,0 0 0,0 0 0,0 0 0,0-1 0,0 0 0,-4-18 0,3 9 0,-2-14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24575,'12'0'0,"17"0"0,10 0 0,17 0 0,-7 0 0,12 0 0,-9 0 0,11 0 0,-8 0 0,1 0 0,-13 0 0,-2 0 0,-18 0 0,5 0 0,-10 0 0,0 0 0,-6 0 0,-8-3 0,-1 2 0,-3-2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24575,'0'12'0,"0"5"0,4 12 0,2 1 0,3 4 0,2 7 0,-1-4 0,0 10 0,1 16 0,-5-22 0,5 34 0,-4-30 0,-1 18 0,-1-14 0,-5 6 0,0-18 0,0-2 0,0-17 0,0-6 0,0-4 0,0 0 0,0-7 0,0-5 0,0-5 0,0-2 0,0 6 0,0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24575,'11'8'0,"14"8"0,6 5 0,13 11 0,4-5 0,4 13 0,8 9 0,8 2 0,4 12 0,-16-19 0,-11-1 0,-4 0 0,-7-3-281,13 7 1,1 3 280,-6 6 0,-5-19 0,-1 0 0,7 29 0,-2-1 0,-7-1 0,-9-5 0,3 9 0,-11-17 0,7 19 0,-6-5 0,-1 7 0,-6-7 0,1-2 561,-1-8-561,-5 1 0,-1 7 0,-5 10 0,0 1 0,0 14 0,0-6 0,0-8 0,0 4 0,0-13 0,-5 7 0,-6-7 0,-2-3 0,-3-12 0,5-3 0,0 8 0,-4-10 0,-2 9 0,-4-6 0,-1 1 0,-1 14 0,-5-5 0,4 5 0,-8-13 0,8 5 0,-2-11 0,5-2 0,2-9 0,0-5 0,1-1 0,3 1 0,-3 1 0,4-6 0,-5 4 0,2-8 0,-1 3 0,-1 0 0,2-4 0,-1 1 0,4-3 0,-1-7 0,5 3 0,-1-4 0,3 0 0,0 0 0,0-1 0,1-3 0,2 3 0,-1-6 0,2 3 0,-1-4 0,2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1364 1 24575,'-29'5'0,"-5"11"0,-24 14 0,-16 20-1162,34-17 1,-2 2 1161,-7 0 0,1 0 0,7-4 0,1-1 743,-37 33-743,25-21 0,-1 6 383,20-17-383,3-6 0,17-15 0,5 5 1197,4-10-1197,14 3 0,5-4 0,11-4 0,-2 0 0,3 0 0,-9 4 0,9 1 0,-8 3 0,-1 5 0,-5 6 0,-4 4 0,-4 11 0,0 2 0,-5 18 0,0-3 0,-5 12 0,-6-13 0,-20 21 0,-7-8 0,12-20 0,-1 0-419,-30 34 419,-2-6 0,9-16 0,-10 5 0,13-18 0,-13 7 0,2-10 0,2-5 0,7-6 0,1-2 0,13-10 0,0-2 419,12-5-419,1 0 0,4-4 0,5 2 0,1-6 0,5 2 0,2-3 0,2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24575,'0'16'0,"0"-2"0,0 18 0,0-7 0,0 15 0,0-15 0,0 8 0,0-15 0,0 0 0,0-6 0,0-4 0,0 4 0,0-4 0,0 9 0,0-5 0,0 1 0,0-2 0,0-4 0,0 5 0,0-3 0,0 6 0,8-2 0,6 1 0,10-1 0,10 1 0,1-2 0,6 2 0,1-3 0,-7-1 0,-1-1 0,-5 1 0,-6-1 0,-1-4 0,-5 3 0,-4-7 0,-1 2 0,-4-3 0,-4 4 0,0-3 0,-4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0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2429 1 24575,'-19'20'0,"-17"13"0,-12 15 0,14-14 0,-4 3-1767,-13 7 1,-2 3 1766,-2 6 0,-2 3-543,8-11 1,-2 1 0,0-1 542,-13 15 0,-1 0 0,15-15 0,-1 0 0,2-1 0,-10 10 0,1 0-193,-10 2 0,1 1 193,13-6 0,4-2-360,10-13 0,-1 0 360,-12 14 0,2-2 0,-11 13 0,20-24 0,0 1 1262,-25 23-1262,13-12 0,0 4 0,-3-12 2027,19-6-2027,-9-3 1803,17-7-1803,-1-4 979,9-8-979,8-5 195,2 0-195,5 0 0,2 0 0,-2-4 0,6 3 0,-6-7 0,6 7 0,-5-7 0,5 1 0,-2-6 0,3-7 0,0-1 0,0-4 0,0-5 0,-8 3 0,6-3 0,-6 4 0,8 1 0,-3 4 0,2-2 0,-6 6 0,3-2 0,-1 0 0,-2 2 0,3-3 0,0 4 0,0 1 0,1 3 0,2-3 0,-6 6 0,3 1 0,-9 13 0,-1 7 0,-5 14 0,-1 1 0,-8 20 0,-1 3 0,-6 13 0,-1 1 0,2-5 0,5-10 0,2 8 0,5-14 0,0 5 0,6-14 0,1-13 0,6-6 0,1-10 0,3-1 0,2-5 0,9-2 0,3-2 0,21-7 0,8-7 0,15-6 0,3-6 0,15-1 0,-18 7 0,24-1 0,-19 1 0,14 4 0,-7-4 0,-9 6 0,-9 5 0,-11-3 0,-3 8 0,-14-4 0,1 5 0,-12 0 0,4-3 0,-4 2 0,0-2 0,-4-1 0,-1 0 0,-3-3 0,-8-1 0,-1 0 0,-5-5 0,-2-1 0,2 1 0,-3-3 0,0 2 0,-1-3 0,1-1 0,4 5 0,0-3 0,5 7 0,0-3 0,0 4 0,4 0 0,3 1 0,5 3 0,8-3 0,1 2 0,4-4 0,0 0 0,6 0 0,-5-3 0,9-3 0,-3-3 0,5-7 0,0 5 0,1-10 0,0 5 0,0-1 0,-5-2 0,-3 8 0,2-8 0,-5 9 0,5-9 0,-6 4 0,5 0 0,-3-3 0,3 7 0,1-8 0,-5 4 0,10-1 0,-4-4 0,5 4 0,1-7 0,6 0 0,-11 7 0,8 0 0,-9 1 0,-2 5 0,5-5 0,-4 10 0,-1-4 0,4 4 0,-8 0 0,3-3 0,0 7 0,-3-7 0,8 3 0,-4 0 0,1-4 0,-2 8 0,0-7 0,-4 7 0,0-3 0,-1 1 0,-4 3 0,0-4 0,3 5 0,-3-1 0,4 1 0,0-5 0,1 3 0,-1-6 0,5 2 0,-4 0 0,10-4 0,-10 8 0,9-8 0,-8 8 0,3-7 0,-5 8 0,0-4 0,1 4 0,-5 1 0,3-1 0,-7 1 0,7 0 0,-7 0 0,3-1 0,0 1 0,-4 0 0,4 0 0,-4 0 0,4 0 0,-3 0 0,3-1 0,-4 2 0,0-1 0,0-4 0,4 2 0,-3-2 0,3 0 0,-4 3 0,1-8 0,-1 8 0,0-3 0,0 0 0,0 3 0,0-3 0,0 0 0,0 3 0,0-3 0,0 4 0,0 0 0,0 0 0,-1 0 0,1 0 0,0 0 0,0 0 0,4-4 0,1 3 0,0-7 0,4 6 0,-4-7 0,0 8 0,3-3 0,-7 7 0,3-2 0,-4 6 0,0-6 0,-1 6 0,1-3 0,-4 1 0,3 2 0,-9-2 0,5-5 0,-10 3 0,3-7 0,-8 3 0,-2-3 0,-3 3 0,0-8 0,-1 8 0,1-4 0,0 1 0,-1 2 0,5 1 0,1 2 0,4 6 0,0-3 0,1 4 0,2 0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1006 24575,'-20'0'0,"-12"0"0,7 0 0,-6 0 0,8 0 0,1 4 0,4 1 0,-5 12 0,9-2 0,0 18 0,1-8 0,1 14 0,-2-3 0,8 5 0,-3-5 0,8-2 0,-3-6 0,4-4 0,0-2 0,0-5 0,0-4 0,0-1 0,0-5 0,8-2 0,1 2 0,9-6 0,-1 3 0,0-4 0,0 0 0,1 0 0,-1 0 0,0 0 0,0-4 0,1-5 0,0-9 0,-1-1 0,2-8 0,-2 8 0,2-8 0,-6 8 0,5-8 0,-8 9 0,4-15 0,-5 8 0,-3-29 0,-2 1 0,-4-27 0,0 20 0,0-25 0,0 25 0,0-20 0,0 8 0,-5 15 0,-1 2 0,-3 24 0,-1 3 0,2 15 0,0 1 0,3 4 0,-2 4 0,6 3 0,-2 20 0,3 7 0,0 29 0,0-10 0,0 16 0,0-4 0,0 7 0,0 8 0,5-7 0,5-8 0,6-10 0,11-4 0,-2-11 0,6-2 0,-8-16 0,4 0 0,-3-9 0,4-1 0,-5-4 0,5 0 0,-4-14 0,6-3 0,-5-13 0,0-5 0,-5 5 0,-5-4 0,-1 5 0,-5 1 0,0 4 0,-4 2 0,-1 4 0,-4 5 0,0 1 0,0 4 0,0 0 0,0 7 0,0 6 0,0 7 0,0 10 0,0-4 0,0 4 0,0-5 0,0-3 0,0 2 0,0-7 0,0 3 0,8-4 0,1-4 0,9 0 0,-1-4 0,0 0 0,0 0 0,-4 0 0,4 0 0,-8-8 0,7-1 0,-6-9 0,7-4 0,-7-1 0,3-6 0,-3 1 0,-1-1 0,1 1 0,-1-1 0,-4 1 0,-1-1 0,-4 1 0,0 4 0,0 2 0,-3 5 0,-6 3 0,-5 2 0,-8 3 0,3 0 0,-3 3 0,5 3 0,-1 3 0,-4 0 0,4 0 0,-5 0 0,10 3 0,-3 6 0,6 4 0,-2 4 0,4-4 0,3 3 0,1-7 0,4 3 0,0-4 0,10-4 0,0-1 0,10-3 0,-3 0 0,0 0 0,1 0 0,-1 0 0,-4 0 0,3 0 0,-7-3 0,3-6 0,0 0 0,3-12 0,3 1 0,1-9 0,0 1 0,-1 0 0,1-1 0,-4 6 0,-2 0 0,-5 10 0,0 1 0,0 4 0,0 4 0,-1 0 0,-2 7 0,-2 6 0,-3 9 0,0 5 0,0 5 0,0 1 0,0-1 0,0 0 0,0-4 0,4 3 0,0-13 0,5 7 0,3-12 0,2 4 0,3-5 0,-4-3 0,3-1 0,-3-4 0,0 0 0,-1 0 0,-4 0 0,0 0 0,0-8 0,0-1 0,1-9 0,-4 1 0,2 4 0,-6-3 0,2 2 0,1 1 0,-4 1 0,4 5 0,-1 3 0,1 0 0,4 4 0,-1 4 0,1-3 0,4 6 0,1-6 0,0 6 0,8-6 0,-7 2 0,9-3 0,-6 0 0,5 0 0,-8 0 0,7 0 0,-12 0 0,7-7 0,-6-3 0,2-7 0,-3-6 0,-4 0 0,4-11 0,-8 4 0,3-10 0,-4 10 0,0-4 0,0 11 0,0 0 0,0 6 0,0 4 0,0 1 0,-3 4 0,-6 3 0,0 2 0,-3 3 0,4 0 0,0 0 0,1 0 0,-1 0 0,0 0 0,0 0 0,1 0 0,5 0 0,13-9 0,3 0 0,13-10 0,-9 1 0,10-6 0,-9 9 0,5-7 0,-7 12 0,0-3 0,-4 5 0,-1 3 0,-4 2 0,0 3 0,-1 0 0,1 0 0,-4 15 0,-1 1 0,-3 28 0,0-7 0,0 17 0,0-11 0,0-1 0,0-8 0,0-6 0,0-5 0,0 0 0,0-10 0,4-1 0,-3-5 0,6 1 0,-3 0 0,0 0 0,3 0 0,-6-1 0,3 1 0,-1-4 0,1 0 0,4-4 0,0-8 0,5-12 0,3-17 0,12-20 0,-6 12 0,11-15 0,-6 16 0,0-5 0,-1 7 0,-7 12 0,-1 8 0,-5 9 0,-1 1 0,-4 7 0,-1-2 0,1 6 0,0-2 0,0 3 0,-1 0 0,1 0 0,0 0 0,0 0 0,-1 3 0,2 6 0,-1 4 0,1 9 0,-1-3 0,2 8 0,-1-4 0,0 0 0,0 0 0,-4-10 0,2 3 0,-6-7 0,7 3 0,-4-8 0,4 0 0,-1-4 0,10-9 0,-6-1 0,17-20 0,-12 5 0,10-17 0,-2 11 0,-3 2 0,-2 0 0,-2 11 0,-8 0 0,4 1 0,-5 12 0,0-6 0,-4 7 0,3-1 0,-6 2 0,2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1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60 24575,'92'-5'0,"0"1"0,0 3 0,-37-6 0,-83-13 0,4 7 0,-4 8 0,4 1 0,-3 4 0,4 0 0,-6 0 0,1 0 0,0 4 0,-8 12 0,4 12 0,3 10 0,-2 11 0,13 0 0,-9 7 0,4 0 0,6-7 0,1-1 0,6-7 0,4-11 0,2 3 0,4-15 0,0 4 0,0-5 0,0-4 0,0 4 0,0-9 0,4 9 0,0-9 0,4 4 0,4 0 0,-3-3 0,7 4 0,-7-6 0,3 2 0,-4-5 0,0-1 0,3-3 0,-2 0 0,3 0 0,0 0 0,1 0 0,5 0 0,-5 0 0,8 0 0,-11 0 0,11 0 0,-8 0 0,4 0 0,0 0 0,1 0 0,-5-7 0,8-4 0,-6-6 0,7-1 0,-5 4 0,1-2 0,-1 2 0,-4 1 0,-1 1 0,-4 4 0,0-4 0,0-1 0,1-5 0,0-4 0,0-1 0,-4-1 0,3 2 0,-7 4 0,3 1 0,-4 0 0,0-1 0,0 1 0,0 0 0,0-1 0,0-4 0,0 8 0,0-8 0,0 9 0,0 0 0,-4 5 0,3 1 0,-6 6 0,3-3 0,-4 4 0,4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24575,'0'-45'0,"24"-20"0,5-4 0,-3 21 0,2 3 0,15-14 0,6-14 0,-16 33 0,6-6 0,-8 14 0,-6 13 0,-7 9 0,-6 6 0,-5 4 0,1 0 0,0 0 0,4 0 0,-3 0 0,7 4 0,-6 10 0,13 13 0,-7-2 0,1 15 0,-2-20 0,-5 13 0,4-15 0,-1 4 0,-5-9 0,0-1 0,-3-4 0,-2-4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24575,'0'17'0,"0"7"0,0 33 0,0 20 0,0-3 0,0 8-1752,0-1 1,0 3 1751,0-10 0,0 4 0,0 0-827,0-1 0,0 1 0,0 1 827,0 3 0,0 1 0,0 1 0,0 7 0,0 1 0,0 1-1114,0 4 0,0 1 0,0 1 1114,0-22 0,0 1 0,0 0 0,0 1 0,0 5 0,0 1 0,0 0 0,0 0-726,0-3 1,0 1 0,0-1 0,0 1 725,0 5 0,0 2 0,0-1 0,0 0 0,0-2 0,0-1 0,0 1 0,0 0 0,0 4 0,0 2 0,0-2 0,0-4 0,0 5 0,0-4 0,0 1 1,0 13 1,0 0 0,0-11-2,0-21 0,0-3 391,0 1 0,0 5 0,0-8-391,0-9 0,0-4 1413,0 7 0,0-2-1413,0 19 4308,0-38-4308,0-6 2490,0-19-2490,-3-5 356,-6-8 0,4-1 0,-3-3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 24575,'-7'4'0,"10"-1"0,21-3 0,14 0 0,42 0 0,15 0-1890,-9 0-1,8 0 1891,-1 0 0,5 0-908,-11 0 1,6 0 0,0 0 907,-5 0 0,1 0 0,1 0 0,-15 0 0,1 0 0,2 0 0,-1 0 0,1 0 0,0 0 0,0 0 0,0 0 0,0 0 0,1 0 0,-1 0 0,-3 0 0,9 0 0,-4 0 0,2 0-832,11 0 1,1-1-1,-3 2 832,-17 1 0,-3 1 0,1 0 0,14 1 0,3-1 0,-2 0 0,-4 0 0,-1 1 0,-1 0 0,-4 1 0,-1 1 0,-1-2-591,-1-2 1,-1-3 0,0 2 590,-1 1 0,0 2 0,-1-2 0,-3-2 0,1 0 0,-2 0 324,32 0 1,-5 0-325,-22 0 0,-2 0 0,4 0 0,-3 0 1858,24 0-1858,-20-4 0,0 1 0,12 1 1153,-24-1 0,-3-2-1153,1-5 2612,19 7-2612,-9-8 0,-6 11 1583,-2 0-1583,-7 0 1239,-1 0-1239,1 0 479,-7 0-479,-1 0 43,-7 0-43,-6 0 0,-1 0 0,-5 0 0,-6 0 0,-1 0 0,-5 0 0,-4 0 0,-1 0 0,-4 0 0,0 0 0,0 0 0,0 0 0,-1 0 0,1-3 0,4-2 0,-3-3 0,3 0 0,-4 0 0,4 0 0,-4 0 0,4-1 0,-4 5 0,0-3 0,-4 6 0,-1-2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24575,'21'0'0,"13"5"0,3 5 0,0 5 0,15 7 0,-24-4 0,26 0 0,-17 6 0,-6-12 0,-2 8 0,-16-12 0,4 1 0,-12-1 0,6-4 0,-10 3 0,2 1 0,-6 5 0,-6 4 0,-17 13 0,0-4 0,-13 17 0,7-5 0,0 1 0,4 2 0,4-10 0,5-1 0,0-8 0,6-5 0,4-4 0,2-1 0,3-5 0,-4-2 0,0-2 0,4-3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24575,'16'0'0,"9"5"0,12 11 0,6 7 0,7 5 0,10 12 0,-7-4 0,13 13 0,-26-10 0,14 0 0,-14-7 0,3 0 0,-1-4 0,-10 2 0,-3-14 0,-1 7 0,-9-13 0,-1 3 0,-6-9 0,-4 3 0,-4-2 0,3-1 0,-6-1 0,2-3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24575,'-9'-2'0,"-9"17"0,-24 25 0,-8 15 0,14-19 0,0 0 0,-15 15 0,-10 15 0,22-26 0,-7 12 0,12-15 0,0-6 0,18-8 0,3-6 0,9-11 0,4 0 0,0-9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24575,'1'0'0,"12"0"0,26-5 0,17-1 0,9 0 0,-7 0 0,11 6 0,-18 0 0,12 0 0,-20 0 0,-3 0 0,-16 0 0,-2 0 0,-13 3 0,-1 17 0,-8 0 0,0 26 0,-20-7 0,0 15 0,-17-14 0,-8 10 0,3-5 0,-5 3 0,7 4 0,8-14 0,6-7 0,2-8 0,11-9 0,4-2 0,2-5 0,6 1 0,8-4 0,14 0 0,18-4 0,4 0 0,11-5 0,-5-6 0,7 3 0,-1-7 0,-11 14 0,2-9 0,-21 9 0,8-3 0,-19 4 0,3 0 0,-9 0 0,-1 0 0,1 0 0,-3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24575,'55'-10'0,"1"2"0,35-15-1111,2 2 1111,-1-10 0,-17 10 0,2-7 363,-17 9-363,6 1 185,-11 1-185,-24 7 0,-4 5 0,-13 1 0,-6 4 0,-4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24575,'0'30'0,"0"-4"0,0 20 0,0-14 0,0 8 0,0-11 0,0-1 0,0-5 0,0 10 0,0-17 0,0 16 0,3-22 0,2 7 0,3-10 0,3 2 0,-2-2 0,3-2 0,-4-1 0,0-4 0,4 0 0,-3 0 0,7 0 0,-7 0 0,7 0 0,-2-13 0,9-4 0,-2-18 0,4-1 0,-9-6 0,3 7 0,-4 1 0,0 5 0,-2 1 0,-3-1 0,-1 6 0,-4 5 0,2 5 0,-6 6 0,3 5 0,-4 12 0,0 9 0,0 9 0,0 1 0,-5-1 0,4-5 0,-3 0 0,4-6 0,0 0 0,0-4 0,0-1 0,0-4 0,4-4 0,9 0 0,1-4 0,13 0 0,-3 0 0,4-9 0,8-8 0,-5-9 0,1-5 0,-9 7 0,-4-4 0,-1 5 0,-4-1 0,0-3 0,-5 8 0,0-3 0,-5 9 0,0-3 0,-4 7 0,0 7 0,0 13 0,0 11 0,0 12 0,0 1 0,0 6 0,0 7 0,0-5 0,0 26 0,0-22 0,0 29 0,5-25 0,1 12 0,5-14 0,0-1 0,-1-12 0,-5-7 0,0-7 0,-5-9 0,0-1 0,0-26 0,0 1 0,-5-33 0,-2 2 0,1-19 0,-4 5 0,9-5 0,-4 14 0,0 1 0,4 7 0,-4 0 0,5-1 0,0 7 0,0-5 0,0 10 0,0-4 0,0 10 0,5-3 0,0 3 0,8 1 0,1-4 0,9 7 0,-4-2 0,3 4 0,-5 0 0,1 5 0,4 0 0,1 4 0,1-1 0,-2 5 0,0 1 0,-4 4 0,5 0 0,-6 0 0,-4 0 0,3 0 0,-7 8 0,0 12 0,-5 17 0,-4 12 0,0 7 0,-16 7 0,-3-10 0,-16 8 0,2-10 0,-1 0 0,1-2 0,1-15 0,2-4 0,6-16 0,-3 0 0,9-6 0,-10-3 0,10-1 0,-5-4 0,6 0 0,0-7 0,4 1 0,-4-10 0,8 3 0,0 3 0,5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18.22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24 1860 24575,'-4'7'0,"1"0"0,-1-3 0,11-1 0,10-3 0,20 0 0,6 0 0,-1 0 0,-2 0 0,-5 0 0,7 0 0,-12 0 0,-2 0 0,-11 0 0,0 0 0,-11 0 0,-3 0 0,-15 0 0,-1 0 0,-5 0 0,1-3 0,0-2 0,-1-4 0,1-4 0,3 0 0,-2-4 0,10-1 0,-5 1 0,6 4 0,0 1 0,2 4 0,3 0 0,0 0 0,0 7 0,0 10 0,0 5 0,0 13 0,0-8 0,0 3 0,3-9 0,-2-1 0,6-4 0,-3 0 0,4-1 0,4-2 0,1-2 0,0-3 0,3 0 0,-3 0 0,5-4 0,-1-4 0,-4-6 0,0-3 0,-5 4 0,1-4 0,-2 8 0,2-7 0,-5 7 0,0-3 0,-4 4 0,0 0 0,0 0 0,0 0 0,-3 4 0,-6 1 0,-4 3 0,-9 0 0,-2 0 0,1 0 0,-5 0 0,10 0 0,-5 7 0,6 3 0,0 7 0,-1 1 0,5-5 0,-3 3 0,10-7 0,-5 7 0,6-7 0,1 3 0,0-5 0,1 1 0,2 0 0,-3 0 0,1 0 0,2-1 0,-6 1 0,6 0 0,-3 0 0,1 0 0,2-1 0,-6-2 0,6-5 0,-2-13 0,3-1 0,5-19 0,6-5 0,6-11 0,4 0 0,1-6 0,-5 6 0,3 0 0,-9 6 0,8 9 0,-9 11 0,3 0 0,-4 10 0,-5 1 0,0 18 0,-4 11 0,0 16 0,-9 8 0,-9 7 0,-4 1 0,-5 0 0,5 5 0,1-11 0,-1 5 0,7-13 0,-5 5 0,9-10 0,-3 4 0,5-11 0,-1 4 0,1-8 0,0 3 0,1-5 0,-1-4 0,5-1 0,0-4 0,0-4 0,7 0 0,7-4 0,8-4 0,16-2 0,2-9 0,5 4 0,0 1 0,0 0 0,-5 9 0,-2-3 0,-11 4 0,0 0 0,-10 0 0,-1 0 0,-5 0 0,1 0 0,-4-4 0,0 0 0,-4-3 0,-4-1 0,-9-4 0,-6 2 0,-10-8 0,-5 2 0,4 1 0,-4-3 0,5 7 0,1-7 0,4 12 0,2-7 0,9 13 0,1-8 0,4 7 0,10-2 0,9 3 0,11 0 0,1 0 0,4 0 0,-13 0 0,8 0 0,-14 0 0,4 0 0,-4 0 0,-3 6 0,-2 8 0,-7 4 0,-5 9 0,-11-3 0,4 5 0,-7-5 0,13-6 0,-2-1 0,4-9 0,3 4 0,12-14 0,9-10 0,17-13 0,5-7 0,7-2 0,-6 2 0,-4 5 0,-10 3 0,-7 6 0,-6 5 0,-3 4 0,-2 2 0,-9 10 0,-3-2 0,-7 6 0,-5 2 0,8-1 0,-3 0 0,8 0 0,-3 0 0,6-1 0,-3 1 0,4-1 0,0 0 0,4 0 0,0-3 0,4 3 0,-1-6 0,5 6 0,1-6 0,5 7 0,-1-7 0,0 3 0,-4-1 0,-1-2 0,-4 2 0,0-3 0,0 0 0,-10 0 0,-4 0 0,-10 0 0,-7 0 0,5 0 0,-9 0 0,3 0 0,1 0 0,-5 0 0,5 0 0,-1 0 0,-3 0 0,8 0 0,-3 0 0,0 0 0,3 0 0,-3 4 0,5 1 0,3 3 0,-2 5 0,3-4 0,0 3 0,1-4 0,4 0 0,3 0 0,-1-1 0,1-2 0,1-15 0,10-11 0,5-15 0,10-5 0,0-7 0,6-2 0,-4-5 0,4 5 0,-11 8 0,-1 8 0,-6 10 0,-1 6 0,0 6 0,0 4 0,0 4 0,-1 0 0,0 4 0,1 0 0,0 0 0,-1 4 0,1 0 0,4 4 0,-3 0 0,3 0 0,0 0 0,-3-3 0,3 2 0,-4-6 0,-1 6 0,1-6 0,0 2 0,-1-3 0,1 0 0,0 0 0,-1 0 0,1-3 0,1-11 0,3 0 0,2-13 0,4 8 0,0-8 0,1 3 0,5-5 0,-5 5 0,11-6 0,-11 6 0,11-6 0,-6 5 0,7-5 0,-1 5 0,1-6 0,-1 5 0,6-5 0,-4 5 0,5-6 0,-8 6 0,8-5 0,-6 5 0,6-6 0,-7 7 0,-5 1 0,-3 6 0,-5 1 0,0-1 0,-4 5 0,4-3 0,-8 7 0,3-3 0,0 3 0,-3-3 0,7 2 0,-3-6 0,5 2 0,4-4 0,-4 1 0,5-1 0,-1 0 0,-4 4 0,9-4 0,-3 4 0,4-5 0,-5 0 0,5 0 0,-10 6 0,9-5 0,-3 3 0,4-4 0,-5 1 0,12-7 0,-15 6 0,14-6 0,-15 7 0,3 0 0,-5 0 0,0 1 0,-4 4 0,4-3 0,-8 2 0,7-3 0,-2 0 0,3-1 0,0 1 0,1-5 0,-1 3 0,2-8 0,5 2 0,-5 1 0,5-4 0,0 3 0,-5 2 0,5-1 0,-7 7 0,0-1 0,0 1 0,0 4 0,-3 0 0,2 5 0,-7 0 0,3-1 0,-5 2 0,1 2 0,0 2 0,0 3 0,0-4 0,-1 3 0,0-2 0,1 3 0,-1 0 0,1 0 0,-1 0 0,1 0 0,4 0 0,1 0 0,5 0 0,-1 0 0,0 0 0,0 0 0,-4 0 0,3 0 0,-2 0 0,-1 0 0,3 0 0,-7 0 0,3 0 0,-5 0 0,-2 3 0,-2 1 0,-7 13 0,-17 4 0,-13 10 0,-21 16 0,-11 4 0,9-1 0,-9 4 0,11-6 0,1 1 0,1-1 0,20-12 0,-2-9 0,16-5 0,0-4 0,3-1 0,2-3 0,-3 2 0,0-3 0,-1 9 0,0-3 0,-5 4 0,4-6 0,-3 1 0,5-1 0,-6 1 0,4 5 0,-8-3 0,7 2 0,-8 2 0,4-4 0,-7 9 0,1-3 0,-1 5 0,-6 6 0,-1 1 0,-2 7 0,-4-5 0,5 3 0,-1-3 0,-3-1 0,3 5 0,-5-5 0,5 6 0,-3-6 0,9-1 0,-3-6 0,7-7 0,5-1 0,-2-10 0,12 3 0,-6-7 0,12 2 0,-3-4 0,4-4 0,3 3 0,-2-6 0,6 6 0,-5-7 0,-1 4 0,-2-4 0,-11 4 0,1 5 0,-9 6 0,-8 10 0,-2 2 0,-5 1 0,5 3 0,3-10 0,6 3 0,5-6 0,2-4 0,5-1 0,3-5 0,6 0 0,1-3 0,12-12 0,13-15 0,14-13 0,19-11 0,10-8 0,3-8-396,-27 29 0,1 0 396,33-37 0,-8 19 0,-21 13 0,0-1 0,24-16 0,-25 18 0,-2 0 0,16-11 0,-4-3 0,5-6 0,3-7-427,6-7 427,-3 7 0,-14 16 0,6-5 0,-3 12 0,-5-4 775,6 4-775,-15 9 0,6 0 0,-18 16 444,5-8-444,-13 14 0,0-2 0,1-1 0,-1 4 0,0-8 0,0 4 0,6-6 0,0 1 0,0 0 0,4-1 0,-8 5 0,3-3 0,-8 4 0,2-1 0,-7 2 0,3 4 0,-4 0 0,0 0 0,-1 0 0,1 0 0,0 4 0,0-3 0,-1 6 0,-16-3 0,-18 26 0,-27 11 0,-24 26-760,34-19 1,-2 1 759,-7 0 0,-3 1 0,0 9 0,-1 1 0,-1-5 0,2-2 0,15-6 0,1-1-286,-8 4 1,2-1 285,-9 17 0,15-18 0,-1 0 0,-23 26 0,0 3 0,8-13 0,-6 6 0,15-15 0,-6 6 0,8-8 0,6-7 1473,-4 0-1473,11-7 617,-6 1-617,7-1 0,1-5 0,0 4 0,1-10 0,4 8 0,-3-8 0,9 3 0,-3-5 0,4-1 0,1-4 0,4-1 0,1-4 0,0 0 0,6 0 0,-5 0 0,7 0 0,-4 0 0,0-4 0,0 3 0,0-6 0,4 6 0,1-13 0,7 0 0,4-10 0,18-13 0,6-4 0,20-13 0,3-8 0,7-3-678,8-7 678,1 0 0,1-6 0,-34 33 0,1 0-528,3-7 0,-1-1 528,2-1 0,1-1 0,2-3 0,1-2 0,1 2 0,-2-1 0,-5 0 0,-1 2 0,-4 11 0,0 1-215,28-39 215,-16 22 0,5-1 0,-6 3 0,-9 14 634,5 0-634,-11 12 1080,4-5-1080,-7 10 235,2-8-235,-3 8 0,2-3 0,-7 6 0,4-1 0,-8 5 0,-1-3 0,-2 7 0,-6 2 0,2 0 0,0 3 0,-4 1 0,4-3 0,-4 6 0,0-6 0,0 6 0,-4-6 0,3 6 0,-3-3 0,6-2 0,3 1 0,9-16 0,1 5 0,7-9 0,-7 7 0,-1 0 0,-4 5 0,-5 0 0,-1 9 0,-5-3 0,1 6 0,0-3 0,-4 4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24575,'43'87'0,"0"0"0,1 0 0,-1 0 0,16 15 0,2-7 0,-17-52 0,-20-70 0,14-35 0,-24 27 0,-4-1 0,1-4 0,-2 5 0,-3-7 0,-1 2 0,-5-2 0,0 7 0,0-5 0,0 10 0,0-4 0,0 6 0,0 4 0,-4 2 0,-1 9 0,-7-4 0,3 8 0,-7 1 0,2 0 0,1 7 0,-3-6 0,3 6 0,-5-3 0,-4 4 0,4 0 0,-10 0 0,-1 0 0,5 0 0,-9 0 0,10 4 0,-7 11 0,6 0 0,0 13 0,6-5 0,-1 6 0,5-6 0,0-1 0,6-5 0,-1-3 0,4 2 0,-2-7 0,7 2 0,-4-3 0,4 0 0,0 0 0,0-1 0,0 1 0,0 0 0,0-1 0,0 1 0,0-1 0,0 1 0,0-4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4.07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1 158 24575,'36'-44'0,"0"1"0,22-27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4.53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1 228 24575,'12'-9'0,"-1"1"0,-3 8 0,0-3 0,4 2 0,-7-6 0,46-34 0,7-6 0,-33 22 0,26-18 0,0-1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4.7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0 382 24575,'8'-12'0,"9"-13"0,8-1 0,13-17 0,-11 11 0,23-25 0,-26 32 0,26-25 0,-29 29 0,14-11 0,-10 8 0,4 4 0,-13 10 0,-3 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5.11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99 24575,'46'-39'0,"-11"8"0,-14 22 0,-10 2 0,-6 3 0,-2-1 0,-3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6.78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1642 24575,'14'-3'0,"15"-17"0,14-16 0,16-18 0,3-3-689,-22 18 1,1-1 688,-3 1 0,1 0 0,-2 1 0,0-1 28,0-1 0,-2 1-28,21-16 0,6-2 0,-7 3 0,-3 13 0,-8 2 0,-6 12 0,3 1 0,-11 7 1027,4-1-1027,0 0 294,-5 1-294,5-1 0,-4-4 0,-1 4 0,1-10 0,-1 10 0,-5-4 0,-1 1 0,0 4 0,-4-4 0,4 0 0,-1 4 0,-3-4 0,10-1 0,-11 5 0,12-10 0,-11 5 0,11-7 0,-11 7 0,11-5 0,-5 4 0,0-5 0,4 5 0,-9-3 0,7 8 0,-8-2 0,3 3 0,-4 2 0,4-1 0,-4 0 0,4 4 0,-4-2 0,-5 2 0,3 1 0,-2 0 0,3 1 0,-4 2 0,-1 2 0,-4 1 0,0 6 0,-1-3 0,-3 4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59.82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1726 24575,'39'-33'0,"7"-25"0,11-8-1095,-16 22 1,0-2 1094,-9 2 0,0 2 0,4 7 0,1 1 82,-5-7 0,-1 0-82,25-22 0,6-1 0,-7 4 0,-8 14 487,-5 12-487,-10 3 0,2 12 0,-11 0 1101,4 5-1101,-8-3 437,8 3-437,-4-5 0,13-6 0,-6 4 0,7-10 0,-14 12 0,6-5 0,-11 10 0,4-3 0,-5 7 0,1-3 0,-1 5 0,-4-1 0,3 1 0,-7 0 0,3-1 0,-4 1 0,4 0 0,-3-4 0,7 2 0,-6-6 0,6 2 0,-2-3 0,-1 0 0,3-1 0,-2 5 0,-1-4 0,3 8 0,-6-4 0,2 5 0,-5 0 0,1 4 0,0-3 0,0 2 0,0 1 0,-1 0 0,1 1 0,0 2 0,-4-6 0,0 3 0,-1 1 0,2-4 0,2 3 0,1-1 0,-1-2 0,1 3 0,0 0 0,0-3 0,0 2 0,-1 1 0,1-3 0,0 2 0,0 1 0,0-3 0,-1 6 0,1-2 0,-3-1 0,-2 0 0,-3-3 0,0 0 0,-3-1 0,-2 1 0,-7-2 0,3 1 0,-3 0 0,4-4 0,0 3 0,-5-4 0,4 1 0,-3 3 0,3-7 0,1 7 0,-5-8 0,4 4 0,-3-4 0,-1-1 0,4 5 0,-4-3 0,9 7 0,-4-3 0,4 4 0,-4 0 0,0 4 0,1 1 0,-1-1 0,1 3 0,2-5 0,2 2 0,11 0 0,6 0 0,5 1 0,13 2 0,-7-3 0,15 4 0,-5-5 0,28 4 0,-22-4 0,27 5 0,-24 0 0,5 0 0,5 0 0,-11 0 0,4 0 0,-11 0 0,-2 0 0,-6 0 0,-4 0 0,-2 0 0,-5 0 0,0 0 0,1 0 0,-5 0 0,-1 0 0,-5 0 0,1 0 0,0 0 0,-4 3 0,-1 1 0,-3 4 0,0-1 0,0 1 0,0-1 0,0 16 0,0-2 0,-9 19 0,2 1 0,-14 9 0,2 21 0,-4-5 0,-2 14 0,3-21 0,3 9 0,-2-10 0,3 6 0,0-1 0,2-14 0,6-7 0,0-8 0,1-11 0,4-5 0,1-6 0,0-4 0,3 0 0,-2 0 0,-1 0 0,3-1 0,-2 1 0,0 0 0,-1-4 0,-4-1 0,-3-3 0,-2-4 0,-1-9 0,-3 2 0,3-15 0,-4 11 0,4-7 0,-3-1 0,3 5 0,0-5 0,1 1 0,4 3 0,0-3 0,0 5 0,0-1 0,1 5 0,3-3 0,-2 7 0,3-3 0,0 4 0,-4 0 0,8 0 0,-7 1 0,3-1 0,-3 1 0,3 0 0,0-1 0,4 1 0,-3-1 0,2-4 0,-2-2 0,3 1 0,0-3 0,0 3 0,0 0 0,-4-3 0,3 7 0,-3-3 0,4 8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24.3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236 1667 24575,'0'8'0,"0"-1"0,0 0 0,0 0 0,0 1 0,0-1 0,0 1 0,0-1 0,0 1 0,0 0 0,-4 0 0,-4 0 0,-10 5 0,-1-4 0,-8 5 0,8-5 0,-3 0 0,4-1 0,5 0 0,1-3 0,0-1 0,3-4 0,-3 0 0,4 0 0,0 0 0,1 0 0,-1 0 0,3 3 0,-2-2 0,10 2 0,2-3 0,7 0 0,6 0 0,-1 0 0,0 0 0,-4 0 0,-1 0 0,-4 0 0,0 0 0,-1 0 0,1 0 0,0-7 0,0-7 0,1-21 0,12-9 0,3-19 0,11-2 0,8-9 0,-7 14 0,20-14 0,-6 17 0,14-13 0,-2 13 0,-22 24 0,-2 2 0,12-7 0,30-17 0,-34 31 0,19-16 0,-9 16 0,-7-3 0,-1 6 0,-7 5 0,-6-3 0,-1 8 0,-10-2 0,3 3 0,-9 1 0,5 0 0,-10 1 0,3-1 0,-3-3 0,0 3 0,3-4 0,-7 5 0,3 0 0,-4 0 0,-1 0 0,-16 20 0,-12 16 0,-26 29 0,-18 15-670,28-32 1,0 0 669,-8 5 0,-1 1 0,0 0 0,-1 0 0,-4 5 0,0 0 0,3-3 0,3-3-246,7-7 1,2-2 245,-4 4 0,2-2 0,-20 20 0,-7 12 0,11-15 0,8-4 0,13-13 0,-2-7 0,20-9 0,-3-8 1305,10-2-1305,4-4 525,0 0-525,11-14 0,14-12 0,25-20 0,18-24 0,-21 25 0,3-3-949,6-12 1,1-2 948,5-3 0,2-3-1078,6-10 0,0-1 1078,-4 6 0,-3 1 0,-8 8 0,-1 1-552,-2 1 1,-2 1 551,-7 10 0,-1 1-260,0-3 0,1-1 260,-2 4 0,0 2 1511,18-21-1511,-1 7 2142,-16 15-2142,-2 8 1329,-5 1-1329,-7 14 694,-1-6-694,-10 12 0,3 2 0,-7 1 0,3 6 0,-8-6 0,3 6 0,-9-3 0,-3 8 0,-8 5 0,-9 5 0,3 3 0,-8 2 0,8-1 0,-8 0 0,9 0 0,-5 0 0,6-1 0,4-4 0,0 3 0,5-7 0,0 3 0,4-14 0,8-4 0,17-22 0,12-5 0,18-13 0,-10 7 0,8-1 0,-3 1 0,-6 5 0,3 1 0,-14 9 0,-5 5 0,-2 5 0,-9 6 0,-1 0 0,-4 7 0,0-2 0,-4 0 0,-1-2 0,-3-2 0,-3 3 0,-6-4 0,-4 7 0,-4-6 0,-1 2 0,-4-4 0,3 0 0,-3 0 0,5 4 0,4-3 0,1 8 0,4-7 0,0 2 0,0 1 0,0-3 0,0 6 0,4-6 0,-3 6 0,6-6 0,-5 6 0,5-6 0,-2 3 0,10-4 0,14 0 0,4-2 0,14 0 0,3 0 0,1-6 0,5 5 0,-7-4 0,0 9 0,-5-3 0,-7 8 0,-7-3 0,-9 4 0,-1 0 0,-4 0 0,-10 0 0,-15 0 0,-7 0 0,-10 0 0,6 0 0,-1 0 0,6 4 0,0-3 0,10 2 0,1 1 0,5-3 0,2 5 0,2-2 0,6 0 0,6 3 0,9-6 0,0 7 0,5-7 0,-1 3 0,-4 0 0,0-3 0,-6 2 0,-4-3 0,0 4 0,-1-3 0,-2 6 0,-2-3 0,-3 4 0,0 9 0,0-3 0,-8 13 0,-3-3 0,-8 4 0,-5 1 0,3 6 0,-4-4 0,5 3 0,1-6 0,5 1 0,0-6 0,5-1 0,1-9 0,3-1 0,1-4 0,4-7 0,0-5 0,0-5 0,0-2 0,4-1 0,-3 3 0,3-7 0,0 2 0,1-3 0,-1 0 0,4-5 0,-3 3 0,4-3 0,0 8 0,-5-2 0,3 7 0,-3-3 0,4 8 0,-1 1 0,1 3 0,-4 12 0,3 4 0,-6 18 0,3 2 0,-4 5 0,0 6 0,0-4 0,0 5 0,0-7 0,0-5 0,0-7 0,0-7 0,0-5 0,0-4 0,0-1 0,4-21 0,1-9 0,10-32 0,1 11 0,7-28 0,-2 21 0,7-17 0,-5 14 0,3 1 0,-10 12 0,2 2 0,-8 15 0,3-2 0,-5 12 0,0 0 0,0 6 0,-4 12 0,-1 12 0,-7 12 0,-8 21 0,-5-9 0,-12 24 0,6-18 0,-6 19 0,6-13 0,1 0 0,1-15 0,6-13 0,2-11 0,8-2 0,-2-7 0,6 3 0,-6-8 0,7-3 0,-4-10 0,4-14 0,0-14 0,0-13 0,0 1 0,0-5 0,0-3 0,5-1 0,6-5 0,6 14 0,-1 7 0,-1 8 0,-6 10 0,0 2 0,-1 9 0,0 1 0,0 4 0,-4 0 0,0 0 0,-11 4 0,-7 1 0,-8 3 0,-12 0 0,-2 0 0,-12 0 0,-1 0 0,-7 0 0,7 0 0,1 0 0,12 0 0,7-4 0,7 3 0,4-6 0,5 2 0,5-3 0,5 1 0,6-1 0,11 4 0,11-4 0,16 2 0,9-5 0,5 0 0,1-1 0,0 1 0,-7 0 0,5 0 0,-17 5 0,4-3 0,-13 8 0,-4-7 0,-2 7 0,-9-3 0,-1 4 0,-4 0 0,-1 0 0,1 0 0,0 0 0,-4 3 0,-1 16 0,-12 7 0,-8 22 0,-5-5 0,-5 11 0,0-5 0,3 7 0,-2-7 0,4-1 0,6-7 0,2-5 0,4-2 0,1-11 0,-1-1 0,6-5 0,-4-3 0,3 2 0,1-7 0,-4 3 0,8-5 0,-4 1 0,1-3 0,-2-2 0,-2-3 0,0 0 0,-1 0 0,0 0 0,1 0 0,-6 0 0,0-4 0,-9-5 0,3-5 0,-8-5 0,8-3 0,-4-3 0,-1 1 0,4-3 0,-2 8 0,7-9 0,-1 10 0,6-5 0,-3 6 0,1 0 0,2 4 0,-2-4 0,4 8 0,0-3 0,0 4 0,0 4 0,0-3 0,0 2 0,0 1 0,0-3 0,0 3 0,4-4 0,-3 4 0,6-3 0,-2 3 0,0-1 0,2-1 0,-3 2 0,8 0 0,9 1 0,7-1 0,8 3 0,6-4 0,1 5 0,7 0 0,-7 0 0,-1 0 0,0 0 0,-9 0 0,8 0 0,-15 0 0,5 0 0,-10 0 0,-1 0 0,-5 0 0,1 0 0,0 0 0,-32-4 0,-4-2 0,-19-4 0,-6-1 0,9-5 0,-11 4 0,5-9 0,8 10 0,8-4 0,10 10 0,2-3 0,9 7 0,1-3 0,4 4 0,4 0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24575,'0'35'0,"0"14"0,0 26 0,0 18-1095,0-39 1,0 1 1094,0 4 0,0 1 0,0 5 0,0 2 0,0 9 0,0 2-823,0 5 1,0 2 822,0 3 0,0 1 0,0 0 0,0 0 0,0-6 0,0 0 0,0 11 0,0-1 0,0-17 0,0-3 0,0-7 0,0-1 229,0-2 0,0-4-229,0 12-49,0 20 49,0-21 991,0-24-991,0 1 1876,0-18-1876,0-10 499,0-2-499,0-9 59,0-1-59,0 1 0,3-3 0,10-6 0,18 0 0,28-9 0,24-4 0,-13 3 0,3-2-815,-19 0 0,3-1 815,31-2 0,3 0-1130,-16 0 0,1 1 1130,19-2 0,3 1 0,-2 2 0,1 2 0,-27 5 0,1 2 0,-2 0 0,23-3 0,-1 1 0,10 6 0,-4 0 0,-31-2 0,-1-1-485,32 4 1,-3 0 484,-5 0 0,-13 1 0,-1-2 0,6-5-209,1 0 209,-2-7 1332,-22 2-1332,-8 0 2281,-21 2-2281,-7-1 1180,-9 2-1180,-1 3 275,-4 2-275,0-1 0,-1 3 0,-3-6 0,0 7 0,-4-4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3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24575,'4'-1'0,"0"3"0,13 10 0,3 8 0,9 0 0,-5-1 0,11 6 0,-10-9 0,10 9 0,-6-6 0,-6-1 0,-5-4 0,-6-2 0,-3 5 0,-5-7 0,0 7 0,-4-1 0,0-1 0,0 3 0,0 3 0,0-7 0,-8 13 0,2-4 0,-16 1 0,6 4 0,-13-3 0,10 2 0,-5-2 0,7-4 0,-1-8 0,1 0 0,4-5 0,-3 0 0,10-3 0,-1-1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3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17 747 24575,'-9'3'0,"2"1"0,7 4 0,0-7 0,0-5 0,5-33 0,12-9 0,17-37 0,-12 38 0,2-1-229,8-8 0,-1 1 229,6-27 0,-9 34 0,0 2 0,5-18 0,5 1 0,-5 10 0,-18 26 0,-2 8 0,-6 12 0,1 2 458,0 3-458,0 0 0,-1 0 0,1 11 0,1 4 0,0 18 0,1 2 0,-4 13 0,3-5 0,-3 11 0,5-5 0,4 0 0,-3 6 0,8-13 0,-5 0 0,6-2 0,-3-15 0,-3 8 0,-3-19 0,-3 7 0,-1-12 0,0 3 0,0-8 0,-3 0 0,-2-4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1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24575,'-1'4'0,"11"0"0,21-4 0,13 0 0,12 0 0,14 0 0,-22 0 0,27 0 0,-30 0 0,12 0 0,-15 0 0,-13 0 0,-7 0 0,-9 0 0,-1 0 0,-8 0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4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1579 24575,'0'-1'0,"0"-13"0,0-32 0,0-20 0,0-16-865,0 18 1,0-2 864,0 8 0,0-2 0,0-25 0,0-3 0,0 14 0,0 2 0,0 7 0,0 1-21,0 5 1,0 2 20,0-25 0,0 0 0,0 10 0,0 9 0,0 19 0,-4 9 0,-1 12 1279,0 10-1279,-2 1 491,6 4-491,-6 0 0,3 7 0,-4 2 0,0 6 0,-4 5 0,-2 6 0,-3 1 0,-2 8 0,-6 3 0,5 1 0,-6 4 0,7-6 0,0-1 0,4 0 0,-2-8 0,7 1 0,1-12 0,2 3 0,6-4 0,-6-4 0,6-7 0,-2-17 0,13-16 0,7-13 0,6 0 0,9-1 0,-4 2 0,5 2 0,-5-2 0,2 15 0,-14 5 0,5 10 0,-12 8 0,3-1 0,-4 10 0,0-3 0,-1 4 0,1 0 0,-1 0 0,1 4 0,-1 0 0,1 8 0,1 1 0,-1 5 0,5 4 0,2 1 0,4 5 0,5 2 0,2 0 0,4 1 0,1 0 0,0-1 0,-1-4 0,-6-6 0,-1-3 0,-6-8 0,0 4 0,-4-5 0,-1 0 0,-4 0 0,0 0 0,-1-4 0,1-1 0,-4 1 0,0 0 0,-14 0 0,-5-1 0,-11-3 0,-2 0 0,-1-4 0,1-1 0,4-8 0,-3-2 0,9 1 0,-1-3 0,3 4 0,2-1 0,-3 2 0,3-1 0,-2 3 0,7-2 0,-8 4 0,8 0 0,1-1 0,1 5 0,3 0 0,-1 11 0,2 26 0,3 7 0,0 22 0,0 9 0,0-4 0,0 30-532,0-13 532,0 14 0,0-29 0,0 15 0,0-31 0,0 18 0,0-15 0,0-7 0,0-7 0,4-13 532,-3-7-532,3-9 0,-1-1 0,-2-4 0,2 0 0,1-4 0,-3-7 0,2-23 0,-8-11 0,-1-19 0,-6-15 0,0-4 0,5-24 0,1 22 0,6-10 0,0 22 0,0 0 0,0 9 0,0 14 0,0 13 0,0 10 0,0 8 0,0 9 0,0 12 0,0 29 0,5 6 0,-4 25 0,9-5 0,-4-7 0,7 37 0,-7-44 0,1 37 0,-2-39 0,-4 0 0,4-7 0,-5-8 0,4-10 0,-3 3 0,3-9 0,-4 4 0,0-4 0,0-1 0,0 5 0,0-4 0,0 5 0,0-6 0,0-4 0,0 3 0,0-7 0,0 3 0,3-8 0,1 0 0,3-4 0,1 0 0,-4 3 0,-1 1 0,0 4 0,-2-1 0,2 1 0,-15-4 0,-4-1 0,-8-3 0,-3 0 0,9 4 0,-5 1 0,10-1 0,1 0 0,4-4 0,7 0 0,11 0 0,8 0 0,11 0 0,5 0 0,-4 0 0,4 0 0,-11 0 0,-1 0 0,-4-4 0,-5 3 0,-1-6 0,0 6 0,-4-6 0,4 3 0,-4-1 0,0 2 0,0-1 0,0 3 0,-1-2 0,1 3 0,-4-6 0,0 0 0,-4-9 0,0-3 0,0-17 0,-5-9 0,-2-19 0,1-2 0,0 7 0,1-19 0,-2 17 0,0-20 0,-4 8 0,5 7 0,-1 2 0,-3 13 0,9 3 0,-3 11 0,4 2 0,0 5 0,0 6 0,0 0 0,0 1 0,0 8 0,0-8 0,0 14 0,0-9 0,0 8 0,0-3 0,0 4 0,0 10 0,0 21 0,0 8 0,0 30 0,0-2 0,-12 21 0,9 2 0,-8-14 0,11 16 0,0-23 0,-5 18 0,3-14 0,-3-8 0,5-10 0,0-16 0,0-4 0,0-13 0,0-2 0,0-5 0,0 1 0,0-1 0,0 1 0,0 4 0,0 1 0,0 4 0,0-4 0,0 3 0,0-7 0,0 3 0,0-4 0,0 0 0,3-4 0,-2 3 0,3-3 0,-4 4 0,3-4 0,-2 2 0,3-5 0,-4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24 1860 24575,'-4'7'0,"1"0"0,-1-3 0,11-1 0,10-3 0,20 0 0,6 0 0,-1 0 0,-2 0 0,-5 0 0,7 0 0,-12 0 0,-2 0 0,-11 0 0,0 0 0,-11 0 0,-3 0 0,-15 0 0,-1 0 0,-5 0 0,1-3 0,0-2 0,-1-4 0,1-4 0,3 0 0,-2-4 0,10-1 0,-5 1 0,6 4 0,0 1 0,2 4 0,3 0 0,0 0 0,0 7 0,0 10 0,0 5 0,0 13 0,0-8 0,0 3 0,3-9 0,-2-1 0,6-4 0,-3 0 0,4-1 0,4-2 0,1-2 0,0-3 0,3 0 0,-3 0 0,5-4 0,-1-4 0,-4-6 0,0-3 0,-5 4 0,1-4 0,-2 8 0,2-7 0,-5 7 0,0-3 0,-4 4 0,0 0 0,0 0 0,0 0 0,-3 4 0,-6 1 0,-4 3 0,-9 0 0,-2 0 0,1 0 0,-5 0 0,10 0 0,-5 7 0,6 3 0,0 7 0,-1 1 0,5-5 0,-3 3 0,10-7 0,-5 7 0,6-7 0,1 3 0,0-5 0,1 1 0,2 0 0,-3 0 0,1 0 0,2-1 0,-6 1 0,6 0 0,-3 0 0,1 0 0,2-1 0,-6-2 0,6-5 0,-2-13 0,3-1 0,5-19 0,6-5 0,6-11 0,4 0 0,1-6 0,-5 6 0,3 0 0,-9 6 0,8 9 0,-9 11 0,3 0 0,-4 10 0,-5 1 0,0 18 0,-4 11 0,0 16 0,-9 8 0,-9 7 0,-4 1 0,-5 0 0,5 5 0,1-11 0,-1 5 0,7-13 0,-5 5 0,9-10 0,-3 4 0,5-11 0,-1 4 0,1-8 0,0 3 0,1-5 0,-1-4 0,5-1 0,0-4 0,0-4 0,7 0 0,7-4 0,8-4 0,16-2 0,2-9 0,5 4 0,0 1 0,0 0 0,-5 9 0,-2-3 0,-11 4 0,0 0 0,-10 0 0,-1 0 0,-5 0 0,1 0 0,-4-4 0,0 0 0,-4-3 0,-4-1 0,-9-4 0,-6 2 0,-10-8 0,-5 2 0,4 1 0,-4-3 0,5 7 0,1-7 0,4 12 0,2-7 0,9 13 0,1-8 0,4 7 0,10-2 0,9 3 0,11 0 0,1 0 0,4 0 0,-13 0 0,8 0 0,-14 0 0,4 0 0,-4 0 0,-3 6 0,-2 8 0,-7 4 0,-5 9 0,-11-3 0,4 5 0,-7-5 0,13-6 0,-2-1 0,4-9 0,3 4 0,12-14 0,9-10 0,17-13 0,5-7 0,7-2 0,-6 2 0,-4 5 0,-10 3 0,-7 6 0,-6 5 0,-3 4 0,-2 2 0,-9 10 0,-3-2 0,-7 6 0,-5 2 0,8-1 0,-3 0 0,8 0 0,-3 0 0,6-1 0,-3 1 0,4-1 0,0 0 0,4 0 0,0-3 0,4 3 0,-1-6 0,5 6 0,1-6 0,5 7 0,-1-7 0,0 3 0,-4-1 0,-1-2 0,-4 2 0,0-3 0,0 0 0,-10 0 0,-4 0 0,-10 0 0,-7 0 0,5 0 0,-9 0 0,3 0 0,1 0 0,-5 0 0,5 0 0,-1 0 0,-3 0 0,8 0 0,-3 0 0,0 0 0,3 0 0,-3 4 0,5 1 0,3 3 0,-2 5 0,3-4 0,0 3 0,1-4 0,4 0 0,3 0 0,-1-1 0,1-2 0,1-15 0,10-11 0,5-15 0,10-5 0,0-7 0,6-2 0,-4-5 0,4 5 0,-11 8 0,-1 8 0,-6 10 0,-1 6 0,0 6 0,0 4 0,0 4 0,-1 0 0,0 4 0,1 0 0,0 0 0,-1 4 0,1 0 0,4 4 0,-3 0 0,3 0 0,0 0 0,-3-3 0,3 2 0,-4-6 0,-1 6 0,1-6 0,0 2 0,-1-3 0,1 0 0,0 0 0,-1 0 0,1-3 0,1-11 0,3 0 0,2-13 0,4 8 0,0-8 0,1 3 0,5-5 0,-5 5 0,11-6 0,-11 6 0,11-6 0,-6 5 0,7-5 0,-1 5 0,1-6 0,-1 5 0,6-5 0,-4 5 0,5-6 0,-8 6 0,8-5 0,-6 5 0,6-6 0,-7 7 0,-5 1 0,-3 6 0,-5 1 0,0-1 0,-4 5 0,4-3 0,-8 7 0,3-3 0,0 3 0,-3-3 0,7 2 0,-3-6 0,5 2 0,4-4 0,-4 1 0,5-1 0,-1 0 0,-4 4 0,9-4 0,-3 4 0,4-5 0,-5 0 0,5 0 0,-10 6 0,9-5 0,-3 3 0,4-4 0,-5 1 0,12-7 0,-15 6 0,14-6 0,-15 7 0,3 0 0,-5 0 0,0 1 0,-4 4 0,4-3 0,-8 2 0,7-3 0,-2 0 0,3-1 0,0 1 0,1-5 0,-1 3 0,2-8 0,5 2 0,-5 1 0,5-4 0,0 3 0,-5 2 0,5-1 0,-7 7 0,0-1 0,0 1 0,0 4 0,-3 0 0,2 5 0,-7 0 0,3-1 0,-5 2 0,1 2 0,0 2 0,0 3 0,0-4 0,-1 3 0,0-2 0,1 3 0,-1 0 0,1 0 0,-1 0 0,1 0 0,4 0 0,1 0 0,5 0 0,-1 0 0,0 0 0,0 0 0,-4 0 0,3 0 0,-2 0 0,-1 0 0,3 0 0,-7 0 0,3 0 0,-5 0 0,-2 3 0,-2 1 0,-7 13 0,-17 4 0,-13 10 0,-21 16 0,-11 4 0,9-1 0,-9 4 0,11-6 0,1 1 0,1-1 0,20-12 0,-2-9 0,16-5 0,0-4 0,3-1 0,2-3 0,-3 2 0,0-3 0,-1 9 0,0-3 0,-5 4 0,4-6 0,-3 1 0,5-1 0,-6 1 0,4 5 0,-8-3 0,7 2 0,-8 2 0,4-4 0,-7 9 0,1-3 0,-1 5 0,-6 6 0,-1 1 0,-2 7 0,-4-5 0,5 3 0,-1-3 0,-3-1 0,3 5 0,-5-5 0,5 6 0,-3-6 0,9-1 0,-3-6 0,7-7 0,5-1 0,-2-10 0,12 3 0,-6-7 0,12 2 0,-3-4 0,4-4 0,3 3 0,-2-6 0,6 6 0,-5-7 0,-1 4 0,-2-4 0,-11 4 0,1 5 0,-9 6 0,-8 10 0,-2 2 0,-5 1 0,5 3 0,3-10 0,6 3 0,5-6 0,2-4 0,5-1 0,3-5 0,6 0 0,1-3 0,12-12 0,13-15 0,14-13 0,19-11 0,10-8 0,3-8-396,-27 29 0,1 0 396,33-37 0,-8 19 0,-21 13 0,0-1 0,24-16 0,-25 18 0,-2 0 0,16-11 0,-4-3 0,5-6 0,3-7-427,6-7 427,-3 7 0,-14 16 0,6-5 0,-3 12 0,-5-4 775,6 4-775,-15 9 0,6 0 0,-18 16 444,5-8-444,-13 14 0,0-2 0,1-1 0,-1 4 0,0-8 0,0 4 0,6-6 0,0 1 0,0 0 0,4-1 0,-8 5 0,3-3 0,-8 4 0,2-1 0,-7 2 0,3 4 0,-4 0 0,0 0 0,-1 0 0,1 0 0,0 4 0,0-3 0,-1 6 0,-16-3 0,-18 26 0,-27 11 0,-24 26-760,34-19 1,-2 1 759,-7 0 0,-3 1 0,0 9 0,-1 1 0,-1-5 0,2-2 0,15-6 0,1-1-286,-8 4 1,2-1 285,-9 17 0,15-18 0,-1 0 0,-23 26 0,0 3 0,8-13 0,-6 6 0,15-15 0,-6 6 0,8-8 0,6-7 1473,-4 0-1473,11-7 617,-6 1-617,7-1 0,1-5 0,0 4 0,1-10 0,4 8 0,-3-8 0,9 3 0,-3-5 0,4-1 0,1-4 0,4-1 0,1-4 0,0 0 0,6 0 0,-5 0 0,7 0 0,-4 0 0,0-4 0,0 3 0,0-6 0,4 6 0,1-13 0,7 0 0,4-10 0,18-13 0,6-4 0,20-13 0,3-8 0,7-3-678,8-7 678,1 0 0,1-6 0,-34 33 0,1 0-528,3-7 0,-1-1 528,2-1 0,1-1 0,2-3 0,1-2 0,1 2 0,-2-1 0,-5 0 0,-1 2 0,-4 11 0,0 1-215,28-39 215,-16 22 0,5-1 0,-6 3 0,-9 14 634,5 0-634,-11 12 1080,4-5-1080,-7 10 235,2-8-235,-3 8 0,2-3 0,-7 6 0,4-1 0,-8 5 0,-1-3 0,-2 7 0,-6 2 0,2 0 0,0 3 0,-4 1 0,4-3 0,-4 6 0,0-6 0,0 6 0,-4-6 0,3 6 0,-3-3 0,6-2 0,3 1 0,9-16 0,1 5 0,7-9 0,-7 7 0,-1 0 0,-4 5 0,-5 0 0,-1 9 0,-5-3 0,1 6 0,0-3 0,-4 4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1 158 24575,'36'-44'0,"0"1"0,22-27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1 228 24575,'12'-9'0,"-1"1"0,-3 8 0,0-3 0,4 2 0,-7-6 0,46-34 0,7-6 0,-33 22 0,26-18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0 382 24575,'8'-12'0,"9"-13"0,8-1 0,13-17 0,-11 11 0,23-25 0,-26 32 0,26-25 0,-29 29 0,14-11 0,-10 8 0,4 4 0,-13 10 0,-3 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99 24575,'46'-39'0,"-11"8"0,-14 22 0,-10 2 0,-6 3 0,-2-1 0,-3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1642 24575,'14'-3'0,"15"-17"0,14-16 0,16-18 0,3-3-689,-22 18 1,1-1 688,-3 1 0,1 0 0,-2 1 0,0-1 28,0-1 0,-2 1-28,21-16 0,6-2 0,-7 3 0,-3 13 0,-8 2 0,-6 12 0,3 1 0,-11 7 1027,4-1-1027,0 0 294,-5 1-294,5-1 0,-4-4 0,-1 4 0,1-10 0,-1 10 0,-5-4 0,-1 1 0,0 4 0,-4-4 0,4 0 0,-1 4 0,-3-4 0,10-1 0,-11 5 0,12-10 0,-11 5 0,11-7 0,-11 7 0,11-5 0,-5 4 0,0-5 0,4 5 0,-9-3 0,7 8 0,-8-2 0,3 3 0,-4 2 0,4-1 0,-4 0 0,4 4 0,-4-2 0,-5 2 0,3 1 0,-2 0 0,3 1 0,-4 2 0,-1 2 0,-4 1 0,0 6 0,-1-3 0,-3 4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1726 24575,'39'-33'0,"7"-25"0,11-8-1095,-16 22 1,0-2 1094,-9 2 0,0 2 0,4 7 0,1 1 82,-5-7 0,-1 0-82,25-22 0,6-1 0,-7 4 0,-8 14 487,-5 12-487,-10 3 0,2 12 0,-11 0 1101,4 5-1101,-8-3 437,8 3-437,-4-5 0,13-6 0,-6 4 0,7-10 0,-14 12 0,6-5 0,-11 10 0,4-3 0,-5 7 0,1-3 0,-1 5 0,-4-1 0,3 1 0,-7 0 0,3-1 0,-4 1 0,4 0 0,-3-4 0,7 2 0,-6-6 0,6 2 0,-2-3 0,-1 0 0,3-1 0,-2 5 0,-1-4 0,3 8 0,-6-4 0,2 5 0,-5 0 0,1 4 0,0-3 0,0 2 0,0 1 0,-1 0 0,1 1 0,0 2 0,-4-6 0,0 3 0,-1 1 0,2-4 0,2 3 0,1-1 0,-1-2 0,1 3 0,0 0 0,0-3 0,0 2 0,-1 1 0,1-3 0,0 2 0,0 1 0,0-3 0,-1 6 0,1-2 0,-3-1 0,-2 0 0,-3-3 0,0 0 0,-3-1 0,-2 1 0,-7-2 0,3 1 0,-3 0 0,4-4 0,0 3 0,-5-4 0,4 1 0,-3 3 0,3-7 0,1 7 0,-5-8 0,4 4 0,-3-4 0,-1-1 0,4 5 0,-4-3 0,9 7 0,-4-3 0,4 4 0,-4 0 0,0 4 0,1 1 0,-1-1 0,1 3 0,2-5 0,2 2 0,11 0 0,6 0 0,5 1 0,13 2 0,-7-3 0,15 4 0,-5-5 0,28 4 0,-22-4 0,27 5 0,-24 0 0,5 0 0,5 0 0,-11 0 0,4 0 0,-11 0 0,-2 0 0,-6 0 0,-4 0 0,-2 0 0,-5 0 0,0 0 0,1 0 0,-5 0 0,-1 0 0,-5 0 0,1 0 0,0 0 0,-4 3 0,-1 1 0,-3 4 0,0-1 0,0 1 0,0-1 0,0 16 0,0-2 0,-9 19 0,2 1 0,-14 9 0,2 21 0,-4-5 0,-2 14 0,3-21 0,3 9 0,-2-10 0,3 6 0,0-1 0,2-14 0,6-7 0,0-8 0,1-11 0,4-5 0,1-6 0,0-4 0,3 0 0,-2 0 0,-1 0 0,3-1 0,-2 1 0,0 0 0,-1-4 0,-4-1 0,-3-3 0,-2-4 0,-1-9 0,-3 2 0,3-15 0,-4 11 0,4-7 0,-3-1 0,3 5 0,0-5 0,1 1 0,4 3 0,0-3 0,0 5 0,0-1 0,1 5 0,3-3 0,-2 7 0,3-3 0,0 4 0,-4 0 0,8 0 0,-7 1 0,3-1 0,-3 1 0,3 0 0,0-1 0,4 1 0,-3-1 0,2-4 0,-2-2 0,3 1 0,0-3 0,0 3 0,0 0 0,-4-3 0,3 7 0,-3-3 0,4 8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21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236 1667 24575,'0'8'0,"0"-1"0,0 0 0,0 0 0,0 1 0,0-1 0,0 1 0,0-1 0,0 1 0,0 0 0,-4 0 0,-4 0 0,-10 5 0,-1-4 0,-8 5 0,8-5 0,-3 0 0,4-1 0,5 0 0,1-3 0,0-1 0,3-4 0,-3 0 0,4 0 0,0 0 0,1 0 0,-1 0 0,3 3 0,-2-2 0,10 2 0,2-3 0,7 0 0,6 0 0,-1 0 0,0 0 0,-4 0 0,-1 0 0,-4 0 0,0 0 0,-1 0 0,1 0 0,0-7 0,0-7 0,1-21 0,12-9 0,3-19 0,11-2 0,8-9 0,-7 14 0,20-14 0,-6 17 0,14-13 0,-2 13 0,-22 24 0,-2 2 0,12-7 0,30-17 0,-34 31 0,19-16 0,-9 16 0,-7-3 0,-1 6 0,-7 5 0,-6-3 0,-1 8 0,-10-2 0,3 3 0,-9 1 0,5 0 0,-10 1 0,3-1 0,-3-3 0,0 3 0,3-4 0,-7 5 0,3 0 0,-4 0 0,-1 0 0,-16 20 0,-12 16 0,-26 29 0,-18 15-670,28-32 1,0 0 669,-8 5 0,-1 1 0,0 0 0,-1 0 0,-4 5 0,0 0 0,3-3 0,3-3-246,7-7 1,2-2 245,-4 4 0,2-2 0,-20 20 0,-7 12 0,11-15 0,8-4 0,13-13 0,-2-7 0,20-9 0,-3-8 1305,10-2-1305,4-4 525,0 0-525,11-14 0,14-12 0,25-20 0,18-24 0,-21 25 0,3-3-949,6-12 1,1-2 948,5-3 0,2-3-1078,6-10 0,0-1 1078,-4 6 0,-3 1 0,-8 8 0,-1 1-552,-2 1 1,-2 1 551,-7 10 0,-1 1-260,0-3 0,1-1 260,-2 4 0,0 2 1511,18-21-1511,-1 7 2142,-16 15-2142,-2 8 1329,-5 1-1329,-7 14 694,-1-6-694,-10 12 0,3 2 0,-7 1 0,3 6 0,-8-6 0,3 6 0,-9-3 0,-3 8 0,-8 5 0,-9 5 0,3 3 0,-8 2 0,8-1 0,-8 0 0,9 0 0,-5 0 0,6-1 0,4-4 0,0 3 0,5-7 0,0 3 0,4-14 0,8-4 0,17-22 0,12-5 0,18-13 0,-10 7 0,8-1 0,-3 1 0,-6 5 0,3 1 0,-14 9 0,-5 5 0,-2 5 0,-9 6 0,-1 0 0,-4 7 0,0-2 0,-4 0 0,-1-2 0,-3-2 0,-3 3 0,-6-4 0,-4 7 0,-4-6 0,-1 2 0,-4-4 0,3 0 0,-3 0 0,5 4 0,4-3 0,1 8 0,4-7 0,0 2 0,0 1 0,0-3 0,0 6 0,4-6 0,-3 6 0,6-6 0,-5 6 0,5-6 0,-2 3 0,10-4 0,14 0 0,4-2 0,14 0 0,3 0 0,1-6 0,5 5 0,-7-4 0,0 9 0,-5-3 0,-7 8 0,-7-3 0,-9 4 0,-1 0 0,-4 0 0,-10 0 0,-15 0 0,-7 0 0,-10 0 0,6 0 0,-1 0 0,6 4 0,0-3 0,10 2 0,1 1 0,5-3 0,2 5 0,2-2 0,6 0 0,6 3 0,9-6 0,0 7 0,5-7 0,-1 3 0,-4 0 0,0-3 0,-6 2 0,-4-3 0,0 4 0,-1-3 0,-2 6 0,-2-3 0,-3 4 0,0 9 0,0-3 0,-8 13 0,-3-3 0,-8 4 0,-5 1 0,3 6 0,-4-4 0,5 3 0,1-6 0,5 1 0,0-6 0,5-1 0,1-9 0,3-1 0,1-4 0,4-7 0,0-5 0,0-5 0,0-2 0,4-1 0,-3 3 0,3-7 0,0 2 0,1-3 0,-1 0 0,4-5 0,-3 3 0,4-3 0,0 8 0,-5-2 0,3 7 0,-3-3 0,4 8 0,-1 1 0,1 3 0,-4 12 0,3 4 0,-6 18 0,3 2 0,-4 5 0,0 6 0,0-4 0,0 5 0,0-7 0,0-5 0,0-7 0,0-7 0,0-5 0,0-4 0,0-1 0,4-21 0,1-9 0,10-32 0,1 11 0,7-28 0,-2 21 0,7-17 0,-5 14 0,3 1 0,-10 12 0,2 2 0,-8 15 0,3-2 0,-5 12 0,0 0 0,0 6 0,-4 12 0,-1 12 0,-7 12 0,-8 21 0,-5-9 0,-12 24 0,6-18 0,-6 19 0,6-13 0,1 0 0,1-15 0,6-13 0,2-11 0,8-2 0,-2-7 0,6 3 0,-6-8 0,7-3 0,-4-10 0,4-14 0,0-14 0,0-13 0,0 1 0,0-5 0,0-3 0,5-1 0,6-5 0,6 14 0,-1 7 0,-1 8 0,-6 10 0,0 2 0,-1 9 0,0 1 0,0 4 0,-4 0 0,0 0 0,-11 4 0,-7 1 0,-8 3 0,-12 0 0,-2 0 0,-12 0 0,-1 0 0,-7 0 0,7 0 0,1 0 0,12 0 0,7-4 0,7 3 0,4-6 0,5 2 0,5-3 0,5 1 0,6-1 0,11 4 0,11-4 0,16 2 0,9-5 0,5 0 0,1-1 0,0 1 0,-7 0 0,5 0 0,-17 5 0,4-3 0,-13 8 0,-4-7 0,-2 7 0,-9-3 0,-1 4 0,-4 0 0,-1 0 0,1 0 0,0 0 0,-4 3 0,-1 16 0,-12 7 0,-8 22 0,-5-5 0,-5 11 0,0-5 0,3 7 0,-2-7 0,4-1 0,6-7 0,2-5 0,4-2 0,1-11 0,-1-1 0,6-5 0,-4-3 0,3 2 0,1-7 0,-4 3 0,8-5 0,-4 1 0,1-3 0,-2-2 0,-2-3 0,0 0 0,-1 0 0,0 0 0,1 0 0,-6 0 0,0-4 0,-9-5 0,3-5 0,-8-5 0,8-3 0,-4-3 0,-1 1 0,4-3 0,-2 8 0,7-9 0,-1 10 0,6-5 0,-3 6 0,1 0 0,2 4 0,-2-4 0,4 8 0,0-3 0,0 4 0,0 4 0,0-3 0,0 2 0,0 1 0,0-3 0,0 3 0,4-4 0,-3 4 0,6-3 0,-2 3 0,0-1 0,2-1 0,-3 2 0,8 0 0,9 1 0,7-1 0,8 3 0,6-4 0,1 5 0,7 0 0,-7 0 0,-1 0 0,0 0 0,-9 0 0,8 0 0,-15 0 0,5 0 0,-10 0 0,-1 0 0,-5 0 0,1 0 0,0 0 0,-32-4 0,-4-2 0,-19-4 0,-6-1 0,9-5 0,-11 4 0,5-9 0,8 10 0,8-4 0,10 10 0,2-3 0,9 7 0,1-3 0,4 4 0,4 0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5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24 1860 24575,'-4'7'0,"1"0"0,-1-3 0,11-1 0,10-3 0,20 0 0,6 0 0,-1 0 0,-2 0 0,-5 0 0,7 0 0,-12 0 0,-2 0 0,-11 0 0,0 0 0,-11 0 0,-3 0 0,-15 0 0,-1 0 0,-5 0 0,1-3 0,0-2 0,-1-4 0,1-4 0,3 0 0,-2-4 0,10-1 0,-5 1 0,6 4 0,0 1 0,2 4 0,3 0 0,0 0 0,0 7 0,0 10 0,0 5 0,0 13 0,0-8 0,0 3 0,3-9 0,-2-1 0,6-4 0,-3 0 0,4-1 0,4-2 0,1-2 0,0-3 0,3 0 0,-3 0 0,5-4 0,-1-4 0,-4-6 0,0-3 0,-5 4 0,1-4 0,-2 8 0,2-7 0,-5 7 0,0-3 0,-4 4 0,0 0 0,0 0 0,0 0 0,-3 4 0,-6 1 0,-4 3 0,-9 0 0,-2 0 0,1 0 0,-5 0 0,10 0 0,-5 7 0,6 3 0,0 7 0,-1 1 0,5-5 0,-3 3 0,10-7 0,-5 7 0,6-7 0,1 3 0,0-5 0,1 1 0,2 0 0,-3 0 0,1 0 0,2-1 0,-6 1 0,6 0 0,-3 0 0,1 0 0,2-1 0,-6-2 0,6-5 0,-2-13 0,3-1 0,5-19 0,6-5 0,6-11 0,4 0 0,1-6 0,-5 6 0,3 0 0,-9 6 0,8 9 0,-9 11 0,3 0 0,-4 10 0,-5 1 0,0 18 0,-4 11 0,0 16 0,-9 8 0,-9 7 0,-4 1 0,-5 0 0,5 5 0,1-11 0,-1 5 0,7-13 0,-5 5 0,9-10 0,-3 4 0,5-11 0,-1 4 0,1-8 0,0 3 0,1-5 0,-1-4 0,5-1 0,0-4 0,0-4 0,7 0 0,7-4 0,8-4 0,16-2 0,2-9 0,5 4 0,0 1 0,0 0 0,-5 9 0,-2-3 0,-11 4 0,0 0 0,-10 0 0,-1 0 0,-5 0 0,1 0 0,-4-4 0,0 0 0,-4-3 0,-4-1 0,-9-4 0,-6 2 0,-10-8 0,-5 2 0,4 1 0,-4-3 0,5 7 0,1-7 0,4 12 0,2-7 0,9 13 0,1-8 0,4 7 0,10-2 0,9 3 0,11 0 0,1 0 0,4 0 0,-13 0 0,8 0 0,-14 0 0,4 0 0,-4 0 0,-3 6 0,-2 8 0,-7 4 0,-5 9 0,-11-3 0,4 5 0,-7-5 0,13-6 0,-2-1 0,4-9 0,3 4 0,12-14 0,9-10 0,17-13 0,5-7 0,7-2 0,-6 2 0,-4 5 0,-10 3 0,-7 6 0,-6 5 0,-3 4 0,-2 2 0,-9 10 0,-3-2 0,-7 6 0,-5 2 0,8-1 0,-3 0 0,8 0 0,-3 0 0,6-1 0,-3 1 0,4-1 0,0 0 0,4 0 0,0-3 0,4 3 0,-1-6 0,5 6 0,1-6 0,5 7 0,-1-7 0,0 3 0,-4-1 0,-1-2 0,-4 2 0,0-3 0,0 0 0,-10 0 0,-4 0 0,-10 0 0,-7 0 0,5 0 0,-9 0 0,3 0 0,1 0 0,-5 0 0,5 0 0,-1 0 0,-3 0 0,8 0 0,-3 0 0,0 0 0,3 0 0,-3 4 0,5 1 0,3 3 0,-2 5 0,3-4 0,0 3 0,1-4 0,4 0 0,3 0 0,-1-1 0,1-2 0,1-15 0,10-11 0,5-15 0,10-5 0,0-7 0,6-2 0,-4-5 0,4 5 0,-11 8 0,-1 8 0,-6 10 0,-1 6 0,0 6 0,0 4 0,0 4 0,-1 0 0,0 4 0,1 0 0,0 0 0,-1 4 0,1 0 0,4 4 0,-3 0 0,3 0 0,0 0 0,-3-3 0,3 2 0,-4-6 0,-1 6 0,1-6 0,0 2 0,-1-3 0,1 0 0,0 0 0,-1 0 0,1-3 0,1-11 0,3 0 0,2-13 0,4 8 0,0-8 0,1 3 0,5-5 0,-5 5 0,11-6 0,-11 6 0,11-6 0,-6 5 0,7-5 0,-1 5 0,1-6 0,-1 5 0,6-5 0,-4 5 0,5-6 0,-8 6 0,8-5 0,-6 5 0,6-6 0,-7 7 0,-5 1 0,-3 6 0,-5 1 0,0-1 0,-4 5 0,4-3 0,-8 7 0,3-3 0,0 3 0,-3-3 0,7 2 0,-3-6 0,5 2 0,4-4 0,-4 1 0,5-1 0,-1 0 0,-4 4 0,9-4 0,-3 4 0,4-5 0,-5 0 0,5 0 0,-10 6 0,9-5 0,-3 3 0,4-4 0,-5 1 0,12-7 0,-15 6 0,14-6 0,-15 7 0,3 0 0,-5 0 0,0 1 0,-4 4 0,4-3 0,-8 2 0,7-3 0,-2 0 0,3-1 0,0 1 0,1-5 0,-1 3 0,2-8 0,5 2 0,-5 1 0,5-4 0,0 3 0,-5 2 0,5-1 0,-7 7 0,0-1 0,0 1 0,0 4 0,-3 0 0,2 5 0,-7 0 0,3-1 0,-5 2 0,1 2 0,0 2 0,0 3 0,0-4 0,-1 3 0,0-2 0,1 3 0,-1 0 0,1 0 0,-1 0 0,1 0 0,4 0 0,1 0 0,5 0 0,-1 0 0,0 0 0,0 0 0,-4 0 0,3 0 0,-2 0 0,-1 0 0,3 0 0,-7 0 0,3 0 0,-5 0 0,-2 3 0,-2 1 0,-7 13 0,-17 4 0,-13 10 0,-21 16 0,-11 4 0,9-1 0,-9 4 0,11-6 0,1 1 0,1-1 0,20-12 0,-2-9 0,16-5 0,0-4 0,3-1 0,2-3 0,-3 2 0,0-3 0,-1 9 0,0-3 0,-5 4 0,4-6 0,-3 1 0,5-1 0,-6 1 0,4 5 0,-8-3 0,7 2 0,-8 2 0,4-4 0,-7 9 0,1-3 0,-1 5 0,-6 6 0,-1 1 0,-2 7 0,-4-5 0,5 3 0,-1-3 0,-3-1 0,3 5 0,-5-5 0,5 6 0,-3-6 0,9-1 0,-3-6 0,7-7 0,5-1 0,-2-10 0,12 3 0,-6-7 0,12 2 0,-3-4 0,4-4 0,3 3 0,-2-6 0,6 6 0,-5-7 0,-1 4 0,-2-4 0,-11 4 0,1 5 0,-9 6 0,-8 10 0,-2 2 0,-5 1 0,5 3 0,3-10 0,6 3 0,5-6 0,2-4 0,5-1 0,3-5 0,6 0 0,1-3 0,12-12 0,13-15 0,14-13 0,19-11 0,10-8 0,3-8-396,-27 29 0,1 0 396,33-37 0,-8 19 0,-21 13 0,0-1 0,24-16 0,-25 18 0,-2 0 0,16-11 0,-4-3 0,5-6 0,3-7-427,6-7 427,-3 7 0,-14 16 0,6-5 0,-3 12 0,-5-4 775,6 4-775,-15 9 0,6 0 0,-18 16 444,5-8-444,-13 14 0,0-2 0,1-1 0,-1 4 0,0-8 0,0 4 0,6-6 0,0 1 0,0 0 0,4-1 0,-8 5 0,3-3 0,-8 4 0,2-1 0,-7 2 0,3 4 0,-4 0 0,0 0 0,-1 0 0,1 0 0,0 4 0,0-3 0,-1 6 0,-16-3 0,-18 26 0,-27 11 0,-24 26-760,34-19 1,-2 1 759,-7 0 0,-3 1 0,0 9 0,-1 1 0,-1-5 0,2-2 0,15-6 0,1-1-286,-8 4 1,2-1 285,-9 17 0,15-18 0,-1 0 0,-23 26 0,0 3 0,8-13 0,-6 6 0,15-15 0,-6 6 0,8-8 0,6-7 1473,-4 0-1473,11-7 617,-6 1-617,7-1 0,1-5 0,0 4 0,1-10 0,4 8 0,-3-8 0,9 3 0,-3-5 0,4-1 0,1-4 0,4-1 0,1-4 0,0 0 0,6 0 0,-5 0 0,7 0 0,-4 0 0,0-4 0,0 3 0,0-6 0,4 6 0,1-13 0,7 0 0,4-10 0,18-13 0,6-4 0,20-13 0,3-8 0,7-3-678,8-7 678,1 0 0,1-6 0,-34 33 0,1 0-528,3-7 0,-1-1 528,2-1 0,1-1 0,2-3 0,1-2 0,1 2 0,-2-1 0,-5 0 0,-1 2 0,-4 11 0,0 1-215,28-39 215,-16 22 0,5-1 0,-6 3 0,-9 14 634,5 0-634,-11 12 1080,4-5-1080,-7 10 235,2-8-235,-3 8 0,2-3 0,-7 6 0,4-1 0,-8 5 0,-1-3 0,-2 7 0,-6 2 0,2 0 0,0 3 0,-4 1 0,4-3 0,-4 6 0,0-6 0,0 6 0,-4-6 0,3 6 0,-3-3 0,6-2 0,3 1 0,9-16 0,1 5 0,7-9 0,-7 7 0,-1 0 0,-4 5 0,-5 0 0,-1 9 0,-5-3 0,1 6 0,0-3 0,-4 4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1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24575,'0'38'0,"0"4"0,0 7 0,0-1 0,0 7 0,0 20 0,0-18 0,0 19 0,0-32 0,0 12 0,0-7 0,0-7 0,0-2 0,0-11 0,0 5 0,0-5 0,0-10 0,0 2 0,0-12 0,0 2 0,0-6 0,0-2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5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1 158 24575,'36'-44'0,"0"1"0,22-27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1 228 24575,'12'-9'0,"-1"1"0,-3 8 0,0-3 0,4 2 0,-7-6 0,46-34 0,7-6 0,-33 22 0,26-18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0 382 24575,'8'-12'0,"9"-13"0,8-1 0,13-17 0,-11 11 0,23-25 0,-26 32 0,26-25 0,-29 29 0,14-11 0,-10 8 0,4 4 0,-13 10 0,-3 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6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99 24575,'46'-39'0,"-11"8"0,-14 22 0,-10 2 0,-6 3 0,-2-1 0,-3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1642 24575,'14'-3'0,"15"-17"0,14-16 0,16-18 0,3-3-689,-22 18 1,1-1 688,-3 1 0,1 0 0,-2 1 0,0-1 28,0-1 0,-2 1-28,21-16 0,6-2 0,-7 3 0,-3 13 0,-8 2 0,-6 12 0,3 1 0,-11 7 1027,4-1-1027,0 0 294,-5 1-294,5-1 0,-4-4 0,-1 4 0,1-10 0,-1 10 0,-5-4 0,-1 1 0,0 4 0,-4-4 0,4 0 0,-1 4 0,-3-4 0,10-1 0,-11 5 0,12-10 0,-11 5 0,11-7 0,-11 7 0,11-5 0,-5 4 0,0-5 0,4 5 0,-9-3 0,7 8 0,-8-2 0,3 3 0,-4 2 0,4-1 0,-4 0 0,4 4 0,-4-2 0,-5 2 0,3 1 0,-2 0 0,3 1 0,-4 2 0,-1 2 0,-4 1 0,0 6 0,-1-3 0,-3 4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6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1726 24575,'39'-33'0,"7"-25"0,11-8-1095,-16 22 1,0-2 1094,-9 2 0,0 2 0,4 7 0,1 1 82,-5-7 0,-1 0-82,25-22 0,6-1 0,-7 4 0,-8 14 487,-5 12-487,-10 3 0,2 12 0,-11 0 1101,4 5-1101,-8-3 437,8 3-437,-4-5 0,13-6 0,-6 4 0,7-10 0,-14 12 0,6-5 0,-11 10 0,4-3 0,-5 7 0,1-3 0,-1 5 0,-4-1 0,3 1 0,-7 0 0,3-1 0,-4 1 0,4 0 0,-3-4 0,7 2 0,-6-6 0,6 2 0,-2-3 0,-1 0 0,3-1 0,-2 5 0,-1-4 0,3 8 0,-6-4 0,2 5 0,-5 0 0,1 4 0,0-3 0,0 2 0,0 1 0,-1 0 0,1 1 0,0 2 0,-4-6 0,0 3 0,-1 1 0,2-4 0,2 3 0,1-1 0,-1-2 0,1 3 0,0 0 0,0-3 0,0 2 0,-1 1 0,1-3 0,0 2 0,0 1 0,0-3 0,-1 6 0,1-2 0,-3-1 0,-2 0 0,-3-3 0,0 0 0,-3-1 0,-2 1 0,-7-2 0,3 1 0,-3 0 0,4-4 0,0 3 0,-5-4 0,4 1 0,-3 3 0,3-7 0,1 7 0,-5-8 0,4 4 0,-3-4 0,-1-1 0,4 5 0,-4-3 0,9 7 0,-4-3 0,4 4 0,-4 0 0,0 4 0,1 1 0,-1-1 0,1 3 0,2-5 0,2 2 0,11 0 0,6 0 0,5 1 0,13 2 0,-7-3 0,15 4 0,-5-5 0,28 4 0,-22-4 0,27 5 0,-24 0 0,5 0 0,5 0 0,-11 0 0,4 0 0,-11 0 0,-2 0 0,-6 0 0,-4 0 0,-2 0 0,-5 0 0,0 0 0,1 0 0,-5 0 0,-1 0 0,-5 0 0,1 0 0,0 0 0,-4 3 0,-1 1 0,-3 4 0,0-1 0,0 1 0,0-1 0,0 16 0,0-2 0,-9 19 0,2 1 0,-14 9 0,2 21 0,-4-5 0,-2 14 0,3-21 0,3 9 0,-2-10 0,3 6 0,0-1 0,2-14 0,6-7 0,0-8 0,1-11 0,4-5 0,1-6 0,0-4 0,3 0 0,-2 0 0,-1 0 0,3-1 0,-2 1 0,0 0 0,-1-4 0,-4-1 0,-3-3 0,-2-4 0,-1-9 0,-3 2 0,3-15 0,-4 11 0,4-7 0,-3-1 0,3 5 0,0-5 0,1 1 0,4 3 0,0-3 0,0 5 0,0-1 0,1 5 0,3-3 0,-2 7 0,3-3 0,0 4 0,-4 0 0,8 0 0,-7 1 0,3-1 0,-3 1 0,3 0 0,0-1 0,4 1 0,-3-1 0,2-4 0,-2-2 0,3 1 0,0-3 0,0 3 0,0 0 0,-4-3 0,3 7 0,-3-3 0,4 8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38.86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236 1667 24575,'0'8'0,"0"-1"0,0 0 0,0 0 0,0 1 0,0-1 0,0 1 0,0-1 0,0 1 0,0 0 0,-4 0 0,-4 0 0,-10 5 0,-1-4 0,-8 5 0,8-5 0,-3 0 0,4-1 0,5 0 0,1-3 0,0-1 0,3-4 0,-3 0 0,4 0 0,0 0 0,1 0 0,-1 0 0,3 3 0,-2-2 0,10 2 0,2-3 0,7 0 0,6 0 0,-1 0 0,0 0 0,-4 0 0,-1 0 0,-4 0 0,0 0 0,-1 0 0,1 0 0,0-7 0,0-7 0,1-21 0,12-9 0,3-19 0,11-2 0,8-9 0,-7 14 0,20-14 0,-6 17 0,14-13 0,-2 13 0,-22 24 0,-2 2 0,12-7 0,30-17 0,-34 31 0,19-16 0,-9 16 0,-7-3 0,-1 6 0,-7 5 0,-6-3 0,-1 8 0,-10-2 0,3 3 0,-9 1 0,5 0 0,-10 1 0,3-1 0,-3-3 0,0 3 0,3-4 0,-7 5 0,3 0 0,-4 0 0,-1 0 0,-16 20 0,-12 16 0,-26 29 0,-18 15-670,28-32 1,0 0 669,-8 5 0,-1 1 0,0 0 0,-1 0 0,-4 5 0,0 0 0,3-3 0,3-3-246,7-7 1,2-2 245,-4 4 0,2-2 0,-20 20 0,-7 12 0,11-15 0,8-4 0,13-13 0,-2-7 0,20-9 0,-3-8 1305,10-2-1305,4-4 525,0 0-525,11-14 0,14-12 0,25-20 0,18-24 0,-21 25 0,3-3-949,6-12 1,1-2 948,5-3 0,2-3-1078,6-10 0,0-1 1078,-4 6 0,-3 1 0,-8 8 0,-1 1-552,-2 1 1,-2 1 551,-7 10 0,-1 1-260,0-3 0,1-1 260,-2 4 0,0 2 1511,18-21-1511,-1 7 2142,-16 15-2142,-2 8 1329,-5 1-1329,-7 14 694,-1-6-694,-10 12 0,3 2 0,-7 1 0,3 6 0,-8-6 0,3 6 0,-9-3 0,-3 8 0,-8 5 0,-9 5 0,3 3 0,-8 2 0,8-1 0,-8 0 0,9 0 0,-5 0 0,6-1 0,4-4 0,0 3 0,5-7 0,0 3 0,4-14 0,8-4 0,17-22 0,12-5 0,18-13 0,-10 7 0,8-1 0,-3 1 0,-6 5 0,3 1 0,-14 9 0,-5 5 0,-2 5 0,-9 6 0,-1 0 0,-4 7 0,0-2 0,-4 0 0,-1-2 0,-3-2 0,-3 3 0,-6-4 0,-4 7 0,-4-6 0,-1 2 0,-4-4 0,3 0 0,-3 0 0,5 4 0,4-3 0,1 8 0,4-7 0,0 2 0,0 1 0,0-3 0,0 6 0,4-6 0,-3 6 0,6-6 0,-5 6 0,5-6 0,-2 3 0,10-4 0,14 0 0,4-2 0,14 0 0,3 0 0,1-6 0,5 5 0,-7-4 0,0 9 0,-5-3 0,-7 8 0,-7-3 0,-9 4 0,-1 0 0,-4 0 0,-10 0 0,-15 0 0,-7 0 0,-10 0 0,6 0 0,-1 0 0,6 4 0,0-3 0,10 2 0,1 1 0,5-3 0,2 5 0,2-2 0,6 0 0,6 3 0,9-6 0,0 7 0,5-7 0,-1 3 0,-4 0 0,0-3 0,-6 2 0,-4-3 0,0 4 0,-1-3 0,-2 6 0,-2-3 0,-3 4 0,0 9 0,0-3 0,-8 13 0,-3-3 0,-8 4 0,-5 1 0,3 6 0,-4-4 0,5 3 0,1-6 0,5 1 0,0-6 0,5-1 0,1-9 0,3-1 0,1-4 0,4-7 0,0-5 0,0-5 0,0-2 0,4-1 0,-3 3 0,3-7 0,0 2 0,1-3 0,-1 0 0,4-5 0,-3 3 0,4-3 0,0 8 0,-5-2 0,3 7 0,-3-3 0,4 8 0,-1 1 0,1 3 0,-4 12 0,3 4 0,-6 18 0,3 2 0,-4 5 0,0 6 0,0-4 0,0 5 0,0-7 0,0-5 0,0-7 0,0-7 0,0-5 0,0-4 0,0-1 0,4-21 0,1-9 0,10-32 0,1 11 0,7-28 0,-2 21 0,7-17 0,-5 14 0,3 1 0,-10 12 0,2 2 0,-8 15 0,3-2 0,-5 12 0,0 0 0,0 6 0,-4 12 0,-1 12 0,-7 12 0,-8 21 0,-5-9 0,-12 24 0,6-18 0,-6 19 0,6-13 0,1 0 0,1-15 0,6-13 0,2-11 0,8-2 0,-2-7 0,6 3 0,-6-8 0,7-3 0,-4-10 0,4-14 0,0-14 0,0-13 0,0 1 0,0-5 0,0-3 0,5-1 0,6-5 0,6 14 0,-1 7 0,-1 8 0,-6 10 0,0 2 0,-1 9 0,0 1 0,0 4 0,-4 0 0,0 0 0,-11 4 0,-7 1 0,-8 3 0,-12 0 0,-2 0 0,-12 0 0,-1 0 0,-7 0 0,7 0 0,1 0 0,12 0 0,7-4 0,7 3 0,4-6 0,5 2 0,5-3 0,5 1 0,6-1 0,11 4 0,11-4 0,16 2 0,9-5 0,5 0 0,1-1 0,0 1 0,-7 0 0,5 0 0,-17 5 0,4-3 0,-13 8 0,-4-7 0,-2 7 0,-9-3 0,-1 4 0,-4 0 0,-1 0 0,1 0 0,0 0 0,-4 3 0,-1 16 0,-12 7 0,-8 22 0,-5-5 0,-5 11 0,0-5 0,3 7 0,-2-7 0,4-1 0,6-7 0,2-5 0,4-2 0,1-11 0,-1-1 0,6-5 0,-4-3 0,3 2 0,1-7 0,-4 3 0,8-5 0,-4 1 0,1-3 0,-2-2 0,-2-3 0,0 0 0,-1 0 0,0 0 0,1 0 0,-6 0 0,0-4 0,-9-5 0,3-5 0,-8-5 0,8-3 0,-4-3 0,-1 1 0,4-3 0,-2 8 0,7-9 0,-1 10 0,6-5 0,-3 6 0,1 0 0,2 4 0,-2-4 0,4 8 0,0-3 0,0 4 0,0 4 0,0-3 0,0 2 0,0 1 0,0-3 0,0 3 0,4-4 0,-3 4 0,6-3 0,-2 3 0,0-1 0,2-1 0,-3 2 0,8 0 0,9 1 0,7-1 0,8 3 0,6-4 0,1 5 0,7 0 0,-7 0 0,-1 0 0,0 0 0,-9 0 0,8 0 0,-15 0 0,5 0 0,-10 0 0,-1 0 0,-5 0 0,1 0 0,0 0 0,-32-4 0,-4-2 0,-19-4 0,-6-1 0,9-5 0,-11 4 0,5-9 0,8 10 0,8-4 0,10 10 0,2-3 0,9 7 0,1-3 0,4 4 0,4 0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4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24575,'0'35'0,"0"14"0,0 26 0,0 18-1095,0-39 1,0 1 1094,0 4 0,0 1 0,0 5 0,0 2 0,0 9 0,0 2-823,0 5 1,0 2 822,0 3 0,0 1 0,0 0 0,0 0 0,0-6 0,0 0 0,0 11 0,0-1 0,0-17 0,0-3 0,0-7 0,0-1 229,0-2 0,0-4-229,0 12-49,0 20 49,0-21 991,0-24-991,0 1 1876,0-18-1876,0-10 499,0-2-499,0-9 59,0-1-59,0 1 0,3-3 0,10-6 0,18 0 0,28-9 0,24-4 0,-13 3 0,3-2-815,-19 0 0,3-1 815,31-2 0,3 0-1130,-16 0 0,1 1 1130,19-2 0,3 1 0,-2 2 0,1 2 0,-27 5 0,1 2 0,-2 0 0,23-3 0,-1 1 0,10 6 0,-4 0 0,-31-2 0,-1-1-485,32 4 1,-3 0 484,-5 0 0,-13 1 0,-1-2 0,6-5-209,1 0 209,-2-7 1332,-22 2-1332,-8 0 2281,-21 2-2281,-7-1 1180,-9 2-1180,-1 3 275,-4 2-275,0-1 0,-1 3 0,-3-6 0,0 7 0,-4-4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4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24575,'4'-1'0,"0"3"0,13 10 0,3 8 0,9 0 0,-5-1 0,11 6 0,-10-9 0,10 9 0,-6-6 0,-6-1 0,-5-4 0,-6-2 0,-3 5 0,-5-7 0,0 7 0,-4-1 0,0-1 0,0 3 0,0 3 0,0-7 0,-8 13 0,2-4 0,-16 1 0,6 4 0,-13-3 0,10 2 0,-5-2 0,7-4 0,-1-8 0,1 0 0,4-5 0,-3 0 0,10-3 0,-1-1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17 747 24575,'-9'3'0,"2"1"0,7 4 0,0-7 0,0-5 0,5-33 0,12-9 0,17-37 0,-12 38 0,2-1-229,8-8 0,-1 1 229,6-27 0,-9 34 0,0 2 0,5-18 0,5 1 0,-5 10 0,-18 26 0,-2 8 0,-6 12 0,1 2 458,0 3-458,0 0 0,-1 0 0,1 11 0,1 4 0,0 18 0,1 2 0,-4 13 0,3-5 0,-3 11 0,5-5 0,4 0 0,-3 6 0,8-13 0,-5 0 0,6-2 0,-3-15 0,-3 8 0,-3-19 0,-3 7 0,-1-12 0,0 3 0,0-8 0,-3 0 0,-2-4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24575,'-5'3'0,"6"5"0,4 5 0,12 5 0,3 0 0,24 21 0,-4-8 0,14 27 0,0-2 0,-4 6-400,-21-21 0,0 2 400,-3-2 0,0 3 0,6 13 0,0 3 0,-6-5 0,-1 2-616,9 14 0,-2 0 616,-10-14 0,-1 1 0,7 16 0,-3 1 0,-10-18 0,-1 0 0,4 8 0,-2-1-302,-7-8 1,-3-2 301,1-3 0,0-2 0,4 35 0,-10-27 0,-1 0 0,5 25 0,-5 14 0,0-43 0,0-3 0,0 23 0,-7-20 0,-3 2 0,-12 35 0,-16 0 0,7-22 0,-5 16 0,12-24 0,-11 12 0,16-9 725,-6-14-725,13-1 1240,-7-13-1240,8-1 670,-7-5-670,7-1 0,-2 0 0,-1-4 0,1-2 0,-1-5 0,-2 1 0,6-1 0,-6-4 0,6 3 0,-2-6 0,3 2 0,2-5 0,-1 1 0,0 0 0,0 0 0,4-1 0,-3 1 0,2-4 0,-3 3 0,1-3 0,-1 4 0,3 0 0,-2 0 0,3-1 0,0 1 0,-4-4 0,8 3 0,-7-6 0,6 2 0,-2-3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4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1579 24575,'0'-1'0,"0"-13"0,0-32 0,0-20 0,0-16-865,0 18 1,0-2 864,0 8 0,0-2 0,0-25 0,0-3 0,0 14 0,0 2 0,0 7 0,0 1-21,0 5 1,0 2 20,0-25 0,0 0 0,0 10 0,0 9 0,0 19 0,-4 9 0,-1 12 1279,0 10-1279,-2 1 491,6 4-491,-6 0 0,3 7 0,-4 2 0,0 6 0,-4 5 0,-2 6 0,-3 1 0,-2 8 0,-6 3 0,5 1 0,-6 4 0,7-6 0,0-1 0,4 0 0,-2-8 0,7 1 0,1-12 0,2 3 0,6-4 0,-6-4 0,6-7 0,-2-17 0,13-16 0,7-13 0,6 0 0,9-1 0,-4 2 0,5 2 0,-5-2 0,2 15 0,-14 5 0,5 10 0,-12 8 0,3-1 0,-4 10 0,0-3 0,-1 4 0,1 0 0,-1 0 0,1 4 0,-1 0 0,1 8 0,1 1 0,-1 5 0,5 4 0,2 1 0,4 5 0,5 2 0,2 0 0,4 1 0,1 0 0,0-1 0,-1-4 0,-6-6 0,-1-3 0,-6-8 0,0 4 0,-4-5 0,-1 0 0,-4 0 0,0 0 0,-1-4 0,1-1 0,-4 1 0,0 0 0,-14 0 0,-5-1 0,-11-3 0,-2 0 0,-1-4 0,1-1 0,4-8 0,-3-2 0,9 1 0,-1-3 0,3 4 0,2-1 0,-3 2 0,3-1 0,-2 3 0,7-2 0,-8 4 0,8 0 0,1-1 0,1 5 0,3 0 0,-1 11 0,2 26 0,3 7 0,0 22 0,0 9 0,0-4 0,0 30-532,0-13 532,0 14 0,0-29 0,0 15 0,0-31 0,0 18 0,0-15 0,0-7 0,0-7 0,4-13 532,-3-7-532,3-9 0,-1-1 0,-2-4 0,2 0 0,1-4 0,-3-7 0,2-23 0,-8-11 0,-1-19 0,-6-15 0,0-4 0,5-24 0,1 22 0,6-10 0,0 22 0,0 0 0,0 9 0,0 14 0,0 13 0,0 10 0,0 8 0,0 9 0,0 12 0,0 29 0,5 6 0,-4 25 0,9-5 0,-4-7 0,7 37 0,-7-44 0,1 37 0,-2-39 0,-4 0 0,4-7 0,-5-8 0,4-10 0,-3 3 0,3-9 0,-4 4 0,0-4 0,0-1 0,0 5 0,0-4 0,0 5 0,0-6 0,0-4 0,0 3 0,0-7 0,0 3 0,3-8 0,1 0 0,3-4 0,1 0 0,-4 3 0,-1 1 0,0 4 0,-2-1 0,2 1 0,-15-4 0,-4-1 0,-8-3 0,-3 0 0,9 4 0,-5 1 0,10-1 0,1 0 0,4-4 0,7 0 0,11 0 0,8 0 0,11 0 0,5 0 0,-4 0 0,4 0 0,-11 0 0,-1 0 0,-4-4 0,-5 3 0,-1-6 0,0 6 0,-4-6 0,4 3 0,-4-1 0,0 2 0,0-1 0,0 3 0,-1-2 0,1 3 0,-4-6 0,0 0 0,-4-9 0,0-3 0,0-17 0,-5-9 0,-2-19 0,1-2 0,0 7 0,1-19 0,-2 17 0,0-20 0,-4 8 0,5 7 0,-1 2 0,-3 13 0,9 3 0,-3 11 0,4 2 0,0 5 0,0 6 0,0 0 0,0 1 0,0 8 0,0-8 0,0 14 0,0-9 0,0 8 0,0-3 0,0 4 0,0 10 0,0 21 0,0 8 0,0 30 0,0-2 0,-12 21 0,9 2 0,-8-14 0,11 16 0,0-23 0,-5 18 0,3-14 0,-3-8 0,5-10 0,0-16 0,0-4 0,0-13 0,0-2 0,0-5 0,0 1 0,0-1 0,0 1 0,0 4 0,0 1 0,0 4 0,0-4 0,0 3 0,0-7 0,0 3 0,0-4 0,0 0 0,3-4 0,-2 3 0,3-3 0,-4 4 0,3-4 0,-2 2 0,3-5 0,-4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53.03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28 177 24575,'-8'0'0,"-3"0"0,2 0 0,11 0 0,15 0 0,15 0 0,23-5 0,20-3 0,9-10-575,-26 4 1,1-1 574,-3 4 0,1 0 0,8-3 0,0 0 0,-3 3 0,-2 2 0,-9 4 0,-1 0-121,4-5 1,-2 2 120,23 6 0,14-4 0,-24 1 0,-9 4 0,-14-4 0,-13 5 0,-7 0 1135,-9 0-1135,-1 0 0,-8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53.86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24575,'0'9'0,"0"22"0,0 30 0,0 30 0,0-37 0,0 2-788,0 4 0,0 1 788,0 4 0,0 1 0,0-1 0,0 0 0,0 2 0,0-3 0,0 26-146,0-33 0,0-2 146,0 15 0,0 28 0,0-16 0,0-10 0,0-10 0,0-12 0,0-3 1152,0-17-1152,0-2 716,0-11-716,0 1 0,0-5 0,0-1 0,0-5 0,0-2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55.059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24575,'9'4'0,"16"-1"0,19-3 0,19 0 0,2 0 0,14 0 0,3 0 0,8 0 0,-16 0 0,5 0 0,-15 0 0,1 0 0,-8 0 0,-16 0 0,-6 0 0,-16 0 0,2 0 0,-13 0 0,1 0 0,-6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5:56.27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24575,'11'0'0,"7"0"0,11 0 0,1 0 0,4 0 0,6 0 0,-8 0 0,20 0 0,-15 0 0,5 4 0,-2-3 0,-4 8 0,-6-8 0,3 3 0,-15-4 0,4 4 0,-4-3 0,-5 3 0,-1-4 0,-5 0 0,1 0 0,-1 0 0,1 0 0,-1 0 0,1 0 0,0 0 0,-1 0 0,-3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3:05:34.9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443 0 24575,'0'15'0,"0"2"0,0 0 0,0 1 0,0 3 0,4-4 0,0-4 0,4 7 0,0-10 0,1 10 0,-1-7 0,0 3 0,0-3 0,0 3 0,0-8 0,-4 4 0,0-5 0,-1-3 0,-2 3 0,2-3 0,-3 3 0,0 0 0,0 0 0,-3-3 0,-1-1 0,-4-3 0,-4 4 0,4-3 0,-8 2 0,3-3 0,-3 0 0,-1 0 0,0 0 0,0 0 0,1 0 0,-1 0 0,0 0 0,0 0 0,1 0 0,-1 0 0,-5 0 0,4 0 0,-8 0 0,8 0 0,-8 0 0,8 0 0,-3 0 0,4 0 0,4 0 0,2 0 0,3 0 0,0 0 0,1 0 0,0 0 0,-1 0 0,1 0 0,0 0 0,3-3 0,1-1 0,6-3 0,1 3 0,4-3 0,-1 7 0,1-7 0,3 6 0,2-2 0,3 3 0,6 0 0,-5 0 0,9 0 0,-3 0 0,4 0 0,-4 0 0,-2 0 0,-4 0 0,-1 0 0,-3 0 0,-2 0 0,-3 0 0,-1 0 0,1 0 0,-27-8 0,10 2 0,-28-7 0,14 4 0,0 0 0,2-3 0,-1 6 0,5-5 0,-5 7 0,5-1 0,0-3 0,5 7 0,-4-2 0,7-1 0,-6 3 0,6-5 0,-3 5 0,5-3 0,-1 4 0,0-3 0,1 2 0,-1-2 0,1 0 0,0 2 0,0-2 0,29 3 0,-2 0 0,28 0 0,-8 0 0,-1 0 0,7 0 0,2 0 0,13-6 0,-6 5 0,6-4 0,-14 0 0,5 4 0,-11-8 0,5 8 0,-12-3 0,-1 4 0,-6-4 0,-4 3 0,-2-3 0,-4 4 0,-1 0 0,-3 0 0,2 0 0,-6 0 0,7 0 0,-8 0 0,4 0 0,-5 0 0,1 0 0,-1 0 0,0-4 0,0 4 0,0-3 0,-3-1 0,3 4 0,-3-4 0,3 4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47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184 373 24575,'17'0'0,"7"0"0,8 0 0,2 0 0,3 0 0,2 0 0,-7 0 0,1 0 0,-8 0 0,0 0 0,-9 0 0,7 9 0,-12 7 0,3 5 0,-3 15 0,-6-1 0,1 4 0,-6 6 0,0-5 0,0 6 0,0 0 0,0-6 0,0-2 0,-5-12 0,4-1 0,-12-6 0,2 0 0,-4 1 0,-3-1 0,3 0 0,-5 0 0,-5 2 0,5-2 0,-11 2 0,5-5 0,-6-1 0,0-5 0,-6 1 0,5-5 0,-12-1 0,11-5 0,-4 0 0,12 0 0,0-14 0,6 2 0,4-25 0,1 3 0,8-12 0,2-7 0,5 5 0,0-13 0,0 13 0,0-5 0,0 6 0,5 1 0,7 0 0,11 5 0,1-4 0,9 9 0,-3-4 0,11 4 0,-5 1 0,12-2 0,-6 7 0,7-5 0,-9 11 0,0-5 0,-8 13 0,-6-4 0,-1 9 0,-6-3 0,4 5 0,-3 3 0,-1 2 0,-6 4 0,0 0 0,-3 0 0,8 0 0,-8 9 0,4 2 0,0 8 0,-3 0 0,7 1 0,-7-1 0,7-4 0,-8-2 0,8-3 0,-8-1 0,8-4 0,-3-1 0,10-4 0,-4 0 0,9 0 0,-9-4 0,10-13 0,-10 0 0,6-14 0,-7 4 0,-4 1 0,3 1 0,-8 6 0,3-1 0,-5 6 0,-4 4 0,-1 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4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24575,'0'-5'0,"14"8"0,-1 17 0,19 8 0,3 6 0,2 1 0,11 2 0,-5 0 0,7 0 0,-13-2 0,3 0 0,-13-12 0,0 2 0,-2-10 0,-10 0 0,3 3 0,-8-8 0,3 3 0,-4-4 0,-1 0 0,-3-1 0,3 1 0,-7-1 0,2-3 0,-3-1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4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9 24575,'-4'-4'0,"-5"0"0,-17 4 0,3 4 0,-20 7 0,20 10 0,-14 3 0,9 1 0,1 1 0,2-4 0,-3 16 0,1-15 0,2 16 0,1-18 0,13 4 0,-7-6 0,7 1 0,-3-6 0,9 0 0,-8-5 0,11 0 0,-10-4 0,7 2 0,-3-2 0,0 4 0,3-1 0,-3 1 0,3 0 0,-4-5 0,0 4 0,4-3 0,-2 0 0,6 3 0,-7-4 0,7 1 0,-3-2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51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24575,'29'-5'0,"-2"4"0,11-9 0,-12 4 0,4 0 0,-4 2 0,1 4 0,-3 0 0,-4 0 0,-5 8 0,-1 9 0,-3 23 0,1 16 0,-5-5 0,-1 16 0,-6-18 0,0 6 0,0-2 0,0-6 0,0-8 0,0-1 0,0-11 0,-4-3 0,3-9 0,-8-2 0,8-4 0,-3 0 0,0-4 0,3-5 0,-3-15 0,4-13 0,0-11 0,0-8 0,13-23 0,0 24 0,19-25 0,-9 31 0,13-10 0,-12 10 0,4 6 0,-8 9 0,-1 10 0,-4 1 0,-2 9 0,-4 1 0,-1 4 0,1 0 0,0 0 0,-1 0 0,1 0 0,0 0 0,-4 14 0,-1 10 0,-4 9 0,0 19 0,0-10 0,0 11 0,0-14 0,0 5 0,0-11 0,0-1 0,0-7 0,0-6 0,0-4 0,0-2 0,3-8 0,2-1 0,4-13 0,1-13 0,5-6 0,2-17 0,5 12 0,0-5 0,-1 6 0,-1 5 0,0 3 0,-5 4 0,-2 6 0,-3 0 0,-2 5 0,1 4 0,0 2 0,-1 3 0,1 0 0,0 0 0,-1 0 0,2 14 0,0 9 0,-4 17 0,4 6 0,-3 7 0,4 2 0,1 0 0,-5-2 0,3-7 0,-4-6 0,5-2 0,0-12 0,-2-6 0,0-6 0,0-6 0,0-3 0,0-1 0,-1-4 0,1 0 0,4 0 0,-7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215 567 24575,'-99'-7'0,"19"2"0,73-6 0,3 3 0,1 4 0,2-3 0,-3 3 0,1-4 0,2 0 0,-2 0 0,3 0 0,-4-4 0,3 3 0,-3-7 0,4 7 0,0-8 0,0 4 0,0 0 0,0-3 0,0 7 0,0-3 0,0 4 0,0-4 0,0 3 0,0-7 0,0 7 0,4-8 0,0 4 0,5-4 0,0-6 0,0 5 0,0-9 0,4 3 0,1 1 0,1 0 0,-3 6 0,-3-1 0,-1 5 0,-3 1 0,1 4 0,-5 0 0,3 1 0,-1 2 0,-2-1 0,6 5 0,-6-6 0,6 6 0,-3-3 0,4 1 0,0 2 0,0-3 0,4 1 0,1 2 0,4-3 0,5 4 0,-3 0 0,8 0 0,-9 0 0,9 0 0,-8 0 0,3 0 0,-5 0 0,-4 0 0,3 0 0,-7 3 0,7 2 0,-7 3 0,3 4 0,-4-3 0,1 7 0,-1-7 0,0 7 0,1-3 0,-1 4 0,1 1 0,-4-1 0,2 0 0,-6 5 0,7-3 0,-7 3 0,3-5 0,-1 0 0,-2-4 0,3 4 0,-4-4 0,0 4 0,0 0 0,0 0 0,0-4 0,0 4 0,0-4 0,0 0 0,0 3 0,0-3 0,-7 0 0,-3 4 0,-7-4 0,-2 9 0,2-3 0,-6 4 0,4-6 0,-3 1 0,5-5 0,-1 4 0,5-8 0,-3 3 0,7-4 0,-3-3 0,0-2 0,3-3 0,-3 0 0,4 0 0,-4 0 0,3 0 0,-4 0 0,6 0 0,-1 0 0,0 0 0,1 0 0,-1 0 0,1 0 0,-1-3 0,0 2 0,0-6 0,4 2 0,-3 1 0,6-3 0,-3 3 0,7 0 0,6-4 0,8 7 0,7-7 0,4 3 0,6-10 0,-4 0 0,10-5 0,-9-5 0,3 4 0,-9-2 0,2 4 0,-9 1 0,0 4 0,-6 2 0,-4 4 0,0 4 0,-4-3 0,3 6 0,-6-6 0,2 3 0,-3-8 0,0 3 0,0-4 0,0 1 0,0 3 0,0-7 0,0 7 0,0-3 0,0 4 0,0 0 0,0 4 0,0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5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299 932 24575,'4'-7'0,"0"1"0,-4-11 0,0 3 0,0-1 0,0-3 0,0 8 0,0-9 0,0 5 0,0-1 0,0-9 0,0 13 0,0-13 0,0 9 0,0 1 0,0 0 0,-4 9 0,-1 1 0,-14 4 0,3 0 0,-9 0 0,6 4 0,-6 2 0,3 14 0,-10 3 0,9 16 0,-5-5 0,6 11 0,5-12 0,-5 11 0,15-10 0,-4-2 0,7-7 0,3-6 0,-3 0 0,4-4 0,0 3 0,0-8 0,3 3 0,2-8 0,4-1 0,10-4 0,-3 0 0,9 0 0,-6 0 0,0 0 0,-4-4 0,3-1 0,-3-9 0,0-1 0,-2 0 0,1-3 0,-4 3 0,4-4 0,-4-1 0,0 1 0,-1 4 0,0 1 0,-4 6 0,2-1 0,-2 4 0,8 1 0,1 4 0,5 0 0,-4 0 0,3 0 0,-8 0 0,8 0 0,-8 0 0,3 0 0,1 0 0,-4 0 0,9-14 0,3-11 0,-4-9 0,11-19 0,-10 4 0,0-13 0,-1-1 0,-6 8 0,0-5 0,-5 12 0,-2-5 0,-5 7 0,0-8 0,0 6 0,0-5 0,0 13 0,0 2 0,0 11 0,0 2 0,0 11 0,0-4 0,0 8 0,0-4 0,-4 5 0,-1 1 0,-3 3 0,0 1 0,-1 21 0,-1 14 0,-2 28 0,-1 14 0,0 7 0,5-7 0,2 24 0,6-28 0,0 29 0,0-26 0,0 9 0,0-9 0,0-9 0,0-9 0,0-15 0,0 0 0,4-18 0,1 3 0,4-14 0,0 3 0,0-8 0,0-1 0,4-4 0,-3 0 0,8 0 0,-3 0 0,4-9 0,0-2 0,0-8 0,2-6 0,-2 4 0,-3-9 0,-1 3 0,-5 1 0,0-4 0,1 3 0,-1 1 0,-5 1 0,0 6 0,-5-1 0,0 6 0,0 0 0,0 6 0,3 3 0,2 5 0,3 1 0,6 7 0,0-7 0,5 3 0,1-4 0,-1 0 0,-5 0 0,0 0 0,-5 0 0,-1 0 0,1 0 0,0 0 0,-4 4 0,-2 1 0,-3 3 0,0 1 0,0 10 0,0-3 0,0 14 0,0-4 0,0 0 0,0-1 0,0-6 0,0 0 0,0 1 0,0-6 0,0 0 0,0-6 0,4-3 0,5-1 0,6-4 0,4 0 0,6-9 0,2-9 0,6-11 0,-4-4 0,-2 0 0,-6 1 0,-5 6 0,-1 1 0,-6 10 0,-4 2 0,-1 4 0,-7 7 0,2 8 0,-7 8 0,2 11 0,0 1 0,2 0 0,-1-1 0,4-6 0,-3 6 0,4-9 0,0 7 0,0-13 0,4 4 0,11-5 0,1 0 0,9-3 0,-1-1 0,-3-5 0,4 0 0,0 0 0,-4 0 0,3-5 0,-9-5 0,4-10 0,-7-7 0,3-4 0,-4-1 0,-1 5 0,0 2 0,0 0 0,-1 9 0,1-8 0,-5 14 0,0-3 0,-2 8 0,-2-3 0,7 7 0,-4-2 0,5 3 0,-1 4 0,6 5 0,0 6 0,2 10 0,9 2 0,-7 11 0,10-3 0,1 11 0,-5-6 0,11 10 0,-4-2 0,0-6 0,3-1 0,-11-9 0,3-4 0,-6-4 0,-1-9 0,-4-1 0,-2-5 0,-4 0 0,0-1 0,0 1 0,-1-4 0,1 3 0,-4-7 0,-1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55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 24575,'-13'0'0,"-13"0"0,-8 10 0,-14 14 0,-8 16 0,17 2 0,-18 15 0,10-3 0,-2 12 0,-4-5 0,23-14 0,1-1 0,12-18 0,-3 3 0,14-16 0,-3-2 0,9-4 0,0-4 0,0-2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56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21 24575,'-4'-4'0,"0"11"0,4-5 0,0 11 0,0-4 0,0-1 0,0 1 0,4-4 0,5-2 0,0-3 0,5 0 0,-1 0 0,-3 0 0,3 0 0,-8-3 0,-1-2 0,-4-4 0,0-4 0,-4 3 0,-1 0 0,-4 2 0,-4 3 0,3 0 0,-9 1 0,9 4 0,-8 0 0,3 0 0,1 0 0,0 0 0,6 0 0,-1 0 0,4 4 0,1-3 0,4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02:58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24575,'2'0'0,"10"0"0,20 0 0,7 0 0,7 0 0,0 0 0,1 0 0,-13 0 0,3 0 0,-21 0 0,7 0 0,-13 0 0,4 0 0,-6 0 0,1 0 0,0 0 0,-1 0 0,0 0 0,1 0 0,-1 0 0,1 0 0,-1 0 0,0 0 0,1 0 0,-1 0 0,0 0 0,0 0 0,1 0 0,-1 0 0,1 0 0,-1 0 0,1 0 0,-1 0 0,1 0 0,0 0 0,0 0 0,-1 0 0,1 0 0,-8 0 0,-5 0 0,-10 0 0,-5 0 0,0 0 0,-6 0 0,-8 0 0,0 0 0,-5 0 0,-1 0 0,6 0 0,0 0 0,3 0 0,3 0 0,1 0 0,1 0 0,5 0 0,-5 0 0,5 0 0,-1 0 0,3 0 0,3 0 0,1 0 0,0 0 0,5 0 0,1 0 0,-1 0 0,1 0 0,7 0 0,6 0 0,5 0 0,8 0 0,2 0 0,1 0 0,9 0 0,-4 0 0,12 0 0,-5 0 0,11 0 0,-4 0 0,0 0 0,-2 0 0,-6 0 0,-1 0 0,-4 0 0,-3 0 0,-4 4 0,-1-3 0,-5 7 0,0-7 0,-1 3 0,-3-4 0,4 0 0,-6 0 0,1 0 0,0 0 0,-1 0 0,1 0 0,-4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5:22:16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24575,'63'77'0,"0"1"0,-1-1 0,1 1 0,0-1 0,0 1 0,0-1 0,-1 0 0,1 1 0,0-1 0,6 10 0,4 5 0,1 3 0,-1-3 0,-6-7 0,-8-12 0,-10-15 0,-14-20 0,-1-11 0,-26-13 0,14-4 0,-21-6 0,3-4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5:22:1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899 0 24575,'-13'9'0,"-25"32"0,-11 16 0,-5 17 0,-3 7 0,9-19 0,-1 3-979,6-3 0,-1 4 0,2-3 979,-6 8 0,2-5 0,6-12 0,1-1 9,3 5 0,3-4-9,-15 17 0,22-24 0,2 0 0,-10 26 0,-3-14 0,17-13 0,3-12 0,8-12 2162,8 2-2162,-3-15 189,4 5 0,0-10 0,0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5:22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99 24575,'-5'9'0,"2"-1"0,13-3 0,7-1 0,26-10 0,-2 4 0,15-20 0,-2 18 0,-4-24 0,5 20 0,-21-8 0,4 10 0,-18-3 0,1 0 0,-7 3 0,-10-2 0,0 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5:22:20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568 3 24575,'-3'0'0,"-9"0"0,-13 0 0,-8 0 0,1 0 0,-7 0 0,5 0 0,1 9 0,-4 4 0,13 12 0,-4-2 0,7 14 0,14-9 0,-3 11 0,10-7 0,0 0 0,0 1 0,0-1 0,9-6 0,14 1 0,5-11 0,17 1 0,-11-11 0,11-1 0,-12-5 0,6 0 0,-13-9 0,-1-2 0,-5-8 0,-5-1 0,5-5 0,-9-2 0,5-5 0,-10 5 0,-2-4 0,-4 4 0,0 1 0,0-5 0,0 10 0,0-5 0,0 7 0,-4 4 0,-1 1 0,-4 5 0,4 0 0,-3 4 0,7 20 0,-3 27 0,4 22 0,0 27-493,0-41 0,0 3 493,0 3 0,0 2 0,0 4 0,0 0 0,0-9 0,0 0 0,0 2 0,0-1 0,0 39 0,0-42 0,0 0-288,0 41 288,0-10 0,0-3 0,-10-21 0,-15 6 0,-8-15 0,-17-4 971,0-7-971,-8-13 303,-5-7-303,0-11 0,7-1 0,2-6 0,13 0 0,8-5 0,12-10 0,6-8 0,4-3 0,5-12 0,2 10 0,4-11 0,5 0 0,21-11 0,-1 12 0,26-11 0,-9 18 0,14-7 0,-6 12 0,4 2 0,-7 13 0,-7 4 0,-2 2 0,-11 5 0,-2 0 0,-5 0 0,-6 0 0,-4 0 0,-6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5:22:22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1034 24575,'0'-13'0,"0"1"0,-8 3 0,2 4 0,-17-3 0,6 6 0,-20-2 0,14 4 0,-21 0 0,22 0 0,-16 0 0,17 0 0,-10 0 0,5 4 0,3 6 0,-8 13 0,14-7 0,-10 15 0,6-9 0,4 16 0,2-4 0,3 4 0,6-6 0,2 0 0,4-5 0,0 3 0,0-9 0,0 5 0,0-12 0,3 0 0,7-5 0,5 0 0,4-3 0,-4-2 0,4-4 0,-9 0 0,8 0 0,-8 0 0,8 0 0,-8 0 0,16-15 0,-10 2 0,19-27 0,-12 4 0,12-7 0,-11 4 0,4-1 0,-11 11 0,-1-8 0,-6 16 0,0-4 0,-1 10 0,-3 1 0,-2 5 0,-4 8 0,0 6 0,0 4 0,0 9 0,0-3 0,0 4 0,0 6 0,4-4 0,2 10 0,9-5 0,0 1 0,6-2 0,-2-6 0,1 1 0,-1-5 0,1-1 0,0-4 0,-6-1 0,5-3 0,-9-2 0,8-4 0,-8 0 0,4 0 0,-1-5 0,-2-10 0,16-21 0,-13-14 0,16-14 0,-16 8 0,4-13 0,-5 2 0,0-6 0,0-7 0,-6 7 0,-1-8 0,-5 30 0,-2 1 0,1-36 0,0-6 0,0 13 0,0 5 0,0 8 0,0-3 0,0 26 0,0 3 0,0 15 0,0 10 0,0 12 0,-5 29 0,-3 23 0,-11 24 0,10 0 0,-9 6 0,10 4 0,0 1 0,2 6 0,6-8 0,0-9 0,0-2 0,0-15 0,0-2 0,0-14 0,0 5 0,0-11 0,4-1 0,2-8 0,3-5 0,6-5 0,0 3 0,10-6 0,-4 2 0,10-8 0,-5-2 0,7-4 0,-1 0 0,0 0 0,6 0 0,-4 0 0,4 0 0,-6 0 0,0 0 0,0-5 0,1-1 0,-7-8 0,6-9 0,-10 1 0,5-10 0,-7 6 0,-3-7 0,3 1 0,-8 0 0,4 0 0,-11 5 0,0-7 0,-5 12 0,0-2 0,0 11 0,-4 4 0,-1 0 0,-8 4 0,-2 1 0,-5 4 0,0 0 0,1 0 0,-1 0 0,0 0 0,-5 0 0,4 0 0,-4 4 0,9 6 0,-3 11 0,4-1 0,3 11 0,-2-4 0,13 5 0,-4 0 0,5 0 0,0 0 0,0 1 0,0-1 0,10 0 0,8 1 0,9-5 0,8 5 0,-3-10 0,2 5 0,-2-7 0,14 0 0,-10-4 0,5-6 0,-10-6 0,-5-5 0,6 0 0,0 0 0,1 0 0,5-11 0,-4-1 0,6-16 0,-8 5 0,2-5 0,-8 7 0,-1 5 0,-9-2 0,-3 11 0,-3-6 0,-2 8 0,-3 0 0,-1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5:22:23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1 524 24575,'10'0'0,"10"-5"0,36-8 0,11-14 0,-22 6 0,3-2-641,3 0 1,2 0 640,5-7 0,1-1 0,2 4 0,1 0 0,6-2 0,-1 2 0,-18 7 0,0 2 0,11-1 0,-2 1 94,18-9-94,15 3 0,-18-7 0,-9 23 0,-16-8 0,-15 14 0,-8-7 0,-10 8 958,-1-12-958,-5 11 229,0-7-229,-1 9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3:03:2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24575,'33'0'0,"4"0"0,34 0 0,4 0 0,23 0 0,-27 0 0,22 0 0,-33 0 0,20 0 0,-22 0 0,-9 0 0,-15 0 0,-10 0 0,-6 0 0,-6 0 0,-5 0 0,-2 0 0,-2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24575,'0'102'0,"0"-1"0,0-1 0,0 2 0,0-1 0,0 1 0,0-2 0,0-12 0,0-11 0,0 1 0,0 12-1135,0-4 0,0 15 0,0 8 0,0 3 0,0-1 0,0-6 0,0-13 0,0-15 1135,0 34 0,0-27 0,0-3 2458,0-27-2458,0-8 1422,0-11-1422,0-21 0,0 1 0,0-11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24575,'36'0'0,"24"0"0,11 0 0,-18 0 0,7 0-1293,2 0 0,3 0 1293,15 0 0,3 0-709,4 0 0,1 0 709,5 0 0,1 0-603,6 0 1,1 0 602,-6 0 0,-2 0 0,1 0 0,-2 0 0,3 0 0,-6 0-319,-30 0 0,-2 0 319,11 0 0,-4 0 922,13 0-922,10 0 1562,-12 0-1562,-16 0 2383,-15 0-2383,-14 0 850,-6 0-850,-10 0 130,-2 0-130,-4 0 0,0 0 0,0 0 0,-3 12 0,-1 15 0,-4 9 0,0 28 0,0-10 0,0 29 0,0-5 0,6 16 0,-5 9-1081,12 3 1081,-10-44 0,2 1 0,2-5 0,0 1 0,0 8 0,1 1 0,0-4 0,0-2 0,-1 3 0,0-2-364,6 37 364,-6-45 0,1-2 0,5 29 0,0 13 0,0-12 0,-2-15 0,-3-8 0,-3-17 0,-5-7 1060,0-11-1060,0-6 385,0-7-385,0 1 0,0-3 0,0 1 0,0-2 0,0-2 0,-4 2 0,-5 0 0,-9-1 0,-3 1 0,-6 1 0,2 0 0,-24 1 0,7-6 0,-63 7 0,21-5-275,25-2 1,-2-3 274,4 1 0,4 0 0,-55-3 0,52 3 0,-1 0 0,-1-2 0,2 1 0,-2 1 0,3 0 0,-51-3 0,51 0 0,-1 0 0,-49 0 0,-1 0 0,17 0 0,-1-6 0,12-1-29,-7-6 29,8 0 0,3-6 0,20 11 0,-4-9 0,15 13 0,-1-4 548,8 4-548,0 4 30,5 0-30,2 0 0,-1 0 0,-1 0 0,1 0 0,1 0 0,4 0 0,2 0 0,8 0 0,-2 0 0,-5 3 0,8 3 0,-12-2 0,13 3 0,-6-5 0,-4 2 0,2-4 0,-2 0 0,6 0 0,-7 0 0,4 0 0,-3 0 0,10 0 0,-4 0 0,11 0 0,-3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24575,'12'-4'0,"-4"1"0,31 3 0,-4 16 0,25 10 0,6 34 0,8 9-647,-33-24 0,0 3 647,4 4 0,-2 3 0,-4-5 0,3-3 0,8 8 0,0-2-175,16 16 175,-26-31 0,1 0 0,12 20 0,5-6 0,-3-3 0,-15-26 0,-8 3 1282,-9-15-1282,-9-3 46,-2 0 1,-8-7 0,1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0 24575,'-16'20'0,"-3"8"0,-30 39 0,-6 12-1187,17-34 1,-4 5 1186,2 6 0,-4 2 0,-2-4 0,-1 1 0,1 0 0,1-3 499,-22 26-499,-4-5 0,28-24 0,-8 1 452,15-17-452,13-4 0,-1-16 0,19 3 1210,-7-15-1210,18-11 0,-8 6 0,10-9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24575,'25'0'0,"5"0"0,48 0 0,9 0-1421,-31 0 0,4 0 1421,25 0 0,3 0-1189,2 0 1,3 0 1188,-14 0 0,3 0 0,-3 0 0,13 0 0,1 0 0,-18 0 0,5 0 0,-5 0 0,25 0 0,-3 0 0,-15 0 0,-1 0 0,1 0 0,0 0 0,-1 0 0,0 0 0,-3 0 0,-1 0 0,-1 0 0,29 0 0,-7 0 228,-26 0 1,-5 0-229,5 0 0,-6 0 0,18 0-173,-29 3 0,1 0 173,31-2 1192,-11 11-1192,-23-11 2603,-5 8-2603,-12-8 863,-2 4-863,-1-5 450,-8 0-450,5 0 0,1 0 0,-8 0 0,6 0 0,-10 0 0,5 0 0,-6 0 0,-1 0 0,-2 0 0,-4 0 0,-2 0 0,0 3 0,-2 1 0,2 9 0,4-4 0,0 8 0,1-7 0,4 3 0,-10-4 0,5-2 0,-1 2 0,-2 0 0,3-3 0,-6-4 0,-2-2 0,-1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24575,'0'9'0,"4"8"0,12 3 0,0 7 0,29 19 0,-20-27 0,21 26 0,-20-22 0,5 3 0,-5-6 0,-1 5 0,-8-15 0,-5 8 0,-1-5 0,-9-3 0,2 6 0,-4-2 0,-4 9 0,-12-2 0,-5 2 0,-5 2 0,-9-4 0,9 4 0,-6-9 0,11 1 0,2-7 0,4 3 0,4-5 0,2 0 0,5-3 0,1-1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24575,'-52'77'0,"0"0"0,1-2 0,3-2 0,3-4 0,9-18 0,10-21 0,6-5 0,4-15 0,6-3 0,-3-1 0,1-3 0,2-3 0,-7 0 0,8 0 0,-4 0 0,0 0 0,4 0 0,-4 0 0,4-7 0,5-3 0,1-12 0,3-3 0,0-11 0,0 6 0,0-7 0,0 13 0,0-5 0,0 14 0,0-2 0,0 8 0,0 0 0,3 5 0,6 0 0,4 4 0,10 0 0,-3 0 0,9 8 0,-6 0 0,8 11 0,7 2 0,-7 1 0,13 6 0,-12-4 0,10-1 0,-10 4 0,4-7 0,0 2 0,-5-4 0,-1-2 0,-7 2 0,-4-8 0,-6 3 0,0-4 0,-4-2 0,-2-3 0,2 1 0,-5-5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24575,'0'7'0,"0"19"0,0 18 0,0 21 0,0 3 0,0 8 0,0 8 0,0 1 0,0 10 0,0-24 0,0 8 0,0-18 0,0 13 0,0-13 0,0-3 0,0-22 0,0 1 0,0-17 0,0-3 0,0-12 0,0-1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24575,'0'13'0,"0"6"0,0 4 0,0 8 0,0-1 0,0-1 0,0 2 0,0 4 0,0-4 0,0-2 0,0-5 0,0-1 0,0-7 0,4 6 0,1-18 0,8 9 0,0-9 0,6 2 0,4-3 0,-4-3 0,5 0 0,-2 0 0,3-4 0,1-9 0,-3-5 0,-4-9 0,1 2 0,1-11 0,-7 4 0,3-9 0,-8 4 0,-3 0 0,0 1 0,-6 7 0,0-1 0,0 3 0,0 6 0,-9 6 0,3 7 0,-11-1 0,4 7 0,-10-2 0,-4 4 0,4 0 0,-6 4 0,3 12 0,0 6 0,-4 4 0,9 3 0,2-14 0,2 8 0,7-14 0,1 4 0,6-6 0,3-1 0,0-3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03:48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24575,'7'7'0,"16"14"0,1 0 0,6 7 0,17 11 0,-10-10 0,26 20 0,-30-24 0,10 17 0,-9-23 0,6 19 0,-3-11 0,-14-1 0,0-5 0,-14-10 0,4-5 0,-9 1 0,3-7 0,-5 9 0,2-5 0,-4 5 0,0 14 0,-9-3 0,1 17 0,-26 15 0,16-10 0,-26 25 0,15-17 0,0 10 0,0-9 0,7-1 0,1-12 0,5-3 0,5-11 0,3 0 0,8-10 0,-9-2 0,9-3 0,-9-5 0,5-1 0,0-3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.xml"/><Relationship Id="rId21" Type="http://schemas.openxmlformats.org/officeDocument/2006/relationships/image" Target="../media/image2004.png"/><Relationship Id="rId42" Type="http://schemas.openxmlformats.org/officeDocument/2006/relationships/customXml" Target="../ink/ink20.xml"/><Relationship Id="rId63" Type="http://schemas.openxmlformats.org/officeDocument/2006/relationships/image" Target="../media/image2029.png"/><Relationship Id="rId84" Type="http://schemas.openxmlformats.org/officeDocument/2006/relationships/customXml" Target="../ink/ink41.xml"/><Relationship Id="rId16" Type="http://schemas.openxmlformats.org/officeDocument/2006/relationships/customXml" Target="../ink/ink7.xml"/><Relationship Id="rId107" Type="http://schemas.openxmlformats.org/officeDocument/2006/relationships/customXml" Target="../ink/ink54.xml"/><Relationship Id="rId11" Type="http://schemas.openxmlformats.org/officeDocument/2006/relationships/image" Target="../media/image1997.png"/><Relationship Id="rId32" Type="http://schemas.openxmlformats.org/officeDocument/2006/relationships/customXml" Target="../ink/ink15.xml"/><Relationship Id="rId37" Type="http://schemas.openxmlformats.org/officeDocument/2006/relationships/image" Target="../media/image2014.png"/><Relationship Id="rId53" Type="http://schemas.openxmlformats.org/officeDocument/2006/relationships/image" Target="../media/image2024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2039.png"/><Relationship Id="rId102" Type="http://schemas.openxmlformats.org/officeDocument/2006/relationships/customXml" Target="../ink/ink50.xml"/><Relationship Id="rId123" Type="http://schemas.openxmlformats.org/officeDocument/2006/relationships/customXml" Target="../ink/ink70.xml"/><Relationship Id="rId128" Type="http://schemas.openxmlformats.org/officeDocument/2006/relationships/customXml" Target="../ink/ink73.xml"/><Relationship Id="rId5" Type="http://schemas.openxmlformats.org/officeDocument/2006/relationships/image" Target="../media/image1994.png"/><Relationship Id="rId90" Type="http://schemas.openxmlformats.org/officeDocument/2006/relationships/customXml" Target="../ink/ink44.xml"/><Relationship Id="rId95" Type="http://schemas.openxmlformats.org/officeDocument/2006/relationships/image" Target="../media/image2048.png"/><Relationship Id="rId22" Type="http://schemas.openxmlformats.org/officeDocument/2006/relationships/customXml" Target="../ink/ink10.xml"/><Relationship Id="rId27" Type="http://schemas.openxmlformats.org/officeDocument/2006/relationships/image" Target="../media/image2007.png"/><Relationship Id="rId43" Type="http://schemas.openxmlformats.org/officeDocument/2006/relationships/image" Target="../media/image2017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2034.png"/><Relationship Id="rId113" Type="http://schemas.openxmlformats.org/officeDocument/2006/relationships/customXml" Target="../ink/ink60.xml"/><Relationship Id="rId118" Type="http://schemas.openxmlformats.org/officeDocument/2006/relationships/customXml" Target="../ink/ink65.xml"/><Relationship Id="rId80" Type="http://schemas.openxmlformats.org/officeDocument/2006/relationships/customXml" Target="../ink/ink39.xml"/><Relationship Id="rId85" Type="http://schemas.openxmlformats.org/officeDocument/2006/relationships/image" Target="../media/image2043.png"/><Relationship Id="rId12" Type="http://schemas.openxmlformats.org/officeDocument/2006/relationships/customXml" Target="../ink/ink5.xml"/><Relationship Id="rId17" Type="http://schemas.openxmlformats.org/officeDocument/2006/relationships/image" Target="../media/image2000.png"/><Relationship Id="rId33" Type="http://schemas.openxmlformats.org/officeDocument/2006/relationships/image" Target="../media/image2012.png"/><Relationship Id="rId38" Type="http://schemas.openxmlformats.org/officeDocument/2006/relationships/customXml" Target="../ink/ink18.xml"/><Relationship Id="rId59" Type="http://schemas.openxmlformats.org/officeDocument/2006/relationships/image" Target="../media/image2027.png"/><Relationship Id="rId103" Type="http://schemas.openxmlformats.org/officeDocument/2006/relationships/image" Target="../media/image2053.png"/><Relationship Id="rId108" Type="http://schemas.openxmlformats.org/officeDocument/2006/relationships/customXml" Target="../ink/ink55.xml"/><Relationship Id="rId124" Type="http://schemas.openxmlformats.org/officeDocument/2006/relationships/customXml" Target="../ink/ink71.xml"/><Relationship Id="rId129" Type="http://schemas.openxmlformats.org/officeDocument/2006/relationships/image" Target="../media/image205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2037.png"/><Relationship Id="rId91" Type="http://schemas.openxmlformats.org/officeDocument/2006/relationships/image" Target="../media/image2046.png"/><Relationship Id="rId96" Type="http://schemas.openxmlformats.org/officeDocument/2006/relationships/customXml" Target="../ink/ink47.xml"/><Relationship Id="rId1" Type="http://schemas.microsoft.com/office/2007/relationships/media" Target="../media/media2.m4a"/><Relationship Id="rId6" Type="http://schemas.openxmlformats.org/officeDocument/2006/relationships/customXml" Target="../ink/ink2.xml"/><Relationship Id="rId23" Type="http://schemas.openxmlformats.org/officeDocument/2006/relationships/image" Target="../media/image2005.png"/><Relationship Id="rId28" Type="http://schemas.openxmlformats.org/officeDocument/2006/relationships/customXml" Target="../ink/ink13.xml"/><Relationship Id="rId49" Type="http://schemas.openxmlformats.org/officeDocument/2006/relationships/image" Target="../media/image2022.png"/><Relationship Id="rId114" Type="http://schemas.openxmlformats.org/officeDocument/2006/relationships/customXml" Target="../ink/ink61.xml"/><Relationship Id="rId119" Type="http://schemas.openxmlformats.org/officeDocument/2006/relationships/customXml" Target="../ink/ink66.xml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2032.png"/><Relationship Id="rId81" Type="http://schemas.openxmlformats.org/officeDocument/2006/relationships/image" Target="../media/image2041.png"/><Relationship Id="rId86" Type="http://schemas.openxmlformats.org/officeDocument/2006/relationships/customXml" Target="../ink/ink42.xml"/><Relationship Id="rId130" Type="http://schemas.openxmlformats.org/officeDocument/2006/relationships/customXml" Target="../ink/ink74.xml"/><Relationship Id="rId151" Type="http://schemas.openxmlformats.org/officeDocument/2006/relationships/image" Target="../media/image607.png"/><Relationship Id="rId13" Type="http://schemas.openxmlformats.org/officeDocument/2006/relationships/image" Target="../media/image1998.png"/><Relationship Id="rId18" Type="http://schemas.openxmlformats.org/officeDocument/2006/relationships/customXml" Target="../ink/ink8.xml"/><Relationship Id="rId39" Type="http://schemas.openxmlformats.org/officeDocument/2006/relationships/image" Target="../media/image2015.png"/><Relationship Id="rId109" Type="http://schemas.openxmlformats.org/officeDocument/2006/relationships/customXml" Target="../ink/ink56.xml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025.png"/><Relationship Id="rId76" Type="http://schemas.openxmlformats.org/officeDocument/2006/relationships/customXml" Target="../ink/ink37.xml"/><Relationship Id="rId97" Type="http://schemas.openxmlformats.org/officeDocument/2006/relationships/image" Target="../media/image2049.png"/><Relationship Id="rId104" Type="http://schemas.openxmlformats.org/officeDocument/2006/relationships/customXml" Target="../ink/ink51.xml"/><Relationship Id="rId120" Type="http://schemas.openxmlformats.org/officeDocument/2006/relationships/customXml" Target="../ink/ink67.xml"/><Relationship Id="rId125" Type="http://schemas.openxmlformats.org/officeDocument/2006/relationships/image" Target="../media/image2054.png"/><Relationship Id="rId7" Type="http://schemas.openxmlformats.org/officeDocument/2006/relationships/image" Target="../media/image1995.png"/><Relationship Id="rId71" Type="http://schemas.openxmlformats.org/officeDocument/2006/relationships/image" Target="../media/image2035.png"/><Relationship Id="rId92" Type="http://schemas.openxmlformats.org/officeDocument/2006/relationships/customXml" Target="../ink/ink45.xml"/><Relationship Id="rId2" Type="http://schemas.openxmlformats.org/officeDocument/2006/relationships/audio" Target="../media/media2.m4a"/><Relationship Id="rId29" Type="http://schemas.openxmlformats.org/officeDocument/2006/relationships/image" Target="../media/image2008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018.png"/><Relationship Id="rId66" Type="http://schemas.openxmlformats.org/officeDocument/2006/relationships/customXml" Target="../ink/ink32.xml"/><Relationship Id="rId87" Type="http://schemas.openxmlformats.org/officeDocument/2006/relationships/image" Target="../media/image2044.png"/><Relationship Id="rId110" Type="http://schemas.openxmlformats.org/officeDocument/2006/relationships/customXml" Target="../ink/ink57.xml"/><Relationship Id="rId115" Type="http://schemas.openxmlformats.org/officeDocument/2006/relationships/customXml" Target="../ink/ink62.xml"/><Relationship Id="rId131" Type="http://schemas.openxmlformats.org/officeDocument/2006/relationships/image" Target="../media/image2057.png"/><Relationship Id="rId61" Type="http://schemas.openxmlformats.org/officeDocument/2006/relationships/image" Target="../media/image2028.png"/><Relationship Id="rId82" Type="http://schemas.openxmlformats.org/officeDocument/2006/relationships/customXml" Target="../ink/ink40.xml"/><Relationship Id="rId152" Type="http://schemas.openxmlformats.org/officeDocument/2006/relationships/image" Target="../media/image1.png"/><Relationship Id="rId19" Type="http://schemas.openxmlformats.org/officeDocument/2006/relationships/image" Target="../media/image2003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013.png"/><Relationship Id="rId56" Type="http://schemas.openxmlformats.org/officeDocument/2006/relationships/customXml" Target="../ink/ink27.xml"/><Relationship Id="rId77" Type="http://schemas.openxmlformats.org/officeDocument/2006/relationships/image" Target="../media/image2038.png"/><Relationship Id="rId100" Type="http://schemas.openxmlformats.org/officeDocument/2006/relationships/customXml" Target="../ink/ink49.xml"/><Relationship Id="rId105" Type="http://schemas.openxmlformats.org/officeDocument/2006/relationships/customXml" Target="../ink/ink52.xml"/><Relationship Id="rId126" Type="http://schemas.openxmlformats.org/officeDocument/2006/relationships/customXml" Target="../ink/ink72.xml"/><Relationship Id="rId8" Type="http://schemas.openxmlformats.org/officeDocument/2006/relationships/customXml" Target="../ink/ink3.xml"/><Relationship Id="rId51" Type="http://schemas.openxmlformats.org/officeDocument/2006/relationships/image" Target="../media/image2023.png"/><Relationship Id="rId72" Type="http://schemas.openxmlformats.org/officeDocument/2006/relationships/customXml" Target="../ink/ink35.xml"/><Relationship Id="rId93" Type="http://schemas.openxmlformats.org/officeDocument/2006/relationships/image" Target="../media/image2047.png"/><Relationship Id="rId98" Type="http://schemas.openxmlformats.org/officeDocument/2006/relationships/customXml" Target="../ink/ink48.xml"/><Relationship Id="rId121" Type="http://schemas.openxmlformats.org/officeDocument/2006/relationships/customXml" Target="../ink/ink68.xml"/><Relationship Id="rId3" Type="http://schemas.openxmlformats.org/officeDocument/2006/relationships/slideLayout" Target="../slideLayouts/slideLayout7.xml"/><Relationship Id="rId25" Type="http://schemas.openxmlformats.org/officeDocument/2006/relationships/image" Target="../media/image2006.png"/><Relationship Id="rId46" Type="http://schemas.openxmlformats.org/officeDocument/2006/relationships/customXml" Target="../ink/ink22.xml"/><Relationship Id="rId67" Type="http://schemas.openxmlformats.org/officeDocument/2006/relationships/image" Target="../media/image2033.png"/><Relationship Id="rId116" Type="http://schemas.openxmlformats.org/officeDocument/2006/relationships/customXml" Target="../ink/ink63.xml"/><Relationship Id="rId20" Type="http://schemas.openxmlformats.org/officeDocument/2006/relationships/customXml" Target="../ink/ink9.xml"/><Relationship Id="rId41" Type="http://schemas.openxmlformats.org/officeDocument/2006/relationships/image" Target="../media/image2016.png"/><Relationship Id="rId62" Type="http://schemas.openxmlformats.org/officeDocument/2006/relationships/customXml" Target="../ink/ink30.xml"/><Relationship Id="rId83" Type="http://schemas.openxmlformats.org/officeDocument/2006/relationships/image" Target="../media/image2042.png"/><Relationship Id="rId88" Type="http://schemas.openxmlformats.org/officeDocument/2006/relationships/customXml" Target="../ink/ink43.xml"/><Relationship Id="rId111" Type="http://schemas.openxmlformats.org/officeDocument/2006/relationships/customXml" Target="../ink/ink58.xml"/><Relationship Id="rId132" Type="http://schemas.openxmlformats.org/officeDocument/2006/relationships/customXml" Target="../ink/ink75.xml"/><Relationship Id="rId15" Type="http://schemas.openxmlformats.org/officeDocument/2006/relationships/image" Target="../media/image1999.png"/><Relationship Id="rId36" Type="http://schemas.openxmlformats.org/officeDocument/2006/relationships/customXml" Target="../ink/ink17.xml"/><Relationship Id="rId57" Type="http://schemas.openxmlformats.org/officeDocument/2006/relationships/image" Target="../media/image2026.png"/><Relationship Id="rId106" Type="http://schemas.openxmlformats.org/officeDocument/2006/relationships/customXml" Target="../ink/ink53.xml"/><Relationship Id="rId127" Type="http://schemas.openxmlformats.org/officeDocument/2006/relationships/image" Target="../media/image2055.png"/><Relationship Id="rId10" Type="http://schemas.openxmlformats.org/officeDocument/2006/relationships/customXml" Target="../ink/ink4.xml"/><Relationship Id="rId31" Type="http://schemas.openxmlformats.org/officeDocument/2006/relationships/image" Target="../media/image2009.png"/><Relationship Id="rId52" Type="http://schemas.openxmlformats.org/officeDocument/2006/relationships/customXml" Target="../ink/ink25.xml"/><Relationship Id="rId73" Type="http://schemas.openxmlformats.org/officeDocument/2006/relationships/image" Target="../media/image2036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2051.png"/><Relationship Id="rId101" Type="http://schemas.openxmlformats.org/officeDocument/2006/relationships/image" Target="../media/image2052.png"/><Relationship Id="rId122" Type="http://schemas.openxmlformats.org/officeDocument/2006/relationships/customXml" Target="../ink/ink69.xml"/><Relationship Id="rId4" Type="http://schemas.openxmlformats.org/officeDocument/2006/relationships/customXml" Target="../ink/ink1.xml"/><Relationship Id="rId9" Type="http://schemas.openxmlformats.org/officeDocument/2006/relationships/image" Target="../media/image1996.png"/><Relationship Id="rId26" Type="http://schemas.openxmlformats.org/officeDocument/2006/relationships/customXml" Target="../ink/ink12.xml"/><Relationship Id="rId47" Type="http://schemas.openxmlformats.org/officeDocument/2006/relationships/image" Target="../media/image2019.png"/><Relationship Id="rId68" Type="http://schemas.openxmlformats.org/officeDocument/2006/relationships/customXml" Target="../ink/ink33.xml"/><Relationship Id="rId89" Type="http://schemas.openxmlformats.org/officeDocument/2006/relationships/image" Target="../media/image2045.png"/><Relationship Id="rId112" Type="http://schemas.openxmlformats.org/officeDocument/2006/relationships/customXml" Target="../ink/ink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5890.png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09.png"/><Relationship Id="rId7" Type="http://schemas.openxmlformats.org/officeDocument/2006/relationships/image" Target="../media/image5860.png"/><Relationship Id="rId12" Type="http://schemas.openxmlformats.org/officeDocument/2006/relationships/customXml" Target="../ink/ink80.xml"/><Relationship Id="rId17" Type="http://schemas.openxmlformats.org/officeDocument/2006/relationships/image" Target="../media/image5911.png"/><Relationship Id="rId25" Type="http://schemas.openxmlformats.org/officeDocument/2006/relationships/image" Target="../media/image611.png"/><Relationship Id="rId2" Type="http://schemas.openxmlformats.org/officeDocument/2006/relationships/audio" Target="../media/media5.m4a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613.png"/><Relationship Id="rId1" Type="http://schemas.microsoft.com/office/2007/relationships/media" Target="../media/media5.m4a"/><Relationship Id="rId6" Type="http://schemas.openxmlformats.org/officeDocument/2006/relationships/customXml" Target="../ink/ink77.xml"/><Relationship Id="rId11" Type="http://schemas.openxmlformats.org/officeDocument/2006/relationships/image" Target="../media/image5880.png"/><Relationship Id="rId24" Type="http://schemas.openxmlformats.org/officeDocument/2006/relationships/customXml" Target="../ink/ink86.xml"/><Relationship Id="rId32" Type="http://schemas.openxmlformats.org/officeDocument/2006/relationships/image" Target="../media/image1.png"/><Relationship Id="rId5" Type="http://schemas.openxmlformats.org/officeDocument/2006/relationships/image" Target="../media/image5850.png"/><Relationship Id="rId15" Type="http://schemas.openxmlformats.org/officeDocument/2006/relationships/image" Target="../media/image5900.png"/><Relationship Id="rId23" Type="http://schemas.openxmlformats.org/officeDocument/2006/relationships/image" Target="../media/image610.png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5920.png"/><Relationship Id="rId31" Type="http://schemas.openxmlformats.org/officeDocument/2006/relationships/image" Target="../media/image614.png"/><Relationship Id="rId4" Type="http://schemas.openxmlformats.org/officeDocument/2006/relationships/customXml" Target="../ink/ink76.xml"/><Relationship Id="rId9" Type="http://schemas.openxmlformats.org/officeDocument/2006/relationships/image" Target="../media/image5870.png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612.png"/><Relationship Id="rId30" Type="http://schemas.openxmlformats.org/officeDocument/2006/relationships/customXml" Target="../ink/ink8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.xml"/><Relationship Id="rId21" Type="http://schemas.openxmlformats.org/officeDocument/2006/relationships/image" Target="../media/image615.png"/><Relationship Id="rId42" Type="http://schemas.openxmlformats.org/officeDocument/2006/relationships/customXml" Target="../ink/ink109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122.xml"/><Relationship Id="rId84" Type="http://schemas.openxmlformats.org/officeDocument/2006/relationships/customXml" Target="../ink/ink130.xml"/><Relationship Id="rId89" Type="http://schemas.openxmlformats.org/officeDocument/2006/relationships/image" Target="NULL"/><Relationship Id="rId16" Type="http://schemas.openxmlformats.org/officeDocument/2006/relationships/customXml" Target="../ink/ink96.xml"/><Relationship Id="rId11" Type="http://schemas.openxmlformats.org/officeDocument/2006/relationships/image" Target="NULL"/><Relationship Id="rId32" Type="http://schemas.openxmlformats.org/officeDocument/2006/relationships/customXml" Target="../ink/ink104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17.xml"/><Relationship Id="rId74" Type="http://schemas.openxmlformats.org/officeDocument/2006/relationships/customXml" Target="../ink/ink125.xml"/><Relationship Id="rId79" Type="http://schemas.openxmlformats.org/officeDocument/2006/relationships/image" Target="../media/image619.png"/><Relationship Id="rId102" Type="http://schemas.openxmlformats.org/officeDocument/2006/relationships/image" Target="../media/image1.png"/><Relationship Id="rId5" Type="http://schemas.openxmlformats.org/officeDocument/2006/relationships/image" Target="NULL"/><Relationship Id="rId90" Type="http://schemas.openxmlformats.org/officeDocument/2006/relationships/customXml" Target="../ink/ink133.xml"/><Relationship Id="rId95" Type="http://schemas.openxmlformats.org/officeDocument/2006/relationships/image" Target="../media/image5930.png"/><Relationship Id="rId22" Type="http://schemas.openxmlformats.org/officeDocument/2006/relationships/customXml" Target="../ink/ink99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12.xml"/><Relationship Id="rId64" Type="http://schemas.openxmlformats.org/officeDocument/2006/relationships/customXml" Target="../ink/ink120.xml"/><Relationship Id="rId69" Type="http://schemas.openxmlformats.org/officeDocument/2006/relationships/image" Target="NULL"/><Relationship Id="rId80" Type="http://schemas.openxmlformats.org/officeDocument/2006/relationships/customXml" Target="../ink/ink128.xml"/><Relationship Id="rId85" Type="http://schemas.openxmlformats.org/officeDocument/2006/relationships/image" Target="NULL"/><Relationship Id="rId12" Type="http://schemas.openxmlformats.org/officeDocument/2006/relationships/customXml" Target="../ink/ink94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616.png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NULL"/><Relationship Id="rId67" Type="http://schemas.openxmlformats.org/officeDocument/2006/relationships/image" Target="../media/image618.png"/><Relationship Id="rId20" Type="http://schemas.openxmlformats.org/officeDocument/2006/relationships/customXml" Target="../ink/ink98.xml"/><Relationship Id="rId41" Type="http://schemas.openxmlformats.org/officeDocument/2006/relationships/image" Target="NULL"/><Relationship Id="rId54" Type="http://schemas.openxmlformats.org/officeDocument/2006/relationships/customXml" Target="../ink/ink115.xml"/><Relationship Id="rId62" Type="http://schemas.openxmlformats.org/officeDocument/2006/relationships/customXml" Target="../ink/ink119.xml"/><Relationship Id="rId70" Type="http://schemas.openxmlformats.org/officeDocument/2006/relationships/customXml" Target="../ink/ink123.xml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customXml" Target="../ink/ink132.xml"/><Relationship Id="rId91" Type="http://schemas.openxmlformats.org/officeDocument/2006/relationships/image" Target="NULL"/><Relationship Id="rId96" Type="http://schemas.openxmlformats.org/officeDocument/2006/relationships/customXml" Target="../ink/ink136.xml"/><Relationship Id="rId1" Type="http://schemas.microsoft.com/office/2007/relationships/media" Target="../media/media6.m4a"/><Relationship Id="rId6" Type="http://schemas.openxmlformats.org/officeDocument/2006/relationships/customXml" Target="../ink/ink91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93.xml"/><Relationship Id="rId31" Type="http://schemas.openxmlformats.org/officeDocument/2006/relationships/image" Target="NULL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127.xml"/><Relationship Id="rId81" Type="http://schemas.openxmlformats.org/officeDocument/2006/relationships/image" Target="NULL"/><Relationship Id="rId86" Type="http://schemas.openxmlformats.org/officeDocument/2006/relationships/customXml" Target="../ink/ink131.xml"/><Relationship Id="rId94" Type="http://schemas.openxmlformats.org/officeDocument/2006/relationships/customXml" Target="../ink/ink135.xml"/><Relationship Id="rId99" Type="http://schemas.openxmlformats.org/officeDocument/2006/relationships/image" Target="../media/image5950.png"/><Relationship Id="rId101" Type="http://schemas.openxmlformats.org/officeDocument/2006/relationships/image" Target="../media/image5960.png"/><Relationship Id="rId4" Type="http://schemas.openxmlformats.org/officeDocument/2006/relationships/customXml" Target="../ink/ink90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97.xml"/><Relationship Id="rId39" Type="http://schemas.openxmlformats.org/officeDocument/2006/relationships/image" Target="NULL"/><Relationship Id="rId34" Type="http://schemas.openxmlformats.org/officeDocument/2006/relationships/customXml" Target="../ink/ink105.xml"/><Relationship Id="rId50" Type="http://schemas.openxmlformats.org/officeDocument/2006/relationships/customXml" Target="../ink/ink113.xml"/><Relationship Id="rId55" Type="http://schemas.openxmlformats.org/officeDocument/2006/relationships/image" Target="NULL"/><Relationship Id="rId76" Type="http://schemas.openxmlformats.org/officeDocument/2006/relationships/customXml" Target="../ink/ink126.xml"/><Relationship Id="rId97" Type="http://schemas.openxmlformats.org/officeDocument/2006/relationships/image" Target="../media/image5940.png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134.xml"/><Relationship Id="rId2" Type="http://schemas.openxmlformats.org/officeDocument/2006/relationships/audio" Target="../media/media6.m4a"/><Relationship Id="rId29" Type="http://schemas.openxmlformats.org/officeDocument/2006/relationships/image" Target="NULL"/><Relationship Id="rId24" Type="http://schemas.openxmlformats.org/officeDocument/2006/relationships/customXml" Target="../ink/ink100.xml"/><Relationship Id="rId40" Type="http://schemas.openxmlformats.org/officeDocument/2006/relationships/customXml" Target="../ink/ink108.xml"/><Relationship Id="rId45" Type="http://schemas.openxmlformats.org/officeDocument/2006/relationships/image" Target="NULL"/><Relationship Id="rId66" Type="http://schemas.openxmlformats.org/officeDocument/2006/relationships/customXml" Target="../ink/ink121.xml"/><Relationship Id="rId87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129.xml"/><Relationship Id="rId19" Type="http://schemas.openxmlformats.org/officeDocument/2006/relationships/image" Target="NULL"/><Relationship Id="rId14" Type="http://schemas.openxmlformats.org/officeDocument/2006/relationships/customXml" Target="../ink/ink95.xml"/><Relationship Id="rId30" Type="http://schemas.openxmlformats.org/officeDocument/2006/relationships/customXml" Target="../ink/ink103.xml"/><Relationship Id="rId35" Type="http://schemas.openxmlformats.org/officeDocument/2006/relationships/image" Target="../media/image617.png"/><Relationship Id="rId56" Type="http://schemas.openxmlformats.org/officeDocument/2006/relationships/customXml" Target="../ink/ink116.xml"/><Relationship Id="rId77" Type="http://schemas.openxmlformats.org/officeDocument/2006/relationships/image" Target="NULL"/><Relationship Id="rId100" Type="http://schemas.openxmlformats.org/officeDocument/2006/relationships/customXml" Target="../ink/ink138.xml"/><Relationship Id="rId8" Type="http://schemas.openxmlformats.org/officeDocument/2006/relationships/customXml" Target="../ink/ink92.xml"/><Relationship Id="rId51" Type="http://schemas.openxmlformats.org/officeDocument/2006/relationships/image" Target="NULL"/><Relationship Id="rId72" Type="http://schemas.openxmlformats.org/officeDocument/2006/relationships/customXml" Target="../ink/ink124.xml"/><Relationship Id="rId93" Type="http://schemas.openxmlformats.org/officeDocument/2006/relationships/image" Target="NULL"/><Relationship Id="rId98" Type="http://schemas.openxmlformats.org/officeDocument/2006/relationships/customXml" Target="../ink/ink137.xml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2.png"/><Relationship Id="rId21" Type="http://schemas.openxmlformats.org/officeDocument/2006/relationships/image" Target="../media/image6140.png"/><Relationship Id="rId42" Type="http://schemas.openxmlformats.org/officeDocument/2006/relationships/customXml" Target="../ink/ink158.xml"/><Relationship Id="rId63" Type="http://schemas.openxmlformats.org/officeDocument/2006/relationships/image" Target="../media/image635.png"/><Relationship Id="rId84" Type="http://schemas.openxmlformats.org/officeDocument/2006/relationships/customXml" Target="../ink/ink179.xml"/><Relationship Id="rId138" Type="http://schemas.openxmlformats.org/officeDocument/2006/relationships/customXml" Target="../ink/ink206.xml"/><Relationship Id="rId159" Type="http://schemas.openxmlformats.org/officeDocument/2006/relationships/image" Target="../media/image682.png"/><Relationship Id="rId170" Type="http://schemas.openxmlformats.org/officeDocument/2006/relationships/customXml" Target="../ink/ink222.xml"/><Relationship Id="rId107" Type="http://schemas.openxmlformats.org/officeDocument/2006/relationships/image" Target="../media/image657.png"/><Relationship Id="rId11" Type="http://schemas.openxmlformats.org/officeDocument/2006/relationships/image" Target="../media/image6090.png"/><Relationship Id="rId32" Type="http://schemas.openxmlformats.org/officeDocument/2006/relationships/customXml" Target="../ink/ink153.xml"/><Relationship Id="rId53" Type="http://schemas.openxmlformats.org/officeDocument/2006/relationships/image" Target="../media/image630.png"/><Relationship Id="rId74" Type="http://schemas.openxmlformats.org/officeDocument/2006/relationships/customXml" Target="../ink/ink174.xml"/><Relationship Id="rId128" Type="http://schemas.openxmlformats.org/officeDocument/2006/relationships/customXml" Target="../ink/ink201.xml"/><Relationship Id="rId149" Type="http://schemas.openxmlformats.org/officeDocument/2006/relationships/image" Target="../media/image677.png"/><Relationship Id="rId5" Type="http://schemas.openxmlformats.org/officeDocument/2006/relationships/image" Target="../media/image6011.png"/><Relationship Id="rId95" Type="http://schemas.openxmlformats.org/officeDocument/2006/relationships/image" Target="../media/image651.png"/><Relationship Id="rId160" Type="http://schemas.openxmlformats.org/officeDocument/2006/relationships/customXml" Target="../ink/ink217.xml"/><Relationship Id="rId22" Type="http://schemas.openxmlformats.org/officeDocument/2006/relationships/customXml" Target="../ink/ink148.xml"/><Relationship Id="rId43" Type="http://schemas.openxmlformats.org/officeDocument/2006/relationships/image" Target="../media/image625.png"/><Relationship Id="rId64" Type="http://schemas.openxmlformats.org/officeDocument/2006/relationships/customXml" Target="../ink/ink169.xml"/><Relationship Id="rId118" Type="http://schemas.openxmlformats.org/officeDocument/2006/relationships/customXml" Target="../ink/ink196.xml"/><Relationship Id="rId139" Type="http://schemas.openxmlformats.org/officeDocument/2006/relationships/image" Target="../media/image673.png"/><Relationship Id="rId85" Type="http://schemas.openxmlformats.org/officeDocument/2006/relationships/image" Target="../media/image646.png"/><Relationship Id="rId150" Type="http://schemas.openxmlformats.org/officeDocument/2006/relationships/customXml" Target="../ink/ink212.xml"/><Relationship Id="rId171" Type="http://schemas.openxmlformats.org/officeDocument/2006/relationships/image" Target="../media/image688.png"/><Relationship Id="rId12" Type="http://schemas.openxmlformats.org/officeDocument/2006/relationships/customXml" Target="../ink/ink143.xml"/><Relationship Id="rId33" Type="http://schemas.openxmlformats.org/officeDocument/2006/relationships/image" Target="../media/image620.png"/><Relationship Id="rId108" Type="http://schemas.openxmlformats.org/officeDocument/2006/relationships/customXml" Target="../ink/ink191.xml"/><Relationship Id="rId129" Type="http://schemas.openxmlformats.org/officeDocument/2006/relationships/image" Target="../media/image668.png"/><Relationship Id="rId54" Type="http://schemas.openxmlformats.org/officeDocument/2006/relationships/customXml" Target="../ink/ink164.xml"/><Relationship Id="rId70" Type="http://schemas.openxmlformats.org/officeDocument/2006/relationships/customXml" Target="../ink/ink172.xml"/><Relationship Id="rId75" Type="http://schemas.openxmlformats.org/officeDocument/2006/relationships/image" Target="../media/image641.png"/><Relationship Id="rId91" Type="http://schemas.openxmlformats.org/officeDocument/2006/relationships/image" Target="../media/image649.png"/><Relationship Id="rId96" Type="http://schemas.openxmlformats.org/officeDocument/2006/relationships/customXml" Target="../ink/ink185.xml"/><Relationship Id="rId140" Type="http://schemas.openxmlformats.org/officeDocument/2006/relationships/customXml" Target="../ink/ink207.xml"/><Relationship Id="rId145" Type="http://schemas.openxmlformats.org/officeDocument/2006/relationships/image" Target="../media/image675.png"/><Relationship Id="rId161" Type="http://schemas.openxmlformats.org/officeDocument/2006/relationships/image" Target="../media/image683.png"/><Relationship Id="rId166" Type="http://schemas.openxmlformats.org/officeDocument/2006/relationships/customXml" Target="../ink/ink220.xml"/><Relationship Id="rId1" Type="http://schemas.microsoft.com/office/2007/relationships/media" Target="../media/media7.m4a"/><Relationship Id="rId6" Type="http://schemas.openxmlformats.org/officeDocument/2006/relationships/customXml" Target="../ink/ink140.xml"/><Relationship Id="rId23" Type="http://schemas.openxmlformats.org/officeDocument/2006/relationships/image" Target="../media/image6150.png"/><Relationship Id="rId28" Type="http://schemas.openxmlformats.org/officeDocument/2006/relationships/customXml" Target="../ink/ink151.xml"/><Relationship Id="rId49" Type="http://schemas.openxmlformats.org/officeDocument/2006/relationships/image" Target="../media/image628.png"/><Relationship Id="rId114" Type="http://schemas.openxmlformats.org/officeDocument/2006/relationships/customXml" Target="../ink/ink194.xml"/><Relationship Id="rId119" Type="http://schemas.openxmlformats.org/officeDocument/2006/relationships/image" Target="../media/image663.png"/><Relationship Id="rId44" Type="http://schemas.openxmlformats.org/officeDocument/2006/relationships/customXml" Target="../ink/ink159.xml"/><Relationship Id="rId60" Type="http://schemas.openxmlformats.org/officeDocument/2006/relationships/customXml" Target="../ink/ink167.xml"/><Relationship Id="rId65" Type="http://schemas.openxmlformats.org/officeDocument/2006/relationships/image" Target="../media/image636.png"/><Relationship Id="rId81" Type="http://schemas.openxmlformats.org/officeDocument/2006/relationships/image" Target="../media/image644.png"/><Relationship Id="rId86" Type="http://schemas.openxmlformats.org/officeDocument/2006/relationships/customXml" Target="../ink/ink180.xml"/><Relationship Id="rId130" Type="http://schemas.openxmlformats.org/officeDocument/2006/relationships/customXml" Target="../ink/ink202.xml"/><Relationship Id="rId135" Type="http://schemas.openxmlformats.org/officeDocument/2006/relationships/image" Target="../media/image671.png"/><Relationship Id="rId151" Type="http://schemas.openxmlformats.org/officeDocument/2006/relationships/image" Target="../media/image678.png"/><Relationship Id="rId156" Type="http://schemas.openxmlformats.org/officeDocument/2006/relationships/customXml" Target="../ink/ink215.xml"/><Relationship Id="rId172" Type="http://schemas.openxmlformats.org/officeDocument/2006/relationships/image" Target="../media/image1.png"/><Relationship Id="rId13" Type="http://schemas.openxmlformats.org/officeDocument/2006/relationships/image" Target="../media/image6101.png"/><Relationship Id="rId18" Type="http://schemas.openxmlformats.org/officeDocument/2006/relationships/customXml" Target="../ink/ink146.xml"/><Relationship Id="rId39" Type="http://schemas.openxmlformats.org/officeDocument/2006/relationships/image" Target="../media/image623.png"/><Relationship Id="rId109" Type="http://schemas.openxmlformats.org/officeDocument/2006/relationships/image" Target="../media/image658.png"/><Relationship Id="rId34" Type="http://schemas.openxmlformats.org/officeDocument/2006/relationships/customXml" Target="../ink/ink154.xml"/><Relationship Id="rId50" Type="http://schemas.openxmlformats.org/officeDocument/2006/relationships/customXml" Target="../ink/ink162.xml"/><Relationship Id="rId55" Type="http://schemas.openxmlformats.org/officeDocument/2006/relationships/image" Target="../media/image631.png"/><Relationship Id="rId76" Type="http://schemas.openxmlformats.org/officeDocument/2006/relationships/customXml" Target="../ink/ink175.xml"/><Relationship Id="rId97" Type="http://schemas.openxmlformats.org/officeDocument/2006/relationships/image" Target="../media/image652.png"/><Relationship Id="rId104" Type="http://schemas.openxmlformats.org/officeDocument/2006/relationships/customXml" Target="../ink/ink189.xml"/><Relationship Id="rId120" Type="http://schemas.openxmlformats.org/officeDocument/2006/relationships/customXml" Target="../ink/ink197.xml"/><Relationship Id="rId125" Type="http://schemas.openxmlformats.org/officeDocument/2006/relationships/image" Target="../media/image666.png"/><Relationship Id="rId141" Type="http://schemas.openxmlformats.org/officeDocument/2006/relationships/image" Target="../media/image13.png"/><Relationship Id="rId146" Type="http://schemas.openxmlformats.org/officeDocument/2006/relationships/customXml" Target="../ink/ink210.xml"/><Relationship Id="rId167" Type="http://schemas.openxmlformats.org/officeDocument/2006/relationships/image" Target="../media/image686.png"/><Relationship Id="rId7" Type="http://schemas.openxmlformats.org/officeDocument/2006/relationships/image" Target="../media/image6070.png"/><Relationship Id="rId71" Type="http://schemas.openxmlformats.org/officeDocument/2006/relationships/image" Target="../media/image639.png"/><Relationship Id="rId92" Type="http://schemas.openxmlformats.org/officeDocument/2006/relationships/customXml" Target="../ink/ink183.xml"/><Relationship Id="rId162" Type="http://schemas.openxmlformats.org/officeDocument/2006/relationships/customXml" Target="../ink/ink218.xml"/><Relationship Id="rId2" Type="http://schemas.openxmlformats.org/officeDocument/2006/relationships/audio" Target="../media/media7.m4a"/><Relationship Id="rId29" Type="http://schemas.openxmlformats.org/officeDocument/2006/relationships/image" Target="../media/image6180.png"/><Relationship Id="rId24" Type="http://schemas.openxmlformats.org/officeDocument/2006/relationships/customXml" Target="../ink/ink149.xml"/><Relationship Id="rId40" Type="http://schemas.openxmlformats.org/officeDocument/2006/relationships/customXml" Target="../ink/ink157.xml"/><Relationship Id="rId45" Type="http://schemas.openxmlformats.org/officeDocument/2006/relationships/image" Target="../media/image626.png"/><Relationship Id="rId66" Type="http://schemas.openxmlformats.org/officeDocument/2006/relationships/customXml" Target="../ink/ink170.xml"/><Relationship Id="rId87" Type="http://schemas.openxmlformats.org/officeDocument/2006/relationships/image" Target="../media/image647.png"/><Relationship Id="rId110" Type="http://schemas.openxmlformats.org/officeDocument/2006/relationships/customXml" Target="../ink/ink192.xml"/><Relationship Id="rId115" Type="http://schemas.openxmlformats.org/officeDocument/2006/relationships/image" Target="../media/image661.png"/><Relationship Id="rId131" Type="http://schemas.openxmlformats.org/officeDocument/2006/relationships/image" Target="../media/image669.png"/><Relationship Id="rId136" Type="http://schemas.openxmlformats.org/officeDocument/2006/relationships/customXml" Target="../ink/ink205.xml"/><Relationship Id="rId157" Type="http://schemas.openxmlformats.org/officeDocument/2006/relationships/image" Target="../media/image681.png"/><Relationship Id="rId61" Type="http://schemas.openxmlformats.org/officeDocument/2006/relationships/image" Target="../media/image634.png"/><Relationship Id="rId82" Type="http://schemas.openxmlformats.org/officeDocument/2006/relationships/customXml" Target="../ink/ink178.xml"/><Relationship Id="rId152" Type="http://schemas.openxmlformats.org/officeDocument/2006/relationships/customXml" Target="../ink/ink213.xml"/><Relationship Id="rId19" Type="http://schemas.openxmlformats.org/officeDocument/2006/relationships/image" Target="../media/image6130.png"/><Relationship Id="rId14" Type="http://schemas.openxmlformats.org/officeDocument/2006/relationships/customXml" Target="../ink/ink144.xml"/><Relationship Id="rId30" Type="http://schemas.openxmlformats.org/officeDocument/2006/relationships/customXml" Target="../ink/ink152.xml"/><Relationship Id="rId35" Type="http://schemas.openxmlformats.org/officeDocument/2006/relationships/image" Target="../media/image621.png"/><Relationship Id="rId56" Type="http://schemas.openxmlformats.org/officeDocument/2006/relationships/customXml" Target="../ink/ink165.xml"/><Relationship Id="rId77" Type="http://schemas.openxmlformats.org/officeDocument/2006/relationships/image" Target="../media/image642.png"/><Relationship Id="rId100" Type="http://schemas.openxmlformats.org/officeDocument/2006/relationships/customXml" Target="../ink/ink187.xml"/><Relationship Id="rId105" Type="http://schemas.openxmlformats.org/officeDocument/2006/relationships/image" Target="../media/image656.png"/><Relationship Id="rId126" Type="http://schemas.openxmlformats.org/officeDocument/2006/relationships/customXml" Target="../ink/ink200.xml"/><Relationship Id="rId147" Type="http://schemas.openxmlformats.org/officeDocument/2006/relationships/image" Target="../media/image676.png"/><Relationship Id="rId168" Type="http://schemas.openxmlformats.org/officeDocument/2006/relationships/customXml" Target="../ink/ink221.xml"/><Relationship Id="rId8" Type="http://schemas.openxmlformats.org/officeDocument/2006/relationships/customXml" Target="../ink/ink141.xml"/><Relationship Id="rId51" Type="http://schemas.openxmlformats.org/officeDocument/2006/relationships/image" Target="../media/image629.png"/><Relationship Id="rId72" Type="http://schemas.openxmlformats.org/officeDocument/2006/relationships/customXml" Target="../ink/ink173.xml"/><Relationship Id="rId93" Type="http://schemas.openxmlformats.org/officeDocument/2006/relationships/image" Target="../media/image650.png"/><Relationship Id="rId98" Type="http://schemas.openxmlformats.org/officeDocument/2006/relationships/customXml" Target="../ink/ink186.xml"/><Relationship Id="rId121" Type="http://schemas.openxmlformats.org/officeDocument/2006/relationships/image" Target="../media/image664.png"/><Relationship Id="rId142" Type="http://schemas.openxmlformats.org/officeDocument/2006/relationships/customXml" Target="../ink/ink208.xml"/><Relationship Id="rId163" Type="http://schemas.openxmlformats.org/officeDocument/2006/relationships/image" Target="../media/image684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6160.png"/><Relationship Id="rId46" Type="http://schemas.openxmlformats.org/officeDocument/2006/relationships/customXml" Target="../ink/ink160.xml"/><Relationship Id="rId67" Type="http://schemas.openxmlformats.org/officeDocument/2006/relationships/image" Target="../media/image637.png"/><Relationship Id="rId116" Type="http://schemas.openxmlformats.org/officeDocument/2006/relationships/customXml" Target="../ink/ink195.xml"/><Relationship Id="rId137" Type="http://schemas.openxmlformats.org/officeDocument/2006/relationships/image" Target="../media/image672.png"/><Relationship Id="rId158" Type="http://schemas.openxmlformats.org/officeDocument/2006/relationships/customXml" Target="../ink/ink216.xml"/><Relationship Id="rId20" Type="http://schemas.openxmlformats.org/officeDocument/2006/relationships/customXml" Target="../ink/ink147.xml"/><Relationship Id="rId41" Type="http://schemas.openxmlformats.org/officeDocument/2006/relationships/image" Target="../media/image624.png"/><Relationship Id="rId62" Type="http://schemas.openxmlformats.org/officeDocument/2006/relationships/customXml" Target="../ink/ink168.xml"/><Relationship Id="rId83" Type="http://schemas.openxmlformats.org/officeDocument/2006/relationships/image" Target="../media/image645.png"/><Relationship Id="rId88" Type="http://schemas.openxmlformats.org/officeDocument/2006/relationships/customXml" Target="../ink/ink181.xml"/><Relationship Id="rId111" Type="http://schemas.openxmlformats.org/officeDocument/2006/relationships/image" Target="../media/image659.png"/><Relationship Id="rId132" Type="http://schemas.openxmlformats.org/officeDocument/2006/relationships/customXml" Target="../ink/ink203.xml"/><Relationship Id="rId153" Type="http://schemas.openxmlformats.org/officeDocument/2006/relationships/image" Target="../media/image679.png"/><Relationship Id="rId15" Type="http://schemas.openxmlformats.org/officeDocument/2006/relationships/image" Target="../media/image6111.png"/><Relationship Id="rId36" Type="http://schemas.openxmlformats.org/officeDocument/2006/relationships/customXml" Target="../ink/ink155.xml"/><Relationship Id="rId57" Type="http://schemas.openxmlformats.org/officeDocument/2006/relationships/image" Target="../media/image632.png"/><Relationship Id="rId106" Type="http://schemas.openxmlformats.org/officeDocument/2006/relationships/customXml" Target="../ink/ink190.xml"/><Relationship Id="rId127" Type="http://schemas.openxmlformats.org/officeDocument/2006/relationships/image" Target="../media/image667.png"/><Relationship Id="rId10" Type="http://schemas.openxmlformats.org/officeDocument/2006/relationships/customXml" Target="../ink/ink142.xml"/><Relationship Id="rId31" Type="http://schemas.openxmlformats.org/officeDocument/2006/relationships/image" Target="../media/image6190.png"/><Relationship Id="rId52" Type="http://schemas.openxmlformats.org/officeDocument/2006/relationships/customXml" Target="../ink/ink163.xml"/><Relationship Id="rId73" Type="http://schemas.openxmlformats.org/officeDocument/2006/relationships/image" Target="../media/image640.png"/><Relationship Id="rId78" Type="http://schemas.openxmlformats.org/officeDocument/2006/relationships/customXml" Target="../ink/ink176.xml"/><Relationship Id="rId94" Type="http://schemas.openxmlformats.org/officeDocument/2006/relationships/customXml" Target="../ink/ink184.xml"/><Relationship Id="rId99" Type="http://schemas.openxmlformats.org/officeDocument/2006/relationships/image" Target="../media/image653.png"/><Relationship Id="rId101" Type="http://schemas.openxmlformats.org/officeDocument/2006/relationships/image" Target="../media/image654.png"/><Relationship Id="rId122" Type="http://schemas.openxmlformats.org/officeDocument/2006/relationships/customXml" Target="../ink/ink198.xml"/><Relationship Id="rId143" Type="http://schemas.openxmlformats.org/officeDocument/2006/relationships/image" Target="../media/image674.png"/><Relationship Id="rId148" Type="http://schemas.openxmlformats.org/officeDocument/2006/relationships/customXml" Target="../ink/ink211.xml"/><Relationship Id="rId164" Type="http://schemas.openxmlformats.org/officeDocument/2006/relationships/customXml" Target="../ink/ink219.xml"/><Relationship Id="rId169" Type="http://schemas.openxmlformats.org/officeDocument/2006/relationships/image" Target="../media/image687.png"/><Relationship Id="rId4" Type="http://schemas.openxmlformats.org/officeDocument/2006/relationships/customXml" Target="../ink/ink139.xml"/><Relationship Id="rId9" Type="http://schemas.openxmlformats.org/officeDocument/2006/relationships/image" Target="../media/image6080.png"/><Relationship Id="rId26" Type="http://schemas.openxmlformats.org/officeDocument/2006/relationships/customXml" Target="../ink/ink150.xml"/><Relationship Id="rId47" Type="http://schemas.openxmlformats.org/officeDocument/2006/relationships/image" Target="../media/image627.png"/><Relationship Id="rId68" Type="http://schemas.openxmlformats.org/officeDocument/2006/relationships/customXml" Target="../ink/ink171.xml"/><Relationship Id="rId89" Type="http://schemas.openxmlformats.org/officeDocument/2006/relationships/image" Target="../media/image648.png"/><Relationship Id="rId112" Type="http://schemas.openxmlformats.org/officeDocument/2006/relationships/customXml" Target="../ink/ink193.xml"/><Relationship Id="rId133" Type="http://schemas.openxmlformats.org/officeDocument/2006/relationships/image" Target="../media/image670.png"/><Relationship Id="rId154" Type="http://schemas.openxmlformats.org/officeDocument/2006/relationships/customXml" Target="../ink/ink214.xml"/><Relationship Id="rId16" Type="http://schemas.openxmlformats.org/officeDocument/2006/relationships/customXml" Target="../ink/ink145.xml"/><Relationship Id="rId37" Type="http://schemas.openxmlformats.org/officeDocument/2006/relationships/image" Target="../media/image622.png"/><Relationship Id="rId58" Type="http://schemas.openxmlformats.org/officeDocument/2006/relationships/customXml" Target="../ink/ink166.xml"/><Relationship Id="rId79" Type="http://schemas.openxmlformats.org/officeDocument/2006/relationships/image" Target="../media/image643.png"/><Relationship Id="rId102" Type="http://schemas.openxmlformats.org/officeDocument/2006/relationships/customXml" Target="../ink/ink188.xml"/><Relationship Id="rId123" Type="http://schemas.openxmlformats.org/officeDocument/2006/relationships/image" Target="../media/image665.png"/><Relationship Id="rId144" Type="http://schemas.openxmlformats.org/officeDocument/2006/relationships/customXml" Target="../ink/ink209.xml"/><Relationship Id="rId90" Type="http://schemas.openxmlformats.org/officeDocument/2006/relationships/customXml" Target="../ink/ink182.xml"/><Relationship Id="rId165" Type="http://schemas.openxmlformats.org/officeDocument/2006/relationships/image" Target="../media/image685.png"/><Relationship Id="rId27" Type="http://schemas.openxmlformats.org/officeDocument/2006/relationships/image" Target="../media/image6170.png"/><Relationship Id="rId48" Type="http://schemas.openxmlformats.org/officeDocument/2006/relationships/customXml" Target="../ink/ink161.xml"/><Relationship Id="rId69" Type="http://schemas.openxmlformats.org/officeDocument/2006/relationships/image" Target="../media/image638.png"/><Relationship Id="rId113" Type="http://schemas.openxmlformats.org/officeDocument/2006/relationships/image" Target="../media/image660.png"/><Relationship Id="rId134" Type="http://schemas.openxmlformats.org/officeDocument/2006/relationships/customXml" Target="../ink/ink204.xml"/><Relationship Id="rId80" Type="http://schemas.openxmlformats.org/officeDocument/2006/relationships/customXml" Target="../ink/ink177.xml"/><Relationship Id="rId155" Type="http://schemas.openxmlformats.org/officeDocument/2006/relationships/image" Target="../media/image680.png"/><Relationship Id="rId17" Type="http://schemas.openxmlformats.org/officeDocument/2006/relationships/image" Target="../media/image6120.png"/><Relationship Id="rId38" Type="http://schemas.openxmlformats.org/officeDocument/2006/relationships/customXml" Target="../ink/ink156.xml"/><Relationship Id="rId59" Type="http://schemas.openxmlformats.org/officeDocument/2006/relationships/image" Target="../media/image633.png"/><Relationship Id="rId103" Type="http://schemas.openxmlformats.org/officeDocument/2006/relationships/image" Target="../media/image655.png"/><Relationship Id="rId124" Type="http://schemas.openxmlformats.org/officeDocument/2006/relationships/customXml" Target="../ink/ink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2295597" y="2819400"/>
            <a:ext cx="45528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12B: Qubits and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Quantum Gates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47B48E-A36E-672A-F020-B240BCC8C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274"/>
    </mc:Choice>
    <mc:Fallback xmlns="">
      <p:transition advTm="33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DB8C3-8C98-69C6-E4BD-EC0D10E8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C3B9-A30B-B04F-A77F-C8729535F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FC57CAB-33CE-4C84-C286-9D41E228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42" y="-7732"/>
            <a:ext cx="79287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reason for this ‘mix’: </a:t>
            </a:r>
            <a:r>
              <a:rPr lang="en-US" altLang="en-US" sz="2700" dirty="0" err="1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</a:t>
            </a:r>
            <a:r>
              <a:rPr lang="en-US" altLang="en-US" sz="2700" baseline="-25000" dirty="0" err="1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z</a:t>
            </a: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US" altLang="en-US" sz="2700" dirty="0" err="1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</a:t>
            </a:r>
            <a:r>
              <a:rPr lang="en-US" altLang="en-US" sz="2700" baseline="-25000" dirty="0" err="1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is a new qubit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6005B7-9CB6-AC68-C405-32DB698EA349}"/>
              </a:ext>
            </a:extLst>
          </p:cNvPr>
          <p:cNvGrpSpPr/>
          <p:nvPr/>
        </p:nvGrpSpPr>
        <p:grpSpPr>
          <a:xfrm>
            <a:off x="1249029" y="992520"/>
            <a:ext cx="309240" cy="1287360"/>
            <a:chOff x="1249029" y="992520"/>
            <a:chExt cx="309240" cy="12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D5F517-4EAD-27B4-E0A3-9081C9475B51}"/>
                    </a:ext>
                  </a:extLst>
                </p14:cNvPr>
                <p14:cNvContentPartPr/>
                <p14:nvPr/>
              </p14:nvContentPartPr>
              <p14:xfrm>
                <a:off x="1249029" y="992520"/>
                <a:ext cx="277560" cy="1287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D5F517-4EAD-27B4-E0A3-9081C9475B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0389" y="983880"/>
                  <a:ext cx="295200" cy="13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0ADE52-CEC2-4B35-243C-E0F545FCC729}"/>
                    </a:ext>
                  </a:extLst>
                </p14:cNvPr>
                <p14:cNvContentPartPr/>
                <p14:nvPr/>
              </p14:nvContentPartPr>
              <p14:xfrm>
                <a:off x="1557909" y="1112400"/>
                <a:ext cx="360" cy="276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0ADE52-CEC2-4B35-243C-E0F545FCC7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9269" y="1103400"/>
                  <a:ext cx="1800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4D597F-787F-274A-96D4-49720CD95D26}"/>
                  </a:ext>
                </a:extLst>
              </p14:cNvPr>
              <p14:cNvContentPartPr/>
              <p14:nvPr/>
            </p14:nvContentPartPr>
            <p14:xfrm>
              <a:off x="1564029" y="1878840"/>
              <a:ext cx="184680" cy="247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4D597F-787F-274A-96D4-49720CD95D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5389" y="1870200"/>
                <a:ext cx="20232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55CE3AC-613A-2152-96C2-9C7581B702CE}"/>
              </a:ext>
            </a:extLst>
          </p:cNvPr>
          <p:cNvGrpSpPr/>
          <p:nvPr/>
        </p:nvGrpSpPr>
        <p:grpSpPr>
          <a:xfrm>
            <a:off x="2100429" y="994320"/>
            <a:ext cx="729000" cy="1175760"/>
            <a:chOff x="2100429" y="994320"/>
            <a:chExt cx="729000" cy="11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A62332-E6DE-2629-3D04-89F3124B6F85}"/>
                    </a:ext>
                  </a:extLst>
                </p14:cNvPr>
                <p14:cNvContentPartPr/>
                <p14:nvPr/>
              </p14:nvContentPartPr>
              <p14:xfrm>
                <a:off x="2167389" y="1121040"/>
                <a:ext cx="170640" cy="230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A62332-E6DE-2629-3D04-89F3124B6F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8389" y="1112400"/>
                  <a:ext cx="188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8FF098-0DFF-034A-DD2E-48227EA5A462}"/>
                    </a:ext>
                  </a:extLst>
                </p14:cNvPr>
                <p14:cNvContentPartPr/>
                <p14:nvPr/>
              </p14:nvContentPartPr>
              <p14:xfrm>
                <a:off x="2100429" y="1958040"/>
                <a:ext cx="20232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8FF098-0DFF-034A-DD2E-48227EA5A4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1429" y="1949040"/>
                  <a:ext cx="219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E383FD-6CC1-A910-9CA7-72BB81116629}"/>
                    </a:ext>
                  </a:extLst>
                </p14:cNvPr>
                <p14:cNvContentPartPr/>
                <p14:nvPr/>
              </p14:nvContentPartPr>
              <p14:xfrm>
                <a:off x="2446749" y="1794600"/>
                <a:ext cx="360" cy="299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E383FD-6CC1-A910-9CA7-72BB811166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38109" y="1785600"/>
                  <a:ext cx="18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89C23F-D23E-CEE1-2427-FAB99C6C6EE1}"/>
                    </a:ext>
                  </a:extLst>
                </p14:cNvPr>
                <p14:cNvContentPartPr/>
                <p14:nvPr/>
              </p14:nvContentPartPr>
              <p14:xfrm>
                <a:off x="2547909" y="994320"/>
                <a:ext cx="281520" cy="117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89C23F-D23E-CEE1-2427-FAB99C6C6E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8909" y="985680"/>
                  <a:ext cx="299160" cy="11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3136F7-05C4-067B-70D3-D8F8D5CC0472}"/>
                    </a:ext>
                  </a:extLst>
                </p14:cNvPr>
                <p14:cNvContentPartPr/>
                <p14:nvPr/>
              </p14:nvContentPartPr>
              <p14:xfrm>
                <a:off x="2200869" y="1111680"/>
                <a:ext cx="202680" cy="23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3136F7-05C4-067B-70D3-D8F8D5CC04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2229" y="1103040"/>
                  <a:ext cx="2203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D4FF7-9FD3-E4D1-F5CB-E3BE31C4CD4E}"/>
              </a:ext>
            </a:extLst>
          </p:cNvPr>
          <p:cNvGrpSpPr/>
          <p:nvPr/>
        </p:nvGrpSpPr>
        <p:grpSpPr>
          <a:xfrm>
            <a:off x="3110949" y="1434960"/>
            <a:ext cx="298440" cy="332640"/>
            <a:chOff x="3110949" y="1434960"/>
            <a:chExt cx="2984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44B11D-0F39-BF2D-3C4A-1F6153A17C25}"/>
                    </a:ext>
                  </a:extLst>
                </p14:cNvPr>
                <p14:cNvContentPartPr/>
                <p14:nvPr/>
              </p14:nvContentPartPr>
              <p14:xfrm>
                <a:off x="3110949" y="1589040"/>
                <a:ext cx="2984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44B11D-0F39-BF2D-3C4A-1F6153A17C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1949" y="1580040"/>
                  <a:ext cx="31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1E5EA4-46B9-D9FB-540F-688913E49D4F}"/>
                    </a:ext>
                  </a:extLst>
                </p14:cNvPr>
                <p14:cNvContentPartPr/>
                <p14:nvPr/>
              </p14:nvContentPartPr>
              <p14:xfrm>
                <a:off x="3272589" y="1434960"/>
                <a:ext cx="360" cy="33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1E5EA4-46B9-D9FB-540F-688913E49D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3949" y="1426320"/>
                  <a:ext cx="1800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DE082D-3F98-E480-8EDF-4DE7DCA4B161}"/>
              </a:ext>
            </a:extLst>
          </p:cNvPr>
          <p:cNvGrpSpPr/>
          <p:nvPr/>
        </p:nvGrpSpPr>
        <p:grpSpPr>
          <a:xfrm>
            <a:off x="3764709" y="931680"/>
            <a:ext cx="461880" cy="1279800"/>
            <a:chOff x="3764709" y="931680"/>
            <a:chExt cx="461880" cy="12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7BB4D2-3070-4A23-D36A-EFF2E771D0D4}"/>
                    </a:ext>
                  </a:extLst>
                </p14:cNvPr>
                <p14:cNvContentPartPr/>
                <p14:nvPr/>
              </p14:nvContentPartPr>
              <p14:xfrm>
                <a:off x="3764709" y="931680"/>
                <a:ext cx="305280" cy="127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7BB4D2-3070-4A23-D36A-EFF2E771D0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6069" y="923040"/>
                  <a:ext cx="322920" cy="12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269606-9C96-2DD5-1466-E080D44C116A}"/>
                    </a:ext>
                  </a:extLst>
                </p14:cNvPr>
                <p14:cNvContentPartPr/>
                <p14:nvPr/>
              </p14:nvContentPartPr>
              <p14:xfrm>
                <a:off x="4069989" y="1035000"/>
                <a:ext cx="156600" cy="18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269606-9C96-2DD5-1466-E080D44C11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60989" y="1026360"/>
                  <a:ext cx="1742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FF1A98-8E45-31F8-EE3D-38E8F4C4C954}"/>
                  </a:ext>
                </a:extLst>
              </p14:cNvPr>
              <p14:cNvContentPartPr/>
              <p14:nvPr/>
            </p14:nvContentPartPr>
            <p14:xfrm>
              <a:off x="4171869" y="1700280"/>
              <a:ext cx="360" cy="260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FF1A98-8E45-31F8-EE3D-38E8F4C4C95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63229" y="1691280"/>
                <a:ext cx="1800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87E6766-A68C-4AB9-7920-E6AA903D35FD}"/>
              </a:ext>
            </a:extLst>
          </p:cNvPr>
          <p:cNvGrpSpPr/>
          <p:nvPr/>
        </p:nvGrpSpPr>
        <p:grpSpPr>
          <a:xfrm>
            <a:off x="4654989" y="926280"/>
            <a:ext cx="603720" cy="1099080"/>
            <a:chOff x="4654989" y="926280"/>
            <a:chExt cx="603720" cy="10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0E1106-61D6-2025-4873-C534F505F699}"/>
                    </a:ext>
                  </a:extLst>
                </p14:cNvPr>
                <p14:cNvContentPartPr/>
                <p14:nvPr/>
              </p14:nvContentPartPr>
              <p14:xfrm>
                <a:off x="4744269" y="1038600"/>
                <a:ext cx="2880" cy="18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0E1106-61D6-2025-4873-C534F505F6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5269" y="1029960"/>
                  <a:ext cx="20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2DAD9C-BD44-B096-70E0-01197057D811}"/>
                    </a:ext>
                  </a:extLst>
                </p14:cNvPr>
                <p14:cNvContentPartPr/>
                <p14:nvPr/>
              </p14:nvContentPartPr>
              <p14:xfrm>
                <a:off x="4654989" y="1737000"/>
                <a:ext cx="160560" cy="23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2DAD9C-BD44-B096-70E0-01197057D8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5989" y="1728000"/>
                  <a:ext cx="178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3593CB-EA93-644B-105B-5A0F3F364120}"/>
                    </a:ext>
                  </a:extLst>
                </p14:cNvPr>
                <p14:cNvContentPartPr/>
                <p14:nvPr/>
              </p14:nvContentPartPr>
              <p14:xfrm>
                <a:off x="4996629" y="926280"/>
                <a:ext cx="262080" cy="109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3593CB-EA93-644B-105B-5A0F3F3641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7989" y="917280"/>
                  <a:ext cx="279720" cy="11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0A164D-17C2-D96D-6C1A-7920ECA7F153}"/>
              </a:ext>
            </a:extLst>
          </p:cNvPr>
          <p:cNvGrpSpPr/>
          <p:nvPr/>
        </p:nvGrpSpPr>
        <p:grpSpPr>
          <a:xfrm>
            <a:off x="5551389" y="1456920"/>
            <a:ext cx="270360" cy="107280"/>
            <a:chOff x="5551389" y="1456920"/>
            <a:chExt cx="27036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54442E-DAE3-5F6B-EA9F-2D19A126A151}"/>
                    </a:ext>
                  </a:extLst>
                </p14:cNvPr>
                <p14:cNvContentPartPr/>
                <p14:nvPr/>
              </p14:nvContentPartPr>
              <p14:xfrm>
                <a:off x="5551389" y="1456920"/>
                <a:ext cx="2149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54442E-DAE3-5F6B-EA9F-2D19A126A1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42749" y="1447920"/>
                  <a:ext cx="232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5B3BDC-28E5-2323-6298-4ECEE6659D40}"/>
                    </a:ext>
                  </a:extLst>
                </p14:cNvPr>
                <p14:cNvContentPartPr/>
                <p14:nvPr/>
              </p14:nvContentPartPr>
              <p14:xfrm>
                <a:off x="5560029" y="1563840"/>
                <a:ext cx="26172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5B3BDC-28E5-2323-6298-4ECEE6659D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1029" y="1555200"/>
                  <a:ext cx="279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37C94D-3425-74F2-049A-09F2E3D88EF3}"/>
              </a:ext>
            </a:extLst>
          </p:cNvPr>
          <p:cNvGrpSpPr/>
          <p:nvPr/>
        </p:nvGrpSpPr>
        <p:grpSpPr>
          <a:xfrm>
            <a:off x="6078429" y="1001160"/>
            <a:ext cx="310680" cy="1114920"/>
            <a:chOff x="6078429" y="1001160"/>
            <a:chExt cx="31068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41BF8E-5645-E749-16CD-0DCB23A4E807}"/>
                    </a:ext>
                  </a:extLst>
                </p14:cNvPr>
                <p14:cNvContentPartPr/>
                <p14:nvPr/>
              </p14:nvContentPartPr>
              <p14:xfrm>
                <a:off x="6078429" y="1001160"/>
                <a:ext cx="300960" cy="11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41BF8E-5645-E749-16CD-0DCB23A4E8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69429" y="992520"/>
                  <a:ext cx="31860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6B010D-9497-6799-8DE1-289D083F6638}"/>
                    </a:ext>
                  </a:extLst>
                </p14:cNvPr>
                <p14:cNvContentPartPr/>
                <p14:nvPr/>
              </p14:nvContentPartPr>
              <p14:xfrm>
                <a:off x="6388749" y="1072080"/>
                <a:ext cx="360" cy="24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6B010D-9497-6799-8DE1-289D083F66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0109" y="1063440"/>
                  <a:ext cx="1800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790E9B-2B11-3BC8-C836-E1771E0464B5}"/>
                  </a:ext>
                </a:extLst>
              </p14:cNvPr>
              <p14:cNvContentPartPr/>
              <p14:nvPr/>
            </p14:nvContentPartPr>
            <p14:xfrm>
              <a:off x="6423309" y="1707120"/>
              <a:ext cx="360" cy="26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790E9B-2B11-3BC8-C836-E1771E0464B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14669" y="1698120"/>
                <a:ext cx="1800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DEA1D58-1F82-C46B-4C3C-70713BEC02FE}"/>
              </a:ext>
            </a:extLst>
          </p:cNvPr>
          <p:cNvGrpSpPr/>
          <p:nvPr/>
        </p:nvGrpSpPr>
        <p:grpSpPr>
          <a:xfrm>
            <a:off x="6890949" y="884160"/>
            <a:ext cx="648000" cy="1231920"/>
            <a:chOff x="6890949" y="884160"/>
            <a:chExt cx="64800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575B87-D39D-B4CA-EC0A-EDE7EB944D56}"/>
                    </a:ext>
                  </a:extLst>
                </p14:cNvPr>
                <p14:cNvContentPartPr/>
                <p14:nvPr/>
              </p14:nvContentPartPr>
              <p14:xfrm>
                <a:off x="7049709" y="1021680"/>
                <a:ext cx="3240" cy="27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575B87-D39D-B4CA-EC0A-EDE7EB944D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40709" y="1012680"/>
                  <a:ext cx="20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3511B1-CD58-2B20-3C2E-89F73BC9A087}"/>
                    </a:ext>
                  </a:extLst>
                </p14:cNvPr>
                <p14:cNvContentPartPr/>
                <p14:nvPr/>
              </p14:nvContentPartPr>
              <p14:xfrm>
                <a:off x="6890949" y="1801800"/>
                <a:ext cx="238680" cy="2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3511B1-CD58-2B20-3C2E-89F73BC9A0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81949" y="1793160"/>
                  <a:ext cx="25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C2680D-E1D0-9503-FEFF-C954154301E6}"/>
                    </a:ext>
                  </a:extLst>
                </p14:cNvPr>
                <p14:cNvContentPartPr/>
                <p14:nvPr/>
              </p14:nvContentPartPr>
              <p14:xfrm>
                <a:off x="7198029" y="1705320"/>
                <a:ext cx="35280" cy="272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C2680D-E1D0-9503-FEFF-C954154301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89389" y="1696320"/>
                  <a:ext cx="52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8C2063-07D5-872A-5B90-43BE3FB1F1B4}"/>
                    </a:ext>
                  </a:extLst>
                </p14:cNvPr>
                <p14:cNvContentPartPr/>
                <p14:nvPr/>
              </p14:nvContentPartPr>
              <p14:xfrm>
                <a:off x="7146189" y="884160"/>
                <a:ext cx="392760" cy="123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8C2063-07D5-872A-5B90-43BE3FB1F1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37549" y="875520"/>
                  <a:ext cx="410400" cy="12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4B7B5AE-C7E6-9C52-CA67-D0008CAF4C12}"/>
              </a:ext>
            </a:extLst>
          </p:cNvPr>
          <p:cNvGrpSpPr/>
          <p:nvPr/>
        </p:nvGrpSpPr>
        <p:grpSpPr>
          <a:xfrm>
            <a:off x="5593149" y="2148480"/>
            <a:ext cx="492120" cy="645480"/>
            <a:chOff x="5593149" y="2148480"/>
            <a:chExt cx="49212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F6AAE5E-B206-1F5C-6048-68D96DD2A2EE}"/>
                    </a:ext>
                  </a:extLst>
                </p14:cNvPr>
                <p14:cNvContentPartPr/>
                <p14:nvPr/>
              </p14:nvContentPartPr>
              <p14:xfrm>
                <a:off x="5593869" y="2148480"/>
                <a:ext cx="491400" cy="604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F6AAE5E-B206-1F5C-6048-68D96DD2A2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84869" y="2139840"/>
                  <a:ext cx="5090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0F4218-A114-DA4B-0443-957A073F70B3}"/>
                    </a:ext>
                  </a:extLst>
                </p14:cNvPr>
                <p14:cNvContentPartPr/>
                <p14:nvPr/>
              </p14:nvContentPartPr>
              <p14:xfrm>
                <a:off x="5593149" y="2609280"/>
                <a:ext cx="144000" cy="18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0F4218-A114-DA4B-0443-957A073F70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84149" y="2600640"/>
                  <a:ext cx="16164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020CF7B-1A51-77D5-08A2-E29435AEA31C}"/>
                  </a:ext>
                </a:extLst>
              </p14:cNvPr>
              <p14:cNvContentPartPr/>
              <p14:nvPr/>
            </p14:nvContentPartPr>
            <p14:xfrm>
              <a:off x="5071509" y="5575985"/>
              <a:ext cx="953640" cy="830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020CF7B-1A51-77D5-08A2-E29435AEA31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62869" y="5567345"/>
                <a:ext cx="97128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B5ED090-7897-4568-0BFA-698BDA716CA0}"/>
                  </a:ext>
                </a:extLst>
              </p14:cNvPr>
              <p14:cNvContentPartPr/>
              <p14:nvPr/>
            </p14:nvContentPartPr>
            <p14:xfrm>
              <a:off x="5463189" y="6179345"/>
              <a:ext cx="865800" cy="515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B5ED090-7897-4568-0BFA-698BDA716CA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54189" y="6170705"/>
                <a:ext cx="8834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B9B5B6B-C3B4-B87C-D3C9-704B849CFC8C}"/>
                  </a:ext>
                </a:extLst>
              </p14:cNvPr>
              <p14:cNvContentPartPr/>
              <p14:nvPr/>
            </p14:nvContentPartPr>
            <p14:xfrm>
              <a:off x="5955309" y="3571145"/>
              <a:ext cx="201600" cy="200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B9B5B6B-C3B4-B87C-D3C9-704B849CFC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46309" y="3562145"/>
                <a:ext cx="219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014369-9BA7-580A-CD8B-C6DA652797E3}"/>
                  </a:ext>
                </a:extLst>
              </p14:cNvPr>
              <p14:cNvContentPartPr/>
              <p14:nvPr/>
            </p14:nvContentPartPr>
            <p14:xfrm>
              <a:off x="6046749" y="3643145"/>
              <a:ext cx="9360" cy="1844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014369-9BA7-580A-CD8B-C6DA652797E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7749" y="3634145"/>
                <a:ext cx="27000" cy="18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668052D-0768-000B-05B1-2D20FEC6FD4C}"/>
                  </a:ext>
                </a:extLst>
              </p14:cNvPr>
              <p14:cNvContentPartPr/>
              <p14:nvPr/>
            </p14:nvContentPartPr>
            <p14:xfrm>
              <a:off x="5794749" y="5459705"/>
              <a:ext cx="2197800" cy="41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668052D-0768-000B-05B1-2D20FEC6FD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86109" y="5450705"/>
                <a:ext cx="2215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706D613-8B9F-CB54-468C-78E066DB8E3F}"/>
                  </a:ext>
                </a:extLst>
              </p14:cNvPr>
              <p14:cNvContentPartPr/>
              <p14:nvPr/>
            </p14:nvContentPartPr>
            <p14:xfrm>
              <a:off x="7890669" y="5390225"/>
              <a:ext cx="147960" cy="207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706D613-8B9F-CB54-468C-78E066DB8E3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81669" y="5381585"/>
                <a:ext cx="165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9F5011-49A3-116B-D4DF-833291488299}"/>
                  </a:ext>
                </a:extLst>
              </p14:cNvPr>
              <p14:cNvContentPartPr/>
              <p14:nvPr/>
            </p14:nvContentPartPr>
            <p14:xfrm>
              <a:off x="8234469" y="5564465"/>
              <a:ext cx="263160" cy="173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9F5011-49A3-116B-D4DF-83329148829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5829" y="5555465"/>
                <a:ext cx="280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E9E9CE9-EBE7-735A-D428-E1F6D74E467E}"/>
                  </a:ext>
                </a:extLst>
              </p14:cNvPr>
              <p14:cNvContentPartPr/>
              <p14:nvPr/>
            </p14:nvContentPartPr>
            <p14:xfrm>
              <a:off x="8245989" y="5517665"/>
              <a:ext cx="176400" cy="184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E9E9CE9-EBE7-735A-D428-E1F6D74E46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37349" y="5508665"/>
                <a:ext cx="1940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96CEB-15E3-4F4F-677B-A08A87347470}"/>
                  </a:ext>
                </a:extLst>
              </p14:cNvPr>
              <p14:cNvContentPartPr/>
              <p14:nvPr/>
            </p14:nvContentPartPr>
            <p14:xfrm>
              <a:off x="5862789" y="3350825"/>
              <a:ext cx="263880" cy="201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96CEB-15E3-4F4F-677B-A08A8734747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53789" y="3341825"/>
                <a:ext cx="281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49E857D-F4F9-0349-E4BB-42CF808818D8}"/>
                  </a:ext>
                </a:extLst>
              </p14:cNvPr>
              <p14:cNvContentPartPr/>
              <p14:nvPr/>
            </p14:nvContentPartPr>
            <p14:xfrm>
              <a:off x="5898429" y="3382505"/>
              <a:ext cx="289800" cy="77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9E857D-F4F9-0349-E4BB-42CF808818D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89789" y="3373865"/>
                <a:ext cx="30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71DE600-1B29-F29F-4253-4412AEFA663A}"/>
                  </a:ext>
                </a:extLst>
              </p14:cNvPr>
              <p14:cNvContentPartPr/>
              <p14:nvPr/>
            </p14:nvContentPartPr>
            <p14:xfrm>
              <a:off x="7113789" y="4459265"/>
              <a:ext cx="361080" cy="3308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71DE600-1B29-F29F-4253-4412AEFA663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05149" y="4450265"/>
                <a:ext cx="37872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D3EEF32-D927-0EC1-6380-125CA5621F86}"/>
              </a:ext>
            </a:extLst>
          </p:cNvPr>
          <p:cNvGrpSpPr/>
          <p:nvPr/>
        </p:nvGrpSpPr>
        <p:grpSpPr>
          <a:xfrm>
            <a:off x="5145669" y="4736825"/>
            <a:ext cx="1849680" cy="1639440"/>
            <a:chOff x="5145669" y="4736825"/>
            <a:chExt cx="1849680" cy="16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013BB1-1CA9-5795-343B-EA8186745607}"/>
                    </a:ext>
                  </a:extLst>
                </p14:cNvPr>
                <p14:cNvContentPartPr/>
                <p14:nvPr/>
              </p14:nvContentPartPr>
              <p14:xfrm>
                <a:off x="5145669" y="5612705"/>
                <a:ext cx="891720" cy="763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013BB1-1CA9-5795-343B-EA81867456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36669" y="5604065"/>
                  <a:ext cx="90936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B7395E-BEFF-728A-F5CA-2920DC4CAB51}"/>
                    </a:ext>
                  </a:extLst>
                </p14:cNvPr>
                <p14:cNvContentPartPr/>
                <p14:nvPr/>
              </p14:nvContentPartPr>
              <p14:xfrm>
                <a:off x="6201189" y="5305265"/>
                <a:ext cx="47160" cy="56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B7395E-BEFF-728A-F5CA-2920DC4CAB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92549" y="5296625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2350AB-819D-BC89-5878-AD49BE88B030}"/>
                    </a:ext>
                  </a:extLst>
                </p14:cNvPr>
                <p14:cNvContentPartPr/>
                <p14:nvPr/>
              </p14:nvContentPartPr>
              <p14:xfrm>
                <a:off x="6356349" y="5137865"/>
                <a:ext cx="105480" cy="82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2350AB-819D-BC89-5878-AD49BE88B0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7709" y="5128865"/>
                  <a:ext cx="123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15A6834-34D3-44F7-A9DA-7E68275362F9}"/>
                    </a:ext>
                  </a:extLst>
                </p14:cNvPr>
                <p14:cNvContentPartPr/>
                <p14:nvPr/>
              </p14:nvContentPartPr>
              <p14:xfrm>
                <a:off x="6529509" y="4944185"/>
                <a:ext cx="136440" cy="137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15A6834-34D3-44F7-A9DA-7E68275362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20509" y="4935545"/>
                  <a:ext cx="154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A6806D-A614-056F-5697-5D3C51386068}"/>
                    </a:ext>
                  </a:extLst>
                </p14:cNvPr>
                <p14:cNvContentPartPr/>
                <p14:nvPr/>
              </p14:nvContentPartPr>
              <p14:xfrm>
                <a:off x="6759549" y="4850945"/>
                <a:ext cx="43920" cy="36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A6806D-A614-056F-5697-5D3C513860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50549" y="4842305"/>
                  <a:ext cx="6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0F2940-54F8-51F4-FB52-88AEEBC3FED2}"/>
                    </a:ext>
                  </a:extLst>
                </p14:cNvPr>
                <p14:cNvContentPartPr/>
                <p14:nvPr/>
              </p14:nvContentPartPr>
              <p14:xfrm>
                <a:off x="6200469" y="4861745"/>
                <a:ext cx="664920" cy="591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0F2940-54F8-51F4-FB52-88AEEBC3FE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91469" y="4852745"/>
                  <a:ext cx="68256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A1E33C-0B09-FEBD-49C0-956A1DAD8402}"/>
                    </a:ext>
                  </a:extLst>
                </p14:cNvPr>
                <p14:cNvContentPartPr/>
                <p14:nvPr/>
              </p14:nvContentPartPr>
              <p14:xfrm>
                <a:off x="6226389" y="4736825"/>
                <a:ext cx="768960" cy="621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A1E33C-0B09-FEBD-49C0-956A1DAD84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17389" y="4727825"/>
                  <a:ext cx="7866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39D621-E42C-3AC1-6BD8-852FB4CB1627}"/>
                    </a:ext>
                  </a:extLst>
                </p14:cNvPr>
                <p14:cNvContentPartPr/>
                <p14:nvPr/>
              </p14:nvContentPartPr>
              <p14:xfrm>
                <a:off x="6161229" y="4754465"/>
                <a:ext cx="797400" cy="68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39D621-E42C-3AC1-6BD8-852FB4CB16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2229" y="4745465"/>
                  <a:ext cx="815040" cy="70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6BB3BAF-E244-980A-17E5-7DCB4330F91A}"/>
              </a:ext>
            </a:extLst>
          </p:cNvPr>
          <p:cNvGrpSpPr/>
          <p:nvPr/>
        </p:nvGrpSpPr>
        <p:grpSpPr>
          <a:xfrm>
            <a:off x="362605" y="4093164"/>
            <a:ext cx="1148760" cy="1021680"/>
            <a:chOff x="374949" y="3644640"/>
            <a:chExt cx="1148760" cy="10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359788-DF70-A110-15A4-FB2A9E25E025}"/>
                    </a:ext>
                  </a:extLst>
                </p14:cNvPr>
                <p14:cNvContentPartPr/>
                <p14:nvPr/>
              </p14:nvContentPartPr>
              <p14:xfrm>
                <a:off x="526149" y="3769560"/>
                <a:ext cx="997560" cy="886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359788-DF70-A110-15A4-FB2A9E25E0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7509" y="3760560"/>
                  <a:ext cx="101520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F0DC92-B6CB-B3F7-EAE7-9A2CD7F80B44}"/>
                    </a:ext>
                  </a:extLst>
                </p14:cNvPr>
                <p14:cNvContentPartPr/>
                <p14:nvPr/>
              </p14:nvContentPartPr>
              <p14:xfrm>
                <a:off x="1373229" y="4442400"/>
                <a:ext cx="105480" cy="209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F0DC92-B6CB-B3F7-EAE7-9A2CD7F80B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64229" y="4433400"/>
                  <a:ext cx="123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D94252-DE31-A706-E1F2-5A4C009FD36E}"/>
                    </a:ext>
                  </a:extLst>
                </p14:cNvPr>
                <p14:cNvContentPartPr/>
                <p14:nvPr/>
              </p14:nvContentPartPr>
              <p14:xfrm>
                <a:off x="421389" y="3644640"/>
                <a:ext cx="239760" cy="274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D94252-DE31-A706-E1F2-5A4C009FD3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749" y="3636000"/>
                  <a:ext cx="257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1E6C09-BE95-85E6-B5C4-A8BEA1607A7E}"/>
                    </a:ext>
                  </a:extLst>
                </p14:cNvPr>
                <p14:cNvContentPartPr/>
                <p14:nvPr/>
              </p14:nvContentPartPr>
              <p14:xfrm>
                <a:off x="374949" y="4097880"/>
                <a:ext cx="252720" cy="56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1E6C09-BE95-85E6-B5C4-A8BEA1607A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5949" y="4088880"/>
                  <a:ext cx="27036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DEEB42F-1CD1-EEAB-E7C8-A739BF1494C6}"/>
              </a:ext>
            </a:extLst>
          </p:cNvPr>
          <p:cNvGrpSpPr/>
          <p:nvPr/>
        </p:nvGrpSpPr>
        <p:grpSpPr>
          <a:xfrm rot="18545680">
            <a:off x="-383572" y="4469905"/>
            <a:ext cx="1849680" cy="1639440"/>
            <a:chOff x="5145669" y="4736825"/>
            <a:chExt cx="1849680" cy="16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5B1195-B3CD-FF47-60C9-C148137FA821}"/>
                    </a:ext>
                  </a:extLst>
                </p14:cNvPr>
                <p14:cNvContentPartPr/>
                <p14:nvPr/>
              </p14:nvContentPartPr>
              <p14:xfrm>
                <a:off x="5145669" y="5612705"/>
                <a:ext cx="891720" cy="763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5B1195-B3CD-FF47-60C9-C148137FA8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36669" y="5604065"/>
                  <a:ext cx="90936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C48130B-BE23-F941-9D89-1D32877753C5}"/>
                    </a:ext>
                  </a:extLst>
                </p14:cNvPr>
                <p14:cNvContentPartPr/>
                <p14:nvPr/>
              </p14:nvContentPartPr>
              <p14:xfrm>
                <a:off x="6201189" y="5305265"/>
                <a:ext cx="47160" cy="56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C48130B-BE23-F941-9D89-1D32877753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92549" y="5296625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82D4F1-F807-EA51-382A-456833A027DE}"/>
                    </a:ext>
                  </a:extLst>
                </p14:cNvPr>
                <p14:cNvContentPartPr/>
                <p14:nvPr/>
              </p14:nvContentPartPr>
              <p14:xfrm>
                <a:off x="6356349" y="5137865"/>
                <a:ext cx="105480" cy="82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82D4F1-F807-EA51-382A-456833A027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7709" y="5128865"/>
                  <a:ext cx="123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072589B-3925-A5CA-DDE7-720C49C8184C}"/>
                    </a:ext>
                  </a:extLst>
                </p14:cNvPr>
                <p14:cNvContentPartPr/>
                <p14:nvPr/>
              </p14:nvContentPartPr>
              <p14:xfrm>
                <a:off x="6529509" y="4944185"/>
                <a:ext cx="136440" cy="137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072589B-3925-A5CA-DDE7-720C49C818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20509" y="4935545"/>
                  <a:ext cx="154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78F522-3ABE-5EA8-FC29-96D19F46820D}"/>
                    </a:ext>
                  </a:extLst>
                </p14:cNvPr>
                <p14:cNvContentPartPr/>
                <p14:nvPr/>
              </p14:nvContentPartPr>
              <p14:xfrm>
                <a:off x="6759549" y="4850945"/>
                <a:ext cx="43920" cy="3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78F522-3ABE-5EA8-FC29-96D19F4682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50549" y="4842305"/>
                  <a:ext cx="6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D609CA-1203-8A13-33BB-1311B419EB15}"/>
                    </a:ext>
                  </a:extLst>
                </p14:cNvPr>
                <p14:cNvContentPartPr/>
                <p14:nvPr/>
              </p14:nvContentPartPr>
              <p14:xfrm>
                <a:off x="6200469" y="4861745"/>
                <a:ext cx="664920" cy="591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D609CA-1203-8A13-33BB-1311B419EB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91469" y="4852745"/>
                  <a:ext cx="68256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82BFFC-09E4-497D-432E-45F592C54BA9}"/>
                    </a:ext>
                  </a:extLst>
                </p14:cNvPr>
                <p14:cNvContentPartPr/>
                <p14:nvPr/>
              </p14:nvContentPartPr>
              <p14:xfrm>
                <a:off x="6226389" y="4736825"/>
                <a:ext cx="768960" cy="62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82BFFC-09E4-497D-432E-45F592C54B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17389" y="4727825"/>
                  <a:ext cx="7866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C4C3D4-08B9-AF20-417E-5D01A09EAAAC}"/>
                    </a:ext>
                  </a:extLst>
                </p14:cNvPr>
                <p14:cNvContentPartPr/>
                <p14:nvPr/>
              </p14:nvContentPartPr>
              <p14:xfrm>
                <a:off x="6161229" y="4754465"/>
                <a:ext cx="797400" cy="68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C4C3D4-08B9-AF20-417E-5D01A09EAA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2229" y="4745465"/>
                  <a:ext cx="815040" cy="70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88BB942-52F3-9A27-03BB-E5E5727C1935}"/>
              </a:ext>
            </a:extLst>
          </p:cNvPr>
          <p:cNvGrpSpPr/>
          <p:nvPr/>
        </p:nvGrpSpPr>
        <p:grpSpPr>
          <a:xfrm rot="2459249">
            <a:off x="2459579" y="4173424"/>
            <a:ext cx="1849680" cy="1639440"/>
            <a:chOff x="5145669" y="4736825"/>
            <a:chExt cx="1849680" cy="16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40EE32-397B-2B26-88AF-DD5C6B63290A}"/>
                    </a:ext>
                  </a:extLst>
                </p14:cNvPr>
                <p14:cNvContentPartPr/>
                <p14:nvPr/>
              </p14:nvContentPartPr>
              <p14:xfrm>
                <a:off x="5145669" y="5612705"/>
                <a:ext cx="891720" cy="763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40EE32-397B-2B26-88AF-DD5C6B6329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36669" y="5604065"/>
                  <a:ext cx="90936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1441797-D44F-2DE9-0534-22D5CEB6D158}"/>
                    </a:ext>
                  </a:extLst>
                </p14:cNvPr>
                <p14:cNvContentPartPr/>
                <p14:nvPr/>
              </p14:nvContentPartPr>
              <p14:xfrm>
                <a:off x="6201189" y="5305265"/>
                <a:ext cx="47160" cy="5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1441797-D44F-2DE9-0534-22D5CEB6D1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92549" y="5296625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101711-A4A3-BE91-377A-FC82FD566357}"/>
                    </a:ext>
                  </a:extLst>
                </p14:cNvPr>
                <p14:cNvContentPartPr/>
                <p14:nvPr/>
              </p14:nvContentPartPr>
              <p14:xfrm>
                <a:off x="6356349" y="5137865"/>
                <a:ext cx="105480" cy="8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101711-A4A3-BE91-377A-FC82FD5663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7709" y="5128865"/>
                  <a:ext cx="123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B97FBB5-4D47-9CBD-46E6-7E1590D7465F}"/>
                    </a:ext>
                  </a:extLst>
                </p14:cNvPr>
                <p14:cNvContentPartPr/>
                <p14:nvPr/>
              </p14:nvContentPartPr>
              <p14:xfrm>
                <a:off x="6529509" y="4944185"/>
                <a:ext cx="136440" cy="137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B97FBB5-4D47-9CBD-46E6-7E1590D746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20509" y="4935545"/>
                  <a:ext cx="154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554D04-82FA-0FA2-891C-A0253F9A730F}"/>
                    </a:ext>
                  </a:extLst>
                </p14:cNvPr>
                <p14:cNvContentPartPr/>
                <p14:nvPr/>
              </p14:nvContentPartPr>
              <p14:xfrm>
                <a:off x="6759549" y="4850945"/>
                <a:ext cx="43920" cy="3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554D04-82FA-0FA2-891C-A0253F9A73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50549" y="4842305"/>
                  <a:ext cx="6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CD6C67-F119-3C84-F510-BF36B55D5811}"/>
                    </a:ext>
                  </a:extLst>
                </p14:cNvPr>
                <p14:cNvContentPartPr/>
                <p14:nvPr/>
              </p14:nvContentPartPr>
              <p14:xfrm>
                <a:off x="6200469" y="4861745"/>
                <a:ext cx="664920" cy="591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CD6C67-F119-3C84-F510-BF36B55D58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91469" y="4852745"/>
                  <a:ext cx="68256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B6EF1FF-F0E0-FB6B-1B93-213621807151}"/>
                    </a:ext>
                  </a:extLst>
                </p14:cNvPr>
                <p14:cNvContentPartPr/>
                <p14:nvPr/>
              </p14:nvContentPartPr>
              <p14:xfrm>
                <a:off x="6226389" y="4736825"/>
                <a:ext cx="768960" cy="621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B6EF1FF-F0E0-FB6B-1B93-2136218071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17389" y="4727825"/>
                  <a:ext cx="7866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1FC4ED-2DAC-D126-E6B7-30A969123626}"/>
                    </a:ext>
                  </a:extLst>
                </p14:cNvPr>
                <p14:cNvContentPartPr/>
                <p14:nvPr/>
              </p14:nvContentPartPr>
              <p14:xfrm>
                <a:off x="6161229" y="4754465"/>
                <a:ext cx="797400" cy="686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1FC4ED-2DAC-D126-E6B7-30A9691236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2229" y="4745465"/>
                  <a:ext cx="815040" cy="70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0BF694F-7ECF-CAD7-1B13-0DF50D5E8521}"/>
              </a:ext>
            </a:extLst>
          </p:cNvPr>
          <p:cNvGrpSpPr/>
          <p:nvPr/>
        </p:nvGrpSpPr>
        <p:grpSpPr>
          <a:xfrm>
            <a:off x="3182009" y="4040008"/>
            <a:ext cx="1148760" cy="1021680"/>
            <a:chOff x="374949" y="3644640"/>
            <a:chExt cx="1148760" cy="10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A63726-E969-A632-A647-1E9DA7D78961}"/>
                    </a:ext>
                  </a:extLst>
                </p14:cNvPr>
                <p14:cNvContentPartPr/>
                <p14:nvPr/>
              </p14:nvContentPartPr>
              <p14:xfrm>
                <a:off x="526149" y="3769560"/>
                <a:ext cx="997560" cy="886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A63726-E969-A632-A647-1E9DA7D789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7509" y="3760560"/>
                  <a:ext cx="101520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A7451D-8B5C-5C72-2E99-23AD294F0C02}"/>
                    </a:ext>
                  </a:extLst>
                </p14:cNvPr>
                <p14:cNvContentPartPr/>
                <p14:nvPr/>
              </p14:nvContentPartPr>
              <p14:xfrm>
                <a:off x="1373229" y="4442400"/>
                <a:ext cx="105480" cy="209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A7451D-8B5C-5C72-2E99-23AD294F0C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64229" y="4433400"/>
                  <a:ext cx="123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F3DF76-A783-2544-53B5-8FB2F645F316}"/>
                    </a:ext>
                  </a:extLst>
                </p14:cNvPr>
                <p14:cNvContentPartPr/>
                <p14:nvPr/>
              </p14:nvContentPartPr>
              <p14:xfrm>
                <a:off x="421389" y="3644640"/>
                <a:ext cx="239760" cy="27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F3DF76-A783-2544-53B5-8FB2F645F3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749" y="3636000"/>
                  <a:ext cx="257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10EFF5-8F3F-CEB2-62A7-EF7BAA4E0B73}"/>
                    </a:ext>
                  </a:extLst>
                </p14:cNvPr>
                <p14:cNvContentPartPr/>
                <p14:nvPr/>
              </p14:nvContentPartPr>
              <p14:xfrm>
                <a:off x="374949" y="4097880"/>
                <a:ext cx="252720" cy="568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10EFF5-8F3F-CEB2-62A7-EF7BAA4E0B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5949" y="4088880"/>
                  <a:ext cx="27036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83A4F2D-D3D1-6BA7-016A-4CFB21664A64}"/>
              </a:ext>
            </a:extLst>
          </p:cNvPr>
          <p:cNvGrpSpPr/>
          <p:nvPr/>
        </p:nvGrpSpPr>
        <p:grpSpPr>
          <a:xfrm>
            <a:off x="1588611" y="4069800"/>
            <a:ext cx="491760" cy="587520"/>
            <a:chOff x="1588611" y="4069800"/>
            <a:chExt cx="49176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6E012D-E4C7-1183-750B-360D0106752A}"/>
                    </a:ext>
                  </a:extLst>
                </p14:cNvPr>
                <p14:cNvContentPartPr/>
                <p14:nvPr/>
              </p14:nvContentPartPr>
              <p14:xfrm>
                <a:off x="1588611" y="4288320"/>
                <a:ext cx="491760" cy="64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6E012D-E4C7-1183-750B-360D010675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79611" y="4279320"/>
                  <a:ext cx="509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A1BAF6C-2DA3-3DBF-0C11-520040D995BE}"/>
                    </a:ext>
                  </a:extLst>
                </p14:cNvPr>
                <p14:cNvContentPartPr/>
                <p14:nvPr/>
              </p14:nvContentPartPr>
              <p14:xfrm>
                <a:off x="1824051" y="4069800"/>
                <a:ext cx="360" cy="587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A1BAF6C-2DA3-3DBF-0C11-520040D995B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15051" y="4060800"/>
                  <a:ext cx="18000" cy="60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D4FC5D8-61BC-8496-C7D3-99D89697B642}"/>
              </a:ext>
            </a:extLst>
          </p:cNvPr>
          <p:cNvGrpSpPr/>
          <p:nvPr/>
        </p:nvGrpSpPr>
        <p:grpSpPr>
          <a:xfrm>
            <a:off x="5342691" y="4455720"/>
            <a:ext cx="335880" cy="108720"/>
            <a:chOff x="5342691" y="4455720"/>
            <a:chExt cx="33588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8C2B34-5F7D-B072-21E1-7CE7B215CAC5}"/>
                    </a:ext>
                  </a:extLst>
                </p14:cNvPr>
                <p14:cNvContentPartPr/>
                <p14:nvPr/>
              </p14:nvContentPartPr>
              <p14:xfrm>
                <a:off x="5342691" y="4455720"/>
                <a:ext cx="335880" cy="2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8C2B34-5F7D-B072-21E1-7CE7B215CA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33691" y="4446720"/>
                  <a:ext cx="353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12760A-AD1A-354F-0FA8-5920C3738EBB}"/>
                    </a:ext>
                  </a:extLst>
                </p14:cNvPr>
                <p14:cNvContentPartPr/>
                <p14:nvPr/>
              </p14:nvContentPartPr>
              <p14:xfrm>
                <a:off x="5414331" y="4554000"/>
                <a:ext cx="221400" cy="10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12760A-AD1A-354F-0FA8-5920C3738E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5691" y="4545360"/>
                  <a:ext cx="2390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C6DB69-8FFC-DAF6-26AE-94CA7A8B45F2}"/>
                  </a:ext>
                </a:extLst>
              </p14:cNvPr>
              <p14:cNvContentPartPr/>
              <p14:nvPr/>
            </p14:nvContentPartPr>
            <p14:xfrm>
              <a:off x="6625121" y="4768812"/>
              <a:ext cx="339480" cy="10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C6DB69-8FFC-DAF6-26AE-94CA7A8B45F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589481" y="4732812"/>
                <a:ext cx="411120" cy="18144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71E643CB-4EFF-4CCD-EDC7-F04252A34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5269"/>
    </mc:Choice>
    <mc:Fallback xmlns="">
      <p:transition advClick="0" advTm="65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2057400" y="228600"/>
            <a:ext cx="4857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0000FF"/>
                </a:solidFill>
              </a:rPr>
              <a:t>Qubit</a:t>
            </a:r>
            <a:r>
              <a:rPr lang="en-US" sz="2800" dirty="0">
                <a:solidFill>
                  <a:srgbClr val="0000FF"/>
                </a:solidFill>
              </a:rPr>
              <a:t>: superposition of bits</a:t>
            </a:r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599" y="1905000"/>
            <a:ext cx="58421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ACB198-4108-C0C6-4C6B-C569C20E3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56"/>
    </mc:Choice>
    <mc:Fallback xmlns="">
      <p:transition spd="slow" advTm="61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385297" y="2590800"/>
            <a:ext cx="8135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0000FF"/>
                </a:solidFill>
              </a:rPr>
              <a:t>Can we define a gate for this?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CB8D9D-0100-EBB8-3531-E0B919E67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5"/>
    </mc:Choice>
    <mc:Fallback xmlns="">
      <p:transition spd="slow" advTm="8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895550" y="0"/>
            <a:ext cx="372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Gate Operations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69527" y="1030861"/>
            <a:ext cx="2693988" cy="939800"/>
            <a:chOff x="5952404" y="446434"/>
            <a:chExt cx="2200996" cy="940623"/>
          </a:xfrm>
        </p:grpSpPr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196736" y="916746"/>
              <a:ext cx="94062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5952404" y="891323"/>
              <a:ext cx="723722" cy="158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7667028" y="913568"/>
              <a:ext cx="486372" cy="158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240682" y="2094486"/>
            <a:ext cx="88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NOT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774552" y="1322961"/>
            <a:ext cx="334963" cy="304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3125291" y="954661"/>
            <a:ext cx="808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out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793084" y="941961"/>
            <a:ext cx="5148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in</a:t>
            </a:r>
          </a:p>
        </p:txBody>
      </p:sp>
      <p:cxnSp>
        <p:nvCxnSpPr>
          <p:cNvPr id="23" name="Straight Connector 22"/>
          <p:cNvCxnSpPr>
            <a:cxnSpLocks noChangeShapeType="1"/>
            <a:endCxn id="20" idx="2"/>
          </p:cNvCxnSpPr>
          <p:nvPr/>
        </p:nvCxnSpPr>
        <p:spPr bwMode="auto">
          <a:xfrm>
            <a:off x="1544240" y="1030861"/>
            <a:ext cx="1230312" cy="444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1544240" y="1462661"/>
            <a:ext cx="1241425" cy="508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761023" y="1424561"/>
            <a:ext cx="8382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599223" y="1424561"/>
            <a:ext cx="8382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61023" y="1424561"/>
            <a:ext cx="16764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761023" y="2262761"/>
            <a:ext cx="16764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5913544" y="157696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0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6806829" y="1576961"/>
            <a:ext cx="36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1</a:t>
            </a: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6404" y="2364361"/>
            <a:ext cx="36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6773969" y="236436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0</a:t>
            </a:r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5913155" y="751461"/>
            <a:ext cx="5148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in</a:t>
            </a: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6666593" y="738761"/>
            <a:ext cx="808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out</a:t>
            </a:r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2612941" y="2730841"/>
            <a:ext cx="46037" cy="15319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56564 h 1955251"/>
              <a:gd name="T4" fmla="*/ 0 w 334180"/>
              <a:gd name="T5" fmla="*/ 584966 h 1955251"/>
              <a:gd name="T6" fmla="*/ 1260 w 334180"/>
              <a:gd name="T7" fmla="*/ 882581 h 1955251"/>
              <a:gd name="T8" fmla="*/ 5984 w 334180"/>
              <a:gd name="T9" fmla="*/ 1200720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 flipH="1">
            <a:off x="3060469" y="2751478"/>
            <a:ext cx="46038" cy="15065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48038 h 1955251"/>
              <a:gd name="T4" fmla="*/ 0 w 334180"/>
              <a:gd name="T5" fmla="*/ 565526 h 1955251"/>
              <a:gd name="T6" fmla="*/ 1260 w 334180"/>
              <a:gd name="T7" fmla="*/ 853251 h 1955251"/>
              <a:gd name="T8" fmla="*/ 5983 w 334180"/>
              <a:gd name="T9" fmla="*/ 1160818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68"/>
          <p:cNvSpPr txBox="1">
            <a:spLocks noChangeArrowheads="1"/>
          </p:cNvSpPr>
          <p:nvPr/>
        </p:nvSpPr>
        <p:spPr bwMode="auto">
          <a:xfrm>
            <a:off x="2667262" y="2730841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1 </a:t>
            </a:r>
          </a:p>
        </p:txBody>
      </p:sp>
      <p:sp>
        <p:nvSpPr>
          <p:cNvPr id="41" name="TextBox 71"/>
          <p:cNvSpPr txBox="1">
            <a:spLocks noChangeArrowheads="1"/>
          </p:cNvSpPr>
          <p:nvPr/>
        </p:nvSpPr>
        <p:spPr bwMode="auto">
          <a:xfrm>
            <a:off x="2634835" y="3645241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0 </a:t>
            </a:r>
          </a:p>
        </p:txBody>
      </p:sp>
      <p:sp>
        <p:nvSpPr>
          <p:cNvPr id="43" name="TextBox 65"/>
          <p:cNvSpPr txBox="1">
            <a:spLocks noChangeArrowheads="1"/>
          </p:cNvSpPr>
          <p:nvPr/>
        </p:nvSpPr>
        <p:spPr bwMode="auto">
          <a:xfrm>
            <a:off x="3309585" y="3254715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= </a:t>
            </a:r>
          </a:p>
        </p:txBody>
      </p: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508314" y="2721315"/>
            <a:ext cx="46037" cy="15319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56564 h 1955251"/>
              <a:gd name="T4" fmla="*/ 0 w 334180"/>
              <a:gd name="T5" fmla="*/ 584966 h 1955251"/>
              <a:gd name="T6" fmla="*/ 1260 w 334180"/>
              <a:gd name="T7" fmla="*/ 882581 h 1955251"/>
              <a:gd name="T8" fmla="*/ 5984 w 334180"/>
              <a:gd name="T9" fmla="*/ 1200720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Freeform 51"/>
          <p:cNvSpPr>
            <a:spLocks noChangeArrowheads="1"/>
          </p:cNvSpPr>
          <p:nvPr/>
        </p:nvSpPr>
        <p:spPr bwMode="auto">
          <a:xfrm flipH="1">
            <a:off x="2459351" y="2721315"/>
            <a:ext cx="46038" cy="15065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48038 h 1955251"/>
              <a:gd name="T4" fmla="*/ 0 w 334180"/>
              <a:gd name="T5" fmla="*/ 565526 h 1955251"/>
              <a:gd name="T6" fmla="*/ 1260 w 334180"/>
              <a:gd name="T7" fmla="*/ 853251 h 1955251"/>
              <a:gd name="T8" fmla="*/ 5983 w 334180"/>
              <a:gd name="T9" fmla="*/ 1160818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Box 68"/>
          <p:cNvSpPr txBox="1">
            <a:spLocks noChangeArrowheads="1"/>
          </p:cNvSpPr>
          <p:nvPr/>
        </p:nvSpPr>
        <p:spPr bwMode="auto">
          <a:xfrm>
            <a:off x="646929" y="2721315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 </a:t>
            </a:r>
          </a:p>
        </p:txBody>
      </p:sp>
      <p:sp>
        <p:nvSpPr>
          <p:cNvPr id="54" name="TextBox 69"/>
          <p:cNvSpPr txBox="1">
            <a:spLocks noChangeArrowheads="1"/>
          </p:cNvSpPr>
          <p:nvPr/>
        </p:nvSpPr>
        <p:spPr bwMode="auto">
          <a:xfrm>
            <a:off x="1831716" y="2716552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1 </a:t>
            </a:r>
          </a:p>
        </p:txBody>
      </p:sp>
      <p:sp>
        <p:nvSpPr>
          <p:cNvPr id="55" name="TextBox 70"/>
          <p:cNvSpPr txBox="1">
            <a:spLocks noChangeArrowheads="1"/>
          </p:cNvSpPr>
          <p:nvPr/>
        </p:nvSpPr>
        <p:spPr bwMode="auto">
          <a:xfrm>
            <a:off x="1895939" y="363095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56" name="TextBox 71"/>
          <p:cNvSpPr txBox="1">
            <a:spLocks noChangeArrowheads="1"/>
          </p:cNvSpPr>
          <p:nvPr/>
        </p:nvSpPr>
        <p:spPr bwMode="auto">
          <a:xfrm>
            <a:off x="663955" y="3635715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1 </a:t>
            </a:r>
          </a:p>
        </p:txBody>
      </p:sp>
      <p:sp>
        <p:nvSpPr>
          <p:cNvPr id="57" name="Freeform 56"/>
          <p:cNvSpPr>
            <a:spLocks noChangeArrowheads="1"/>
          </p:cNvSpPr>
          <p:nvPr/>
        </p:nvSpPr>
        <p:spPr bwMode="auto">
          <a:xfrm>
            <a:off x="3860536" y="2726768"/>
            <a:ext cx="46037" cy="15319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56564 h 1955251"/>
              <a:gd name="T4" fmla="*/ 0 w 334180"/>
              <a:gd name="T5" fmla="*/ 584966 h 1955251"/>
              <a:gd name="T6" fmla="*/ 1260 w 334180"/>
              <a:gd name="T7" fmla="*/ 882581 h 1955251"/>
              <a:gd name="T8" fmla="*/ 5984 w 334180"/>
              <a:gd name="T9" fmla="*/ 1200720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Freeform 57"/>
          <p:cNvSpPr>
            <a:spLocks noChangeArrowheads="1"/>
          </p:cNvSpPr>
          <p:nvPr/>
        </p:nvSpPr>
        <p:spPr bwMode="auto">
          <a:xfrm flipH="1">
            <a:off x="4308064" y="2747405"/>
            <a:ext cx="46038" cy="15065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48038 h 1955251"/>
              <a:gd name="T4" fmla="*/ 0 w 334180"/>
              <a:gd name="T5" fmla="*/ 565526 h 1955251"/>
              <a:gd name="T6" fmla="*/ 1260 w 334180"/>
              <a:gd name="T7" fmla="*/ 853251 h 1955251"/>
              <a:gd name="T8" fmla="*/ 5983 w 334180"/>
              <a:gd name="T9" fmla="*/ 1160818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TextBox 68"/>
          <p:cNvSpPr txBox="1">
            <a:spLocks noChangeArrowheads="1"/>
          </p:cNvSpPr>
          <p:nvPr/>
        </p:nvSpPr>
        <p:spPr bwMode="auto">
          <a:xfrm>
            <a:off x="3865365" y="2726768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0 </a:t>
            </a:r>
          </a:p>
        </p:txBody>
      </p:sp>
      <p:sp>
        <p:nvSpPr>
          <p:cNvPr id="60" name="TextBox 71"/>
          <p:cNvSpPr txBox="1">
            <a:spLocks noChangeArrowheads="1"/>
          </p:cNvSpPr>
          <p:nvPr/>
        </p:nvSpPr>
        <p:spPr bwMode="auto">
          <a:xfrm>
            <a:off x="3931922" y="3641168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1 </a:t>
            </a:r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2606987" y="4807833"/>
            <a:ext cx="46037" cy="15319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56564 h 1955251"/>
              <a:gd name="T4" fmla="*/ 0 w 334180"/>
              <a:gd name="T5" fmla="*/ 584966 h 1955251"/>
              <a:gd name="T6" fmla="*/ 1260 w 334180"/>
              <a:gd name="T7" fmla="*/ 882581 h 1955251"/>
              <a:gd name="T8" fmla="*/ 5984 w 334180"/>
              <a:gd name="T9" fmla="*/ 1200720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Freeform 41"/>
          <p:cNvSpPr>
            <a:spLocks noChangeArrowheads="1"/>
          </p:cNvSpPr>
          <p:nvPr/>
        </p:nvSpPr>
        <p:spPr bwMode="auto">
          <a:xfrm flipH="1">
            <a:off x="3054515" y="4828470"/>
            <a:ext cx="46038" cy="15065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48038 h 1955251"/>
              <a:gd name="T4" fmla="*/ 0 w 334180"/>
              <a:gd name="T5" fmla="*/ 565526 h 1955251"/>
              <a:gd name="T6" fmla="*/ 1260 w 334180"/>
              <a:gd name="T7" fmla="*/ 853251 h 1955251"/>
              <a:gd name="T8" fmla="*/ 5983 w 334180"/>
              <a:gd name="T9" fmla="*/ 1160818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68"/>
          <p:cNvSpPr txBox="1">
            <a:spLocks noChangeArrowheads="1"/>
          </p:cNvSpPr>
          <p:nvPr/>
        </p:nvSpPr>
        <p:spPr bwMode="auto">
          <a:xfrm>
            <a:off x="2657501" y="480783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0</a:t>
            </a:r>
          </a:p>
        </p:txBody>
      </p:sp>
      <p:sp>
        <p:nvSpPr>
          <p:cNvPr id="45" name="TextBox 71"/>
          <p:cNvSpPr txBox="1">
            <a:spLocks noChangeArrowheads="1"/>
          </p:cNvSpPr>
          <p:nvPr/>
        </p:nvSpPr>
        <p:spPr bwMode="auto">
          <a:xfrm>
            <a:off x="2678373" y="5722233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1 </a:t>
            </a:r>
          </a:p>
        </p:txBody>
      </p:sp>
      <p:sp>
        <p:nvSpPr>
          <p:cNvPr id="46" name="TextBox 65"/>
          <p:cNvSpPr txBox="1">
            <a:spLocks noChangeArrowheads="1"/>
          </p:cNvSpPr>
          <p:nvPr/>
        </p:nvSpPr>
        <p:spPr bwMode="auto">
          <a:xfrm>
            <a:off x="3303631" y="5331707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= </a:t>
            </a:r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502360" y="4798307"/>
            <a:ext cx="46037" cy="15319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56564 h 1955251"/>
              <a:gd name="T4" fmla="*/ 0 w 334180"/>
              <a:gd name="T5" fmla="*/ 584966 h 1955251"/>
              <a:gd name="T6" fmla="*/ 1260 w 334180"/>
              <a:gd name="T7" fmla="*/ 882581 h 1955251"/>
              <a:gd name="T8" fmla="*/ 5984 w 334180"/>
              <a:gd name="T9" fmla="*/ 1200720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Freeform 47"/>
          <p:cNvSpPr>
            <a:spLocks noChangeArrowheads="1"/>
          </p:cNvSpPr>
          <p:nvPr/>
        </p:nvSpPr>
        <p:spPr bwMode="auto">
          <a:xfrm flipH="1">
            <a:off x="2453397" y="4798307"/>
            <a:ext cx="46038" cy="15065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48038 h 1955251"/>
              <a:gd name="T4" fmla="*/ 0 w 334180"/>
              <a:gd name="T5" fmla="*/ 565526 h 1955251"/>
              <a:gd name="T6" fmla="*/ 1260 w 334180"/>
              <a:gd name="T7" fmla="*/ 853251 h 1955251"/>
              <a:gd name="T8" fmla="*/ 5983 w 334180"/>
              <a:gd name="T9" fmla="*/ 1160818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68"/>
          <p:cNvSpPr txBox="1">
            <a:spLocks noChangeArrowheads="1"/>
          </p:cNvSpPr>
          <p:nvPr/>
        </p:nvSpPr>
        <p:spPr bwMode="auto">
          <a:xfrm>
            <a:off x="640975" y="4798307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 </a:t>
            </a:r>
          </a:p>
        </p:txBody>
      </p:sp>
      <p:sp>
        <p:nvSpPr>
          <p:cNvPr id="50" name="TextBox 69"/>
          <p:cNvSpPr txBox="1">
            <a:spLocks noChangeArrowheads="1"/>
          </p:cNvSpPr>
          <p:nvPr/>
        </p:nvSpPr>
        <p:spPr bwMode="auto">
          <a:xfrm>
            <a:off x="1825762" y="4793544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1 </a:t>
            </a:r>
          </a:p>
        </p:txBody>
      </p:sp>
      <p:sp>
        <p:nvSpPr>
          <p:cNvPr id="61" name="TextBox 70"/>
          <p:cNvSpPr txBox="1">
            <a:spLocks noChangeArrowheads="1"/>
          </p:cNvSpPr>
          <p:nvPr/>
        </p:nvSpPr>
        <p:spPr bwMode="auto">
          <a:xfrm>
            <a:off x="1889985" y="570794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62" name="TextBox 71"/>
          <p:cNvSpPr txBox="1">
            <a:spLocks noChangeArrowheads="1"/>
          </p:cNvSpPr>
          <p:nvPr/>
        </p:nvSpPr>
        <p:spPr bwMode="auto">
          <a:xfrm>
            <a:off x="658001" y="5712707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1 </a:t>
            </a:r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3854582" y="4803760"/>
            <a:ext cx="46037" cy="15319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56564 h 1955251"/>
              <a:gd name="T4" fmla="*/ 0 w 334180"/>
              <a:gd name="T5" fmla="*/ 584966 h 1955251"/>
              <a:gd name="T6" fmla="*/ 1260 w 334180"/>
              <a:gd name="T7" fmla="*/ 882581 h 1955251"/>
              <a:gd name="T8" fmla="*/ 5984 w 334180"/>
              <a:gd name="T9" fmla="*/ 1200720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Freeform 63"/>
          <p:cNvSpPr>
            <a:spLocks noChangeArrowheads="1"/>
          </p:cNvSpPr>
          <p:nvPr/>
        </p:nvSpPr>
        <p:spPr bwMode="auto">
          <a:xfrm flipH="1">
            <a:off x="4302110" y="4824397"/>
            <a:ext cx="46038" cy="1506537"/>
          </a:xfrm>
          <a:custGeom>
            <a:avLst/>
            <a:gdLst>
              <a:gd name="T0" fmla="*/ 6298 w 334180"/>
              <a:gd name="T1" fmla="*/ 0 h 1955251"/>
              <a:gd name="T2" fmla="*/ 1260 w 334180"/>
              <a:gd name="T3" fmla="*/ 248038 h 1955251"/>
              <a:gd name="T4" fmla="*/ 0 w 334180"/>
              <a:gd name="T5" fmla="*/ 565526 h 1955251"/>
              <a:gd name="T6" fmla="*/ 1260 w 334180"/>
              <a:gd name="T7" fmla="*/ 853251 h 1955251"/>
              <a:gd name="T8" fmla="*/ 5983 w 334180"/>
              <a:gd name="T9" fmla="*/ 1160818 h 1955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80"/>
              <a:gd name="T16" fmla="*/ 0 h 1955251"/>
              <a:gd name="T17" fmla="*/ 334180 w 334180"/>
              <a:gd name="T18" fmla="*/ 1955251 h 1955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80" h="1955251">
                <a:moveTo>
                  <a:pt x="334180" y="0"/>
                </a:moveTo>
                <a:cubicBezTo>
                  <a:pt x="228356" y="129514"/>
                  <a:pt x="122533" y="259029"/>
                  <a:pt x="66836" y="417789"/>
                </a:cubicBezTo>
                <a:cubicBezTo>
                  <a:pt x="11139" y="576549"/>
                  <a:pt x="0" y="782657"/>
                  <a:pt x="0" y="952558"/>
                </a:cubicBezTo>
                <a:cubicBezTo>
                  <a:pt x="0" y="1122459"/>
                  <a:pt x="13924" y="1270078"/>
                  <a:pt x="66836" y="1437193"/>
                </a:cubicBezTo>
                <a:cubicBezTo>
                  <a:pt x="119748" y="1604308"/>
                  <a:pt x="317471" y="1955251"/>
                  <a:pt x="317471" y="1955251"/>
                </a:cubicBezTo>
              </a:path>
            </a:pathLst>
          </a:cu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68"/>
          <p:cNvSpPr txBox="1">
            <a:spLocks noChangeArrowheads="1"/>
          </p:cNvSpPr>
          <p:nvPr/>
        </p:nvSpPr>
        <p:spPr bwMode="auto">
          <a:xfrm>
            <a:off x="3908903" y="4803760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1 </a:t>
            </a:r>
          </a:p>
        </p:txBody>
      </p:sp>
      <p:sp>
        <p:nvSpPr>
          <p:cNvPr id="66" name="TextBox 71"/>
          <p:cNvSpPr txBox="1">
            <a:spLocks noChangeArrowheads="1"/>
          </p:cNvSpPr>
          <p:nvPr/>
        </p:nvSpPr>
        <p:spPr bwMode="auto">
          <a:xfrm>
            <a:off x="3922161" y="571816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0327" y="4282244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  <a:latin typeface="Comic Sans MS"/>
                <a:cs typeface="Comic Sans MS"/>
              </a:rPr>
              <a:t>|0&gt;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31157" y="428770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  <a:latin typeface="Comic Sans MS"/>
                <a:cs typeface="Comic Sans MS"/>
              </a:rPr>
              <a:t>|1&gt;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46644" y="6344545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  <a:latin typeface="Comic Sans MS"/>
                <a:cs typeface="Comic Sans MS"/>
              </a:rPr>
              <a:t>|0&gt;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14094" y="633977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  <a:latin typeface="Comic Sans MS"/>
                <a:cs typeface="Comic Sans MS"/>
              </a:rPr>
              <a:t>|1&gt;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5E0401-201B-3CCE-BF60-71B88EDFF230}"/>
              </a:ext>
            </a:extLst>
          </p:cNvPr>
          <p:cNvGrpSpPr/>
          <p:nvPr/>
        </p:nvGrpSpPr>
        <p:grpSpPr>
          <a:xfrm>
            <a:off x="5756664" y="4054656"/>
            <a:ext cx="518040" cy="556920"/>
            <a:chOff x="5756664" y="4054656"/>
            <a:chExt cx="51804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6CE26B1-B516-7D03-F648-2AA32D20B47E}"/>
                    </a:ext>
                  </a:extLst>
                </p14:cNvPr>
                <p14:cNvContentPartPr/>
                <p14:nvPr/>
              </p14:nvContentPartPr>
              <p14:xfrm>
                <a:off x="5756664" y="4054656"/>
                <a:ext cx="389880" cy="387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6CE26B1-B516-7D03-F648-2AA32D20B4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48024" y="4045656"/>
                  <a:ext cx="407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33298C-BE92-520B-7197-A470C78475EE}"/>
                    </a:ext>
                  </a:extLst>
                </p14:cNvPr>
                <p14:cNvContentPartPr/>
                <p14:nvPr/>
              </p14:nvContentPartPr>
              <p14:xfrm>
                <a:off x="6087864" y="4438056"/>
                <a:ext cx="186840" cy="170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33298C-BE92-520B-7197-A470C78475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8864" y="4429416"/>
                  <a:ext cx="204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FFDD13-62F0-8CB2-E263-761073FC2B63}"/>
                    </a:ext>
                  </a:extLst>
                </p14:cNvPr>
                <p14:cNvContentPartPr/>
                <p14:nvPr/>
              </p14:nvContentPartPr>
              <p14:xfrm>
                <a:off x="6078504" y="4445976"/>
                <a:ext cx="186840" cy="165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FFDD13-62F0-8CB2-E263-761073FC2B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9504" y="4437336"/>
                  <a:ext cx="2044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766B61-1BE2-03C5-D0C2-E533D2CC9B62}"/>
                  </a:ext>
                </a:extLst>
              </p14:cNvPr>
              <p14:cNvContentPartPr/>
              <p14:nvPr/>
            </p14:nvContentPartPr>
            <p14:xfrm>
              <a:off x="6635424" y="4242936"/>
              <a:ext cx="379440" cy="26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766B61-1BE2-03C5-D0C2-E533D2CC9B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6424" y="4234296"/>
                <a:ext cx="39708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1FC0E36-1F97-6A17-FF54-43E0A8C482E4}"/>
              </a:ext>
            </a:extLst>
          </p:cNvPr>
          <p:cNvGrpSpPr/>
          <p:nvPr/>
        </p:nvGrpSpPr>
        <p:grpSpPr>
          <a:xfrm>
            <a:off x="7028904" y="4031256"/>
            <a:ext cx="730080" cy="482760"/>
            <a:chOff x="7028904" y="4031256"/>
            <a:chExt cx="73008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30719F-B5FD-427C-0F41-F87BC30822E9}"/>
                    </a:ext>
                  </a:extLst>
                </p14:cNvPr>
                <p14:cNvContentPartPr/>
                <p14:nvPr/>
              </p14:nvContentPartPr>
              <p14:xfrm>
                <a:off x="7028904" y="4031256"/>
                <a:ext cx="730080" cy="48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30719F-B5FD-427C-0F41-F87BC30822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20264" y="4022256"/>
                  <a:ext cx="7477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3379B6-6F92-0B20-0F1B-7E6EBDEB0861}"/>
                    </a:ext>
                  </a:extLst>
                </p14:cNvPr>
                <p14:cNvContentPartPr/>
                <p14:nvPr/>
              </p14:nvContentPartPr>
              <p14:xfrm>
                <a:off x="7550184" y="4280016"/>
                <a:ext cx="192240" cy="19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3379B6-6F92-0B20-0F1B-7E6EBDEB08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41184" y="4271376"/>
                  <a:ext cx="20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03B201-A91A-E68F-876C-6C08F4313CF6}"/>
                    </a:ext>
                  </a:extLst>
                </p14:cNvPr>
                <p14:cNvContentPartPr/>
                <p14:nvPr/>
              </p14:nvContentPartPr>
              <p14:xfrm>
                <a:off x="7455144" y="4126296"/>
                <a:ext cx="56880" cy="2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03B201-A91A-E68F-876C-6C08F4313C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46144" y="4117656"/>
                  <a:ext cx="74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716280-3E6D-DBAA-E2C7-A7ACFC5005A9}"/>
                    </a:ext>
                  </a:extLst>
                </p14:cNvPr>
                <p14:cNvContentPartPr/>
                <p14:nvPr/>
              </p14:nvContentPartPr>
              <p14:xfrm>
                <a:off x="7143744" y="4163736"/>
                <a:ext cx="227880" cy="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716280-3E6D-DBAA-E2C7-A7ACFC5005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35104" y="4155096"/>
                  <a:ext cx="2455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800CFD-3560-3A20-2438-B9E4E4447C78}"/>
              </a:ext>
            </a:extLst>
          </p:cNvPr>
          <p:cNvGrpSpPr/>
          <p:nvPr/>
        </p:nvGrpSpPr>
        <p:grpSpPr>
          <a:xfrm>
            <a:off x="5712568" y="5017670"/>
            <a:ext cx="1722960" cy="870480"/>
            <a:chOff x="5712568" y="5017670"/>
            <a:chExt cx="1722960" cy="8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40B9BB-7A8E-7038-4502-F7107FBB405D}"/>
                    </a:ext>
                  </a:extLst>
                </p14:cNvPr>
                <p14:cNvContentPartPr/>
                <p14:nvPr/>
              </p14:nvContentPartPr>
              <p14:xfrm>
                <a:off x="5712568" y="5185430"/>
                <a:ext cx="430920" cy="52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40B9BB-7A8E-7038-4502-F7107FBB40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03928" y="5176790"/>
                  <a:ext cx="4485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CE7EF2-A28B-B5F1-01F6-28D37EEEC0B8}"/>
                    </a:ext>
                  </a:extLst>
                </p14:cNvPr>
                <p14:cNvContentPartPr/>
                <p14:nvPr/>
              </p14:nvContentPartPr>
              <p14:xfrm>
                <a:off x="5741368" y="5243750"/>
                <a:ext cx="324000" cy="50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CE7EF2-A28B-B5F1-01F6-28D37EEEC0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32368" y="5234750"/>
                  <a:ext cx="3416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AE4CCE-BC42-6D61-2EF9-121DCA1EC827}"/>
                    </a:ext>
                  </a:extLst>
                </p14:cNvPr>
                <p14:cNvContentPartPr/>
                <p14:nvPr/>
              </p14:nvContentPartPr>
              <p14:xfrm>
                <a:off x="6278128" y="5385950"/>
                <a:ext cx="166680" cy="45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AE4CCE-BC42-6D61-2EF9-121DCA1EC8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9488" y="5377310"/>
                  <a:ext cx="184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476D6CA-CE9D-D3ED-7791-540142A8A45E}"/>
                    </a:ext>
                  </a:extLst>
                </p14:cNvPr>
                <p14:cNvContentPartPr/>
                <p14:nvPr/>
              </p14:nvContentPartPr>
              <p14:xfrm>
                <a:off x="6486208" y="5338790"/>
                <a:ext cx="226800" cy="54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476D6CA-CE9D-D3ED-7791-540142A8A4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77208" y="5329790"/>
                  <a:ext cx="2444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1F044F-34F4-5CD7-7ECB-9894AB3BF557}"/>
                    </a:ext>
                  </a:extLst>
                </p14:cNvPr>
                <p14:cNvContentPartPr/>
                <p14:nvPr/>
              </p14:nvContentPartPr>
              <p14:xfrm>
                <a:off x="6751168" y="5017670"/>
                <a:ext cx="684360" cy="511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1F044F-34F4-5CD7-7ECB-9894AB3BF5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2528" y="5008670"/>
                  <a:ext cx="7020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2987748-0EE2-0D84-01FB-58743B59E4EF}"/>
                    </a:ext>
                  </a:extLst>
                </p14:cNvPr>
                <p14:cNvContentPartPr/>
                <p14:nvPr/>
              </p14:nvContentPartPr>
              <p14:xfrm>
                <a:off x="6860608" y="5081750"/>
                <a:ext cx="509760" cy="18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2987748-0EE2-0D84-01FB-58743B59E4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51968" y="5073110"/>
                  <a:ext cx="527400" cy="206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6" name="Audio 75">
            <a:hlinkClick r:id="" action="ppaction://media"/>
            <a:extLst>
              <a:ext uri="{FF2B5EF4-FFF2-40B4-BE49-F238E27FC236}">
                <a16:creationId xmlns:a16="http://schemas.microsoft.com/office/drawing/2014/main" id="{87258E22-03A3-615E-6366-DD1C84E92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36"/>
    </mc:Choice>
    <mc:Fallback xmlns="">
      <p:transition spd="slow" advTm="23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865AC71-6CF2-3F3C-CDD8-714CCF1C4B67}"/>
              </a:ext>
            </a:extLst>
          </p:cNvPr>
          <p:cNvGrpSpPr/>
          <p:nvPr/>
        </p:nvGrpSpPr>
        <p:grpSpPr>
          <a:xfrm>
            <a:off x="1186138" y="1828800"/>
            <a:ext cx="6771724" cy="1939980"/>
            <a:chOff x="502498" y="145771"/>
            <a:chExt cx="6226560" cy="178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E9A870-C49E-DFEE-2EC2-A3E321372D86}"/>
                    </a:ext>
                  </a:extLst>
                </p14:cNvPr>
                <p14:cNvContentPartPr/>
                <p14:nvPr/>
              </p14:nvContentPartPr>
              <p14:xfrm>
                <a:off x="2505898" y="538171"/>
                <a:ext cx="360" cy="75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E9A870-C49E-DFEE-2EC2-A3E321372D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7258" y="529171"/>
                  <a:ext cx="1800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A0566D-6CA0-2B8A-5574-9DEC5C3BC394}"/>
                    </a:ext>
                  </a:extLst>
                </p14:cNvPr>
                <p14:cNvContentPartPr/>
                <p14:nvPr/>
              </p14:nvContentPartPr>
              <p14:xfrm>
                <a:off x="2426338" y="543931"/>
                <a:ext cx="928440" cy="72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A0566D-6CA0-2B8A-5574-9DEC5C3BC3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17338" y="535291"/>
                  <a:ext cx="94608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C746C2-A1F9-5F3B-0994-0CA0AD469BC0}"/>
                    </a:ext>
                  </a:extLst>
                </p14:cNvPr>
                <p14:cNvContentPartPr/>
                <p14:nvPr/>
              </p14:nvContentPartPr>
              <p14:xfrm>
                <a:off x="2768698" y="848131"/>
                <a:ext cx="360000" cy="318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C746C2-A1F9-5F3B-0994-0CA0AD469B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59698" y="839491"/>
                  <a:ext cx="377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8F083C-34B1-F94F-C776-DE3A7E0A1BB7}"/>
                    </a:ext>
                  </a:extLst>
                </p14:cNvPr>
                <p14:cNvContentPartPr/>
                <p14:nvPr/>
              </p14:nvContentPartPr>
              <p14:xfrm>
                <a:off x="2766898" y="867211"/>
                <a:ext cx="271440" cy="31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8F083C-34B1-F94F-C776-DE3A7E0A1B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8258" y="858211"/>
                  <a:ext cx="289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2599BF-96A3-B317-3CB3-127295919E77}"/>
                    </a:ext>
                  </a:extLst>
                </p14:cNvPr>
                <p14:cNvContentPartPr/>
                <p14:nvPr/>
              </p14:nvContentPartPr>
              <p14:xfrm>
                <a:off x="1243378" y="856411"/>
                <a:ext cx="1228680" cy="4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2599BF-96A3-B317-3CB3-127295919E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4378" y="847771"/>
                  <a:ext cx="1246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BA801B-8CFB-2DCB-7A8A-373E02A3BE52}"/>
                    </a:ext>
                  </a:extLst>
                </p14:cNvPr>
                <p14:cNvContentPartPr/>
                <p14:nvPr/>
              </p14:nvContentPartPr>
              <p14:xfrm>
                <a:off x="2316898" y="773611"/>
                <a:ext cx="101520" cy="19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BA801B-8CFB-2DCB-7A8A-373E02A3BE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08258" y="764611"/>
                  <a:ext cx="11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EBFC7B-CB42-AA3A-171A-FBC74B66FC09}"/>
                    </a:ext>
                  </a:extLst>
                </p14:cNvPr>
                <p14:cNvContentPartPr/>
                <p14:nvPr/>
              </p14:nvContentPartPr>
              <p14:xfrm>
                <a:off x="605818" y="380131"/>
                <a:ext cx="200160" cy="18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EBFC7B-CB42-AA3A-171A-FBC74B66FC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7178" y="371131"/>
                  <a:ext cx="217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AFE003-FCB6-DAFB-CACF-4DECBC727EC3}"/>
                    </a:ext>
                  </a:extLst>
                </p14:cNvPr>
                <p14:cNvContentPartPr/>
                <p14:nvPr/>
              </p14:nvContentPartPr>
              <p14:xfrm>
                <a:off x="869698" y="288331"/>
                <a:ext cx="360" cy="355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AFE003-FCB6-DAFB-CACF-4DECBC727E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0698" y="279331"/>
                  <a:ext cx="180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AAECD9-7DF5-28FB-4A2F-C2408C604CAD}"/>
                    </a:ext>
                  </a:extLst>
                </p14:cNvPr>
                <p14:cNvContentPartPr/>
                <p14:nvPr/>
              </p14:nvContentPartPr>
              <p14:xfrm>
                <a:off x="1009739" y="377251"/>
                <a:ext cx="108720" cy="149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AAECD9-7DF5-28FB-4A2F-C2408C604C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1478" y="368968"/>
                  <a:ext cx="124912" cy="165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7EF836-176E-8E43-6E89-BD3BB36BEC14}"/>
                    </a:ext>
                  </a:extLst>
                </p14:cNvPr>
                <p14:cNvContentPartPr/>
                <p14:nvPr/>
              </p14:nvContentPartPr>
              <p14:xfrm>
                <a:off x="1083178" y="253771"/>
                <a:ext cx="166680" cy="34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7EF836-176E-8E43-6E89-BD3BB36BEC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4538" y="245131"/>
                  <a:ext cx="184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E13CC9-82C8-8D2A-B479-989CE10E5C3D}"/>
                    </a:ext>
                  </a:extLst>
                </p14:cNvPr>
                <p14:cNvContentPartPr/>
                <p14:nvPr/>
              </p14:nvContentPartPr>
              <p14:xfrm>
                <a:off x="1363258" y="385171"/>
                <a:ext cx="6120" cy="18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E13CC9-82C8-8D2A-B479-989CE10E5C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54618" y="376531"/>
                  <a:ext cx="23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399177-5290-222F-C517-8C7BE2A5D4BA}"/>
                    </a:ext>
                  </a:extLst>
                </p14:cNvPr>
                <p14:cNvContentPartPr/>
                <p14:nvPr/>
              </p14:nvContentPartPr>
              <p14:xfrm>
                <a:off x="1278658" y="498211"/>
                <a:ext cx="178200" cy="2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399177-5290-222F-C517-8C7BE2A5D4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70018" y="489571"/>
                  <a:ext cx="195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1ED6F8-3D53-8E4C-A192-F020D1AF5529}"/>
                    </a:ext>
                  </a:extLst>
                </p14:cNvPr>
                <p14:cNvContentPartPr/>
                <p14:nvPr/>
              </p14:nvContentPartPr>
              <p14:xfrm>
                <a:off x="1577458" y="262051"/>
                <a:ext cx="93240" cy="34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1ED6F8-3D53-8E4C-A192-F020D1AF55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68458" y="253411"/>
                  <a:ext cx="110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2608ADE-9623-9C78-E892-26F964A225AE}"/>
                    </a:ext>
                  </a:extLst>
                </p14:cNvPr>
                <p14:cNvContentPartPr/>
                <p14:nvPr/>
              </p14:nvContentPartPr>
              <p14:xfrm>
                <a:off x="1772218" y="304891"/>
                <a:ext cx="360" cy="29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2608ADE-9623-9C78-E892-26F964A225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63218" y="295891"/>
                  <a:ext cx="18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F64FE3-8C7F-4034-8331-476AD7AB11A3}"/>
                    </a:ext>
                  </a:extLst>
                </p14:cNvPr>
                <p14:cNvContentPartPr/>
                <p14:nvPr/>
              </p14:nvContentPartPr>
              <p14:xfrm>
                <a:off x="1843241" y="368971"/>
                <a:ext cx="60480" cy="212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F64FE3-8C7F-4034-8331-476AD7AB11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34933" y="360688"/>
                  <a:ext cx="76763" cy="228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C5FFCD-D85F-0E4C-9D06-C4E8FD6FC539}"/>
                    </a:ext>
                  </a:extLst>
                </p14:cNvPr>
                <p14:cNvContentPartPr/>
                <p14:nvPr/>
              </p14:nvContentPartPr>
              <p14:xfrm>
                <a:off x="1905778" y="295891"/>
                <a:ext cx="162000" cy="29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C5FFCD-D85F-0E4C-9D06-C4E8FD6FC5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7513" y="287622"/>
                  <a:ext cx="178200" cy="313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847B30-5501-3E0D-9A53-54A9E4A2FFD5}"/>
                    </a:ext>
                  </a:extLst>
                </p14:cNvPr>
                <p14:cNvContentPartPr/>
                <p14:nvPr/>
              </p14:nvContentPartPr>
              <p14:xfrm>
                <a:off x="502498" y="1162771"/>
                <a:ext cx="97200" cy="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847B30-5501-3E0D-9A53-54A9E4A2FF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858" y="1153771"/>
                  <a:ext cx="114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A3598F-0D8F-54D5-7681-FEE2D92F4C8F}"/>
                    </a:ext>
                  </a:extLst>
                </p14:cNvPr>
                <p14:cNvContentPartPr/>
                <p14:nvPr/>
              </p14:nvContentPartPr>
              <p14:xfrm>
                <a:off x="533098" y="1276531"/>
                <a:ext cx="101520" cy="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A3598F-0D8F-54D5-7681-FEE2D92F4C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458" y="1267891"/>
                  <a:ext cx="119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FB79F6-90C6-9CCE-6C7D-23A7871B8D27}"/>
                    </a:ext>
                  </a:extLst>
                </p14:cNvPr>
                <p14:cNvContentPartPr/>
                <p14:nvPr/>
              </p14:nvContentPartPr>
              <p14:xfrm>
                <a:off x="971938" y="923011"/>
                <a:ext cx="133920" cy="686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FB79F6-90C6-9CCE-6C7D-23A7871B8D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2938" y="914371"/>
                  <a:ext cx="1515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0EF7A3-3C36-5303-3432-4ABDA04973A3}"/>
                    </a:ext>
                  </a:extLst>
                </p14:cNvPr>
                <p14:cNvContentPartPr/>
                <p14:nvPr/>
              </p14:nvContentPartPr>
              <p14:xfrm>
                <a:off x="1072738" y="1041811"/>
                <a:ext cx="168480" cy="17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0EF7A3-3C36-5303-3432-4ABDA04973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738" y="1033171"/>
                  <a:ext cx="186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015E25-CDD5-1570-B7C1-6588A5CF53A9}"/>
                    </a:ext>
                  </a:extLst>
                </p14:cNvPr>
                <p14:cNvContentPartPr/>
                <p14:nvPr/>
              </p14:nvContentPartPr>
              <p14:xfrm>
                <a:off x="1175338" y="1337731"/>
                <a:ext cx="126720" cy="43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015E25-CDD5-1570-B7C1-6588A5CF53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6338" y="1329091"/>
                  <a:ext cx="1443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7855C5-A475-FA54-5651-8B8EE0D0CAF7}"/>
                    </a:ext>
                  </a:extLst>
                </p14:cNvPr>
                <p14:cNvContentPartPr/>
                <p14:nvPr/>
              </p14:nvContentPartPr>
              <p14:xfrm>
                <a:off x="1380538" y="1092931"/>
                <a:ext cx="69840" cy="54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7855C5-A475-FA54-5651-8B8EE0D0CA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1898" y="1083931"/>
                  <a:ext cx="8748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5A6C14-3955-D20F-7734-68264C3D1C86}"/>
                    </a:ext>
                  </a:extLst>
                </p14:cNvPr>
                <p14:cNvContentPartPr/>
                <p14:nvPr/>
              </p14:nvContentPartPr>
              <p14:xfrm>
                <a:off x="2446858" y="1407211"/>
                <a:ext cx="246960" cy="52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5A6C14-3955-D20F-7734-68264C3D1C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7858" y="1398211"/>
                  <a:ext cx="2646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1D5174-516C-11A8-6B02-E7BDE22F471E}"/>
                    </a:ext>
                  </a:extLst>
                </p14:cNvPr>
                <p14:cNvContentPartPr/>
                <p14:nvPr/>
              </p14:nvContentPartPr>
              <p14:xfrm>
                <a:off x="2712898" y="1743811"/>
                <a:ext cx="7848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1D5174-516C-11A8-6B02-E7BDE22F47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04258" y="1734811"/>
                  <a:ext cx="9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EBD59B-F458-4735-D14E-AD58B665D04F}"/>
                    </a:ext>
                  </a:extLst>
                </p14:cNvPr>
                <p14:cNvContentPartPr/>
                <p14:nvPr/>
              </p14:nvContentPartPr>
              <p14:xfrm>
                <a:off x="2910538" y="1553011"/>
                <a:ext cx="435960" cy="23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EBD59B-F458-4735-D14E-AD58B665D0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1538" y="1544371"/>
                  <a:ext cx="453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6CC640-2659-C97B-83B1-5BD739E11213}"/>
                    </a:ext>
                  </a:extLst>
                </p14:cNvPr>
                <p14:cNvContentPartPr/>
                <p14:nvPr/>
              </p14:nvContentPartPr>
              <p14:xfrm>
                <a:off x="3375658" y="1524931"/>
                <a:ext cx="310680" cy="4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6CC640-2659-C97B-83B1-5BD739E112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6658" y="1516291"/>
                  <a:ext cx="328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4AE9F1-F38B-0044-F1AE-BE784B599C0E}"/>
                    </a:ext>
                  </a:extLst>
                </p14:cNvPr>
                <p14:cNvContentPartPr/>
                <p14:nvPr/>
              </p14:nvContentPartPr>
              <p14:xfrm>
                <a:off x="3556738" y="1524931"/>
                <a:ext cx="11880" cy="37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4AE9F1-F38B-0044-F1AE-BE784B599C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48098" y="1516291"/>
                  <a:ext cx="29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F365F0-BCE2-DFC3-AB7B-8DC1FC95970D}"/>
                    </a:ext>
                  </a:extLst>
                </p14:cNvPr>
                <p14:cNvContentPartPr/>
                <p14:nvPr/>
              </p14:nvContentPartPr>
              <p14:xfrm>
                <a:off x="3303298" y="926971"/>
                <a:ext cx="1387800" cy="1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F365F0-BCE2-DFC3-AB7B-8DC1FC95970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94658" y="917971"/>
                  <a:ext cx="1405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F6E78F-E91D-E02F-D978-277CF1F4C83B}"/>
                    </a:ext>
                  </a:extLst>
                </p14:cNvPr>
                <p14:cNvContentPartPr/>
                <p14:nvPr/>
              </p14:nvContentPartPr>
              <p14:xfrm>
                <a:off x="4324258" y="864331"/>
                <a:ext cx="92520" cy="175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F6E78F-E91D-E02F-D978-277CF1F4C8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5618" y="855691"/>
                  <a:ext cx="110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CABBB2-2693-A389-F56B-00748AE1FF6E}"/>
                    </a:ext>
                  </a:extLst>
                </p14:cNvPr>
                <p14:cNvContentPartPr/>
                <p14:nvPr/>
              </p14:nvContentPartPr>
              <p14:xfrm>
                <a:off x="3694618" y="233251"/>
                <a:ext cx="232560" cy="23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CABBB2-2693-A389-F56B-00748AE1FF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5618" y="224251"/>
                  <a:ext cx="250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9B63ED-80D9-5CBD-E3AC-2C0DFB50A854}"/>
                    </a:ext>
                  </a:extLst>
                </p14:cNvPr>
                <p14:cNvContentPartPr/>
                <p14:nvPr/>
              </p14:nvContentPartPr>
              <p14:xfrm>
                <a:off x="4027978" y="157291"/>
                <a:ext cx="2880" cy="31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9B63ED-80D9-5CBD-E3AC-2C0DFB50A8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9338" y="148651"/>
                  <a:ext cx="20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B1F146-A454-5791-88F0-137C5C2267F7}"/>
                    </a:ext>
                  </a:extLst>
                </p14:cNvPr>
                <p14:cNvContentPartPr/>
                <p14:nvPr/>
              </p14:nvContentPartPr>
              <p14:xfrm>
                <a:off x="4180978" y="217600"/>
                <a:ext cx="5760" cy="227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B1F146-A454-5791-88F0-137C5C2267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72507" y="209333"/>
                  <a:ext cx="22362" cy="2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D400A3-5A25-0F2A-D958-A3C5A0FE7F20}"/>
                    </a:ext>
                  </a:extLst>
                </p14:cNvPr>
                <p14:cNvContentPartPr/>
                <p14:nvPr/>
              </p14:nvContentPartPr>
              <p14:xfrm>
                <a:off x="4199698" y="145771"/>
                <a:ext cx="179640" cy="277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D400A3-5A25-0F2A-D958-A3C5A0FE7F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0698" y="136771"/>
                  <a:ext cx="197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7984EB-BACC-BD26-0E28-BB2A5079E899}"/>
                    </a:ext>
                  </a:extLst>
                </p14:cNvPr>
                <p14:cNvContentPartPr/>
                <p14:nvPr/>
              </p14:nvContentPartPr>
              <p14:xfrm>
                <a:off x="4532338" y="201211"/>
                <a:ext cx="5760" cy="28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7984EB-BACC-BD26-0E28-BB2A5079E8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23698" y="192211"/>
                  <a:ext cx="23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E38209-35F2-90A8-BB40-7E5F8F3805CB}"/>
                    </a:ext>
                  </a:extLst>
                </p14:cNvPr>
                <p14:cNvContentPartPr/>
                <p14:nvPr/>
              </p14:nvContentPartPr>
              <p14:xfrm>
                <a:off x="4408858" y="391651"/>
                <a:ext cx="252360" cy="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E38209-35F2-90A8-BB40-7E5F8F3805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00218" y="383011"/>
                  <a:ext cx="270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E17F1D-802E-7A3D-EDA2-38283C4AB923}"/>
                    </a:ext>
                  </a:extLst>
                </p14:cNvPr>
                <p14:cNvContentPartPr/>
                <p14:nvPr/>
              </p14:nvContentPartPr>
              <p14:xfrm>
                <a:off x="4809898" y="247291"/>
                <a:ext cx="113040" cy="41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E17F1D-802E-7A3D-EDA2-38283C4AB9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00898" y="238291"/>
                  <a:ext cx="1306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8A878D-181C-7EB6-E47E-FB7A0421CC54}"/>
                    </a:ext>
                  </a:extLst>
                </p14:cNvPr>
                <p14:cNvContentPartPr/>
                <p14:nvPr/>
              </p14:nvContentPartPr>
              <p14:xfrm>
                <a:off x="5093218" y="159451"/>
                <a:ext cx="6120" cy="40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8A878D-181C-7EB6-E47E-FB7A0421CC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84218" y="150811"/>
                  <a:ext cx="23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BD9F29-3CF5-FEE4-1BC2-4582A8BEF6C6}"/>
                    </a:ext>
                  </a:extLst>
                </p14:cNvPr>
                <p14:cNvContentPartPr/>
                <p14:nvPr/>
              </p14:nvContentPartPr>
              <p14:xfrm>
                <a:off x="5224437" y="254131"/>
                <a:ext cx="102240" cy="12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BD9F29-3CF5-FEE4-1BC2-4582A8BEF6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16138" y="245857"/>
                  <a:ext cx="118505" cy="139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DDFFB93-541C-342C-BF23-63DA4D1D3A88}"/>
                    </a:ext>
                  </a:extLst>
                </p14:cNvPr>
                <p14:cNvContentPartPr/>
                <p14:nvPr/>
              </p14:nvContentPartPr>
              <p14:xfrm>
                <a:off x="5436658" y="210931"/>
                <a:ext cx="106560" cy="259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DDFFB93-541C-342C-BF23-63DA4D1D3A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27658" y="202291"/>
                  <a:ext cx="124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E0C3F78-DDBD-2BF1-F9B4-3E319BFDA3DE}"/>
                    </a:ext>
                  </a:extLst>
                </p14:cNvPr>
                <p14:cNvContentPartPr/>
                <p14:nvPr/>
              </p14:nvContentPartPr>
              <p14:xfrm>
                <a:off x="5746978" y="317491"/>
                <a:ext cx="63720" cy="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E0C3F78-DDBD-2BF1-F9B4-3E319BFDA3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37978" y="308851"/>
                  <a:ext cx="8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74ED5C-79CF-4192-B6B4-07AD0F892026}"/>
                    </a:ext>
                  </a:extLst>
                </p14:cNvPr>
                <p14:cNvContentPartPr/>
                <p14:nvPr/>
              </p14:nvContentPartPr>
              <p14:xfrm>
                <a:off x="5774338" y="397411"/>
                <a:ext cx="28440" cy="2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74ED5C-79CF-4192-B6B4-07AD0F8920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65338" y="388411"/>
                  <a:ext cx="46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CF819B-C229-F497-FCE0-6DC8EAB0A7FD}"/>
                    </a:ext>
                  </a:extLst>
                </p14:cNvPr>
                <p14:cNvContentPartPr/>
                <p14:nvPr/>
              </p14:nvContentPartPr>
              <p14:xfrm>
                <a:off x="5974498" y="204811"/>
                <a:ext cx="187200" cy="119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CF819B-C229-F497-FCE0-6DC8EAB0A7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65498" y="196171"/>
                  <a:ext cx="204840" cy="12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5A45C85-535A-4330-C40B-A745CBE31DF7}"/>
                    </a:ext>
                  </a:extLst>
                </p14:cNvPr>
                <p14:cNvContentPartPr/>
                <p14:nvPr/>
              </p14:nvContentPartPr>
              <p14:xfrm>
                <a:off x="6234778" y="304171"/>
                <a:ext cx="104760" cy="60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5A45C85-535A-4330-C40B-A745CBE31D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25778" y="295171"/>
                  <a:ext cx="12240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72DF8A-16E2-BAB5-7FEE-EC1B9E352136}"/>
                    </a:ext>
                  </a:extLst>
                </p14:cNvPr>
                <p14:cNvContentPartPr/>
                <p14:nvPr/>
              </p14:nvContentPartPr>
              <p14:xfrm>
                <a:off x="6187258" y="996451"/>
                <a:ext cx="289800" cy="30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72DF8A-16E2-BAB5-7FEE-EC1B9E3521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78618" y="987811"/>
                  <a:ext cx="307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11A53E-4D8D-D558-90BA-472988D1A021}"/>
                    </a:ext>
                  </a:extLst>
                </p14:cNvPr>
                <p14:cNvContentPartPr/>
                <p14:nvPr/>
              </p14:nvContentPartPr>
              <p14:xfrm>
                <a:off x="6483898" y="260611"/>
                <a:ext cx="245160" cy="116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11A53E-4D8D-D558-90BA-472988D1A0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75258" y="251971"/>
                  <a:ext cx="262800" cy="118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D92A724A-A759-8962-3BD4-1301B2C6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538" y="0"/>
            <a:ext cx="331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Quantum NOT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9D995-9155-07D5-3A30-F6A55CF8EFED}"/>
              </a:ext>
            </a:extLst>
          </p:cNvPr>
          <p:cNvGrpSpPr/>
          <p:nvPr/>
        </p:nvGrpSpPr>
        <p:grpSpPr>
          <a:xfrm>
            <a:off x="3817352" y="4042710"/>
            <a:ext cx="541800" cy="812880"/>
            <a:chOff x="3625880" y="4672920"/>
            <a:chExt cx="54180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DBFF50-33F2-1737-12C1-08A25A8089D9}"/>
                    </a:ext>
                  </a:extLst>
                </p14:cNvPr>
                <p14:cNvContentPartPr/>
                <p14:nvPr/>
              </p14:nvContentPartPr>
              <p14:xfrm>
                <a:off x="3625880" y="4672920"/>
                <a:ext cx="410040" cy="56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DBFF50-33F2-1737-12C1-08A25A8089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7240" y="4664280"/>
                  <a:ext cx="4276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5F311C-A89D-7A0D-C89D-C468E520ED7A}"/>
                    </a:ext>
                  </a:extLst>
                </p14:cNvPr>
                <p14:cNvContentPartPr/>
                <p14:nvPr/>
              </p14:nvContentPartPr>
              <p14:xfrm>
                <a:off x="3983720" y="5222640"/>
                <a:ext cx="183960" cy="18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5F311C-A89D-7A0D-C89D-C468E520ED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74720" y="5213640"/>
                  <a:ext cx="201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CD2525-009F-B06C-F8E2-1173B9735E86}"/>
                    </a:ext>
                  </a:extLst>
                </p14:cNvPr>
                <p14:cNvContentPartPr/>
                <p14:nvPr/>
              </p14:nvContentPartPr>
              <p14:xfrm>
                <a:off x="3911000" y="5218680"/>
                <a:ext cx="248760" cy="26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CD2525-009F-B06C-F8E2-1173B9735E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02000" y="5209680"/>
                  <a:ext cx="266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E6C393-316D-AB63-8124-FF99939C5561}"/>
                    </a:ext>
                  </a:extLst>
                </p14:cNvPr>
                <p14:cNvContentPartPr/>
                <p14:nvPr/>
              </p14:nvContentPartPr>
              <p14:xfrm>
                <a:off x="3633800" y="4858680"/>
                <a:ext cx="7920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E6C393-316D-AB63-8124-FF99939C55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24800" y="4849680"/>
                  <a:ext cx="9684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9" name="Audio 48">
            <a:hlinkClick r:id="" action="ppaction://media"/>
            <a:extLst>
              <a:ext uri="{FF2B5EF4-FFF2-40B4-BE49-F238E27FC236}">
                <a16:creationId xmlns:a16="http://schemas.microsoft.com/office/drawing/2014/main" id="{5CDEC80F-4276-0B3C-BCAB-DC498FA97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218"/>
    </mc:Choice>
    <mc:Fallback xmlns="">
      <p:transition advTm="16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92A724A-A759-8962-3BD4-1301B2C6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636" y="0"/>
            <a:ext cx="5987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To realize a Quantum NOT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223D2E-D5CE-3158-EA3D-16ADA2E3F0BA}"/>
              </a:ext>
            </a:extLst>
          </p:cNvPr>
          <p:cNvGrpSpPr/>
          <p:nvPr/>
        </p:nvGrpSpPr>
        <p:grpSpPr>
          <a:xfrm>
            <a:off x="495749" y="851880"/>
            <a:ext cx="1796040" cy="1697400"/>
            <a:chOff x="5939240" y="3391320"/>
            <a:chExt cx="1796040" cy="16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41DFFD7-49E6-5AC0-B7D9-C6EB30C4EA0A}"/>
                    </a:ext>
                  </a:extLst>
                </p14:cNvPr>
                <p14:cNvContentPartPr/>
                <p14:nvPr/>
              </p14:nvContentPartPr>
              <p14:xfrm>
                <a:off x="5953640" y="4184040"/>
                <a:ext cx="38520" cy="470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41DFFD7-49E6-5AC0-B7D9-C6EB30C4EA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4640" y="4175400"/>
                  <a:ext cx="561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6FFC3C-FBDF-2886-4E04-42F5D785A2E9}"/>
                    </a:ext>
                  </a:extLst>
                </p14:cNvPr>
                <p14:cNvContentPartPr/>
                <p14:nvPr/>
              </p14:nvContentPartPr>
              <p14:xfrm>
                <a:off x="5939240" y="4198440"/>
                <a:ext cx="320040" cy="692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6FFC3C-FBDF-2886-4E04-42F5D785A2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0600" y="4189440"/>
                  <a:ext cx="33768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B922BC-CF35-BC5B-2E7D-DE7A533AC2BA}"/>
                    </a:ext>
                  </a:extLst>
                </p14:cNvPr>
                <p14:cNvContentPartPr/>
                <p14:nvPr/>
              </p14:nvContentPartPr>
              <p14:xfrm>
                <a:off x="5943920" y="4170720"/>
                <a:ext cx="802800" cy="9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B922BC-CF35-BC5B-2E7D-DE7A533AC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35280" y="4162080"/>
                  <a:ext cx="820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1A824A-D6B4-7B0E-0F9C-E81F1F15C5EA}"/>
                    </a:ext>
                  </a:extLst>
                </p14:cNvPr>
                <p14:cNvContentPartPr/>
                <p14:nvPr/>
              </p14:nvContentPartPr>
              <p14:xfrm>
                <a:off x="6253520" y="4294560"/>
                <a:ext cx="518400" cy="595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1A824A-D6B4-7B0E-0F9C-E81F1F15C5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44880" y="4285920"/>
                  <a:ext cx="53604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1E48A1-5116-7444-7B28-E274778C3A16}"/>
                    </a:ext>
                  </a:extLst>
                </p14:cNvPr>
                <p14:cNvContentPartPr/>
                <p14:nvPr/>
              </p14:nvContentPartPr>
              <p14:xfrm>
                <a:off x="6811880" y="4527480"/>
                <a:ext cx="548280" cy="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1E48A1-5116-7444-7B28-E274778C3A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03240" y="4518480"/>
                  <a:ext cx="565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ADFF15-B949-0115-A48A-EE49A306C4C7}"/>
                    </a:ext>
                  </a:extLst>
                </p14:cNvPr>
                <p14:cNvContentPartPr/>
                <p14:nvPr/>
              </p14:nvContentPartPr>
              <p14:xfrm>
                <a:off x="7280240" y="4468080"/>
                <a:ext cx="85320" cy="15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ADFF15-B949-0115-A48A-EE49A306C4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71240" y="4459440"/>
                  <a:ext cx="102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274274-483E-F37A-0C6E-DF0BA85A21BA}"/>
                    </a:ext>
                  </a:extLst>
                </p14:cNvPr>
                <p14:cNvContentPartPr/>
                <p14:nvPr/>
              </p14:nvContentPartPr>
              <p14:xfrm>
                <a:off x="6448280" y="4614600"/>
                <a:ext cx="725760" cy="333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274274-483E-F37A-0C6E-DF0BA85A21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39280" y="4605600"/>
                  <a:ext cx="743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701615-C5F4-94FD-3071-A91775D3A710}"/>
                    </a:ext>
                  </a:extLst>
                </p14:cNvPr>
                <p14:cNvContentPartPr/>
                <p14:nvPr/>
              </p14:nvContentPartPr>
              <p14:xfrm>
                <a:off x="7062440" y="4873080"/>
                <a:ext cx="87840" cy="74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701615-C5F4-94FD-3071-A91775D3A7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53440" y="4864440"/>
                  <a:ext cx="105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E2382E5-85CC-1C5C-1CB6-034E2DF6760F}"/>
                    </a:ext>
                  </a:extLst>
                </p14:cNvPr>
                <p14:cNvContentPartPr/>
                <p14:nvPr/>
              </p14:nvContentPartPr>
              <p14:xfrm>
                <a:off x="7268000" y="4855440"/>
                <a:ext cx="178920" cy="233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E2382E5-85CC-1C5C-1CB6-034E2DF676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59000" y="4846440"/>
                  <a:ext cx="196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DF5732-A032-79F5-8F5A-A3B5005AD666}"/>
                    </a:ext>
                  </a:extLst>
                </p14:cNvPr>
                <p14:cNvContentPartPr/>
                <p14:nvPr/>
              </p14:nvContentPartPr>
              <p14:xfrm>
                <a:off x="7485440" y="4343520"/>
                <a:ext cx="249840" cy="364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DF5732-A032-79F5-8F5A-A3B5005AD6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76440" y="4334880"/>
                  <a:ext cx="267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472077-FE44-16BE-C9BB-C57578AAE297}"/>
                    </a:ext>
                  </a:extLst>
                </p14:cNvPr>
                <p14:cNvContentPartPr/>
                <p14:nvPr/>
              </p14:nvContentPartPr>
              <p14:xfrm>
                <a:off x="6338480" y="3676800"/>
                <a:ext cx="123120" cy="611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472077-FE44-16BE-C9BB-C57578AAE2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29840" y="3667800"/>
                  <a:ext cx="1407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2354501-1270-F84B-870A-B826DD815BD7}"/>
                    </a:ext>
                  </a:extLst>
                </p14:cNvPr>
                <p14:cNvContentPartPr/>
                <p14:nvPr/>
              </p14:nvContentPartPr>
              <p14:xfrm>
                <a:off x="6501200" y="3391320"/>
                <a:ext cx="170640" cy="27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2354501-1270-F84B-870A-B826DD815B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2200" y="3382320"/>
                  <a:ext cx="188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1FB8AF3-5287-E45F-CB7A-F3DEBB5957B5}"/>
                    </a:ext>
                  </a:extLst>
                </p14:cNvPr>
                <p14:cNvContentPartPr/>
                <p14:nvPr/>
              </p14:nvContentPartPr>
              <p14:xfrm>
                <a:off x="6521000" y="3542520"/>
                <a:ext cx="223560" cy="21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1FB8AF3-5287-E45F-CB7A-F3DEBB5957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12360" y="3533880"/>
                  <a:ext cx="2412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C0B4533-3A26-EF33-82B4-E6A70DDC56CC}"/>
              </a:ext>
            </a:extLst>
          </p:cNvPr>
          <p:cNvGrpSpPr/>
          <p:nvPr/>
        </p:nvGrpSpPr>
        <p:grpSpPr>
          <a:xfrm>
            <a:off x="1742429" y="718320"/>
            <a:ext cx="512640" cy="499680"/>
            <a:chOff x="7185920" y="3257760"/>
            <a:chExt cx="5126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2C9997-280F-9086-CAB2-8D0AC6209783}"/>
                    </a:ext>
                  </a:extLst>
                </p14:cNvPr>
                <p14:cNvContentPartPr/>
                <p14:nvPr/>
              </p14:nvContentPartPr>
              <p14:xfrm>
                <a:off x="7185920" y="3354240"/>
                <a:ext cx="156240" cy="303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2C9997-280F-9086-CAB2-8D0AC62097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76920" y="3345600"/>
                  <a:ext cx="173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B1C1D7F-0F70-928F-BAF4-250E7747271E}"/>
                    </a:ext>
                  </a:extLst>
                </p14:cNvPr>
                <p14:cNvContentPartPr/>
                <p14:nvPr/>
              </p14:nvContentPartPr>
              <p14:xfrm>
                <a:off x="7372400" y="3638280"/>
                <a:ext cx="101160" cy="11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B1C1D7F-0F70-928F-BAF4-250E774727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3760" y="3629280"/>
                  <a:ext cx="118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4582534-3294-4A39-84E0-D4DEE5FC62D9}"/>
                    </a:ext>
                  </a:extLst>
                </p14:cNvPr>
                <p14:cNvContentPartPr/>
                <p14:nvPr/>
              </p14:nvContentPartPr>
              <p14:xfrm>
                <a:off x="7545920" y="3526320"/>
                <a:ext cx="108360" cy="21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4582534-3294-4A39-84E0-D4DEE5FC62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36920" y="3517320"/>
                  <a:ext cx="126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BC935E4-4539-201A-0B2B-CED250655F53}"/>
                    </a:ext>
                  </a:extLst>
                </p14:cNvPr>
                <p14:cNvContentPartPr/>
                <p14:nvPr/>
              </p14:nvContentPartPr>
              <p14:xfrm>
                <a:off x="7514240" y="3593280"/>
                <a:ext cx="18432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BC935E4-4539-201A-0B2B-CED250655F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05600" y="3584280"/>
                  <a:ext cx="20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53B5828-8548-1F9A-FAE7-8980028707BF}"/>
                    </a:ext>
                  </a:extLst>
                </p14:cNvPr>
                <p14:cNvContentPartPr/>
                <p14:nvPr/>
              </p14:nvContentPartPr>
              <p14:xfrm>
                <a:off x="7503080" y="3257760"/>
                <a:ext cx="144360" cy="128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53B5828-8548-1F9A-FAE7-8980028707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94440" y="3249120"/>
                  <a:ext cx="1620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8870F6C-3CAD-3752-8C9D-CD60E3F948D1}"/>
              </a:ext>
            </a:extLst>
          </p:cNvPr>
          <p:cNvGrpSpPr/>
          <p:nvPr/>
        </p:nvGrpSpPr>
        <p:grpSpPr>
          <a:xfrm>
            <a:off x="2128709" y="2482320"/>
            <a:ext cx="1306800" cy="543960"/>
            <a:chOff x="7572200" y="5021760"/>
            <a:chExt cx="13068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6474F0A-DE4F-8C40-36A2-0F4E4DC46B32}"/>
                    </a:ext>
                  </a:extLst>
                </p14:cNvPr>
                <p14:cNvContentPartPr/>
                <p14:nvPr/>
              </p14:nvContentPartPr>
              <p14:xfrm>
                <a:off x="7572200" y="5081160"/>
                <a:ext cx="145440" cy="289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474F0A-DE4F-8C40-36A2-0F4E4DC46B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63200" y="5072520"/>
                  <a:ext cx="163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3A01E81-AC50-1C62-6522-EC1C0C25F67C}"/>
                    </a:ext>
                  </a:extLst>
                </p14:cNvPr>
                <p14:cNvContentPartPr/>
                <p14:nvPr/>
              </p14:nvContentPartPr>
              <p14:xfrm>
                <a:off x="7775960" y="5327400"/>
                <a:ext cx="3600" cy="238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3A01E81-AC50-1C62-6522-EC1C0C25F6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67320" y="5318400"/>
                  <a:ext cx="21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A718827-6BEE-9D60-3BDA-A53125857D7D}"/>
                    </a:ext>
                  </a:extLst>
                </p14:cNvPr>
                <p14:cNvContentPartPr/>
                <p14:nvPr/>
              </p14:nvContentPartPr>
              <p14:xfrm>
                <a:off x="7885760" y="5242800"/>
                <a:ext cx="269280" cy="206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A718827-6BEE-9D60-3BDA-A53125857D7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76760" y="5233800"/>
                  <a:ext cx="286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42FC77-188D-F4A9-E33F-8C14ED8CD22F}"/>
                    </a:ext>
                  </a:extLst>
                </p14:cNvPr>
                <p14:cNvContentPartPr/>
                <p14:nvPr/>
              </p14:nvContentPartPr>
              <p14:xfrm>
                <a:off x="8238200" y="5295720"/>
                <a:ext cx="173880" cy="125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42FC77-188D-F4A9-E33F-8C14ED8CD2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29560" y="5286720"/>
                  <a:ext cx="191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9E53BF-93FD-071E-6C76-FE1062D6C3EB}"/>
                    </a:ext>
                  </a:extLst>
                </p14:cNvPr>
                <p14:cNvContentPartPr/>
                <p14:nvPr/>
              </p14:nvContentPartPr>
              <p14:xfrm>
                <a:off x="8484800" y="5150640"/>
                <a:ext cx="90000" cy="30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9E53BF-93FD-071E-6C76-FE1062D6C3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76160" y="5142000"/>
                  <a:ext cx="107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030050-3B3D-51E2-8E92-870B175176CE}"/>
                    </a:ext>
                  </a:extLst>
                </p14:cNvPr>
                <p14:cNvContentPartPr/>
                <p14:nvPr/>
              </p14:nvContentPartPr>
              <p14:xfrm>
                <a:off x="8424320" y="5264760"/>
                <a:ext cx="17640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030050-3B3D-51E2-8E92-870B175176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15680" y="5255760"/>
                  <a:ext cx="194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2E8A67-44DD-5167-C3A2-27D530950227}"/>
                    </a:ext>
                  </a:extLst>
                </p14:cNvPr>
                <p14:cNvContentPartPr/>
                <p14:nvPr/>
              </p14:nvContentPartPr>
              <p14:xfrm>
                <a:off x="8716280" y="5197080"/>
                <a:ext cx="162720" cy="18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2E8A67-44DD-5167-C3A2-27D5309502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07640" y="5188080"/>
                  <a:ext cx="180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3FB28D-D327-0816-5133-5B0799A42A04}"/>
                    </a:ext>
                  </a:extLst>
                </p14:cNvPr>
                <p14:cNvContentPartPr/>
                <p14:nvPr/>
              </p14:nvContentPartPr>
              <p14:xfrm>
                <a:off x="8704400" y="5021760"/>
                <a:ext cx="132480" cy="154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3FB28D-D327-0816-5133-5B0799A42A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95760" y="5012760"/>
                  <a:ext cx="1501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22617D7-5A58-141B-687B-FE164196A4AF}"/>
              </a:ext>
            </a:extLst>
          </p:cNvPr>
          <p:cNvGrpSpPr/>
          <p:nvPr/>
        </p:nvGrpSpPr>
        <p:grpSpPr>
          <a:xfrm>
            <a:off x="891220" y="5410869"/>
            <a:ext cx="2562840" cy="498600"/>
            <a:chOff x="1114520" y="4765080"/>
            <a:chExt cx="25628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0C38A8B-2B1F-7B15-A72C-50746DDC0E73}"/>
                    </a:ext>
                  </a:extLst>
                </p14:cNvPr>
                <p14:cNvContentPartPr/>
                <p14:nvPr/>
              </p14:nvContentPartPr>
              <p14:xfrm>
                <a:off x="1114520" y="4798200"/>
                <a:ext cx="2176920" cy="73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0C38A8B-2B1F-7B15-A72C-50746DDC0E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5880" y="4789200"/>
                  <a:ext cx="2194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3E796F3-232E-EEBF-4BA4-9344F9E0D3D9}"/>
                    </a:ext>
                  </a:extLst>
                </p14:cNvPr>
                <p14:cNvContentPartPr/>
                <p14:nvPr/>
              </p14:nvContentPartPr>
              <p14:xfrm>
                <a:off x="3202160" y="4765080"/>
                <a:ext cx="127080" cy="235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3E796F3-232E-EEBF-4BA4-9344F9E0D3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93520" y="4756080"/>
                  <a:ext cx="14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7225C8-5A9B-6BAF-017F-758DDE12F283}"/>
                    </a:ext>
                  </a:extLst>
                </p14:cNvPr>
                <p14:cNvContentPartPr/>
                <p14:nvPr/>
              </p14:nvContentPartPr>
              <p14:xfrm>
                <a:off x="3518600" y="4852200"/>
                <a:ext cx="158760" cy="411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7225C8-5A9B-6BAF-017F-758DDE12F2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9960" y="4843200"/>
                  <a:ext cx="1764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F586D13-8004-3D63-91CE-409993FED6EC}"/>
                    </a:ext>
                  </a:extLst>
                </p14:cNvPr>
                <p14:cNvContentPartPr/>
                <p14:nvPr/>
              </p14:nvContentPartPr>
              <p14:xfrm>
                <a:off x="3459560" y="5099160"/>
                <a:ext cx="170640" cy="7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F586D13-8004-3D63-91CE-409993FED6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50920" y="5090520"/>
                  <a:ext cx="1882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BF08511-FFDB-78CE-7540-671A7395ABB1}"/>
              </a:ext>
            </a:extLst>
          </p:cNvPr>
          <p:cNvGrpSpPr/>
          <p:nvPr/>
        </p:nvGrpSpPr>
        <p:grpSpPr>
          <a:xfrm>
            <a:off x="766660" y="3947829"/>
            <a:ext cx="243720" cy="1468440"/>
            <a:chOff x="989960" y="3302040"/>
            <a:chExt cx="243720" cy="14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072A76C-1137-F011-EFFA-53B329BE066C}"/>
                    </a:ext>
                  </a:extLst>
                </p14:cNvPr>
                <p14:cNvContentPartPr/>
                <p14:nvPr/>
              </p14:nvContentPartPr>
              <p14:xfrm>
                <a:off x="1134320" y="3516960"/>
                <a:ext cx="6840" cy="19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072A76C-1137-F011-EFFA-53B329BE06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5320" y="3507960"/>
                  <a:ext cx="2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4C12BEE-A6B3-A833-7D03-B7C4F222E0B0}"/>
                    </a:ext>
                  </a:extLst>
                </p14:cNvPr>
                <p14:cNvContentPartPr/>
                <p14:nvPr/>
              </p14:nvContentPartPr>
              <p14:xfrm>
                <a:off x="989960" y="3302040"/>
                <a:ext cx="243720" cy="1468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4C12BEE-A6B3-A833-7D03-B7C4F222E0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1320" y="3293400"/>
                  <a:ext cx="261360" cy="148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9F33216-56A0-7F88-0BC5-9269E9308FB2}"/>
                  </a:ext>
                </a:extLst>
              </p14:cNvPr>
              <p14:cNvContentPartPr/>
              <p14:nvPr/>
            </p14:nvContentPartPr>
            <p14:xfrm>
              <a:off x="569380" y="3428709"/>
              <a:ext cx="181800" cy="322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9F33216-56A0-7F88-0BC5-9269E9308FB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740" y="3420069"/>
                <a:ext cx="19944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7AA8B10-554D-4D98-CEFD-AC7DFF4606CB}"/>
                  </a:ext>
                </a:extLst>
              </p14:cNvPr>
              <p14:cNvContentPartPr/>
              <p14:nvPr/>
            </p14:nvContentPartPr>
            <p14:xfrm>
              <a:off x="882580" y="4459389"/>
              <a:ext cx="2014200" cy="992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7AA8B10-554D-4D98-CEFD-AC7DFF4606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3940" y="4450749"/>
                <a:ext cx="203184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7F53BAB-C45C-9CE6-42C2-0EEC7A50BB40}"/>
                  </a:ext>
                </a:extLst>
              </p14:cNvPr>
              <p14:cNvContentPartPr/>
              <p14:nvPr/>
            </p14:nvContentPartPr>
            <p14:xfrm>
              <a:off x="835060" y="4497909"/>
              <a:ext cx="2242080" cy="9630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7F53BAB-C45C-9CE6-42C2-0EEC7A50BB4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6060" y="4489269"/>
                <a:ext cx="2259720" cy="9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27E07BC-F300-4BF6-A661-EBFA2DBFC858}"/>
              </a:ext>
            </a:extLst>
          </p:cNvPr>
          <p:cNvGrpSpPr/>
          <p:nvPr/>
        </p:nvGrpSpPr>
        <p:grpSpPr>
          <a:xfrm>
            <a:off x="5519091" y="952688"/>
            <a:ext cx="2000160" cy="1503360"/>
            <a:chOff x="821040" y="1029720"/>
            <a:chExt cx="2000160" cy="150336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4BE0524-6BAC-DD61-905D-2C3A4EB210FC}"/>
                </a:ext>
              </a:extLst>
            </p:cNvPr>
            <p:cNvGrpSpPr/>
            <p:nvPr/>
          </p:nvGrpSpPr>
          <p:grpSpPr>
            <a:xfrm>
              <a:off x="1251600" y="1052460"/>
              <a:ext cx="1569600" cy="1395900"/>
              <a:chOff x="943160" y="4953900"/>
              <a:chExt cx="1569600" cy="13959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0AD3BD1F-35CC-B313-F230-1503586B3B0C}"/>
                      </a:ext>
                    </a:extLst>
                  </p14:cNvPr>
                  <p14:cNvContentPartPr/>
                  <p14:nvPr/>
                </p14:nvContentPartPr>
                <p14:xfrm>
                  <a:off x="966560" y="6135240"/>
                  <a:ext cx="800640" cy="471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0AD3BD1F-35CC-B313-F230-1503586B3B0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957920" y="6126240"/>
                    <a:ext cx="81828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FE3548B-49C2-8EB5-18AD-989CA0FF004D}"/>
                      </a:ext>
                    </a:extLst>
                  </p14:cNvPr>
                  <p14:cNvContentPartPr/>
                  <p14:nvPr/>
                </p14:nvContentPartPr>
                <p14:xfrm>
                  <a:off x="2022080" y="5984760"/>
                  <a:ext cx="41400" cy="3650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FE3548B-49C2-8EB5-18AD-989CA0FF004D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013440" y="5976120"/>
                    <a:ext cx="59040" cy="38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45B25E16-CA10-191E-0BA8-FB32FB3E24B0}"/>
                      </a:ext>
                    </a:extLst>
                  </p14:cNvPr>
                  <p14:cNvContentPartPr/>
                  <p14:nvPr/>
                </p14:nvContentPartPr>
                <p14:xfrm>
                  <a:off x="2205600" y="6093952"/>
                  <a:ext cx="103320" cy="18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45B25E16-CA10-191E-0BA8-FB32FB3E24B0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196600" y="6084952"/>
                    <a:ext cx="120960" cy="20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796FB62-B562-EBA5-1EBE-B0178718365B}"/>
                      </a:ext>
                    </a:extLst>
                  </p14:cNvPr>
                  <p14:cNvContentPartPr/>
                  <p14:nvPr/>
                </p14:nvContentPartPr>
                <p14:xfrm>
                  <a:off x="2274800" y="5933640"/>
                  <a:ext cx="237960" cy="3974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796FB62-B562-EBA5-1EBE-B0178718365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266160" y="5924640"/>
                    <a:ext cx="255600" cy="41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B975BD46-DD4C-EEF1-9B66-453A67BECB56}"/>
                      </a:ext>
                    </a:extLst>
                  </p14:cNvPr>
                  <p14:cNvContentPartPr/>
                  <p14:nvPr/>
                </p14:nvContentPartPr>
                <p14:xfrm>
                  <a:off x="943160" y="5138400"/>
                  <a:ext cx="810000" cy="2772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B975BD46-DD4C-EEF1-9B66-453A67BECB56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934160" y="5129400"/>
                    <a:ext cx="82764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897A546B-CE7F-098C-2F70-D39977FF3D2B}"/>
                      </a:ext>
                    </a:extLst>
                  </p14:cNvPr>
                  <p14:cNvContentPartPr/>
                  <p14:nvPr/>
                </p14:nvContentPartPr>
                <p14:xfrm>
                  <a:off x="1864760" y="4990080"/>
                  <a:ext cx="360" cy="36792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897A546B-CE7F-098C-2F70-D39977FF3D2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1855760" y="4981080"/>
                    <a:ext cx="18000" cy="38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DC5376F9-4FA0-2D00-5146-F0B65AFF6BE7}"/>
                      </a:ext>
                    </a:extLst>
                  </p14:cNvPr>
                  <p14:cNvContentPartPr/>
                  <p14:nvPr/>
                </p14:nvContentPartPr>
                <p14:xfrm>
                  <a:off x="2064988" y="5064937"/>
                  <a:ext cx="360" cy="2124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DC5376F9-4FA0-2D00-5146-F0B65AFF6BE7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055988" y="5055937"/>
                    <a:ext cx="180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DBC75D4-E8D8-B3C8-6353-62B42966F3C3}"/>
                      </a:ext>
                    </a:extLst>
                  </p14:cNvPr>
                  <p14:cNvContentPartPr/>
                  <p14:nvPr/>
                </p14:nvContentPartPr>
                <p14:xfrm>
                  <a:off x="2140154" y="4953900"/>
                  <a:ext cx="271080" cy="4402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DBC75D4-E8D8-B3C8-6353-62B42966F3C3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2131166" y="4944900"/>
                    <a:ext cx="288697" cy="45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B0868984-AF42-A2CA-0CEF-BA4C92F825A1}"/>
                      </a:ext>
                    </a:extLst>
                  </p14:cNvPr>
                  <p14:cNvContentPartPr/>
                  <p14:nvPr/>
                </p14:nvContentPartPr>
                <p14:xfrm>
                  <a:off x="1136120" y="5295000"/>
                  <a:ext cx="170280" cy="1461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B0868984-AF42-A2CA-0CEF-BA4C92F825A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127120" y="5286360"/>
                    <a:ext cx="187920" cy="16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97C8B06A-7A27-7B20-567E-FACAC9C51D79}"/>
                      </a:ext>
                    </a:extLst>
                  </p14:cNvPr>
                  <p14:cNvContentPartPr/>
                  <p14:nvPr/>
                </p14:nvContentPartPr>
                <p14:xfrm>
                  <a:off x="1199480" y="5360880"/>
                  <a:ext cx="30960" cy="69444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97C8B06A-7A27-7B20-567E-FACAC9C51D7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190480" y="5352240"/>
                    <a:ext cx="48600" cy="71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9AB5733-C444-BEBD-E610-A63C36FE0A4B}"/>
                      </a:ext>
                    </a:extLst>
                  </p14:cNvPr>
                  <p14:cNvContentPartPr/>
                  <p14:nvPr/>
                </p14:nvContentPartPr>
                <p14:xfrm>
                  <a:off x="1128920" y="5993760"/>
                  <a:ext cx="186480" cy="532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9AB5733-C444-BEBD-E610-A63C36FE0A4B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19920" y="5984760"/>
                    <a:ext cx="204120" cy="70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7B24119-AC3B-3CC9-66A5-C3DD4EEEA2EA}"/>
                </a:ext>
              </a:extLst>
            </p:cNvPr>
            <p:cNvGrpSpPr/>
            <p:nvPr/>
          </p:nvGrpSpPr>
          <p:grpSpPr>
            <a:xfrm>
              <a:off x="821040" y="1445400"/>
              <a:ext cx="375480" cy="456480"/>
              <a:chOff x="512600" y="5346840"/>
              <a:chExt cx="375480" cy="45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2E6E77E4-71AB-4077-0824-CD9AA5ED8F3D}"/>
                      </a:ext>
                    </a:extLst>
                  </p14:cNvPr>
                  <p14:cNvContentPartPr/>
                  <p14:nvPr/>
                </p14:nvContentPartPr>
                <p14:xfrm>
                  <a:off x="512600" y="5346840"/>
                  <a:ext cx="154800" cy="31932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2E6E77E4-71AB-4077-0824-CD9AA5ED8F3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03600" y="5337840"/>
                    <a:ext cx="172440" cy="33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E0333333-CCA4-DE60-D6E0-C90EBEB3C090}"/>
                      </a:ext>
                    </a:extLst>
                  </p14:cNvPr>
                  <p14:cNvContentPartPr/>
                  <p14:nvPr/>
                </p14:nvContentPartPr>
                <p14:xfrm>
                  <a:off x="698000" y="5570040"/>
                  <a:ext cx="133920" cy="2332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E0333333-CCA4-DE60-D6E0-C90EBEB3C09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689000" y="5561040"/>
                    <a:ext cx="151560" cy="25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0F37D3FB-023D-F06A-3C04-8A21E2BB0C11}"/>
                      </a:ext>
                    </a:extLst>
                  </p14:cNvPr>
                  <p14:cNvContentPartPr/>
                  <p14:nvPr/>
                </p14:nvContentPartPr>
                <p14:xfrm>
                  <a:off x="679640" y="5660760"/>
                  <a:ext cx="208440" cy="234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0F37D3FB-023D-F06A-3C04-8A21E2BB0C1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671000" y="5652120"/>
                    <a:ext cx="22608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615A3E5-5A2B-60F5-D332-B31F725F0802}"/>
                </a:ext>
              </a:extLst>
            </p:cNvPr>
            <p:cNvGrpSpPr/>
            <p:nvPr/>
          </p:nvGrpSpPr>
          <p:grpSpPr>
            <a:xfrm>
              <a:off x="1822280" y="2019000"/>
              <a:ext cx="69840" cy="514080"/>
              <a:chOff x="1822280" y="2019000"/>
              <a:chExt cx="69840" cy="51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8538F7A7-EF45-E221-DEA9-FB01EB3789BF}"/>
                      </a:ext>
                    </a:extLst>
                  </p14:cNvPr>
                  <p14:cNvContentPartPr/>
                  <p14:nvPr/>
                </p14:nvContentPartPr>
                <p14:xfrm>
                  <a:off x="1850360" y="2024400"/>
                  <a:ext cx="360" cy="50868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8538F7A7-EF45-E221-DEA9-FB01EB3789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841720" y="2015400"/>
                    <a:ext cx="18000" cy="52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F4114645-B296-6734-0FBC-E0595925C542}"/>
                      </a:ext>
                    </a:extLst>
                  </p14:cNvPr>
                  <p14:cNvContentPartPr/>
                  <p14:nvPr/>
                </p14:nvContentPartPr>
                <p14:xfrm>
                  <a:off x="1822280" y="2019000"/>
                  <a:ext cx="69840" cy="13824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F4114645-B296-6734-0FBC-E0595925C542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813280" y="2010000"/>
                    <a:ext cx="87480" cy="155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3FB6D4F-8BDB-D937-99F1-90523476BB0E}"/>
                    </a:ext>
                  </a:extLst>
                </p14:cNvPr>
                <p14:cNvContentPartPr/>
                <p14:nvPr/>
              </p14:nvContentPartPr>
              <p14:xfrm>
                <a:off x="1807520" y="1039080"/>
                <a:ext cx="121320" cy="497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3FB6D4F-8BDB-D937-99F1-90523476BB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8520" y="1030080"/>
                  <a:ext cx="1389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4D26E1F-C9B3-E39C-1AF0-A98B3C16BF0A}"/>
                    </a:ext>
                  </a:extLst>
                </p14:cNvPr>
                <p14:cNvContentPartPr/>
                <p14:nvPr/>
              </p14:nvContentPartPr>
              <p14:xfrm>
                <a:off x="1801760" y="1029720"/>
                <a:ext cx="205560" cy="49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4D26E1F-C9B3-E39C-1AF0-A98B3C16BF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92760" y="1020720"/>
                  <a:ext cx="22320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826DF1-7D86-D734-C560-B995C66CE9D1}"/>
              </a:ext>
            </a:extLst>
          </p:cNvPr>
          <p:cNvGrpSpPr/>
          <p:nvPr/>
        </p:nvGrpSpPr>
        <p:grpSpPr>
          <a:xfrm>
            <a:off x="1515100" y="4022349"/>
            <a:ext cx="236520" cy="309600"/>
            <a:chOff x="1738400" y="3376560"/>
            <a:chExt cx="2365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D2E210C-4E6C-5B36-9446-CC833034C78C}"/>
                    </a:ext>
                  </a:extLst>
                </p14:cNvPr>
                <p14:cNvContentPartPr/>
                <p14:nvPr/>
              </p14:nvContentPartPr>
              <p14:xfrm>
                <a:off x="1738400" y="3376560"/>
                <a:ext cx="122040" cy="253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D2E210C-4E6C-5B36-9446-CC833034C78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29760" y="3367560"/>
                  <a:ext cx="139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AF5BEFB-5A62-6268-17ED-B2262BAC036E}"/>
                    </a:ext>
                  </a:extLst>
                </p14:cNvPr>
                <p14:cNvContentPartPr/>
                <p14:nvPr/>
              </p14:nvContentPartPr>
              <p14:xfrm>
                <a:off x="1848560" y="3541080"/>
                <a:ext cx="126360" cy="145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AF5BEFB-5A62-6268-17ED-B2262BAC03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9560" y="3532440"/>
                  <a:ext cx="1440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19A8231-F7D6-5B16-35D4-1C0BBAE0038E}"/>
              </a:ext>
            </a:extLst>
          </p:cNvPr>
          <p:cNvGrpSpPr/>
          <p:nvPr/>
        </p:nvGrpSpPr>
        <p:grpSpPr>
          <a:xfrm>
            <a:off x="2349220" y="4027029"/>
            <a:ext cx="261360" cy="340200"/>
            <a:chOff x="2572520" y="3381240"/>
            <a:chExt cx="2613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475CB8-41B5-6DD6-4478-06B9330F84B9}"/>
                    </a:ext>
                  </a:extLst>
                </p14:cNvPr>
                <p14:cNvContentPartPr/>
                <p14:nvPr/>
              </p14:nvContentPartPr>
              <p14:xfrm>
                <a:off x="2572520" y="3381240"/>
                <a:ext cx="78840" cy="259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475CB8-41B5-6DD6-4478-06B9330F84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63880" y="3372240"/>
                  <a:ext cx="96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8F57315-F242-9B28-E91F-4B9CD9752836}"/>
                    </a:ext>
                  </a:extLst>
                </p14:cNvPr>
                <p14:cNvContentPartPr/>
                <p14:nvPr/>
              </p14:nvContentPartPr>
              <p14:xfrm>
                <a:off x="2705360" y="3509760"/>
                <a:ext cx="128520" cy="21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8F57315-F242-9B28-E91F-4B9CD97528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6720" y="3500760"/>
                  <a:ext cx="14616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508397B-D899-8447-E4ED-CE264D2B6E5B}"/>
              </a:ext>
            </a:extLst>
          </p:cNvPr>
          <p:cNvGrpSpPr/>
          <p:nvPr/>
        </p:nvGrpSpPr>
        <p:grpSpPr>
          <a:xfrm>
            <a:off x="3988614" y="3375789"/>
            <a:ext cx="2201040" cy="1122120"/>
            <a:chOff x="5266760" y="3870120"/>
            <a:chExt cx="2201040" cy="11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732DCBD-2F21-7C09-6B7A-943A93F61B01}"/>
                    </a:ext>
                  </a:extLst>
                </p14:cNvPr>
                <p14:cNvContentPartPr/>
                <p14:nvPr/>
              </p14:nvContentPartPr>
              <p14:xfrm>
                <a:off x="5451800" y="4246680"/>
                <a:ext cx="179280" cy="54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732DCBD-2F21-7C09-6B7A-943A93F61B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43160" y="4237680"/>
                  <a:ext cx="1969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0D6D498-7CDF-2890-848B-A40551D316F9}"/>
                    </a:ext>
                  </a:extLst>
                </p14:cNvPr>
                <p14:cNvContentPartPr/>
                <p14:nvPr/>
              </p14:nvContentPartPr>
              <p14:xfrm>
                <a:off x="5369000" y="4436040"/>
                <a:ext cx="366480" cy="64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0D6D498-7CDF-2890-848B-A40551D316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60000" y="4427040"/>
                  <a:ext cx="38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6547945-8472-6001-2A3E-35002B8A80C2}"/>
                    </a:ext>
                  </a:extLst>
                </p14:cNvPr>
                <p14:cNvContentPartPr/>
                <p14:nvPr/>
              </p14:nvContentPartPr>
              <p14:xfrm>
                <a:off x="5700200" y="4433160"/>
                <a:ext cx="231480" cy="240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6547945-8472-6001-2A3E-35002B8A80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91200" y="4424160"/>
                  <a:ext cx="249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B3B614-A6D3-1F40-DED9-800EBD305D95}"/>
                    </a:ext>
                  </a:extLst>
                </p14:cNvPr>
                <p14:cNvContentPartPr/>
                <p14:nvPr/>
              </p14:nvContentPartPr>
              <p14:xfrm>
                <a:off x="6096000" y="4379160"/>
                <a:ext cx="264960" cy="115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B3B614-A6D3-1F40-DED9-800EBD305D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87000" y="4370520"/>
                  <a:ext cx="28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10F0146-F443-4E75-F665-B23C5E0645A4}"/>
                    </a:ext>
                  </a:extLst>
                </p14:cNvPr>
                <p14:cNvContentPartPr/>
                <p14:nvPr/>
              </p14:nvContentPartPr>
              <p14:xfrm>
                <a:off x="6131640" y="4510560"/>
                <a:ext cx="288360" cy="16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10F0146-F443-4E75-F665-B23C5E0645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23000" y="4501560"/>
                  <a:ext cx="30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D8C2EFD-0C65-19F4-3C6A-C7C4683111A2}"/>
                    </a:ext>
                  </a:extLst>
                </p14:cNvPr>
                <p14:cNvContentPartPr/>
                <p14:nvPr/>
              </p14:nvContentPartPr>
              <p14:xfrm>
                <a:off x="6655280" y="4472400"/>
                <a:ext cx="316080" cy="348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D8C2EFD-0C65-19F4-3C6A-C7C4683111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46280" y="4463400"/>
                  <a:ext cx="333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7498660-43E6-2F8D-13CE-8AC1E851C1B7}"/>
                    </a:ext>
                  </a:extLst>
                </p14:cNvPr>
                <p14:cNvContentPartPr/>
                <p14:nvPr/>
              </p14:nvContentPartPr>
              <p14:xfrm>
                <a:off x="6981080" y="4329120"/>
                <a:ext cx="163800" cy="335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7498660-43E6-2F8D-13CE-8AC1E851C1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72080" y="4320120"/>
                  <a:ext cx="181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2CB5D29-1412-E3E4-4026-253C55F831F5}"/>
                    </a:ext>
                  </a:extLst>
                </p14:cNvPr>
                <p14:cNvContentPartPr/>
                <p14:nvPr/>
              </p14:nvContentPartPr>
              <p14:xfrm>
                <a:off x="7187720" y="4581840"/>
                <a:ext cx="148680" cy="206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2CB5D29-1412-E3E4-4026-253C55F831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79080" y="4573200"/>
                  <a:ext cx="16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0B33E22-3EC8-4F32-808B-AE2908DB304C}"/>
                    </a:ext>
                  </a:extLst>
                </p14:cNvPr>
                <p14:cNvContentPartPr/>
                <p14:nvPr/>
              </p14:nvContentPartPr>
              <p14:xfrm>
                <a:off x="7184480" y="4677960"/>
                <a:ext cx="124200" cy="37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0B33E22-3EC8-4F32-808B-AE2908DB30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5480" y="4668960"/>
                  <a:ext cx="14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E4C90B0-49BF-1096-E20B-5BF6C4760024}"/>
                    </a:ext>
                  </a:extLst>
                </p14:cNvPr>
                <p14:cNvContentPartPr/>
                <p14:nvPr/>
              </p14:nvContentPartPr>
              <p14:xfrm>
                <a:off x="5266760" y="3870120"/>
                <a:ext cx="2201040" cy="11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E4C90B0-49BF-1096-E20B-5BF6C47600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7760" y="3861120"/>
                  <a:ext cx="2218680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C0DFF3-F3C2-5F3B-F57D-049A920535C9}"/>
                    </a:ext>
                  </a:extLst>
                </p14:cNvPr>
                <p14:cNvContentPartPr/>
                <p14:nvPr/>
              </p14:nvContentPartPr>
              <p14:xfrm>
                <a:off x="6540440" y="4540440"/>
                <a:ext cx="203760" cy="439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C0DFF3-F3C2-5F3B-F57D-049A920535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31440" y="4531440"/>
                  <a:ext cx="221400" cy="4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FF23BC6-2DB6-5BDD-A3A0-4B31DAF5DB20}"/>
              </a:ext>
            </a:extLst>
          </p:cNvPr>
          <p:cNvGrpSpPr/>
          <p:nvPr/>
        </p:nvGrpSpPr>
        <p:grpSpPr>
          <a:xfrm>
            <a:off x="1065100" y="5628309"/>
            <a:ext cx="1304280" cy="272520"/>
            <a:chOff x="1288400" y="4982520"/>
            <a:chExt cx="13042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C528AF-2C5B-9CAA-A95B-E414E1AD469B}"/>
                    </a:ext>
                  </a:extLst>
                </p14:cNvPr>
                <p14:cNvContentPartPr/>
                <p14:nvPr/>
              </p14:nvContentPartPr>
              <p14:xfrm>
                <a:off x="1288400" y="4982520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C528AF-2C5B-9CAA-A95B-E414E1AD46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79400" y="4973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36B3DCD-84E5-0CFC-1C6A-AEF1751D810B}"/>
                    </a:ext>
                  </a:extLst>
                </p14:cNvPr>
                <p14:cNvContentPartPr/>
                <p14:nvPr/>
              </p14:nvContentPartPr>
              <p14:xfrm>
                <a:off x="1686200" y="4985400"/>
                <a:ext cx="123120" cy="199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36B3DCD-84E5-0CFC-1C6A-AEF1751D81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77200" y="4976760"/>
                  <a:ext cx="140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CDD09FF-340B-9B2D-DBCC-0C3FDA14B09C}"/>
                    </a:ext>
                  </a:extLst>
                </p14:cNvPr>
                <p14:cNvContentPartPr/>
                <p14:nvPr/>
              </p14:nvContentPartPr>
              <p14:xfrm>
                <a:off x="1734440" y="5091600"/>
                <a:ext cx="858240" cy="3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CDD09FF-340B-9B2D-DBCC-0C3FDA14B0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25800" y="5082960"/>
                  <a:ext cx="875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CE98E00-031C-A8CB-1628-9E40AD06BDE1}"/>
                    </a:ext>
                  </a:extLst>
                </p14:cNvPr>
                <p14:cNvContentPartPr/>
                <p14:nvPr/>
              </p14:nvContentPartPr>
              <p14:xfrm>
                <a:off x="2429240" y="5019960"/>
                <a:ext cx="147240" cy="235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CE98E00-031C-A8CB-1628-9E40AD06BD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20600" y="5010960"/>
                  <a:ext cx="1648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797BE4C-F2C0-3324-0BEC-A225228AC5BD}"/>
              </a:ext>
            </a:extLst>
          </p:cNvPr>
          <p:cNvGrpSpPr/>
          <p:nvPr/>
        </p:nvGrpSpPr>
        <p:grpSpPr>
          <a:xfrm>
            <a:off x="1438589" y="6019978"/>
            <a:ext cx="1081800" cy="523080"/>
            <a:chOff x="831920" y="5414160"/>
            <a:chExt cx="10818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7A55B34-5342-415A-89B6-2BD9DA8A870D}"/>
                    </a:ext>
                  </a:extLst>
                </p14:cNvPr>
                <p14:cNvContentPartPr/>
                <p14:nvPr/>
              </p14:nvContentPartPr>
              <p14:xfrm>
                <a:off x="1360040" y="5499840"/>
                <a:ext cx="553680" cy="38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7A55B34-5342-415A-89B6-2BD9DA8A87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51400" y="5491200"/>
                  <a:ext cx="571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C6053ED-1933-FEE7-89F3-A161415C69BA}"/>
                    </a:ext>
                  </a:extLst>
                </p14:cNvPr>
                <p14:cNvContentPartPr/>
                <p14:nvPr/>
              </p14:nvContentPartPr>
              <p14:xfrm>
                <a:off x="845600" y="5414160"/>
                <a:ext cx="118800" cy="348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C6053ED-1933-FEE7-89F3-A161415C69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6960" y="5405520"/>
                  <a:ext cx="136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9ED0CF-1E90-3574-B492-399D697B56D0}"/>
                    </a:ext>
                  </a:extLst>
                </p14:cNvPr>
                <p14:cNvContentPartPr/>
                <p14:nvPr/>
              </p14:nvContentPartPr>
              <p14:xfrm>
                <a:off x="1047920" y="5500200"/>
                <a:ext cx="360" cy="156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9ED0CF-1E90-3574-B492-399D697B56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9280" y="5491560"/>
                  <a:ext cx="18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0D8B89-6475-E0D4-4218-FB9A3CEC178C}"/>
                    </a:ext>
                  </a:extLst>
                </p14:cNvPr>
                <p14:cNvContentPartPr/>
                <p14:nvPr/>
              </p14:nvContentPartPr>
              <p14:xfrm>
                <a:off x="1097240" y="5514960"/>
                <a:ext cx="7200" cy="140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0D8B89-6475-E0D4-4218-FB9A3CEC17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8240" y="5505960"/>
                  <a:ext cx="2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DA88B9E-D768-5D2D-706F-0B440C2A61BC}"/>
                    </a:ext>
                  </a:extLst>
                </p14:cNvPr>
                <p14:cNvContentPartPr/>
                <p14:nvPr/>
              </p14:nvContentPartPr>
              <p14:xfrm>
                <a:off x="980240" y="5480760"/>
                <a:ext cx="285840" cy="22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DA88B9E-D768-5D2D-706F-0B440C2A61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1240" y="5471760"/>
                  <a:ext cx="303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3BD2CC3-BB17-2483-4751-2BE9881F69B8}"/>
                    </a:ext>
                  </a:extLst>
                </p14:cNvPr>
                <p14:cNvContentPartPr/>
                <p14:nvPr/>
              </p14:nvContentPartPr>
              <p14:xfrm>
                <a:off x="1092560" y="5422080"/>
                <a:ext cx="315000" cy="515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3BD2CC3-BB17-2483-4751-2BE9881F69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3920" y="5413080"/>
                  <a:ext cx="3326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E4D3C6C-D3E1-CFA8-EB58-4D1E6267EDD4}"/>
                    </a:ext>
                  </a:extLst>
                </p14:cNvPr>
                <p14:cNvContentPartPr/>
                <p14:nvPr/>
              </p14:nvContentPartPr>
              <p14:xfrm>
                <a:off x="831920" y="5418480"/>
                <a:ext cx="10800" cy="63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E4D3C6C-D3E1-CFA8-EB58-4D1E6267ED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3280" y="5409840"/>
                  <a:ext cx="284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5B5589C-67B1-EC38-6A93-C899C45A1395}"/>
              </a:ext>
            </a:extLst>
          </p:cNvPr>
          <p:cNvGrpSpPr/>
          <p:nvPr/>
        </p:nvGrpSpPr>
        <p:grpSpPr>
          <a:xfrm>
            <a:off x="5509371" y="5410869"/>
            <a:ext cx="1266480" cy="368640"/>
            <a:chOff x="3445880" y="6100320"/>
            <a:chExt cx="12664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3841C35-E11C-C1B8-9924-9D4487973A19}"/>
                    </a:ext>
                  </a:extLst>
                </p14:cNvPr>
                <p14:cNvContentPartPr/>
                <p14:nvPr/>
              </p14:nvContentPartPr>
              <p14:xfrm>
                <a:off x="3445880" y="6100320"/>
                <a:ext cx="629640" cy="36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3841C35-E11C-C1B8-9924-9D4487973A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37240" y="6091680"/>
                  <a:ext cx="6472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D1EF258-9898-692B-F6B6-1B634880FAA5}"/>
                    </a:ext>
                  </a:extLst>
                </p14:cNvPr>
                <p14:cNvContentPartPr/>
                <p14:nvPr/>
              </p14:nvContentPartPr>
              <p14:xfrm>
                <a:off x="4424360" y="6123720"/>
                <a:ext cx="288000" cy="23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D1EF258-9898-692B-F6B6-1B634880FA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15360" y="6115080"/>
                  <a:ext cx="3056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4B8508F-8630-CFFA-724E-B4CDBEA8447C}"/>
              </a:ext>
            </a:extLst>
          </p:cNvPr>
          <p:cNvGrpSpPr/>
          <p:nvPr/>
        </p:nvGrpSpPr>
        <p:grpSpPr>
          <a:xfrm>
            <a:off x="7241691" y="5388189"/>
            <a:ext cx="238680" cy="618120"/>
            <a:chOff x="5178200" y="6077640"/>
            <a:chExt cx="23868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4FBEF8A-CA5D-8A79-B255-D7341D27ABFF}"/>
                    </a:ext>
                  </a:extLst>
                </p14:cNvPr>
                <p14:cNvContentPartPr/>
                <p14:nvPr/>
              </p14:nvContentPartPr>
              <p14:xfrm>
                <a:off x="5178200" y="6077640"/>
                <a:ext cx="3600" cy="367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4FBEF8A-CA5D-8A79-B255-D7341D27ABF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69560" y="6069000"/>
                  <a:ext cx="212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10EE29-DDEA-4F31-AA77-085244B7CD2A}"/>
                    </a:ext>
                  </a:extLst>
                </p14:cNvPr>
                <p14:cNvContentPartPr/>
                <p14:nvPr/>
              </p14:nvContentPartPr>
              <p14:xfrm>
                <a:off x="5181440" y="6099240"/>
                <a:ext cx="186480" cy="339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10EE29-DDEA-4F31-AA77-085244B7CD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72800" y="6090240"/>
                  <a:ext cx="204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C668DE5-CEB7-B402-4BEF-FD0135316D38}"/>
                    </a:ext>
                  </a:extLst>
                </p14:cNvPr>
                <p14:cNvContentPartPr/>
                <p14:nvPr/>
              </p14:nvContentPartPr>
              <p14:xfrm>
                <a:off x="5413280" y="6416040"/>
                <a:ext cx="3600" cy="27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C668DE5-CEB7-B402-4BEF-FD0135316D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04640" y="6407040"/>
                  <a:ext cx="21240" cy="297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48A201-BEDE-F7EB-761B-246F62C53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6176"/>
    </mc:Choice>
    <mc:Fallback xmlns="">
      <p:transition advClick="0" advTm="116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40106</TotalTime>
  <Words>83</Words>
  <Application>Microsoft Macintosh PowerPoint</Application>
  <PresentationFormat>On-screen Show (4:3)</PresentationFormat>
  <Paragraphs>39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2314</cp:revision>
  <cp:lastPrinted>2020-01-02T19:55:03Z</cp:lastPrinted>
  <dcterms:created xsi:type="dcterms:W3CDTF">2003-03-02T22:33:52Z</dcterms:created>
  <dcterms:modified xsi:type="dcterms:W3CDTF">2023-11-09T13:27:30Z</dcterms:modified>
</cp:coreProperties>
</file>