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tags/tag2.xml" ContentType="application/vnd.openxmlformats-officedocument.presentationml.tags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tags/tag6.xml" ContentType="application/vnd.openxmlformats-officedocument.presentationml.tags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tags/tag7.xml" ContentType="application/vnd.openxmlformats-officedocument.presentationml.tags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32"/>
  </p:notesMasterIdLst>
  <p:handoutMasterIdLst>
    <p:handoutMasterId r:id="rId33"/>
  </p:handoutMasterIdLst>
  <p:sldIdLst>
    <p:sldId id="1004" r:id="rId2"/>
    <p:sldId id="966" r:id="rId3"/>
    <p:sldId id="1012" r:id="rId4"/>
    <p:sldId id="1011" r:id="rId5"/>
    <p:sldId id="257" r:id="rId6"/>
    <p:sldId id="1013" r:id="rId7"/>
    <p:sldId id="976" r:id="rId8"/>
    <p:sldId id="486" r:id="rId9"/>
    <p:sldId id="487" r:id="rId10"/>
    <p:sldId id="1016" r:id="rId11"/>
    <p:sldId id="1001" r:id="rId12"/>
    <p:sldId id="1002" r:id="rId13"/>
    <p:sldId id="967" r:id="rId14"/>
    <p:sldId id="469" r:id="rId15"/>
    <p:sldId id="1003" r:id="rId16"/>
    <p:sldId id="968" r:id="rId17"/>
    <p:sldId id="969" r:id="rId18"/>
    <p:sldId id="971" r:id="rId19"/>
    <p:sldId id="412" r:id="rId20"/>
    <p:sldId id="413" r:id="rId21"/>
    <p:sldId id="972" r:id="rId22"/>
    <p:sldId id="414" r:id="rId23"/>
    <p:sldId id="973" r:id="rId24"/>
    <p:sldId id="415" r:id="rId25"/>
    <p:sldId id="416" r:id="rId26"/>
    <p:sldId id="417" r:id="rId27"/>
    <p:sldId id="1030" r:id="rId28"/>
    <p:sldId id="425" r:id="rId29"/>
    <p:sldId id="970" r:id="rId30"/>
    <p:sldId id="1014" r:id="rId31"/>
  </p:sldIdLst>
  <p:sldSz cx="9144000" cy="6858000" type="screen4x3"/>
  <p:notesSz cx="6997700" cy="9271000"/>
  <p:custDataLst>
    <p:tags r:id="rId34"/>
  </p:custDataLst>
  <p:defaultTextStyle>
    <a:defPPr>
      <a:defRPr lang="en-US"/>
    </a:defPPr>
    <a:lvl1pPr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1pPr>
    <a:lvl2pPr marL="4572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2pPr>
    <a:lvl3pPr marL="9144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3pPr>
    <a:lvl4pPr marL="13716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4pPr>
    <a:lvl5pPr marL="1828800" algn="just" rtl="0" fontAlgn="base">
      <a:spcBef>
        <a:spcPct val="20000"/>
      </a:spcBef>
      <a:spcAft>
        <a:spcPct val="0"/>
      </a:spcAft>
      <a:buChar char="•"/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omic Sans MS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  <a:srgbClr val="0000FF"/>
    <a:srgbClr val="FDD08D"/>
    <a:srgbClr val="FF9900"/>
    <a:srgbClr val="FF0000"/>
    <a:srgbClr val="F9E7BC"/>
    <a:srgbClr val="FAE1DA"/>
    <a:srgbClr val="F2EEBF"/>
    <a:srgbClr val="FFCCCC"/>
    <a:srgbClr val="899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85"/>
    <p:restoredTop sz="94669"/>
  </p:normalViewPr>
  <p:slideViewPr>
    <p:cSldViewPr>
      <p:cViewPr>
        <p:scale>
          <a:sx n="160" d="100"/>
          <a:sy n="160" d="100"/>
        </p:scale>
        <p:origin x="328" y="-2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-2216" y="-96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3988" y="0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F485B2F-123F-EC4D-BFB6-AE677ED80005}" type="datetimeFigureOut">
              <a:rPr lang="en-US"/>
              <a:pPr>
                <a:defRPr/>
              </a:pPr>
              <a:t>11/26/23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3988" y="8805863"/>
            <a:ext cx="3032125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F98D270-65A5-9149-957E-C5651A793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16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48.9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509 6 24575,'-6'-5'0,"-8"17"0,-26 29 0,-15 23-1163,25-14 1,0 3 1162,-5-3 0,3 1 0,3 9 0,2 2 0,0-3 0,1 0 0,1 7 0,2 1 0,3-8 0,1-1 0,6-2 0,1 0 0,-3 5 0,3-2 0,8 21 0,-4-16 0,1 0 393,7 21-393,0 2 0,0-1 0,0-12 0,0 9 0,12-2 0,2-2 0,17-20 0,-4 11 465,10-18-465,-11 2 0,10-4 0,-4-1 0,5 1 0,1 0 1180,5 0-1180,-6-6 287,12 4-287,-12-11 0,3-1 0,-5-3 0,-3-10 0,2 4 0,-8-10 0,-1 2 0,-5-8 0,-5 3 0,-2-5 0,-4 0 0,0-4 0,0-2 0,0 1 0,-1 1 0,-3 4 0,3-1 0,-3 1 0,3 0 0,1 0 0,-4-1 0,-1-3 0,-4-1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1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1 808 24575,'7'-5'0,"15"1"0,5 4 0,12 0 0,15 0 0,-3 0 0,29 0 0,-15-11 0,23-11 0,-4-7-266,-38 9 0,1-1 266,0-1 0,-3 1-16,16-13 16,12-18 0,-2 2 0,-23 8 0,19-23 0,-42 34 0,2-22 0,0 23 531,-14-7-531,-2 16 17,-5-4-17,-5-1 0,0 0 0,0-1 0,0-4 0,0 10 0,0-4 0,0 10 0,0 1 0,-9 5 0,3 0 0,-13 3 0,4 2 0,-4 4 0,4 0 0,-4 0 0,9 0 0,-3 0 0,4 0 0,0 0 0,0 4 0,-6 11 0,4 7 0,-12 32 0,9 5 0,-5 23 0,6-17 0,6 13 0,-4-12 0,9 15 0,-4-8 0,6-9 0,5 4 0,4-30 0,13 4 0,4-27 0,1-5 0,3-4 0,3-2 0,1-4 0,-1-8 0,-1-10 0,-10-9 0,5-6 0,-11 6 0,-1 7 0,-6 1 0,0 13 0,1-7 0,-5 23 0,-2 3 0,-3 22 0,5-1 0,2 10 0,3-10 0,1-1 0,4-8 0,0-9 0,4-2 0,6-9 0,8-1 0,15-4 0,-12-4 0,17-20 0,-16-3 0,7-15 0,-9 12 0,-8-2 0,-12 16 0,-1 1 0,-5 7 0,0 7 0,0-3 0,-4 12 0,-1 22 0,-4 21 0,0 22 0,-4-24 0,1 3-513,2-1 1,0 2 512,-3 8 0,1 2 0,3 1 0,0 1 0,0 4 0,0-1 0,0-10 0,0-2 0,0 6 0,0-3 0,0 25 0,5-3 0,-3-17 0,8-23 0,-9-10 0,3-16 1025,-8-9-1025,-8-31 0,0-14 0,-13-32 0,10-12-629,-5-9 629,15 37 0,2-1 0,-1-1 0,1 0 0,3-5 0,0 2 0,0-37 0,0 38 0,0 1 0,0-20 0,0 28 0,0 0 0,0-24 0,0 3 0,5 21 0,1-2 0,5 24 0,4-4 0,0 13 629,4-1-629,6 4 0,2 2 0,11 8 0,-4-4 0,11 9 0,-11-4 0,4 5 0,-5 0 0,-7 0 0,0 14 0,-10 10 0,0 10 0,-5 11 0,-5-12 0,-1 5 0,-5-6 0,0 1 0,-10-1 0,-8 1 0,-9-5 0,-15 6 0,2-10 0,-8 1 0,-6-9 0,5-4 0,-5 0 0,8-5 0,-1-2 0,0-5 0,21 0 0,6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5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24575,'5'0'0,"14"0"0,23 0 0,0 0 0,4 0 0,0 0 0,3 0 0,7 0 0,-8 0 0,-15 0 0,-8 0 0,-10 0 0,-2 0 0,-8 0 0,-1 0 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115 1 24575,'-8'0'0,"-1"0"0,0 0 0,1 0 0,-1 0 0,0 0 0,-1 0 0,1 0 0,-4 0 0,3 0 0,-8 0 0,16 0 0,9 0 0,15 0 0,11 0 0,0 0 0,-6 0 0,-1 0 0,-6 0 0,0 0 0,-4 0 0,-2 0 0,-5 0 0,-1 0 0,1 0 0,0 0 0,-1 0 0,-3 4 0,3-4 0,-7 4 0,3-4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51 366 24575,'0'4'0,"0"9"0,0 14 0,0 13 0,0 9 0,0 8 0,0 26 0,0-21 0,0-8 0,0 1 0,0 18 0,0 13 0,0 4 0,0-29 0,0 30 0,0-15 0,0-1 0,0-1 0,0-9 0,0-8 0,0 6 0,0-13 0,0 13 0,0-19 0,0 10 0,0-20 0,0 13 0,5-6 0,-4 0 0,5-1 0,-6-8 0,4-5 0,-3 5 0,4-11 0,-1 11 0,-2-10 0,3 9 0,-1-10 0,-3 5 0,4-6 0,-1-5 0,-3 4 0,7-4 0,-7 5 0,4 0 0,-1 0 0,-3 6 0,8-5 0,-8 5 0,8-6 0,-8 0 0,4-5 0,-1 4 0,-2-8 0,2 3 0,-4-5 0,0 0 0,0 0 0,4 0 0,-3 0 0,3 0 0,-4 0 0,0-11 0,0-11 0,0-12 0,0-8 0,0-7 0,0-9 0,0-17 0,0 6 0,0-20 0,0 20 0,-6-22 0,4 7 0,-10 0 0,5-7 0,-1 23 0,-4-13 0,11 22 0,-11-6 0,11 8 0,-4 0 0,5 0 0,0 0 0,0 0 0,0 0 0,0 0 0,0-1 0,0 1 0,0 7 0,0-6 0,0 12 0,0-5 0,0 1 0,0 4 0,0 1 0,0 2 0,0 10 0,0-10 0,0 11 0,0-5 0,0 5 0,0-4 0,0 3 0,0-4 0,0 0 0,0 4 0,0-4 0,-5 6 0,4 0 0,-8 0 0,8-1 0,-8 1 0,8 0 0,-4-6 0,5 4 0,0-3 0,0 4 0,0 6 0,0-4 0,0 8 0,0-7 0,0 7 0,0-12 0,0 7 0,0-8 0,0 3 0,0 6 0,0-4 0,0 4 0,0-1 0,0-3 0,0 9 0,0-4 0,0 4 0,0-4 0,0 4 0,0-4 0,0 0 0,0 3 0,0-3 0,0 5 0,0 0 0,0 0 0,0-1 0,0 1 0,0 0 0,-4 4 0,3-3 0,-3 3 0,0-4 0,10 4 0,1 1 0,18 4 0,2 5 0,13 2 0,9 5 0,7-5 0,17 4 0,2-3 0,18 7 0,-15-8-248,-29-3 0,2-1 248,36-3 0,8 6 0,-43-5 0,-2 0 0,36 5 0,-1-6 0,-12 0 0,-8 0 0,-7 0 0,5 0 0,-13 0 0,6 0 0,-8 0 496,-7 0-496,-1 0 0,-7 0 0,0 0 0,-6 0 0,-1 0 0,-6 0 0,-5 0 0,-1 0 0,-5 0 0,1 0 0,-2 0 0,2 0 0,-2 0 0,-3 4 0,-1 1 0,-4 3 0,4 1 0,-3 0 0,3 0 0,0 5 0,-2 7 0,2 7 0,-4 5 0,0 7 0,0 1 0,0 7 0,0 8 0,0 1 0,0 8 0,0 0 0,0 0 0,0 0 0,0 0 0,0 0 0,0-8 0,0 7 0,-6-7 0,5 16 0,-11-6 0,11 6 0,-5 1 0,6 1 0,-6 1 0,5 6 0,-5-7 0,6 0 0,0-2 0,0-8 0,0-8 0,0-1 0,0-8 0,0-1 0,0-11 0,0 1 0,0-15 0,0 4 0,0-11 0,0 4 0,0-9 0,0 9 0,0-9 0,0 4 0,4-5 0,-3 4 0,3-3 0,0 3 0,-3-4 0,3 0 0,-4-1 0,3-3 0,-2 3 0,3-3 0,-4 4 0,0-1 0,0 0 0,0 1 0,-3-1 0,-2-3 0,-15 4 0,-3-8 0,-9 4 0,-8-5 0,-1 0 0,-8 0 0,1 0 0,-8 0 0,-1 0 0,-25 0 0,5 0 0,-7 0 0,33 0 0,1 0 0,-15 0 0,-35 0 0,33 0 0,-7 0 0,1 0 0,16 0 0,2 0 0,13 0 0,2 0 0,7 0 0,1 0 0,4 0 0,3 0 0,-1 0 0,4 0 0,-4 0 0,11 4 0,-4-3 0,4 3 0,0-4 0,-4 0 0,8 4 0,-3-3 0,0 3 0,-1-4 0,0 0 0,-13 4 0,15-3 0,-15 8 0,18-7 0,-4 2 0,4 0 0,1-3 0,0 3 0,-5 1 0,3-4 0,-3 3 0,5 0 0,0-3 0,0 3 0,0-4 0,0 0 0,0 0 0,5 0 0,0 0 0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24575,'-1'5'0,"27"-2"0,14-3 0,25 0 0,8 0 0,2 0 0,-7 0 0,12 0 0,-21 0 0,14 0 0,-8 0 0,-15 0 0,-3 0 0,-19 0 0,-7 0 0,-7 0 0,-5 0 0,0 0 0,0 0 0,-4 0 0,-1 0 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24575,'13'0'0,"-3"0"0,4 0 0,6 0 0,-4 0 0,23 0 0,-11 0 0,12 0 0,7 0 0,-4 0 0,13 0 0,-8 0 0,7 0 0,-12 0 0,11 0 0,-19 0 0,4 0 0,-16 0 0,1 0 0,-14 0 0,9 0 0,-9 0 0,4 0 0,-5 0 0,-4 0 0,-1 0 0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24575,'18'0'0,"1"0"0,1 0 0,6 0 0,-5 0 0,11 0 0,-5 0 0,0 0 0,4 0 0,-3 0 0,11 0 0,-4 0 0,11 0 0,-11 0 0,11 0 0,-11 0 0,5 0 0,0 0 0,-6 0 0,6 0 0,-13 0 0,5 4 0,-5-2 0,0 3 0,-1-5 0,-6 0 0,-5 4 0,-1-3 0,-5 3 0,0-4 0,1 0 0,-5-4 0,-1 3 0,-4-3 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45 24575,'-5'3'0,"1"7"0,4 5 0,0 11 0,0-5 0,0 5 0,0 0 0,0-9 0,0 2 0,4-10 0,1-4 0,3-1 0,1-4 0,-4-4 0,-1-6 0,-4-5 0,0-11 0,0 4 0,0-4 0,0 1 0,-9 3 0,2-4 0,-12 11 0,4 0 0,-1 5 0,-3 5 0,9 1 0,-4 4 0,4 0 0,1 0 0,0 0 0,0 3 0,0 7 0,-1 11 0,-1 0 0,0 11 0,6-5 0,0 6 0,5 0 0,0-6 0,0-1 0,0-11 0,0-1 0,0-5 0,4 0 0,1-4 0,4-1 0,5-4 0,1-4 0,1-12 0,-1-1 0,-5-9 0,0 5 0,0 1 0,0 0 0,-4 5 0,-2 0 0,-4 6 0,0 8 0,0 6 0,0 5 0,0 8 0,0-12 0,0 3 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54 190 24575,'8'0'0,"0"0"0,11 0 0,0 0 0,-9 0 0,9 0 0,-5-8 0,2-9 0,-7-4 0,0 0 0,-8 2 0,3 4 0,-4-5 0,0-1 0,0 6 0,0 1 0,-4 5 0,-1 4 0,-9 0 0,-1 5 0,-6 0 0,1 0 0,5 0 0,-4 0 0,3 5 0,0 5 0,2 6 0,3 9 0,1-8 0,4 13 0,2-13 0,4 9 0,0-6 0,0-5 0,0-1 0,0-5 0,9 0 0,2-3 0,15-2 0,-4-4 0,4 0 0,-6 0 0,-5 0 0,4 0 0,-9 0 0,4-4 0,-9-1 0,-1-4 0,-4 0 0,0-1 0,0 2 0,-8 2 0,2-2 0,-7 7 0,4-3 0,4 4 0,0 0 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24575,'18'0'0,"0"0"0,2 0 0,0 0 0,0 0 0,0 0 0,-4 0 0,2 0 0,-8 0 0,3 0 0,-5 0 0,-3 0 0,-1 0 0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11 24575,'-9'0'0,"1"0"0,-1 0 0,8 0 0,12 0 0,11 0 0,18 0 0,-5 0 0,11 0 0,-11 0 0,4 0 0,-16 0 0,-3 0 0,-6 0 0,-4 0 0,4 0 0,-17 0 0,-9 0 0,-14 0 0,-14 0 0,-1 0 0,-7 0 0,0 0 0,-1 0 0,8 0 0,7 0 0,8 0 0,6 0 0,5 0 0,1 0 0,5 0 0,-1 0 0,1 0 0,0 0 0,30 0 0,-9 0 0,30 0 0,-14 0 0,-1 0 0,-1 0 0,-6 0 0,0 0 0,-5 0 0,-1 0 0,-5 0 0,0 0 0,0 0 0,-7 0 0,-14 0 0,-10 0 0,-11 0 0,0 0 0,6-4 0,1 2 0,6-2 0,5 4 0,0 0 0,6 0 0,8 0 0,12 0 0,11 0 0,-3 0 0,-5 0 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9 576 24575,'-5'1'0,"1"-13"0,4-4 0,0-22 0,0 2 0,0-12 0,0 7 0,0 1 0,0 7 0,0 0 0,0-1 0,0 7 0,5 1 0,0 6 0,5 0 0,5 0 0,1-1 0,4 1 0,0 4 0,0-3 0,6 7 0,-5-2 0,5 3 0,-6 5 0,0 2 0,-5 0 0,-1 3 0,-5-3 0,0 4 0,0 0 0,0 0 0,1 0 0,-1 0 0,0 0 0,0 0 0,0 4 0,0 1 0,0 4 0,0 5 0,1 1 0,0 5 0,-4 0 0,3 6 0,-3-4 0,0 9 0,3-3 0,-8-1 0,9 5 0,-4-11 0,0 11 0,2-16 0,-2 9 0,-1-10 0,-1 0 0,1 4 0,-4-9 0,3 4 0,-4-5 0,0 0 0,0 0 0,4 1 0,-3-1 0,3 0 0,-4 0 0,0 0 0,4 0 0,-3 0 0,3-8 0,-4 2 0,0-6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147 248 24575,'0'-22'0,"0"5"0,0-2 0,0 4 0,0 0 0,0-2 0,-3 11 0,-13-2 0,5 8 0,-13 8 0,13 15 0,-9 5 0,3 11 0,5 0 0,-8 1 0,17 0 0,-7-1 0,10-7 0,0 0 0,0 0 0,0-10 0,9 2 0,2-9 0,14 0 0,8 0 0,1-9 0,4 0 0,-6-6 0,0 0 0,-5 0 0,-2 0 0,-10 0 0,3 0 0,-7-15 0,4-3 0,-4-14 0,-1 0 0,1 0 0,-1 6 0,-4 1 0,-2 5 0,-4 5 0,0 1 0,0 13 0,0 12 0,-5 17 0,-1 6 0,-1 4 0,2-6 0,5-6 0,0 5 0,0-10 0,0 4 0,0-10 0,4-2 0,6-3 0,5-1 0,10-4 0,-4 0 0,10-5 0,-11 0 0,6-9 0,-7-2 0,2-14 0,-1-2 0,-3-12 0,-1 6 0,-5-6 0,0 7 0,-5 5 0,-2-4 0,-4 10 0,0-4 0,0 10 0,0-4 0,0 9 0,-4-4 0,-1 5 0,-8 0 0,-2 0 0,0 3 0,-4 2 0,4 4 0,-4 0 0,-1 0 0,0 0 0,5 0 0,-3 0 0,12 4 0,-7 1 0,8-1 0,0 4 0,1-3 0,4 4 0,0 0 0,0-1 0,0 1 0,4-1 0,1 1 0,8-4 0,7-1 0,1-4 0,10 0 0,-4 0 0,5 0 0,7 0 0,1-5 0,1-12 0,5-3 0,-3-15 0,6 4 0,-4-13 0,-4 12 0,-5-9 0,-9 19 0,-1-5 0,-11 12 0,-1 1 0,-5 5 0,-4 1 0,-9 3 0,-26 1 0,1 13 0,-18 9 0,6 12 0,11 4 0,-9-4 0,17-5 0,1-5 0,7 0 0,8-5 0,2-2 0,4-4 0,0 0 0,0 0 0,8 0 0,9 1 0,10-5 0,5 5 0,0-9 0,0 9 0,0-4 0,-6 0 0,0 3 0,-12-4 0,0 4 0,-5 5 0,-4 0 0,0 12 0,-5 0 0,0 6 0,-5 0 0,-5-5 0,-7 4 0,-8-10 0,3 5 0,-3-10 0,5-2 0,5-5 0,-3 1 0,8-5 0,-9-1 0,9-4 0,-8 0 0,8 0 0,-3 0 0,8-7 0,1-4 0,4 2 0,0 0 0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105 563 24575,'0'18'0,"0"-4"0,0 0 0,0-5 0,0 5 0,0-19 0,-4-3 0,-3-28 0,-5-6 0,0-6 0,0 0 0,5-8 0,2 6 0,5 1 0,0 2 0,0 18 0,0-3 0,0 11 0,0 6 0,0 1 0,0 5 0,0 0 0,0 0 0,0 0 0,0 0 0,0-1 0,4 1 0,1 0 0,9-1 0,-4 1 0,9-1 0,-4 0 0,5 5 0,0-4 0,0 8 0,6-4 0,-5 5 0,5 0 0,-6 0 0,0 0 0,-5 0 0,-1 4 0,-5 1 0,1 9 0,-5 2 0,-1 4 0,-4 0 0,0 0 0,0 0 0,0 0 0,0 0 0,0 0 0,0-5 0,-9 4 0,-2-4 0,-9 5 0,0 0 0,-6 1 0,5-1 0,-11 2 0,11-2 0,-5-3 0,6-3 0,4-4 0,2-1 0,5 0 0,8-4 0,6-1 0,5-4 0,9 0 0,-4-4 0,1 2 0,2-7 0,-3 8 0,5-3 0,6 4 0,-4 0 0,4 0 0,-1 0 0,-3 0 0,9 0 0,-9 0 0,-2 0 0,-1 0 0,-8 4 0,3 1 0,-5 9 0,-4 1 0,0 5 0,-5 0 0,0 0 0,0 0 0,0 0 0,0 0 0,-9 0 0,-3 1 0,-8-1 0,0 0 0,-6 1 0,4-5 0,-9-1 0,3-4 0,-5 0 0,0-5 0,0-1 0,-1-5 0,1 0 0,5-15 0,2 3 0,4-20 0,6 10 0,1-4 0,0-3 0,8 7 0,-2-13 0,9 22 0,0-1 0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47 24575,'35'0'0,"-4"0"0,15 0 0,-11 0 0,4 0 0,-6 0 0,-6 0 0,-6 0 0,4 0 0,-9 0 0,4 0 0,-18 0 0,-15 0 0,-20-10 0,-1 7 0,-13-8 0,12 6 0,-11 4 0,11-9 0,1 9 0,2-4 0,11 5 0,-5 0 0,10 0 0,2 0 0,5 0 0,11 0 0,11 0 0,12 0 0,15 0 0,-5 0 0,11 0 0,-11 0 0,5 0 0,-13 0 0,-1 0 0,-11 0 0,4 0 0,-9 0 0,4 4 0,-4-3 0,-1 3 0,-4 0 0,3-3 0,-4 3 0,5 0 0,-1-3 0,1 3 0,0-4 0,-4 0 0,-1 0 0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24575,'24'0'0,"1"0"0,15 0 0,-5 0 0,4 0 0,0 0 0,-10 0 0,-2 0 0,-8 0 0,-9 0 0,0 0 0,-6 0 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91 24575,'0'18'0,"-5"6"0,4-3 0,-4 17 0,5-9 0,0 10 0,0-5 0,0 5 0,0-11 0,0 10 0,0-16 0,0 4 0,0-6 0,0-5 0,0 4 0,0-4 0,4-4 0,1 7 0,5-12 0,4 9 0,1-6 0,5 1 0,-5-4 0,10-2 0,-9-4 0,10 0 0,-6 0 0,6 0 0,-5 0 0,11-5 0,-11-5 0,5-6 0,-6-4 0,0 0 0,-4-1 0,-1-5 0,-5 5 0,1-11 0,-1 5 0,1-1 0,0-4 0,-1 11 0,-4-11 0,-1 10 0,-5-4 0,0 6 0,0 0 0,0 0 0,0-1 0,0-5 0,0 5 0,-9-1 0,2 3 0,-12 3 0,3 0 0,-4 2 0,-1 4 0,1 4 0,0 1 0,0 5 0,0 0 0,0 0 0,-1 0 0,-5 0 0,5 0 0,-5 5 0,11 5 0,-5 5 0,5 5 0,-1 0 0,-3 9 0,12-7 0,-6 7 0,11-9 0,-2-4 0,4-2 0,0 0 0,0-4 0,0 4 0,0-5 0,-4 0 0,3 0 0,-3 0 0,0 0 0,-1 0 0,-4 0 0,0-5 0,5 0 0,0-4 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2247 24575,'18'0'0,"0"0"0,2 0 0,13 0 0,-4 0 0,17 0 0,-5 0 0,1 0 0,4 0 0,-5 0 0,7 0 0,-6 0 0,-3 0 0,-11 0 0,-3 0 0,-9 0 0,-2 0 0,-5 0 0,0 0 0,-1 0 0,1 0 0,0 0 0,-1 0 0,1 0 0,0 0 0,0 0 0,5 0 0,1 0 0,0 0 0,4 0 0,-3 0 0,4 0 0,-5 0 0,4 0 0,-9 0 0,9 0 0,-9 0 0,9 0 0,-9 0 0,9 0 0,-8 0 0,8 0 0,-4 0 0,5 0 0,-5 0 0,4 0 0,-9 0 0,4 0 0,-5 4 0,5-3 0,-4 3 0,4-4 0,-5 0 0,0 0 0,1 4 0,-1-3 0,0 3 0,0-4 0,0 0 0,0 4 0,0-3 0,-4-4 0,-1-14 0,-4-15 0,0-10 0,0-22 0,0 12 0,0-28 0,0 20 0,0-13 0,0 7 0,5 9 0,2 1 0,-1 14 0,5-4 0,-10 11 0,9-5 0,-8 0 0,8-1 0,-9-8 0,10 1 0,-10-8 0,10 6 0,-5-5 0,1 13 0,4-5 0,-10 13 0,4-6 0,0 7 0,-3-1 0,2 1 0,1 6 0,-4-5 0,8 5 0,-7-1 0,2-3 0,1 9 0,-4-10 0,3 11 0,-4-5 0,5 0 0,-3 4 0,3-4 0,-5 6 0,0-6 0,0 4 0,0-13 0,0 18 0,4-11 0,-3 7 0,8-1 0,-8-4 0,8 6 0,-8-6 0,4 4 0,0-10 0,-4 5 0,4-1 0,-1 2 0,-3 6 0,4 0 0,-1 0 0,-3-1 0,4 6 0,-5 1 0,0 5 0,0-5 0,0 3 0,0-3 0,0 5 0,0 0 0,-4 4 0,-1 2 0,-3 3 0,7 0 0,12 0 0,11 0 0,11 0 0,0 0 0,7 0 0,-5 0 0,11 0 0,-11 0 0,5 0 0,0 0 0,-6 0 0,6 0 0,0 0 0,-5 0 0,4 0 0,1 0 0,-5 0 0,-1 0 0,-8 0 0,-6 0 0,0 0 0,-5 0 0,-1 0 0,-5 0 0,0 0 0,0 0 0,0 0 0,0 0 0,0 0 0,0 0 0,-1 0 0,1 3 0,-1-2 0,1 7 0,0-7 0,5 8 0,-3-4 0,7 5 0,-2-1 0,-1-3 0,-1 2 0,-5-2 0,0-1 0,0-1 0,0 0 0,0-3 0,0 3 0,-4-1 0,-1-2 0,-4 3 0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817 10 24575,'-14'-5'0,"1"1"0,4 4 0,0 0 0,0 0 0,0 0 0,-5 0 0,3 0 0,-3 0 0,0 0 0,-1 0 0,-5 0 0,-6 0 0,-2 0 0,-5 0 0,-7 0 0,11 0 0,-10 0 0,18 0 0,-11 0 0,15 0 0,-13 0 0,18 0 0,-8 0 0,11 0 0,-1 0 0,-4 0 0,4 0 0,-8 0 0,9 0 0,-4 0 0,4 0 0,0 0 0,1 0 0,-1 0 0,0 0 0,1 0 0,-1 0 0,0 0 0,0 0 0,-5 0 0,3 0 0,-3 0 0,0 0 0,4 0 0,-5 0 0,6 0 0,0 0 0,0 0 0,0 0 0,0 0 0,0 0 0,0 0 0,0 0 0,0 0 0,0 0 0,4 3 0,1 13 0,9 6 0,-4 11 0,9 7 0,-8 25 0,3-11 0,2 44 0,-6-19 0,6 1 0,-7 18 0,6-27-441,-4 22 441,4 0 0,-6-7 0,0 8 0,0-10 0,0-10 0,0 0 0,0-2 0,0-5 0,0-1 0,0-3 0,0-13 0,0 6 0,0-15 441,0-1-441,0-7 0,0 0 0,0-5 0,0-3 0,0-4 0,0-6 0,0-1 0,0-5 0,0 0 0,0 0 0,0 0 0,0 0 0,0 0 0,0-4 0,0-2 0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24575,'8'9'0,"11"0"0,-2-4 0,9 5 0,0-4 0,1 0 0,13 4 0,-6-4 0,6 5 0,-13 0 0,5-5 0,-11 3 0,5-8 0,-11 3 0,-1 0 0,-5-3 0,1 4 0,-1-5 0,-4 0 0,-1 0 0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24575,'34'0'0,"22"0"0,-4 0 0,7 0 0,2 0 0,-10 0 0,7 0 0,-10 0 0,-1 0 0,-18 0 0,-1 0 0,-14 0 0,-6 0 0,-3 0 0,-1 0 0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145 111 24575,'-19'0'0,"9"3"0,1 2 0,9 4 0,0 0 0,4-4 0,6-1 0,-1-4 0,5-4 0,-9-6 0,3-1 0,-3-8 0,1 4 0,-2 0 0,-4 0 0,0 1 0,0 4 0,0-8 0,-4 12 0,-1-3 0,-9 9 0,3 0 0,-8 0 0,4 0 0,-5 0 0,4 9 0,-3 3 0,7 13 0,-3-3 0,4 10 0,5-11 0,2 11 0,4-11 0,0 0 0,0-2 0,0-9 0,0 4 0,8-4 0,9-5 0,5 0 0,10-5 0,-11 0 0,11 0 0,-11 0 0,5 0 0,-11 0 0,4-5 0,-8 0 0,3-5 0,-9-4 0,-1 4 0,-4-5 0,0 6 0,0 0 0,0 0 0,0 0 0,0-1 0,-4 5 0,-1 1 0,-3 4 0,3 8 0,1 2 0,4 15 0,0-4 0,0 17 0,0-9 0,0 18 0,0-6 0,0 7 0,0 0 0,0 0 0,0 0 0,0-1 0,0-5 0,0 3 0,0-4 0,0 7 0,0 0 0,0 8 0,0-7 0,0 0 0,5-3 0,-3-11 0,3 5 0,-5-7 0,4-6 0,-3-1 0,8-6 0,-8 0 0,8 0 0,-3 1 0,0-1 0,3 0 0,-8 0 0,8 0 0,-4 0 0,1 0 0,2-5 0,-7 4 0,3-8 0,0 3 0,-3-5 0,3 0 0,-4 0 0,0 0 0,0 0 0,4-4 0,-3 3 0,3-3 0,-4 4 0,4 0 0,-3 0 0,3-1 0,-4-3 0,0-2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316 506 24575,'-13'5'0,"4"-1"0,-4-4 0,-1 0 0,3 0 0,-8 0 0,9 0 0,-9 0 0,8 0 0,-3-5 0,1-4 0,-2-6 0,0 1 0,1-5 0,4 3 0,-5-4 0,4 0 0,-3 4 0,4-3 0,1 9 0,3-4 0,-3 0 0,8 3 0,-7-3 0,7 5 0,-7 0 0,6 0 0,-6 0 0,7 0 0,-7 0 0,7 0 0,-2 0 0,3 0 0,0 0 0,0 0 0,0 1 0,0-2 0,0 1 0,0 0 0,0 0 0,0-1 0,4-4 0,1 4 0,5-4 0,-1 8 0,0-2 0,0 3 0,0-4 0,0 0 0,0 4 0,5-4 0,-4 4 0,9-1 0,-4-2 0,5 2 0,1 1 0,-1-4 0,0 7 0,0-2 0,0-1 0,0 4 0,0-3 0,-5 4 0,-1 0 0,0 0 0,-4 0 0,4 0 0,-5 0 0,0 0 0,0 0 0,1 0 0,-1 0 0,0 0 0,0 0 0,0 0 0,0 4 0,0 1 0,0 4 0,-4 0 0,3 0 0,-3 0 0,4 0 0,0-4 0,0 3 0,5-2 0,-3 3 0,3-4 0,-5 3 0,0-3 0,0 4 0,0 1 0,0-1 0,0 0 0,-4 0 0,3 0 0,-3 0 0,0 0 0,3 0 0,-7 0 0,3 0 0,-4 0 0,0 0 0,0 0 0,4-5 0,-3 4 0,3-3 0,-4 4 0,0 0 0,0 0 0,0 0 0,0 0 0,0 0 0,0 5 0,0-4 0,0 4 0,0-5 0,0 5 0,0-3 0,0 8 0,-4-4 0,-2 5 0,-3-5 0,-2 4 0,2-9 0,0 4 0,-1-5 0,5 0 0,-3 0 0,3-4 0,0 4 0,-4-4 0,4 0 0,-4 3 0,0-7 0,0 3 0,-1 0 0,1-3 0,0 3 0,0 0 0,0-3 0,0 3 0,0-4 0,-1 0 0,1 0 0,0 0 0,0 0 0,0 0 0,-1 0 0,1 0 0,0 0 0,0 0 0,1 0 0,-1 0 0,1 0 0,-1 0 0,1 0 0,3 0 0,1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1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57 24575,'0'9'0,"0"9"0,0 4 0,-6 16 0,1-14 0,-1 18 0,-3-19 0,3 15 0,0-6 0,-4 7 0,4-6 0,0 6 0,1 0 0,0 1 0,3 0 0,-3-1 0,5-7 0,0-6 0,0-1 0,0-5 0,0 0 0,0-6 0,0 0 0,0-5 0,0 0 0,0-1 0,9 2 0,-7-1 0,11 0 0,-4 0 0,1 0 0,9-4 0,-9-1 0,8-4 0,2 0 0,3-21 0,11-6 0,-3-28 0,1 5 0,-3-5 0,1 1 0,-10 12 0,8-11 0,-16 19 0,5-5 0,-12 7 0,0-7 0,-5 5 0,0-11 0,0 11 0,0-5 0,0 7 0,0 5 0,0 2 0,-9 5 0,3 6 0,-7 0 0,-1 5 0,-1 3 0,-5 2 0,1 4 0,-1 0 0,0 0 0,1 0 0,-1 0 0,-8 4 0,5 12 0,-6 0 0,8 15 0,5-10 0,1 10 0,1-10 0,7 4 0,-7-5 0,13-1 0,-3 1 0,4-5 0,0 3 0,0-8 0,0 8 0,4-8 0,1 4 0,8-5 0,-3 0 0,9 1 0,-5-5 0,6-1 0,-1-4 0,1 0 0,-1 0 0,1 0 0,5-5 0,-4-5 0,4-1 0,-5-3 0,-1 8 0,1-3 0,-2 8 0,-3-3 0,-2 4 0,-5 0 0,1 0 0,-4 0 0,-1 0 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24575,'-5'3'0,"1"2"0,4 4 0,0 5 0,0-4 0,0 4 0,0-10 0,0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3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1 370 24575,'0'-8'0,"0"-5"0,0 3 0,0 31 0,0 11 0,0 34 0,0 6 0,7 4-405,-6-26 1,-1 2 404,3 1 0,0 2 0,-2 13 0,-2 3-884,1 5 1,0 1 883,0 0 0,0 1 0,0 9 0,0 0 0,0-9 0,0-1 0,0 3 0,0-2-511,0-17 1,0-1 510,0 6 0,0-2 0,0 34 0,0-40 0,0-1-35,0 38 35,0-11 0,0-12 692,0-15-692,0-1 1731,0-15-1731,0-1 1165,0-13-1165,0-2 44,0-4-44,0-1 0,0 0 0,0 0 0,0-5 0,0-1 0,0-5 0,0 0 0,0 0 0,0-8 0,0-12 0,0-26 0,0-6 0,-6-37 0,4 10 0,-1 16 0,-1-3-573,4 4 1,0-1 572,0-14 0,0-1 0,0 5 0,0 0 0,0 4 0,0 1 0,3 4 0,1 0 0,4-38 0,0 40 0,-1 1-373,1-40 373,-1 7 0,-7 20 0,0 9 0,0 8 0,0 0 0,0 7 1122,0-5-1122,0 11 396,0-5-396,0 0 0,0 5 0,0-4 0,0-1 0,0 6 0,0-6 0,0 7 0,0 0 0,0 0 0,0 0 0,0 5 0,0-3 0,0 9 0,0-4 0,-5 6 0,-1-15 0,0 16 0,1-15 0,1 19 0,3-5 0,-4 4 0,5-3 0,0 9 0,0-4 0,0 0 0,0 3 0,0-7 0,0 7 0,0-14 0,0 9 0,0-10 0,0 5 0,0-5 0,0 5 0,0-5 0,0 6 0,0-6 0,0 4 0,0-10 0,0 11 0,0-11 0,0 10 0,0 1 0,0 2 0,0 9 0,0-4 0,0 5 0,11 4 0,21 1 0,14 4 0,27 0 0,-6 0 0,14 0 0,14 0-1026,2 0 1026,-40 0 0,1 0 0,-5 0 0,-1 0 0,1 0 0,-1 0-434,27 0 434,19 0 0,-29 0 0,16 0-15,-13 0 15,-15 0 0,-2 5 0,-14-4 1003,-2 5-1003,-11-6 456,3 4-456,-10-2 16,5 7-16,-11-8 0,-1 3 0,-5 1 0,0-4 0,0 3 0,0-4 0,0 0 0,0 0 0,0 0 0,-5 4 0,4-3 0,-3 3 0,4-4 0,-4-4 0,-5 3 0,-1 16 0,-3 18 0,4 14 0,0 34 0,0-27 0,0-1 0,0 2 0,0 9-275,0 1 1,0 1 274,0 1 0,0-8 0,0 1 0,0 28 0,0-7 0,4-16 0,-1-2 0,-1-3 0,5-2 0,1 3 0,0 29 0,1-1 0,-2-39 0,-1 0 0,-5 3 0,-1-2 0,6 40 0,-6-39 0,0-1 0,6 31 0,-4-8 0,4 10 0,-6-2 0,6-6 0,-5-3 0,10-16 0,-9-1 0,8-15 0,-9-1 0,9-13 549,-9-1-549,3-6 0,-4-5 0,4-1 0,-3-5 0,3 0 0,-4 0 0,4-1 0,-3 1 0,3-1 0,-4 1 0,4 1 0,-3-1 0,3 0 0,-4-1 0,0 1 0,0-1 0,0 1 0,0 0 0,-4 0 0,-6 0 0,-6 1 0,-9 0 0,-3 1 0,-12 0 0,-17 2 0,-11-6 0,-16-1 0,-9-6-496,40 0 1,0 0 495,-5 0 0,-2 0 0,-4 0 0,1 0 0,-37 0 0,39-3 0,1-1 0,-20-4-164,28 4 1,0-1 163,-23-7 0,1 10 0,23-3 0,-3 5 0,19 0 974,1 0-974,2 0 344,10 0-344,-4 0 0,6 0 0,5 0 0,-4 0 0,8 0 0,-3 0 0,5 0 0,0 0 0,0 0 0,0 0 0,0 0 0,0 0 0,-1 0 0,-4 0 0,4 0 0,-4 0 0,9 0 0,1 0 0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2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98 24575,'0'24'0,"0"-4"0,0 18 0,0-9 0,0 18 0,0-13 0,0 6 0,0-7 0,0 0 0,0-5 0,0-3 0,0-9 0,0 3 0,0-9 0,0 4 0,0-5 0,0-1 0,0 1 0,0-1 0,0 1 0,0 0 0,0 0 0,0 5 0,0 1 0,0 11 0,0-4 0,0 4 0,0-6 0,0-5 0,0-1 0,0-5 0,0 0 0,0 0 0,0-37 0,0-5 0,0-29 0,0-1 0,-6-3 0,5-1 0,-6-7 0,7 16 0,0 3 0,0 13 0,0 2 0,0 13 0,0 6 0,0 7 0,0 5 0,0 0 0,0 0 0,4 4 0,2-3 0,3 7 0,5-7 0,1 2 0,11 0 0,-5-3 0,11 3 0,2 0 0,0-3 0,6 7 0,-13-3 0,5 5 0,-16 0 0,8 0 0,-13 0 0,3 0 0,-5 0 0,0 4 0,-4 12 0,-1 1 0,-4 14 0,0-3 0,-6 11 0,-5-4 0,-7 11 0,-5-11 0,1-1 0,-6-1 0,6-11 0,-5 5 0,7-7 0,-1-5 0,1 0 0,0-5 0,5-1 0,-4 1 0,8-5 0,-3 4 0,5-8 0,0 3 0,0-4 0,12 0 0,4 0 0,11 0 0,8 0 0,1 0 0,6-5 0,0-1 0,0 0 0,-5 1 0,3 5 0,-9 0 0,-2 0 0,-1 0 0,-9 0 0,4 0 0,-4 9 0,-5 2 0,0 9 0,-5 0 0,0 0 0,0 6 0,0 1 0,0 1 0,0 3 0,-5-3 0,-1-1 0,-4-6 0,0-2 0,0-9 0,0 9 0,1-9 0,-1 4 0,1 0 0,-6-3 0,4 3 0,-3-5 0,5 1 0,-5-1 0,4-4 0,-5 0 0,6-5 0,-5 0 0,4 0 0,-18 0 0,10 0 0,-6 0 0,5-5 0,8 0 0,-8-5 0,9 1 0,0-1 0,2 1 0,7 0 0,-4-1 0,5 5 0,0 1 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27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24575,'22'0'0,"6"0"0,6 0 0,19 0 0,7 0 0,22 0 0,-2 0 0,0 0 0,1 0 0,13 0 0,-37 0 0,-1 0 0,-8 0 0,0 0 0,0 0 0,-7 0 0,6 0 0,-13 0 0,13 0 0,-13 0 0,6 0 0,-7 0 0,0 0 0,0 0 0,0 0 0,0 0 0,0 0 0,0 0 0,0 0 0,15 0 0,-17 0 0,15 0 0,-24 5 0,4-4 0,-6 3 0,0-4 0,0 0 0,0 0 0,0 0 0,6 0 0,-4 0 0,3 0 0,-4 0 0,-1 0 0,-5 0 0,4 0 0,-9 0 0,4 0 0,-5 0 0,0 0 0,0 0 0,-1 0 0,1 0 0,-5 0 0,0 0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28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24575,'65'0'0,"0"0"0,25 0 0,-30 0 0,0 0 0,35 0 0,-7 0 0,6 0 0,-13 0-940,3 0 940,1 0 0,0 0 0,-3 0 0,-15 0 309,6 0-309,-8 0 0,-8 0 156,-1 0-156,-9 0 0,1 0 0,-8 0 475,0 0-475,-7 0 0,-1 0 0,1 0 0,-5 0 0,3 0 0,-4 5 0,0 1 0,-1 0 0,-6 3 0,-5-8 0,-1 7 0,-5-7 0,0 3 0,0-4 0,0 0 0,0 0 0,0 0 0,0 0 0,0 0 0,-5 0 0,0 0 0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30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21 247 24575,'-5'3'0,"1"3"0,4 25 0,0-8 0,0 16 0,0-12 0,0 0 0,0 4 0,0-9 0,0-1 0,0-7 0,0-5 0,0 0 0,0-12 0,0-4 0,-5-24 0,4 2 0,-5-18 0,6-1 0,0-2 0,0-13 0,0 13 0,0 1 0,0 10 0,0 11 0,0 2 0,0 11 0,0 1 0,0 9 0,0 1 0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32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8 474 24575,'-4'-4'0,"0"-6"0,4-4 0,0 0 0,0 0 0,0 21 0,0 13 0,0 17 0,0 11 0,0-1 0,0 1 0,0 0 0,0-7 0,0-7 0,0-8 0,0-11 0,0-1 0,0-5 0,0 0 0,0-24 0,0-1 0,0-29 0,0 10 0,0-11 0,0 5 0,0-7 0,0 0 0,0 12 0,0-2 0,0 16 0,0 1 0,0 7 0,0 5 0,0 0 0,0 0 0,0-1 0,0 2 0,0-2 0,0-4 0,0 4 0,0-4 0,0 5 0,0 0 0,0 0 0,0 1 0,0-1 0,0 0 0,0 0 0,0-5 0,0-2 0,0-10 0,0 5 0,0-5 0,0 6 0,0 0 0,0-1 0,0 1 0,0 5 0,0 1 0,0 4 0,0 2 0,0 2 0,0 3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34.0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165 127 24575,'-10'59'0,"2"-8"0,8-36 0,0 4 0,0-8 0,0 3 0,0-1 0,0-3 0,9-1 0,2-5 0,8-4 0,1 0 0,-1 0 0,-4 0 0,4 0 0,-8-5 0,3-5 0,-5-5 0,1-5 0,0 0 0,-4 0 0,-1-1 0,-5-5 0,0-1 0,0 0 0,0 0 0,0 7 0,-5 0 0,-11-1 0,-1 5 0,-9 1 0,0 4 0,5 5 0,-5 2 0,6 4 0,-1 0 0,1 0 0,0 0 0,0 4 0,-2 12 0,6 1 0,-4 15 0,13-11 0,-8 5 0,14 0 0,-3-5 0,4 5 0,0-6 0,0 0 0,0-5 0,0 4 0,0-4 0,4 0 0,1-1 0,8-4 0,-2-1 0,8 1 0,-9-5 0,4 0 0,0-5 0,-4 0 0,4 0 0,-5 0 0,0 0 0,0-4 0,1-6 0,-1-6 0,7-10 0,-5 4 0,5-9 0,-6 9 0,-4-9 0,-2 9 0,-4-4 0,0 6 0,0 5 0,0 1 0,0 5 0,0-1 0,-4 5 0,-1-3 0,-9 7 0,4-3 0,-5 4 0,1 0 0,4 0 0,-4 0 0,5 0 0,0 4 0,-1 1 0,5 15 0,-3-4 0,6 10 0,-2-6 0,4 0 0,0 0 0,0-5 0,0 4 0,0-9 0,0 4 0,4-5 0,1 0 0,9-4 0,1-1 0,0-4 0,-1 0 0,-1 0 0,-3 0 0,3 0 0,-8-3 0,-1-7 0,-4-5 0,0-11 0,-4 4 0,-7-9 0,-1 9 0,-8 1 0,9 7 0,-3 4 0,9 1 0,-3 4 0,3 1 0,-4 4 0,4 3 0,2 7 0,3 0 0,0 9 0,0-9 0,0 9 0,0-9 0,4 4 0,1-5 0,4-4 0,0 3 0,0-7 0,-1 3 0,-3-4 0,-1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46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94 24575,'0'9'0,"0"-1"0,0 1 0,0 5 0,4-4 0,6 9 0,5-13 0,5 8 0,0-9 0,0 1 0,0-2 0,-4-4 0,3 0 0,-9 0 0,4-4 0,-5-1 0,0-4 0,-4-5 0,-1-2 0,-4-4 0,0 0 0,0 5 0,0-4 0,-4 8 0,-2-8 0,-8 9 0,-2-5 0,-4 5 0,0 4 0,-1 2 0,1 4 0,0 0 0,0 0 0,4 0 0,-3 0 0,9 8 0,-5 9 0,4 5 0,0 9 0,1-4 0,3 1 0,3 3 0,4-9 0,0 4 0,0-6 0,0 0 0,4-5 0,5 0 0,7-6 0,4 1 0,6-4 0,-5-2 0,5-4 0,-11 0 0,4 0 0,-4 0 0,0 0 0,-1 0 0,-5 0 0,0 0 0,-3-4 0,-2-6 0,-4-5 0,0-5 0,0-6 0,0 4 0,0-4 0,0 0 0,0 5 0,-4 0 0,-6 2 0,-1 8 0,-3 1 0,5 6 0,0 4 0,-1 0 0,1 0 0,0 0 0,0 0 0,-1 0 0,1 9 0,-1 2 0,0 15 0,4 1 0,1 1 0,5-2 0,0-7 0,0-3 0,0-3 0,0-4 0,9 1 0,2-5 0,9 0 0,4-5 0,-8-5 0,3-4 0,-9-13 0,0 1 0,-4-10 0,-1 3 0,-5 1 0,0 1 0,-9 6 0,-3 4 0,-3 2 0,-4 4 0,9 5 0,-4 0 0,4 5 0,1 0 0,4 0 0,2 0 0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47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24575,'-5'-1'0,"1"12"0,4 18 0,0 5 0,0 29 0,0-25 0,0 60 0,0-32 0,0 15 0,0 16 0,0-47 0,0 5 0,0-1 0,0-7 0,0 40 0,0-41 0,0 18 0,0-17 0,0-5 0,0-3 0,0-6 0,0 7 0,0-11 0,0 9 0,0-4 0,0 0 0,0 20 0,0-10 0,0 11 0,0-13 0,0 4 0,0-11 0,0 4 0,0-11 0,0-3 0,0-4 0,0-6 0,0 3 0,0-7 0,0 8 0,0-9 0,0 9 0,0-9 0,0 4 0,0-5 0,0 0 0,0 0 0,0 0 0,0 0 0,0 0 0,0-1 0,0 1 0,0 0 0,0 5 0,0-4 0,0 4 0,0 0 0,4-3 0,-3 3 0,3-5 0,1 5 0,-4 1 0,8 5 0,-8-5 0,3 4 0,-4-9 0,4 4 0,-3-5 0,3 0 0,-4-7 0,0-12 0,0 3 0,0-6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2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24575,'3'5'0,"19"-2"0,1-3 0,21 0 0,4 0 0,0 0 0,14 0 0,-7 0 0,-6 0 0,2 0 0,-17 0 0,10 0 0,-10 0 0,-1 0 0,-2 0 0,-10 0 0,4 0 0,-6 0 0,1 0 0,-1 0 0,-4 0 0,3 0 0,-8 0 0,4 0 0,-5 0 0,-1 0 0,1 0 0,0 0 0,-4 0 0,-1 0 0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48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24575,'-1'4'0,"27"0"0,-1-4 0,37 0 0,-3 0 0,16 0 0,18 0-1177,3 0 1177,-34 0 0,2 0 0,-5 0 0,1 0 0,4 0 0,0 0 0,-1 0 0,-3 0-686,30 0 686,-39 0 0,-1 0 0,35 0-169,-8 0 169,13 0 0,-31 0 0,5 0 0,-23 0 1125,-1 0-1125,-7 0 721,-1 0-721,1 0 186,-5 0-186,-3 0 0,-4 0 0,-1 0 0,0 0 0,0 0 0,-5 0 0,4 0 0,-9 0 0,4 0 0,-5 0 0,0 0 0,0 0 0,0 0 0,0 0 0,0 4 0,0-3 0,0 3 0,0-4 0,0 0 0,0 0 0,0 0 0,0 4 0,0-3 0,-1 3 0,6-4 0,-4 0 0,9 0 0,-8 0 0,7 0 0,-7 0 0,8 0 0,-9 0 0,9 0 0,-9 0 0,4 0 0,-5 0 0,0 0 0,0 0 0,0 0 0,0 0 0,-1 0 0,1 0 0,0 0 0,0 0 0,-5 0 0,0 0 0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50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155 574 24575,'-3'5'0,"-2"-1"0,-9-4 0,4 0 0,-9-4 0,13-6 0,-12-11 0,16-1 0,-18-10 0,18 5 0,-14-13 0,5 5 0,3-5 0,-6 7 0,12 10 0,-3-2 0,5 10 0,0-5 0,0 5 0,0-4 0,0 8 0,0-3 0,0 5 0,0 0 0,0 1 0,0-1 0,0 0 0,0-1 0,0-4 0,0 4 0,4-4 0,1 5 0,5-1 0,-1 1 0,0 4 0,0-3 0,0 7 0,0-8 0,0 4 0,0 0 0,0-3 0,5 7 0,-3-3 0,13 4 0,-7-5 0,8 4 0,-5-3 0,0 4 0,6 0 0,1 0 0,0 0 0,5 0 0,-5 5 0,0 0 0,-1 6 0,0-1 0,-9 5 0,8-4 0,-14 8 0,7 1 0,-7 1 0,3 3 0,-4-4 0,-4 0 0,3 5 0,-8 3 0,4 5 0,-5-6 0,0 4 0,0-9 0,0 9 0,0-9 0,0 4 0,0-6 0,-4 0 0,-6 0 0,-1-5 0,-3-1 0,4-5 0,-4 5 0,4-4 0,-4 4 0,0-4 0,-2-5 0,-10-1 0,5-4 0,-11 0 0,5 0 0,-7 0 0,1 0 0,0 0 0,6 0 0,-5 0 0,1 0 0,8-4 0,-5-1 0,21-5 0,-6-4 0,12-1 0,-4 3 0,5 3 0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52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24575,'26'0'0,"11"0"0,20 0 0,8 0 0,17 0 0,15 0 0,-15 0-599,-10 1 1,-2-2 598,-8-10 0,-1 10 0,1 0 0,15-17 293,-7 17-293,11-6 0,-24 7 0,1 0 0,-3 0 0,-7 0 0,-7 0 904,-1 0-904,-7 0 0,0 0 0,-5 0 0,-2 4 0,-6 2 0,0 0 0,-5 2 0,-1-7 0,-5 3 0,5-4 0,-4 0 0,4 0 0,0 4 0,1-2 0,0 2 0,-1-4 0,-5 0 0,1 0 0,-1 0 0,0 0 0,0 0 0,-1 0 0,1 0 0,0 0 0,-1 0 0,1 0 0,-1 0 0,1 0 0,-1 0 0,1 0 0,-1 0 0,1 0 0,-5 4 0,4-3 0,-3 3 0,0 0 0,2-3 0,-2 3 0,4-4 0,-1 0 0,1 0 0,0 0 0,0 0 0,0 0 0,0 0 0,-1 0 0,1 0 0,0-4 0,0-1 0,0-4 0,0 0 0,0 3 0,0-2 0,0 7 0,-4-7 0,-1 3 0,-4 0 0,0 1 0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5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16 295 24575,'-5'-3'0,"1"11"0,4 18 0,0 14 0,0-11 0,0 16 0,0-2 0,0 0 0,0-2 0,0-9 0,0-16 0,0 4 0,0-11 0,0 0 0,0-8 0,0-7 0,0-21 0,0-9 0,0-20 0,0-1 0,0-8 0,0 0 0,0 1 0,0-1 0,0 14 0,0 3 0,0 15 0,0 6 0,0 6 0,0 7 0,0 5 0,4 3 0,6 3 0,4 3 0,6 0 0,6 4 0,-4-2 0,10 8 0,-11-9 0,11 9 0,-11-9 0,11 9 0,-11-9 0,5 8 0,-6-8 0,-5 8 0,4-4 0,-8 4 0,3 1 0,-5-1 0,-4 0 0,-1 0 0,-4 0 0,0 5 0,0 1 0,-5 5 0,-5 0 0,-7 6 0,-10 3 0,-3 6 0,1-6 0,-6 5 0,8-11 0,-2 4 0,3-11 0,6-1 0,5-6 0,0 1 0,10-1 0,-3-4 0,7-8 0,-3-3 0,13-11 0,8 5 0,5-3 0,9 0 0,-10 8 0,11-3 0,-11 10 0,5 0 0,-11 0 0,4 0 0,-8 0 0,7 4 0,-7 7 0,4 4 0,-5 11 0,0-4 0,1 9 0,-5-9 0,-1 4 0,-5-1 0,0 2 0,0 6 0,0-5 0,0 3 0,-5-9 0,-5 4 0,-2 0 0,-2-10 0,3 9 0,-3-14 0,3 3 0,-8-4 0,4-5 0,-5-1 0,0-4 0,0 0 0,-6 0 0,-1 0 0,-1 0 0,-4 0 0,11-9 0,-5 3 0,10-14 0,-3 1 0,8-3 0,1-2 0,6 9 0,4-4 0,0 3 0,0-4 0,0 5 0,0-4 0,0 12 0,0-2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56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3 123 24575,'-3'-5'0,"11"0"0,18 5 0,14 0 0,1 0 0,7 0 0,-8 0 0,14 0 0,-17 0 0,24 0 0,-18 0 0,1 0 0,1 0 0,-17 0 0,12 0 0,-13 0 0,-2 0 0,-9 0 0,2 0 0,-7 0 0,2 0 0,-3 0 0,-13 0 0,-9 0 0,-21 0 0,-8 0 0,-15 0 0,6 0 0,-13 0 0,13 0 0,1 0 0,10 0 0,11 0 0,2 0 0,6 0 0,5 0 0,1 0 0,5 0 0,0 0 0,0 0 0,8 0 0,7-9 0,9 7 0,10-7 0,3 4 0,5-1 0,0 0 0,0-4 0,6 3 0,2-4 0,7 4 0,0-3 0,0 3 0,-2-5 0,2 5 0,0 2 0,-7 5 0,-1 0 0,-13 0 0,-2 0 0,-10 0 0,4 0 0,-9 0 0,4 0 0,-16 0 0,-11 0 0,-7 0 0,-12 0 0,5 5 0,-13 2 0,5 4 0,-5 0 0,7 0 0,0 0 0,-7-5 0,5-1 0,-11 1 0,4-5 0,-6 4 0,0 1 0,0-5 0,7 4 0,1-5 0,7 0 0,6 0 0,1 0 0,11 0 0,-4 0 0,8 0 0,-3 4 0,9 1 0,1 3 0,13-3 0,8-2 0,11 2 0,4-4 0,8 4 0,1 1 0,1-5 0,-3 4 0,-6 0 0,-6-4 0,5 4 0,-11-5 0,0 0 0,-2 0 0,-4 0 0,5 0 0,0 0 0,-5 0 0,4 0 0,-9 4 0,4-3 0,-5 3 0,0-4 0,0 0 0,1 4 0,-1-3 0,-4 3 0,-1-4 0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54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0 120 24575,'94'0'0,"-1"0"0,1 0 0,-1 0 0,1 0 0,-39 0 0,1 0 0,30 0 0,33 0 0,2 0 0,-26 0 0,-57 0 0,-49 0 0,-13 0 0,14 4 0,-4-3 0,5 3 0,0 0 0,3 1 0,2 4 0,4 0 0,0 0 0,0 0 0,0 0 0,0 0 0,0 0 0,0 0 0,4-4 0,1-1 0,4-4 0,5 0 0,-3 0 0,3 0 0,-5 0 0,0-4 0,0-2 0,0-3 0,0-5 0,-3 4 0,-2-4 0,-4 4 0,0 1 0,0 0 0,-8 0 0,2 4 0,-8 1 0,5 4 0,0 0 0,0 0 0,4 3 0,1 2 0,4 4 0,0 0 0,0 0 0,0 0 0,0 0 0,4 0 0,1-4 0,9-1 0,-3-4 0,3 0 0,-6 0 0,1 0 0,-4-7 0,-1-4 0,-4-4 0,0-3 0,0 7 0,0-3 0,-4 5 0,-6-1 0,0 5 0,-4 1 0,4 4 0,1 0 0,0 0 0,0 0 0,0 3 0,4 13 0,1 0 0,4 10 0,0-6 0,0 0 0,0-4 0,4-2 0,6-5 0,5-4 0,5 0 0,0-5 0,0 0 0,0 0 0,-4-4 0,-2-6 0,-4-12 0,1-5 0,-5-6 0,-1 0 0,-5 5 0,0 2 0,0 6 0,-4 5 0,-2 5 0,-3 6 0,-5 4 0,4 0 0,-9 0 0,8 0 0,-4 14 0,5-1 0,-1 19 0,6-5 0,0 6 0,5-6 0,0-1 0,0-6 0,0 0 0,0-5 0,0-1 0,0-4 0,0-1 0,4-4 0,0-1 0,-3-4 0,-2 0 0,-13 0 0,4-4 0,0 3 0,6-3 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56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24575,'7'0'0,"29"0"0,14 0 0,23 0 0,0 0 0,12 0-751,-33 0 0,2 0 751,-1 0 0,1 0 0,9 0 0,-2 0 0,29 0-22,-40 0 0,0 0 22,25-7 0,1 0 0,-10-1 0,-11-3 0,-19 10 1113,-9-4-1113,-8 5 433,-9 0-433,4 0 0,-5 0 0,-8 0 0,-16 0 0,-3 0 0,-12 0 0,4 0 0,-1 0 0,-6 0 0,5 0 0,-4 0 0,16 4 0,-9 1 0,10 5 0,-1-5 0,2 4 0,9-4 0,-3 4 0,7 0 0,-3 0 0,4 0 0,0 0 0,0 0 0,0 0 0,0 0 0,9 1 0,2-5 0,9-1 0,6-4 0,-5 0 0,4 0 0,-5 0 0,-4 0 0,-2 0 0,-5 0 0,0-4 0,-4-1 0,-1-9 0,-4 3 0,0-8 0,0 9 0,0-4 0,-4 5 0,-1 0 0,-5 3 0,2 2 0,2 12 0,3-2 0,3 12 0,0-3 0,0 0 0,0-1 0,13-9 0,-1-1 0,12-4 0,-4 0 0,0 0 0,-5-4 0,-1-1 0,-9-9 0,-1-2 0,-4-4 0,0-6 0,0 4 0,-5-9 0,0 14 0,-10-8 0,4 15 0,-8 0 0,9 5 0,-9 5 0,4 0 0,-1 0 0,2 5 0,0 4 0,3 12 0,-4 1 0,4 9 0,5-14 0,2 7 0,0-14 0,3 4 0,-4-5 0,5 0 0,0-4 0,0-1 0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57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24575,'20'0'0,"1"0"0,12 0 0,0 0 0,-10 0 0,1 0 0,-14 0 0,4 0 0,-5 0 0,-4-3 0,-5-2 0,-5-9 0,-10 3 0,9 1 0,-3 6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0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0 193 24575,'81'-53'0,"1"-1"0,-18 12 0,1-1 0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12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1082 24575,'75'-4'0,"-11"1"0,-48 3 0,2-6 0,-7-2 0,0-11 0,4-1 0,-6-8 0,3-2 0,-4-5 0,6-5 0,-5 4 0,0 1 0,-1 1 0,-3 9 0,-1-4 0,0 5 0,-4 0 0,0 0 0,0 1 0,-4-1 0,-4-5 0,-5-1 0,-6-10 0,2 4 0,-8-23 0,14 20 0,-12-19 0,21 16 0,-11-5 0,12 1 0,-3-1 0,4 10 0,0 3 0,0 14 0,0 1 0,0 8 0,0 1 0,3 7 0,0 0 0,8 13 0,1 3 0,0 16 0,5 6 0,-7 7 0,13 17 0,-11-14 0,14 41 0,-15-32 0,9 17 0,-5-7 0,0-14 0,4 16 0,-4-12 0,5-1 0,-2-6 0,0-6 0,-1-6 0,-4-6 0,1-10 0,-5 0 0,1-8 0,-3-1 0,-1-4 0,-7-2 0,-4-1 0,-13-3 0,-2-4 0,-3-4 0,-6-5 0,-1-4 0,-5-4 0,0 2 0,-1-3 0,1 5 0,1 0 0,-1 3 0,1 6 0,-1 4 0,5 4 0,6 0 0,5 0 0,4 0 0,4 0 0,1 0 0,6 3 0,1 0 0,3 3 0,0 1 0,3-1 0,9 2 0,4-5 0,8 1 0,4-4 0,2 0 0,0 0 0,3-8 0,-2-6 0,5-10 0,-2-8 0,2-1 0,-7-8 0,3 2 0,-4-7 0,-5 9 0,-1-3 0,-4 5 0,-5 5 0,-1-3 0,-8 8 0,0-4 0,-4 6 0,0-1 0,0 0 0,0 0 0,-3 0 0,-5 0 0,-4 5 0,-3 0 0,0 4 0,4 4 0,-2 1 0,5 6 0,-2 1 0,3 3 0,1 8 0,2 15 0,2 7 0,2 10 0,0 6 0,0 9 0,0 1 0,0 10 0,0-12 0,0 0 0,4-1 0,5-7 0,5-4 0,3-7 0,0-6 0,-5-10 0,2-3 0,1-6 0,1-2 0,2-4 0,-3-1 0,-1-3 0,1 0 0,-1-3 0,1-9 0,-3-4 0,0-13 0,-4 4 0,0-9 0,0 9 0,1-8 0,-5 8 0,3 0 0,-6 6 0,6 5 0,-7 3 0,4 1 0,-1 6 0,0 1 0,3 3 0,0 3 0,1 0 0,0 12 0,0-3 0,1 15 0,4 4 0,3 17 0,4 0 0,2 17 0,-7-20 0,5 18 0,-4-14 0,0 4 0,-1-5 0,-1-8 0,-4-11 0,3 0 0,-8-9 0,0-2 0,-4-4 0,0 1 0,0-4 0,0 2 0,0-5 0,-7 2 0,-1-3 0,-10 0 0,-2 1 0,-9 0 0,4-3 0,-8-1 0,8-4 0,-8 0 0,8 0 0,0 0 0,3-4 0,9-3 0,-5-9 0,13-9 0,-7-10 0,11 4 0,-3-26 0,4 17 0,4-20 0,17 5 0,7-2 0,20-7 0,-4-1 0,-4 17 0,0-6 0,-8 21 0,-2-5 0,-1 8 0,-16 10 0,2 4 0,-8 6 0,-1 3 0,-2 4 0,-1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3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128 101 24575,'18'-19'0,"-2"5"0,21-2 0,-14 2 0,14 2 0,-16-3 0,4 9 0,-6 2 0,-4 4 0,3 0 0,-8 0 0,4 0 0,-10 7 0,0 4 0,-4 13 0,0 2 0,0 6 0,0 0 0,0 0 0,0 7 0,-4-5 0,-2 4 0,-5-11 0,0 3 0,-3-9 0,3 5 0,-8-7 0,4 1 0,-1-1 0,-2 1 0,3-1 0,-5 1 0,0-5 0,5 3 0,-4-7 0,9 3 0,-9-5 0,5 1 0,-1-5 0,1-1 0,0-4 0,4 0 0,-8 0 0,8 0 0,-4 0 0,5 0 0,0-4 0,4-6 0,-3-4 0,7-6 0,-4 0 0,5 1 0,0 4 0,0-4 0,0 9 0,0-3 0,0-1 0,0 4 0,0-8 0,0 8 0,4-4 0,6 0 0,5 4 0,-1 0 0,0 6 0,-1 4 0,-3 0 0,4 0 0,-5 0 0,4 0 0,-3 0 0,4 0 0,-5 8 0,5 3 0,-3 9 0,7-1 0,-7 1 0,8 5 0,-8-9 0,4 8 0,-6-9 0,0-1 0,5 1 0,-4-7 0,4 2 0,-5-5 0,0-1 0,0-4 0,4 0 0,-3 0 0,9 0 0,-9 0 0,8 0 0,-3 0 0,-1 0 0,0 0 0,-1 0 0,-3 0 0,4-4 0,-5 3 0,0-7 0,-1 3 0,1-4 0,-4 0 0,3 4 0,-7-3 0,3-1 0,-4-12 0,0 9 0,0-3 0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1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24575,'0'14'0,"0"2"0,0 12 0,3-3 0,6 8 0,0 2 0,4 1 0,-8 4 0,6-10 0,-6 3 0,3-12 0,-1 2 0,-6-9 0,5-3 0,-5 3 0,5-10 0,-3 6 0,1-7 0,-1 4 0,-3-3 0,0-2 0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2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24575,'0'6'0,"0"0"0,0 11 0,0-2 0,0-1 0,3 5 0,2 1 0,2-1 0,-3 0 0,3-1 0,-6-2 0,6 11 0,-6-13 0,7 12 0,-7-14 0,5 3 0,-5-1 0,2-7 0,-3 4 0,0-5 0,3-3 0,0 3 0,3-3 0,1 1 0,-4 1 0,3-4 0,-6 5 0,6-6 0,-5 3 0,1-3 0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3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24575,'0'11'0,"0"14"0,0 20 0,0 20 0,0-9 0,0 17 0,0-17 0,0 17 0,0 13 0,0-28 0,0 29 0,0-54 0,0 24 0,0-24 0,0 17 0,0-19 0,0 9 0,0-10 0,4 3 0,-3-8 0,7 9 0,-7-9 0,2 8 0,1-12 0,-4 6 0,7-11 0,-6 6 0,2-7 0,-3 4 0,0-5 0,0-3 0,0 3 0,0-7 0,0 3 0,0 0 0,0-2 0,0 5 0,0-5 0,0 5 0,0-2 0,0 0 0,0 3 0,0-7 0,0 3 0,0-3 0,-6-4 0,5 0 0,-5-3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4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24575,'0'14'0,"0"2"0,0 8 0,0 4 0,0 2 0,0 10 0,0-5 0,0 5 0,0-10 0,0-1 0,0-6 0,0 1 0,0-8 0,0 6 0,0-13 0,0 8 0,0-9 0,0 5 0,0-5 0,0 2 0,0-4 0,3 4 0,0-2 0,4 2 0,0-4 0,3 1 0,-3 0 0,7 0 0,-7-1 0,3-2 0,-3-1 0,3-3 0,-2 0 0,2 0 0,0 0 0,-3 0 0,3 0 0,0 0 0,-3 0 0,4 0 0,-5 0 0,1-6 0,-1 1 0,1-5 0,0 0 0,0 3 0,0-7 0,-4 3 0,1-8 0,-4 3 0,0-2 0,0 3 0,0 1 0,0 3 0,0-3 0,-7 6 0,3-2 0,-14 2 0,6 5 0,-7-4 0,5 6 0,-1-2 0,1 3 0,-1 0 0,0 0 0,4 0 0,1 0 0,4 0 0,-1 0 0,1 0 0,-1 0 0,1 0 0,0 0 0,2 0 0,1 0 0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5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24575,'0'2'0,"0"7"0,0 9 0,0 6 0,0 16 0,0-7 0,0 18 0,0-3 0,0-1 0,0 6 0,0-6 0,0-6 0,0 11 0,0-15 0,0 14 0,0-20 0,0 7 0,0-13 0,0 4 0,0-5 0,0-8 0,0 6 0,0-10 0,0 6 0,0 1 0,0-4 0,0 4 0,0-5 0,0 1 0,0-1 0,0-3 0,0 3 0,0-7 0,0 3 0,3-3 0,-2-4 0,1 0 0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7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24575,'9'-10'0,"6"-3"0,1 2 0,3-9 0,0 4 0,-3 0 0,-1 2 0,3 9 0,-12-4 0,11 8 0,-13-2 0,6 3 0,-4 0 0,0 0 0,-2 3 0,-1 4 0,-3 8 0,0 0 0,0 8 0,0-8 0,0 8 0,0-3 0,-4-1 0,0 4 0,-3-7 0,-1 2 0,4-7 0,-3 3 0,6-7 0,-2 3 0,3-3 0,0-1 0,0 0 0,0 1 0,0-1 0,-3 1 0,3-1 0,-3 1 0,-1 3 0,3-3 0,-2 3 0,3-3 0,0-1 0,0 1 0,3-4 0,4 0 0,4-9 0,3-2 0,1-7 0,-1 1 0,-3 3 0,-1 0 0,-3 1 0,-1 6 0,1-6 0,0 10 0,-4-6 0,0 5 0,-3-2 0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0:20:3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24575,'14'0'0,"-2"-3"0,11-1 0,-8-4 0,0 4 0,-1 1 0,-3 3 0,0 0 0,-1 0 0,-1 0 0,-2 0 0,2 0 0,-2 0 0,-1 0 0,0 0 0,-2 2 0,-1 6 0,-3-1 0,0 6 0,0-5 0,0 5 0,0-5 0,0 5 0,-3-2 0,2 4 0,-5-4 0,2-1 0,-3-4 0,4 1 0,-3-1 0,5 1 0,-2-1 0,0-2 0,5-1 0,-1-3 0,9 0 0,-3 0 0,7-4 0,-3 3 0,0-2 0,2 3 0,-2 0 0,0 0 0,3 0 0,-7 0 0,3 0 0,-3 0 0,-1 3 0,1 1 0,-3 2 0,2 4 0,-5-2 0,2 5 0,-3-2 0,0 4 0,0-1 0,0-3 0,0 3 0,0-3 0,0 3 0,-7 1 0,-1-1 0,-3-3 0,1-1 0,3-3 0,-3 0 0,-1 0 0,0 0 0,-3 0 0,7-4 0,-7 4 0,7-6 0,-4 2 0,5 0 0,-1-2 0,1 2 0,0-3 0,2 0 0,1 0 0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2:04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322 216 24575,'67'1'0,"0"1"0,1-1 0,-24 2 0,65-3 0,-29 4 0,-101 5 0,-10 5 0,3 0 0,-9-1 0,4-4 0,0-3 0,-5-2 0,11-4 0,-11 0 0,5 0 0,0 0 0,1 0 0,10 0 0,2 0 0,3 0 0,5 0 0,1 0 0,4 0 0,5 0 0,12 4 0,13 1 0,10 4 0,5 1 0,6 0 0,-4-5 0,4 0 0,-6-5 0,-5 0 0,-6 0 0,-6 0 0,-5 0 0,-4 0 0,-1 0 0,-4 0 0,-2-7 0,-2 2 0,-3-11 0,0 4 0,0-9 0,-4 4 0,-9-1 0,-5 6 0,-13 3 0,3 4 0,-4 1 0,6 4 0,4 0 0,1 0 0,9 0 0,3 6 0,6-1 0,3 10 0,17-6 0,11 4 0,24-3 0,14-4 0,2-1 0,13-5 0,-5-16 0,2-9 0,-15-10 0,-3-4 0,-11 2 0,-1 4 0,-7 2 0,-13 8 0,-7 9 0,-9 3 0,-1 3 0,-4 4 0,1-2 0,-1 5 0,0-2 0,0 3 0,0 0 0,0 0 0,0 0 0,1 0 0,-1 3 0,-3 1 0,-1 3 0,-3 4 0,0 1 0,0 0 0,0 3 0,0-6 0,0 2 0,0 0 0,-7-3 0,-2 4 0,-7-4 0,-1 0 0,-3 0 0,2-3 0,-2 2 0,3-6 0,1 6 0,0-6 0,4 6 0,0-6 0,5 5 0,3-2 0,1 3 0,6-3 0,1-1 0,7-3 0,-3 0 0,3 0 0,-16 0 0,-11 0 0,-15 0 0,-2 0 0,-5 0 0,10 0 0,-3 0 0,4 4 0,9-3 0,-1 6 0,10-6 0,1 6 0,2-6 0,11 2 0,0-3 0,6 0 0,0 0 0,-3-3 0,-4-1 0,-1-3 0,-10 3 0,-11-4 0,-10 7 0,-11-3 0,1 4 0,0 0 0,4 0 0,3 0 0,9 0 0,5 0 0,9 3 0,5 1 0,3 2 0,7-2 0,11 0 0,5-4 0,14 0 0,-9 0 0,-1 0 0,-6 0 0,-9 0 0,-1 0 0,-16 0 0,-6 3 0,-13 2 0,2 0 0,1 3 0,9-7 0,1 5 0,9-5 0,23 2 0,4-3 0,20-8 0,-1-4 0,2-8 0,6-1 0,-6 5 0,-2 2 0,-11 4 0,-5 5 0,-8-3 0,-8 7 0,-1-2 0,-4 3 0,0 0 0,4 0 0,6 0 0,0 0 0,8 0 0,-7 0 0,2 0 0,-8 0 0,0 0 0,-5 0 0,-3 3 0,-7-2 0,-10 2 0,-14-3 0,0 0 0,-5 0 0,0 0 0,4 0 0,-4-4 0,11 3 0,-5-7 0,9 7 0,-4-3 0,9 4 0,1 0 0,3 0 0,7 0 0,5 0 0,4 0 0,2 0 0,-6-3 0,-11 3 0,-7-3 0,-11 3 0,-2 0 0,1 0 0,0 0 0,0 0 0,-1 4 0,5 0 0,5 4 0,2 0 0,10-1 0,-2 1 0,20-4 0,2-1 0,24-3 0,-5-8 0,11 1 0,-12-10 0,-6 7 0,-6-3 0,-9 5 0,-1 1 0,-7 0 0,0 0 0,-8 3 0,-3 1 0,-5 3 0,-5 0 0,-3 0 0,2 0 0,-7 0 0,3 0 0,0 3 0,1-2 0,5 6 0,4-6 0,0 3 0,5-1 0,0-2 0,0 2 0,0-3 0,0 0 0,0 0 0,-5 0 0,4 0 0,-7 0 0,7 0 0,-8 0 0,4 0 0,-4 0 0,4 0 0,-3 0 0,6 0 0,-2 0 0,4 0 0,-1 0 0,1 0 0,0 0 0,0 0 0,0 0 0,0 0 0,0 0 0,0 0 0,-1 0 0,-3 0 0,3 0 0,-7 0 0,2 0 0,1 0 0,1 0 0,-1 0 0,4 0 0,-3 0 0,4 0 0,-1 0 0,1 0 0,6 0 0,5 0 0,1-3 0,-2 2 0,-7-2 0,-7 3 0,3 0 0,-8 0 0,8 0 0,-3 0 0,0 0 0,2 0 0,-2 0 0,4 0 0,3-3 0,4-1 0,8-7 0,0 6 0,3-5 0,-4 9 0,1-6 0,-10 6 0,0-2 0,-8 3 0,3 3 0,-1 1 0,4 4 0,-2-1 0,2 0 0,-4 4 0,4-3 0,-3 8 0,2-8 0,1 7 0,-2-7 0,1 3 0,1-4 0,-3 5 0,7-4 0,-7 3 0,3-4 0,0 0 0,-3 0 0,3 1 0,-3-1 0,-1 0 0,1 0 0,-4-2 0,2 1 0,-2-2 0,0 0 0,2 2 0,-2-5 0,0 2 0,2-3 0,-2 0 0,0 0 0,2 0 0,-2 0 0,4 0 0,-1 0 0,1 0 0,0 0 0,-1 0 0,-3 0 0,-1 0 0,0 0 0,1 0 0,4 0 0,0 0 0,-1 0 0,1 0 0,0 0 0,0 0 0,0-3 0,1 3 0,-2-3 0,1 3 0,0 0 0,0 0 0,0 0 0,0 0 0,24 0 0,-3 0 0,22 0 0,-5 0 0,3 0 0,4 0 0,1 0 0,-1 4 0,-5 1 0,-2 4 0,-5 0 0,-4-1 0,-1-3 0,-5 2 0,-4-3 0,3 0 0,-7 3 0,3-6 0,-3 5 0,-1-5 0,0 6 0,0-7 0,0 4 0,0-4 0,0-4 0,0 0 0,-4-3 0,4 0 0,-6-1 0,5-3 0,-1 3 0,2-3 0,-3-1 0,3 4 0,-3-3 0,3-1 0,1 0 0,4-4 0,-3 0 0,6 0 0,-3-1 0,1 1 0,2 4 0,-7 0 0,4 5 0,-5 3 0,0 0 0,-3 13 0,-8 1 0,-6 13 0,-7-2 0,0 6 0,-1-1 0,-5 2 0,5-6 0,-10 6 0,11-15 0,-5 8 0,6-12 0,3 2 0,-2-3 0,3 0 0,-4-4 0,0 0 0,-1 0 0,5-3 0,-3 2 0,7-3 0,-4 0 0,5 0 0,6 0 0,5 0 0,4 0 0,-1 0 0,-4 0 0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2:12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35 24575,'7'0'0,"-5"0"0,12 0 0,-13 3 0,-6 1 0,-12 8 0,0 1 0,-9 4 0,4-4 0,-4 4 0,4-8 0,1 4 0,9-6 0,-3 1 0,6 0 0,1-1 0,2-3 0,8-1 0,-2-3 0,7 0 0,1 0 0,-4 3 0,-1 1 0,0 0 0,1-1 0,3-3 0,4 0 0,1-4 0,4-1 0,-4-6 0,4-2 0,-8 1 0,3 1 0,-3 3 0,-4 1 0,-1-1 0,-3 1 0,0 0 0,0 0 0,0 0 0,6 3 0,2 1 0,7 3 0,-3-3 0,3 2 0,-6-2 0,2-1 0,-4 4 0,0-4 0,1 4 0,-4-3 0,-1-1 0,-3-3 0,0 0 0,0 0 0,0-1 0,-3 4 0,2-2 0,-2 2 0,-1 0 0,1 1 0,-5 3 0,1 0 0,0 0 0,-4 0 0,2 0 0,-2 0 0,0 0 0,2 0 0,-6 0 0,7 0 0,-4 0 0,5 0 0,3 3 0,1 5 0,3-1 0,0 9 0,0-4 0,0 4 0,0-4 0,0 3 0,0-7 0,-3 4 0,-1-5 0,0 0 0,-3-3 0,9-1 0,-1-3 0,6 0 0,0-3 0,0 2 0,-3-5 0,-3 5 0,-5-2 0,0 3 0,1 0 0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24575,'0'8'0,"0"9"0,0 22 0,0 21 0,0 2 0,0 20 0,0 3-527,0 9 527,0 0 0,0-39 0,0-1 0,0 34 0,0-33 0,0-1 0,0 12-111,0 19 111,0-36 0,0 15 0,0-18 0,0-12 0,0-3 524,0-18-524,0 3 0,0-12 0,0-1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24575,'0'7'0,"0"7"0,0 29 0,0 6 0,0 6 0,0 12 0,0 17 0,0-15 0,0 28 0,0-31 0,0 16 0,0-1 0,0-7 0,0-3 0,0-15 0,0-9 0,0-9 0,0-11 0,0-2 0,0-5 0,4-6 0,-3 0 0,3-5 0,-4-1 0,0 1 0,0 0 0,0-4 0,0-1 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1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24575,'0'19'0,"0"7"0,0 19 0,0 3 0,0 11 0,0 0 0,0 1 0,0-11 0,0 14 0,0-21 0,0 23 0,0-17 0,0 9 0,0-17 0,0-1 0,0-2 0,0-18 0,0 11 0,0-21 0,0 7 0,0-9 0,0 0 0,0-3 0,0-1 0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1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24575,'15'0'0,"16"0"0,-15 0 0,31 0 0,-21 0 0,24-4 0,-10 3 0,-1-8 0,-2 8 0,-13-3 0,2 4 0,-14 0 0,-1 0 0,-4 0 0,-3 0 0,-1 0 0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2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24575,'0'6'0,"0"10"0,0 16 0,0 6 0,0 21 0,0-21 0,0 39 0,0-44 0,0 37 0,0-21 0,0 11 0,0-8 0,0-1 0,0-11 0,0 4 0,0-11 0,0-1 0,0-10 0,0 3 0,0-3 0,0 0 0,0-2 0,0 1 0,0-4 0,0 4 0,0-9 0,0 3 0,0-6 0,0 2 0,0-7 0,0-1 0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3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24575,'-4'11'0,"7"1"0,6 4 0,9 1 0,15 7 0,-9-9 0,22 26 0,-13-17 0,9 10 0,-7-7 0,3-10 0,-6 16 0,6-11 0,-2 12 0,-12-11 0,8 2 0,-17 0 0,5-7 0,-8-1 0,-3-2 0,2-2 0,-7-1 0,4-4 0,-1-2 0,0-2 0,-3 4 0,0-1 0,-2 0 0,-1 0 0,2 0 0,-3-1 0,0 1 0,0 0 0,0 1 0,0 7 0,0-1 0,-4 11 0,-1-3 0,-7 4 0,1 6 0,-6 1 0,1 11 0,1 2 0,-5 6 0,4-2 0,0 9 0,1-8 0,5 2 0,0-10 0,0-5 0,5-5 0,-3-6 0,7-10 0,-3-6 0,4-4 0,0 0 0,0 1 0,-3-4 0,2-1 0,-2-3 0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5.1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1874 24575,'-11'0'0,"-1"0"0,-8 0 0,-2 0 0,-5 0 0,1 0 0,-6 0 0,2-19 0,-4 2 0,9-17 0,-5-19 0,8 2 0,-7-23 0,12 0 0,1 18 0,-1-23 0,4 7 0,1 7 0,-4-22 0,14 15 0,-9-6 0,11-21-611,0 21 611,0 28 0,0 0 0,6-45 0,-1 44 0,2 1 0,11-30 0,6-8 0,-2 19 0,1-1 0,-1 4 0,-1 13 0,-5 13 0,-2 2 0,-6 16 611,0 5-611,0 6 0,-4 3 0,2 4 0,-5 1 0,2 3 0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5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0 106 24575,'5'0'0,"2"0"0,21 0 0,-5-4 0,20-6 0,-14 0 0,9-9 0,-16 6 0,3 0 0,-8 4 0,4-2 0,-5 10 0,-4-10 0,0 10 0,-5-2 0,0 3 0,-3 3 0,-1 5 0,-3 3 0,0 10 0,0 1 0,-4 4 0,3 1 0,-3-1 0,0-4 0,4 4 0,-8-9 0,7 3 0,-2-7 0,3-2 0,0-4 0,0 0 0,0 1 0,-3-4 0,2-1 0,-2-3 0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6.6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24575,'4'6'0,"-1"7"0,-3 3 0,0 15 0,0 18 0,0 0 0,0 24 0,0-5 0,0 7 0,0 9 0,0 7 0,0-25 0,0 13 0,0-25 0,0 7 0,0-3 0,0-12 0,0-7 0,0-12 0,0-6 0,0-9 0,0-1 0,0-4 0,0-3 0,0-1 0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7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29 250 24575,'0'15'0,"0"4"0,0-2 0,0 0 0,0-2 0,0-7 0,0 3 0,0-3 0,0-1 0,4-3 0,0 2 0,7-5 0,1 2 0,4-3 0,-4 0 0,8 0 0,-7 0 0,7 0 0,-8 0 0,-1 0 0,-4 0 0,0 0 0,-3-7 0,3-2 0,-3-3 0,1-3 0,-2 2 0,1-7 0,-3 2 0,3-7 0,-4 7 0,0-7 0,0 3 0,0-5 0,0 1 0,0-1 0,0 1 0,0 4 0,0 1 0,0 5 0,0 3 0,0 2 0,-3 7 0,-2 1 0,-2 3 0,0 0 0,-4 0 0,-2 0 0,-3 3 0,-2 15 0,-4 3 0,2 16 0,-4-2 0,6-2 0,3-1 0,2-6 0,5 0 0,3-8 0,1 1 0,4-10 0,0 2 0,6-7 0,-5-1 0,6-3 0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8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24575,'14'11'0,"6"-1"0,1 3 0,6 0 0,5 1 0,-4 8 0,4-7 0,-4 4 0,3-2 0,-3-3 0,-1 0 0,-1 2 0,-9-3 0,3 0 0,-7 2 0,2-6 0,-2 3 0,-4-4 0,5-1 0,-9-2 0,6 1 0,-7-2 0,2 0 0,-5 3 0,2-4 0,-3 4 0,0 0 0,0 1 0,0-1 0,0 4 0,0 1 0,0 4 0,0 5 0,0-4 0,-3 4 0,-6 0 0,0 0 0,-10 17 0,5-9 0,-11 16 0,5-12 0,-4 2 0,5 2 0,1-9 0,0-1 0,5-2 0,1-7 0,4-2 0,0-5 0,4-3 0,1-1 0,-1 0 0,4 1 0,-4-7 0,4-16 0,0 8 0,0-10 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29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24575,'0'15'0,"0"15"0,0 6 0,0 10 0,0 12 0,0 3 0,0 8 0,0-8 0,0 10 0,0-15 0,0 12 0,0 5 0,0-24 0,0 10 0,0-21 0,0 1 0,0-6 0,0-2 0,0-9 0,0-2 0,0-8 0,0-1 0,0-13 0,0-2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6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20 24575,'-5'4'0,"-14"12"0,10 1 0,-17 15 0,11-11 0,-2 9 0,-2-3 0,7 5 0,1 0 0,2-6 0,8-1 0,-4-10 0,5 3 0,0-3 0,0 0 0,0-2 0,0-4 0,0 0 0,0 4 0,0 1 0,0 5 0,4-5 0,1-6 0,4 0 0,0-3 0,4 4 0,-3 0 0,4 0 0,0-4 0,-5-1 0,5-4 0,-5 0 0,4 0 0,-3 0 0,9 0 0,-9 0 0,3 0 0,1 0 0,-4 0 0,4-9 0,0-2 0,-4-4 0,4-9 0,0 8 0,-2-15 0,2 5 0,-3-1 0,-1-4 0,0 10 0,-4-4 0,2 6 0,-7-1 0,4 0 0,-5 1 0,0 4 0,0-4 0,0 9 0,0-8 0,0 8 0,0-9 0,0 9 0,0-4 0,0 5 0,-4 0 0,-1 1 0,-4-1 0,0 0 0,-5 4 0,4 1 0,-8-1 0,3 4 0,-4-3 0,-1 4 0,5 0 0,-3 0 0,7 0 0,-7 0 0,12 0 0,-3 0 0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6:3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24575,'0'11'0,"0"5"0,0 6 0,0 23 0,0-14 0,0 18 0,0-9 0,0 6 0,0 0 0,0 4 0,0-10 0,0 10 0,0-10 0,0 5 0,4-7 0,1-5 0,0 4 0,3-9 0,-7 4 0,6-11 0,-6 0 0,6-5 0,-3-7 0,1 5 0,-2-9 0,-3 7 0,3-8 0,1-1 0,3-3 0,0 0 0,-4-7 0,5-7 0,-4-8 0,6-16 0,4-2 0,-3-1 0,10-30 0,-10 31 0,12-39 0,-12 24 0,10-11 0,-9 5 0,9-4 0,-9 12 0,7 1 0,-8 12 0,2 9 0,-5 12 0,0 0 0,0 11 0,-1 0 0,-3 1 0,-1 6 0,-3-2 0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7:27.2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24575,'6'0'0,"0"0"0,16 0 0,5 4 0,1 5 0,9 1 0,-4 8 0,0-4 0,-2 4 0,1 0 0,-9-4 0,8 3 0,-9-8 0,-1 4 0,-4-1 0,-5-7 0,-1 6 0,-6-7 0,6 0 0,-8 0 0,5-4 0,-5 2 0,1 2 0,-4 3 0,0 4 0,0 2 0,0 3 0,-4 4 0,-1 2 0,-8 4 0,-1 1 0,-4-1 0,1 1 0,3-1 0,-3 1 0,3-1 0,1-4 0,0-1 0,5-5 0,0-4 0,4-1 0,-3-4 0,7 1 0,-4-1 0,4 0 0,0 0 0,0 4 0,0 5 0,0 2 0,0 7 0,0-8 0,-8 8 0,6-8 0,-5 9 0,7-9 0,-4 4 0,3-5 0,-3 0 0,1-4 0,2 3 0,-2-7 0,3 3 0,0-4 0,-3-3 0,2-4 0,-2 0 0,3-3 0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26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0 962 24575,'14'-72'0,"-1"0"0,1 0 0,7-17 0,-5 23 0,5-16 0,1 0 0,-2 19 0,13-14 0,-6 32 0,0 3 0,3 1 0,6 5 0,-12 13 0,8-1 0,-15 11 0,9-3 0,-5 6 0,1-2 0,-1 7 0,-5-2 0,0 6 0,-4-6 0,-1 6 0,-3-2 0,-1 3 0,0 0 0,-3 0 0,0 0 0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26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24575,'10'0'0,"18"0"0,2 0 0,9 0 0,4 0 0,-8 0 0,9 0 0,-5 0 0,-6 0 0,-6 0 0,-7 0 0,-7 0 0,-5 3 0,-13 10 0,-1 4 0,-7 10 0,0 4 0,-1-3 0,-1 4 0,2-6 0,4 1 0,1-5 0,3-2 0,1-7 0,4-2 0,0-4 0,0 0 0,0 0 0,0-5 0,0-12 0,0-8 0,0 4 0,0 2 0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27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24575,'0'32'0,"0"14"0,0 1 0,0 26 0,0-29 0,0 27 0,0-24 0,0 7 0,0-9 0,0-13 0,0-14 0,0 2 0,0-15 0,0 2 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28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24575,'0'7'0,"0"3"0,0-1 0,0 6 0,0-3 0,0 9 0,0-4 0,0 3 0,0 1 0,0-7 0,0 5 0,0-11 0,0 7 0,8-6 0,0-1 0,9-4 0,9-4 0,-3 0 0,14 0 0,-10 0 0,10-5 0,-9 0 0,5-13 0,-6 3 0,-4-12 0,-2 9 0,-7-7 0,1 8 0,-5-9 0,1 9 0,-6-4 0,-1 5 0,-4 0 0,0-1 0,0 1 0,0 0 0,0 4 0,0 1 0,-3 3 0,-5 1 0,-5 2 0,-8 2 0,4 3 0,-8 0 0,3 0 0,-5 0 0,1 0 0,-1 4 0,5 0 0,1 8 0,5-3 0,0 6 0,4-6 0,1 2 0,6-4 0,2 0 0,0 1 0,2-4 0,-2-1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29.2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24575,'15'0'0,"4"0"0,3 0 0,5 4 0,-1 1 0,6 9 0,1 0 0,0 5 0,-1-1 0,1 6 0,-9-9 0,3 3 0,-6-6 0,-8 1 0,3-3 0,-8 0 0,-1-6 0,0 3 0,0 0 0,-3 0 0,3-3 0,-7 3 0,4-3 0,-4 3 0,0 0 0,0 0 0,0 4 0,0 1 0,0 5 0,-8 3 0,-2 2 0,-13 6 0,-1-1 0,-6 8 0,0 1 0,5-1 0,1-2 0,10-7 0,-2-4 0,7-5 0,1-2 0,2-7 0,2 0 0,0-14 0,0 3 0,4-7 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29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24575,'0'19'0,"0"2"0,0 10 0,0-3 0,0 9 0,0-4 0,0 12 0,0-5 0,0-1 0,0-2 0,0-9 0,0-1 0,0-7 0,0-3 0,0-6 0,0 0 0,0-7 0,0-1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30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33 24575,'3'0'0,"11"0"0,19 0 0,18-10 0,4 7 0,-1-6 0,10 9 0,-22-5 0,9 4 0,-13-3 0,-10 4 0,3 0 0,-18 0 0,3 0 0,-12 0 0,-1 0 0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31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24575,'0'-7'0,"0"22"0,0 4 0,0 16 0,0 8 0,0-9 0,0 17 0,0-5 0,0 5 0,0-5 0,0-1 0,0-7 0,0-5 0,0-1 0,0-10 0,0-2 0,0-7 0,0 2 0,0-7 0,0 0 0,0-5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7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24575,'25'-6'0,"-2"14"0,10-2 0,4 16 0,-7 5 0,8-3 0,4 10 0,-14-12 0,11 7 0,-18-9 0,4 0 0,-6-1 0,-4-4 0,-1 3 0,0-7 0,-4 2 0,4-3 0,-10-2 0,4-3 0,-7 3 0,3-3 0,-4 3 0,0 0 0,0 1 0,0 4 0,0 2 0,-9 10 0,-3 1 0,-10 13 0,-7 2 0,-3 8 0,1 0 0,-4-6 0,10 2 0,-2-10 0,4 3 0,3-11 0,3-2 0,3-5 0,4-1 0,1-4 0,-1-1 0,6-6 0,0 1 0,4 0 0,-4-4 0,3-13 0,-3 5 0,4-8 0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31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24575,'0'4'0,"0"2"0,0 14 0,0 2 0,0 5 0,0-5 0,0-2 0,0-4 0,0 0 0,0-3 0,0-2 0,0-8 0,0 1 0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24:3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24575,'10'3'0,"3"10"0,0 0 0,14 15 0,-7-10 0,9 10 0,-3-10 0,-3 9 0,0-4 0,4 5 0,-2 5 0,3-7 0,0 2 0,-6-11 0,0 4 0,-6-7 0,-3 1 0,-2-7 0,-4-1 0,0 1 0,0-4 0,1 2 0,-4-2 0,-1 3 0,-3 0 0,0 0 0,-12 5 0,-5 12 0,-10-4 0,-4 19 0,-3-8 0,2 10 0,-4 1 0,5 0 0,6-8 0,1 0 0,6-8 0,5-4 0,1-5 0,4-2 0,4-7 0,-3 3 0,6-4 0,-2 0 0,3-9 0,0-2 0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49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551 7 24575,'-13'-4'0,"-8"1"0,-14 3 0,-9 0 0,-2 5 0,-13 6 0,3 16 0,2 6 0,12-4 0,2 9 0,15-13 0,-9 21 0,8 0 0,8-5 0,-6 22 0,21-31 0,-7 31 0,10-15 0,0 5 0,0 0 0,0-9 0,0-6 0,7-9 0,18 3 0,5-17 0,27 0 0,-10-11 0,6-4 0,4 0 0,-16 0 0,16-9 0,-11-7 0,2-16 0,-2-5 0,-9-5 0,-1-4 0,-11 5 0,-4-4 0,-8 7 0,-3-1 0,0 0 0,-5 1 0,-1 5 0,-4 1 0,-4 5 0,-10 0 0,-5 4 0,-8 0 0,0 9 0,1 1 0,4 5 0,-4 3 0,4 1 0,8 4 0,2 0 0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4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24575,'0'8'0,"0"4"0,0 32 0,-5 12 0,-2 21 0,-5 14-1061,-1 3 1061,9-43 0,1 0 0,0 5 0,1-1 0,1-2 0,2-1 0,-1 3 0,0 1 0,0-5 0,0 0 0,0 1 0,0-2 260,0 30-260,0 1 0,0-21 0,0 15 0,0-19 0,0 2 0,0-25 0,0-6 801,0-10-801,0-6 0,0-3 0,0-4 0,0-1 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0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24575,'19'0'0,"7"0"0,7 0 0,0 0 0,4 0 0,-9 0 0,4 0 0,-6 0 0,-4 0 0,-1 0 0,-5 0 0,-7 0 0,-2 0 0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0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24575,'16'4'0,"-2"-1"0,26-3 0,16 0 0,-17 0 0,21 0 0,-37 0 0,3 0 0,-13 0 0,-2-4 0,-7 4 0,-1-4 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1.9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108 166 24575,'-8'12'0,"4"-11"0,12-6 0,4-10 0,15-8 0,-2-1 0,9-6 0,-1 6 0,-4 5 0,-2 2 0,-1 8 0,-9 0 0,3 5 0,-7 4 0,2 0 0,-7 0 0,0 19 0,-5 9 0,-3 27 0,0 5 0,-10 14 0,-3-5 0,-16 13 0,10-20 0,-13 11 0,14-19 0,-8 5 0,1-18 0,4 3 0,-1-20 0,0 3 0,5-15 0,-4 1 0,0-9 0,4 0 0,-4-4 0,5 0 0,4-4 0,-4-8 0,11-6 0,-7-9 0,11 1 0,-3 4 0,4-4 0,0 9 0,0-4 0,0 9 0,0 1 0,0-1 0,7 7 0,2-5 0,7 5 0,0 1 0,5 0 0,1 4 0,9 0 0,-3 0 0,9 0 0,-9 4 0,4 5 0,1 10 0,-9 0 0,8 4 0,-15-6 0,4-4 0,-9-2 0,-1-3 0,-4-1 0,-6-3 0,2-1 0,-6-3 0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2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24575,'0'19'0,"0"2"0,0 10 0,0 2 0,0 12 0,0-5 0,0-1 0,0-2 0,0-9 0,0 15 0,0-18 0,0 11 0,0-18 0,0-2 0,0 0 0,0-8 0,0 3 0,0-7 0,0-1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3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24575,'0'14'0,"0"5"0,0 8 0,0 6 0,0 6 0,0-1 0,0 7 0,0-5 0,0-1 0,0-2 0,0-4 0,0 6 0,0-11 0,0-2 0,0-5 0,0-8 0,0 11 0,0-11 0,0 4 0,0-7 0,0-3 0,0-3 0,0-1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3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24575,'2'0'0,"8"0"0,22 0 0,9 0 0,17 0 0,3 0 0,6 0 0,7 0 0,-5-5 0,-2 4 0,33-10 0,-50 9 0,46-4 0,-53-4 0,9 8 0,-8-7 0,-16 5 0,-2 3 0,-13-3 0,-2 1 0,-4-1 0,-3 0 0,-1 1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24575,'-13'0'0,"18"0"0,9 0 0,19 0 0,13 0 0,3 0 0,14 0 0,-7 0 0,-3 0 0,1 0 0,-18 0 0,3 0 0,-20 0 0,-4 0 0,3 0 0,-7 0 0,-2 0 0,-5 0 0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4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24575,'20'0'0,"36"0"0,59 0 0,32 0 0,50 0 0,14 0-605,-90-5 1,2-4 604,2-6 0,0-1 0,0 6 0,-1-1 74,1-10 0,-6 1-74,60 17 0,28-10 0,-86 13 0,26 0 0,-39 0 0,-38 0 0,-24 0 0,-29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8 216 24575,'-4'-6'0,"1"-3"0,3-2 0,3-9 0,6 2 0,9-4 0,1-4 0,2 3 0,2-4 0,-5 4 0,8 5 0,-12 10 0,5 4 0,-10 4 0,10 0 0,-9 0 0,9 0 0,-7 0 0,4 3 0,-5 1 0,1 12 0,-4 2 0,6 14 0,-4-4 0,3 9 0,-3-4 0,-1 6 0,1-1 0,-1 0 0,5 0 0,-3 1 0,7-1 0,-3 1 0,4-2 0,-1-4 0,6 6 0,-5-11 0,9 1 0,-10-8 0,7-4 0,-3 0 0,-1-4 0,0 0 0,-5-5 0,0-4 0,-4 0 0,-1-4 0,-3 0 0,-1 0 0,-3 0 0,-1 0 0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4:55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447 4 24575,'-19'-4'0,"-2"7"0,-17 8 0,-4 17 0,-11 4 0,11-1 0,-8-5 0,14 2 0,-3-6 0,6 6 0,11-15 0,1 0 0,9-6 0,1-3 0,7-3 0,1-19 0,3 10 0,0-9 0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0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359 712 24575,'-3'-3'0,"0"-1"0,3-7 0,0-6 0,-4 3 0,-4-5 0,0 10 0,-12-7 0,7 11 0,-8-3 0,0 8 0,-1 0 0,0 0 0,-3 0 0,8 0 0,-4 7 0,5 2 0,-1 12 0,0 1 0,-1 4 0,0 6 0,4-5 0,-4 5 0,8 0 0,1-5 0,1 5 0,7-10 0,-3 3 0,4-7 0,0 7 0,0-12 0,0 7 0,0-12 0,0 3 0,7-3 0,-2-1 0,10-2 0,-3-2 0,9-3 0,1 0 0,6-19 0,1-4 0,10-32 0,2-4 0,8-21 0,-6 1 0,-7 13 0,0-2 0,-13 16 0,-2 0-234,7-9 0,-2 2 234,3-30 0,-17 28 0,5-7 0,-11 17 0,-2 11 0,-4 13 0,0 10 0,-3 9 0,-5 5 468,-4 3-468,-5 0 0,1 0 0,-1 12 0,-7 20 0,9 4 0,-11 28 0,9-10 0,-1 20 0,7-17 0,6 21 0,5-29 0,0 23 0,0-18 0,0 5 0,0-13 0,8-2 0,7-10 0,8-6 0,5-5 0,-2-6 0,1-3 0,6-1 0,-9-8 0,8-2 0,-14-3 0,8-12 0,4-17 0,2-13 0,5-12 0,-20 25 0,-3 6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8.1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79 24575,'-8'16'0,"-1"1"0,-5 15 0,-5 7 0,5-5 0,-12 22 0,0-13 0,0 4 0,-13 24 0,16-24 0,-5 11 0,4-10 0,7-12 0,-3 5 0,2-4 0,12-15 0,-6-1 0,8-9 0,0-1 0,1-4 0,9-3 0,7 0 0,7-4 0,7 0 0,5-5 0,1 4 0,0-7 0,4 7 0,-4-7 0,0 3 0,4-1 0,-9-2 0,9 3 0,-9-4 0,4 4 0,-6-3 0,-4 3 0,-1 1 0,-5-4 0,-4 4 0,-1 0 0,-4-3 0,1 6 0,-1-5 0,0 5 0,-3-5 0,-4-1 0,-8-1 0,-1-11 0,-13-6 0,7-3 0,-10-17 0,5 4 0,4-11 0,1 0 0,0 0 0,8 6 0,-7-5 0,13 11 0,-4-4 0,1 10 0,3 3 0,-3 4 0,4 9 0,0-2 0,0 12 0,0-3 0,-3 7 0,2 1 0,-2 3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15 211 24575,'-11'-6'0,"7"-3"0,14-7 0,3 4 0,14-10 0,-10 8 0,11-14 0,-6 10 0,11-5 0,-5 5 0,-1 4 0,-7 1 0,7 4 0,-9 5 0,13-1 0,-14 5 0,4 0 0,-5 0 0,4 0 0,-2 0 0,-2 0 0,0 0 0,-8 0 0,8 12 0,-8-2 0,1 20 0,-5-7 0,-4 14 0,0-4 0,0 5 0,0 7 0,0 1 0,0 6 0,-5 0 0,-1 0 0,-4 0 0,0-6 0,-1 4 0,2-10 0,-1-1 0,5-7 0,1-6 0,4-8 0,0 2 0,0-12 0,0 3 0,-3-7 0,2-13 0,-2-5 0,3-24 0,5-3 0,10-11 0,2 0 0,13 0 0,-4 0 0,10 4 0,-4 2 0,9 5 0,-4-1 0,-2 6 0,6-4 0,-12 14 0,4-2 0,-11 11 0,3 3 0,-8-1 0,4 9 0,-9-4 0,3 9 0,-3-2 0,1 3 0,-2 0 0,0 0 0,-3 0 0,3 0 0,-3 0 0,-1 0 0,0 0 0,0 3 0,-3 5 0,3 4 0,-6 8 0,2 7 0,-3 1 0,0 9 0,0-4 0,0 6 0,0-1 0,0 0 0,0-5 0,0 4 0,0-9 0,0-1 0,0-1 0,-4-5 0,3 1 0,-3-5 0,4-2 0,0-7 0,0 4 0,0-5 0,0 0 0,3-3 0,1-1 0,3-3 0,5 0 0,0 0 0,4 0 0,0 0 0,0-7 0,5-3 0,-3-11 0,7 3 0,-6-8 0,1 8 0,-2-7 0,-2 8 0,1-1 0,-5 3 0,3 6 0,-6-2 0,2 6 0,-7-1 0,3 5 0,-7-2 0,4 3 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19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 24575,'19'0'0,"13"0"0,15 0 0,21 0 0,8 0 0,8 0-678,-34-5 1,1-2 677,1 2 0,1 1 0,8-3 0,-1 0 89,31-4-89,5 5 0,-40 0 0,10-4 0,-25 9 0,-12-4 0,-16 5 0,-10 0 0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24575,'0'28'0,"0"9"0,0 9 0,0 12 0,0 3 0,0 6 0,0-13 0,0 10 0,0-10 0,0 13 0,0-7 0,0-7 0,0-8 0,0-12 0,4-6 0,1-2 0,-1-12 0,0 3 0,-4-12 0,0-1 0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1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 24575,'-4'20'0,"-6"4"0,-6 21 0,-9 7 0,7 2 0,-3 5 0,11-8 0,-5 1 0,8 7 0,-3-5 0,10 4 0,0-6 0,0 14 0,0-21 0,11 32 0,0-39 0,15 17 0,5-10 0,6-7 0,5 9 0,4-10 0,-4 2 0,-2-12 0,-2 2 0,-10-16 0,-1 4 0,-6-8 0,-9 3 0,-1-8 0,-4-1 0,1-3 0,-1 0 0,-3 0 0,-1 0 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2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7 24575,'-3'-3'0,"-1"0"0,-12 3 0,-2 0 0,-9 0 0,5 0 0,-10 13 0,13-2 0,-14 18 0,14-2 0,-5 7 0,10-5 0,4 7 0,3-13 0,6 9 0,-3-10 0,4-2 0,0-4 0,0 0 0,0-4 0,0 0 0,0-5 0,0 4 0,12-6 0,-2 6 0,11-7 0,-1 1 0,2-2 0,10-3 0,-5 0 0,10 0 0,-3 0 0,4 0 0,-5 0 0,4 0 0,-9 0 0,4 0 0,-6-4 0,-4-4 0,-1-5 0,-1-4 0,-6 1 0,5-1 0,-5-4 0,2-8 0,-2 1 0,-2-6 0,-7 8 0,-1-1 0,-4 0 0,0 6 0,-4-5 0,-9 8 0,-1 1 0,-11 4 0,-2 9 0,-1 0 0,-9 4 0,9 0 0,-9 0 0,9 0 0,-4 0 0,10 3 0,1 2 0,5 3 0,4-1 0,0 1 0,5-4 0,3-1 0,1-3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8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24575,'0'10'0,"0"10"0,0 14 0,0 11 0,0 2 0,0 9 0,0 0 0,0 6 0,0-6 0,0 7 0,0-7 0,0-9 0,0-2 0,0-17 0,0 4 0,0-17 0,0-2 0,0-4 0,0-8 0,0 2 0,0-7 0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3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24575,'0'11'0,"0"7"0,0 25 0,0 9 0,0 9 0,0 6 0,0 7 0,0 11 0,0-7 0,0 11 0,0-5 0,0-24 0,0 11 0,0-24 0,0 6 0,0 0 0,0-9 0,0-11 0,0-9 0,0-5 0,0-11 0,0 4 0,0-5 0,0 0 0,0-3 0,0-1 0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3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24575,'2'0'0,"8"0"0,11 0 0,11 0 0,-5 7 0,7 14 0,-1 0 0,-2 12 0,-3-9 0,-4 15 0,0-3 0,-12 14 0,13 19 0,-22-23 0,9 32 0,-12-36 0,0 31 0,0-24 0,-15 22 0,2-23 0,-17 0 0,3-3 0,-3-9 0,5-2 0,1 0 0,11-17 0,-3 3 0,11-12 0,-5 4 0,9-5 0,-6-3 0,7-1 0,-4-3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4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24575,'22'0'0,"4"0"0,1 0 0,12 0 0,1 0 0,5 0 0,-12 0 0,4 0 0,-9 0 0,-1 0 0,-6 0 0,-9 0 0,-1 0 0,-4 0 0,-3 0 0,-1 0 0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4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24575,'2'0'0,"4"0"0,19 0 0,-2 0 0,14 0 0,-9 0 0,9 0 0,-14 0 0,7 0 0,-8 0 0,-4 0 0,-2 0 0,-12 0 0,-1 0 0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6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485 4 24575,'1'-4'0,"-11"9"0,-10 16 0,-9 10 0,-10 24 0,-1 3 0,-8 14 0,5 5-455,2 2 455,5 4 0,5 1 0,-4 0 0,10 0 0,-4 0 0,10-8 0,7-8 0,7-2 0,-5 2 0,7-6 0,-8 18 0,11-24 0,0 17 455,0-13-455,0 7 0,4-13 0,2 3 0,10-4 0,4 1 0,3 3 0,7-5 0,-5-2 0,7-2 0,-1-2 0,0-5 0,4-4 0,-2 4 0,7-9 0,-9 3 0,9-4 0,-9-2 0,3 1 0,-6-7 0,-1 0 0,-5-6 0,-1-1 0,-5-3 0,0-2 0,0-3 0,0 0 0,4 1 0,-3-1 0,4 0 0,-5 0 0,0 0 0,-4 0 0,0 0 0,-1-4 0,-3 2 0,3-5 0,-4 2 0,1 0 0,-1-2 0,4 2 0,-3 1 0,7-4 0,-3 4 0,4-4 0,0 3 0,0-2 0,-4 3 0,0-4 0,-5 0 0,0 0 0,4 0 0,-3 0 0,-1-6 0,-4-19 0,-3 13 0,0-11 0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7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24575,'0'4'0,"0"5"0,0 18 0,0 5 0,0 1 0,0 5 0,0 1 0,0-1 0,0 1 0,0-6 0,0-2 0,0-4 0,0-5 0,0-5 0,0-6 0,0-4 0,0 0 0,0 0 0,0 0 0,0 0 0,0 1 0,0-1 0,0 4 0,0-3 0,0 0 0,0-5 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9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48 135 24575,'-4'3'0,"-6"5"0,8 4 0,-9 0 0,11 7 0,-7-5 0,6 11 0,-7-3 0,7-1 0,-3 10 0,4-12 0,0 7 0,0-14 0,0 7 0,0-6 0,0 7 0,0-9 0,0-1 0,3-3 0,1 1 0,3-1 0,4-3 0,-2 2 0,2-5 0,0 2 0,-3-3 0,7 0 0,-7 0 0,7 0 0,-6 0 0,2 0 0,-4 0 0,0 0 0,1 0 0,-1 0 0,0 0 0,0 0 0,1 0 0,3 0 0,-3-7 0,4-2 0,0-7 0,-3-5 0,2 8 0,2-12 0,-5 16 0,5-11 0,-6 8 0,-2-5 0,-2 1 0,-3 4 0,0-3 0,0 2 0,0-7 0,0 2 0,0-7 0,0 8 0,0-9 0,0 4 0,0 0 0,0 2 0,0 3 0,-3 1 0,2 4 0,-6 1 0,3 3 0,-4 1 0,1 0 0,0 3 0,0-3 0,0 6 0,-1-2 0,1 3 0,0 0 0,-5 0 0,4 0 0,-7 0 0,7 0 0,-8 7 0,4-2 0,0 10 0,-4-2 0,8-1 0,-4-1 0,5-4 0,0 1 0,3-1 0,-3 0 0,6 0 0,-2 1 0,0-1 0,2 0 0,-2-3 0,3-1 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28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0 24575,'-10'0'0,"-2"7"0,3 2 0,-6 7 0,9 5 0,-5-4 0,2 4 0,1 0 0,3 0 0,-3 1 0,8 4 0,-8-5 0,7 1 0,-3 9 0,4-12 0,0 11 0,0-13 0,0 3 0,0-4 0,0 1 0,0-5 0,0-1 0,0 0 0,0-3 0,7 4 0,-2-5 0,10 1 0,-3 0 0,4 0 0,0 0 0,0 0 0,1-4 0,-1 0 0,0-4 0,0 0 0,0 0 0,0 0 0,0 0 0,5 0 0,-4-8 0,4-1 0,-9-7 0,0 0 0,-1 0 0,-2 0 0,3-1 0,-4 1 0,-4-4 0,0 2 0,-4-7 0,0 8 0,0-9 0,0 4 0,0-4 0,0 4 0,0-4 0,-4 9 0,-4-4 0,-1 5 0,-6 3 0,2 2 0,-3 3 0,4 0 0,-3 3 0,2 2 0,-3 3 0,0 0 0,-3 0 0,2 0 0,-3 0 0,8 0 0,-3 0 0,6 0 0,-6 0 0,7 0 0,0 0 0,4 0 0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1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79 145 24575,'-10'0'0,"3"3"0,4 1 0,3 2 0,0 2 0,0-1 0,3-3 0,5-1 0,9-3 0,10 0 0,12 0 0,1 0 0,11 0 0,-17 0 0,9 0 0,-15 0 0,4 0 0,-10-4 0,-6 3 0,-1-6 0,-6-1 0,-1-1 0,-5-6 0,-3 7 0,0-7 0,0 2 0,0-3 0,-3 0 0,-5 0 0,-5 3 0,-8-3 0,-1 11 0,-4-7 0,4 11 0,-4-3 0,5 4 0,-6 0 0,0 0 0,1 8 0,-2 6 0,5 15 0,-5 0 0,7 15 0,-8-7 0,8 2 0,1 0 0,2-6 0,8 0 0,0-1 0,6-6 0,4 1 0,0-6 0,0 5 0,0-5 0,0 1 0,0 3 0,4-8 0,5 9 0,3-9 0,1 3 0,7-3 0,-7-5 0,8 1 0,-5-5 0,5 0 0,0-4 0,6 0 0,-1-4 0,0 0 0,6-4 0,18-14 0,-7 1 0,8-15 0,-14 16 0,-8-6 0,-9 16 0,-8-2 0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1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24575,'2'-4'0,"8"1"0,16 3 0,2 0 0,4 0 0,-6 0 0,1 0 0,5 0 0,-9 0 0,3 0 0,-17 0 0,-2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2.3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 24575,'0'-12'0,"0"3"0,0-8 0,0 2 0,0 0 0,0-4 0,0 13 0,0-2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09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87 225 24575,'2'10'0,"-1"-2"0,22-8 0,-2 0 0,11 0 0,0 0 0,7 0 0,1-5 0,2-12 0,-4-2 0,-4-8 0,-12 6 0,-2 1 0,-11 5 0,1-4 0,-5 9 0,-1-4 0,-4 5 0,0 0 0,0-4 0,-4 3 0,-6-4 0,-10 4 0,-2 4 0,-8 1 0,3 5 0,-5 0 0,-1 0 0,1 0 0,0 0 0,-2 16 0,6 2 0,-6 23 0,10-6 0,-5 11 0,11-6 0,1 7 0,6 0 0,-1-1 0,5 1 0,2-1 0,5 1 0,0-7 0,0-2 0,0-6 0,5-5 0,11 5 0,7-10 0,10 5 0,-1-10 0,7-1 0,-5-5 0,4 0 0,-5-1 0,-1 1 0,-6-5 0,5-1 0,-10-5 0,4 0 0,-5 0 0,-1 0 0,1 0 0,-1-9 0,-4-2 0,4-8 0,-13 8 0,3 2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2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 0 24575,'-15'4'0,"1"13"0,10 3 0,-9 12 0,11-6 0,-5 0 0,7 1 0,0-1 0,0 1 0,0-6 0,0 0 0,0-5 0,0-4 0,0 3 0,3-6 0,9-1 0,2-2 0,11-5 0,-3 3 0,0-4 0,3 0 0,-3 0 0,0 0 0,-2 0 0,-3-4 0,-9 3 0,0-2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3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24575,'-4'5'0,"1"3"0,3 7 0,0-3 0,0-1 0,0-4 0,-3-3 0,5-1 0,-1-3 0,11 0 0,-4 0 0,7 0 0,-3 0 0,0 0 0,-1 0 0,-4 0 0,-6 0 0,-9 0 0,0 0 0,-6 0 0,7 0 0,0 0 0,3 0 0,1 0 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0 24575,'-7'0'0,"-9"0"0,3 0 0,-8 0 0,-5 5 0,11-1 0,-11 13 0,13 1 0,-1 14 0,1 1 0,3 5 0,0 6 0,4-4 0,2 0 0,4-3 0,0-10 0,0 1 0,0-3 0,0-3 0,0-4 0,0 1 0,7-7 0,2-3 0,12 2 0,0-10 0,11 3 0,-4-4 0,15 0 0,-9 0 0,10 0 0,-6-8 0,-5-2 0,6-15 0,-11 6 0,6-10 0,-11 6 0,-1-4 0,-8 0 0,-1 1 0,-4-1 0,-5 5 0,0 2 0,-4 3 0,-3 5 0,-9 0 0,-6 4 0,-9 3 0,-5 1 0,-1 4 0,0 0 0,-4 0 0,9 0 0,-4 0 0,10 0 0,1 0 0,9 0 0,4 0 0,5 0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4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0 24575,'0'6'0,"-4"16"0,3 17 0,-9 20 0,9-12 0,-10 31 0,10-38 0,-5 37 0,6-4 0,0-18 0,0 26 0,0-41 0,-10 18 0,8-4 0,-13 4 0,10-17 0,-5 2 0,2-20 0,3 3 0,-3-10 0,8-4 0,-4-7 0,4-22 0,4-2 0,1-15 0,0 19 0,-2 3 0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6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0 24575,'-1'3'0,"6"1"0,7 7 0,4 2 0,1 7 0,9-1 0,-6 7 0,6-8 0,-2 14 0,-1-7 0,7 10 0,-5-2 0,-2 1 0,-8 10 0,15 4 0,-16-2 0,11 13 0,-10-11 0,-3 17 0,4-4 0,-5-1 0,-1-1 0,0-13 0,0-2 0,-4-11 0,-2 4 0,-4-9 0,0 4 0,0-6 0,0 0 0,0 1 0,0-5 0,0 3 0,0-3 0,0 10 0,-10 7 0,4-5 0,-13 10 0,4-5 0,-1 6 0,-3 1 0,4-2 0,0-6 0,1 0 0,0 1 0,4-6 0,-4-2 0,6-4 0,-1-1 0,-4 1 0,3-5 0,-3 8 0,1-7 0,2 8 0,-3-4 0,4-1 0,-3-4 0,2 3 0,-2-3 0,3 4 0,-3-4 0,3-2 0,-3 1 0,0-4 0,-2 9 0,2-9 0,-5 8 0,4-8 0,-4 8 0,0-7 0,5-2 0,0-1 0,1-6 0,2 2 0,1-3 0,1-1 0,6 0 0,-5-3 0,5 2 0,-5-5 0,2 2 0,-3-3 0,3 0 0,1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37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24575,'6'4'0,"-2"-1"0,10-3 0,-6 0 0,12 0 0,-7 0 0,8 0 0,0 0 0,-4 0 0,8 0 0,-12 0 0,7 0 0,-8 0 0,0 0 0,3 0 0,-6 0 0,2 0 0,-4 0 0,0 0 0,0 0 0,-5 0 0,-7 0 0,-11 0 0,-2 0 0,-7 0 0,8 0 0,-9 0 0,9 0 0,-4 0 0,5 0 0,4 0 0,1 0 0,4 0 0,3-3 0,4-1 0,1 0 0,2 1 0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5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6.1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24575,'0'3'0,"0"1"0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6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24575,'0'81'0,"0"-17"0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24575,'-4'7'0,"0"10"0,4 2 0,0 18 0,0-8 0,0 16 0,0-12 0,0 6 0,0-7 0,0-5 0,0-2 0,0-6 0,0-4 0,9-1 0,2-5 0,8 1 0,13-4 0,-15-2 0,9-4 0,-12 0 0,0 0 0,1 0 0,-1 0 0,-10 0 0,0 0 0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2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24575,'-7'19'0,"5"-2"0,-19 11 0,10-5 0,-9 11 0,8-13 0,7 0 0,-3-5 0,8-4 0,-4-1 0,4-3 0,0-1 0,0 4 0,0-3 0,0 3 0,0 0 0,0-3 0,0 2 0,3 1 0,15-6 0,1 5 0,13-1 0,-6-3 0,1 5 0,-1-6 0,-4 4 0,-5-1 0,-6-1 0,-4 1 0,0-4 0,-3 2 0,0-5 0,-4 2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3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0 438 24575,'11'0'0,"1"-4"0,14-1 0,-3-4 0,10-9 0,-1 7 0,4-17 0,9 15 0,-3-16 0,3 17 0,1-12 0,-11 9 0,3-4 0,-12 5 0,1 1 0,-1 4 0,-4 1 0,-5 0 0,-2 3 0,-7-1 0,3 1 0,0-2 0,-2-1 0,2-3 0,-3 2 0,3-2 0,-3 3 0,3 1 0,0-1 0,-2 4 0,2-3 0,-4 3 0,0 0 0,0 0 0,0 4 0,-3-3 0,2 2 0,-2-2 0,0 0 0,2-1 0,-3-3 0,4 3 0,0-2 0,5 1 0,0-3 0,0 1 0,3-1 0,-3 0 0,0 0 0,-1 4 0,-3-3 0,-1 6 0,0-2 0,-3 3 0,-1 0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4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24575,'11'0'0,"5"0"0,6 0 0,4 0 0,0 0 0,6 0 0,-9 0 0,3 0 0,-5 0 0,-8 0 0,3 0 0,-9 0 0,1 0 0,-5 6 0,1 7 0,-8 8 0,-5 5 0,-5 0 0,-4 1 0,1-1 0,-1 1 0,4-5 0,-2-2 0,7-4 0,1-4 0,1 0 0,7-5 0,-4 0 0,1-3 0,2-1 0,-2-3 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0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164 302 24575,'-10'0'0,"3"0"0,-7 0 0,1 0 0,1 0 0,-3 0 0,7 0 0,-4 0 0,1 0 0,3 0 0,-7 10 0,10-4 0,-10 17 0,13-14 0,-10 15 0,11-10 0,-3 6 0,4-4 0,0 0 0,0 0 0,0-3 0,0-2 0,0 0 0,0-3 0,0 3 0,8-3 0,-3-1 0,10 1 0,-7-4 0,3 0 0,-4-4 0,1 0 0,-1 0 0,0 0 0,0 0 0,1 0 0,3-12 0,-2-3 0,10-23 0,-3-9 0,9-7 0,-7 1 0,6 3 0,-13 3 0,9-5 0,-9 6 0,4 7 0,-10 12 0,-1 6 0,-4 5 0,0 3 0,-3 5 0,-1 5 0,-3 3 0,0 3 0,-1 5 0,0 9 0,-1 5 0,4 4 0,1 6 0,0-4 0,3 9 0,-3-4 0,4 0 0,0-1 0,0 0 0,0-5 0,4 5 0,9-10 0,1-1 0,7-4 0,-1-4 0,2-1 0,5-3 0,-5-1 0,3 1 0,-3-5 0,0 0 0,-2-4 0,-4 0 0,1 0 0,-1 0 0,-4 0 0,-1 0 0,-4-3 0,1-1 0,-1-7 0,1-1 0,0-9 0,-3 11 0,-1-2 0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0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0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1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1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24575,'0'11'0,"0"-1"0,0-3 0,0 0 0,0-4 0,0 0 0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24575,'0'-2'0,"0"4"0,0-8 0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2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1.3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 20 24575,'3'0'0,"-2"0"0,11 0 0,-11 0 0,-6 0 0,-5-8 0,-7 5 0,6-5 0,-3 8 0,5 0 0,0 0 0,0 0 0,1 0 0,3 3 0,1 2 0,4 3 0,0 1 0,0-4 0,0-1 0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24575,'0'4'0,"0"-1"0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0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24575,'7'0'0,"4"0"0,-3 0 0,7 0 0,-3 0 0,0 0 0,8 0 0,-7 0 0,8 0 0,0 0 0,-4 0 0,8 0 0,-7 3 0,2-2 0,1 7 0,-4-4 0,4 5 0,-9-2 0,3 1 0,-3 0 0,4 0 0,0 0 0,1 0 0,-1 0 0,0 0 0,0 0 0,0 0 0,0 0 0,0 0 0,0 0 0,0 0 0,0 0 0,-3 0 0,2 0 0,-3 0 0,0-1 0,3-2 0,-3 1 0,4-1 0,0-1 0,0 4 0,-3-4 0,2 4 0,-3-1 0,4 1 0,7 4 0,-5-3 0,5 2 0,-7-3 0,0-3 0,0 2 0,0-3 0,5 5 0,-4-1 0,4 0 0,0 1 0,-4-1 0,4 0 0,-1 1 0,-3 2 0,4-1 0,0 2 0,-4-4 0,4 4 0,-5-3 0,0 2 0,0-3 0,0 0 0,5 1 0,-4-1 0,4 0 0,-1 1 0,2-1 0,0 0 0,3 1 0,-3 0 0,0-1 0,3 1 0,-8-1 0,4 0 0,-5 0 0,8 0 0,-11 0 0,6-4 0,-8 0 0,-3-1 0,3-2 0,-3 5 0,3-5 0,-3 2 0,3 0 0,-3 1 0,3 0 0,-3 3 0,3-3 0,0 4 0,-2-4 0,2 2 0,-4-1 0,0 2 0,1-3 0,-1 2 0,4-1 0,-3-1 0,3 3 0,-3-7 0,-1 7 0,0-6 0,0 2 0,1 0 0,-1-2 0,0 5 0,0-5 0,0 2 0,-3 0 0,-1-2 0,-3 2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0 242 24575,'0'11'0,"0"-4"0,0 8 0,0-7 0,0 7 0,0-7 0,0 7 0,0-3 0,0 4 0,0 1 0,0-5 0,0 3 0,0-7 0,0-6 0,0-8 0,0-13 0,0-9 0,0 5 0,0-13 0,0 7 0,0-4 0,0 1 0,0 6 0,0-1 0,0 5 0,0-3 0,0 11 0,0-6 0,0 12 0,0-3 0,0 3 0,0 1 0,0 0 0,0 0 0,0 0 0,6 3 0,3 1 0,5 3 0,7 0 0,1 0 0,0 0 0,3 0 0,-3 0 0,0 0 0,-2 0 0,-3 0 0,-2 0 0,2 0 0,-5 0 0,-1 0 0,-4 0 0,0 0 0,-3 0 0,0 0 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4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866 1585 24575,'0'-7'0,"0"-3"0,-4-7 0,-1 0 0,1-3 0,-7 3 0,5-3 0,-9 2 0,9-7 0,-9 3 0,9-5 0,-7 6 0,8 0 0,-6 0 0,5 4 0,-10-9 0,6 9 0,-6-4 0,3 0 0,-3 4 0,3-4 0,-3 5 0,7 0 0,-6 0 0,6 0 0,-3-5 0,4 4 0,3-9 0,-2 5 0,2-1 0,-3 1 0,-1 5 0,1-5 0,0 7 0,-4-5 0,3 6 0,-2-3 0,2 0 0,1-5 0,0 4 0,3-4 0,-2 5 0,2 0 0,-3-5 0,3 4 0,-3-9 0,3 4 0,0-4 0,-2 4 0,6-4 0,-7 9 0,8-4 0,-8 5 0,4 0 0,-4 0 0,0 3 0,0-2 0,0 3 0,0 0 0,0-4 0,1 8 0,-5-14 0,4 12 0,-4-13 0,4 11 0,0-4 0,0 3 0,4-2 0,-3 3 0,3-4 0,-1 0 0,-2 3 0,3-2 0,-1 3 0,-2-4 0,3 3 0,-4-2 0,0 3 0,0-4 0,0 3 0,0-2 0,0 3 0,0-4 0,0 3 0,0-2 0,1 3 0,-1 0 0,0 0 0,0 1 0,4 3 0,-3 0 0,6 1 0,-5 6 0,2-2 0,-3 6 0,4 5 0,-5 9 0,3 5 0,-4 4 0,-4 6 0,3-4 0,-4 9 0,0-4 0,4 5 0,-4-4 0,9-7 0,-3-7 0,4-3 0,-1-5 0,1-1 0,4-4 0,-3-3 0,3-10 0,-3-8 0,3-11 0,4-1 0,1-6 0,4 4 0,5-9 0,0 4 0,1-1 0,-2-3 0,-4 9 0,0 1 0,0 2 0,-1 11 0,-4-6 0,0 12 0,-4-3 0,3 7 0,0 1 0,4 3 0,0 0 0,1 0 0,-1 0 0,4 3 0,1 5 0,4 1 0,0 6 0,5-2 0,-4 0 0,8 4 0,-7-8 0,7 7 0,-8-7 0,8 4 0,-7-1 0,2-3 0,-8 2 0,0-3 0,-5-1 0,0 0 0,0-3 0,-3 3 0,0-4 0,-4 4 0,0 0 0,-4 0 0,-4 0 0,0 1 0,-7 0 0,3 3 0,-9 2 0,4 0 0,-4-1 0,0 0 0,4-3 0,-4 3 0,5-4 0,-5 1 0,8-2 0,-7-2 0,8 2 0,-1-6 0,2 2 0,0-3 0,2 0 0,-2 0 0,4 0 0,0 0 0,-1 0 0,4-2 0,8-3 0,5-2 0,7-1 0,0 0 0,0-4 0,-4 3 0,3 1 0,-6 1 0,2 7 0,-4-7 0,-6 6 0,-5-2 0,-8 3 0,-5 0 0,1 0 0,0 0 0,4 3 0,1-2 0,7 5 0,-3-5 0,6-1 0,-2-12 0,16-7 0,3-9 0,14-7 0,-14 18 0,-2-2 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5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0 375 24575,'0'-53'0,"9"-18"0,-3 25 0,14-12 0,-1 30 0,3 3 0,-1 3 0,-5 9 0,0-2 0,1 6 0,-1-3 0,-4 4 0,3 4 0,-7 1 0,3 3 0,-3-4 0,-1 3 0,0-2 0,0 3 0,0 0 0,1 0 0,-1 0 0,0 0 0,0 0 0,0 0 0,0 0 0,-3 0 0,-1 0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7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24 224 24575,'0'14'0,"0"6"0,0 2 0,0 4 0,0 6 0,0-4 0,0-1 0,0-2 0,0-8 0,0 4 0,0-5 0,0 0 0,0 0 0,0 1 0,0-5 0,0 3 0,0-7 0,0 7 0,0-7 0,0 4 0,0-5 0,3 0 0,4-3 0,1-1 0,3-3 0,-4 0 0,0 0 0,1 0 0,-1 0 0,0 0 0,0 0 0,0 0 0,-3-3 0,3-1 0,-3-8 0,4 0 0,0-4 0,0 0 0,0-1 0,0 1 0,0 4 0,0-3 0,-1 2 0,-2-3 0,2 4 0,-7 1 0,4 4 0,-1-5 0,-2 4 0,3-3 0,-1-1 0,-2 4 0,6-7 0,-6 6 0,3-6 0,-4 7 0,0-7 0,0 6 0,0-2 0,0 4 0,0-1 0,0 1 0,0-4 0,0 2 0,0-11 0,0 7 0,0-15 0,0 10 0,0-10 0,-4 11 0,0-4 0,-5 5 0,1-1 0,0 1 0,1 4 0,-1 1 0,0 3 0,1 1 0,0 0 0,-1 3 0,1-3 0,0 6 0,0-2 0,-1 3 0,1 0 0,0 0 0,0 0 0,0 0 0,0 3 0,0 1 0,3 3 0,-3 5 0,3 0 0,-4 0 0,0 3 0,0-3 0,3 4 0,-2 0 0,6 0 0,-6 0 0,6 0 0,-6 0 0,6 5 0,-3-4 0,4 4 0,0-5 0,0-4 0,0 3 0,0-6 0,0 2 0,0-4 0,0 0 0,3-3 0,1 0 0,3-4 0,4 3 0,1-2 0,1 3 0,2-4 0,-7 0 0,7 0 0,-7 0 0,3 0 0,-3 0 0,-1 0 0,0 0 0,1 0 0,-1 0 0,0 0 0,0 0 0,0 0 0,1-8 0,-1 3 0,1-10 0,4 7 0,-3-8 0,2 4 0,1-1 0,-4 2 0,4-1 0,-8 7 0,-1-2 0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8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79 342 24575,'0'-22'0,"-12"-27"0,5 3 0,-14-24 0,14 40 0,-8-2 0,13 19 0,-5-2 0,4 10 0,2-5 0,-2 6 0,3-3 0,3 0 0,1 3 0,7-3 0,6 6 0,0-6 0,4 6 0,-5-6 0,0 6 0,0-3 0,-4 4 0,-1 0 0,-4 0 0,-3 0 0,0 0 0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29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24575,'11'0'0,"-3"0"0,7 0 0,-3 0 0,0 0 0,-4 0 0,-5 0 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0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0 415 24575,'0'-2'0,"0"-14"0,0-6 0,0-15 0,0-2 0,0-1 0,0-4 0,0 5 0,0 1 0,0 5 0,0 1 0,0 10 0,0 5 0,0 6 0,0 3 0,0 1 0,3 3 0,1 1 0,3 3 0,0 0 0,1 0 0,3 3 0,-3 5 0,4 5 0,-1 3 0,2 0 0,0 4 0,2-2 0,-2 2 0,3-4 0,-4 0 0,4-3 0,-7 2 0,2-6 0,-4 2 0,1-4 0,-1 0 0,0 0 0,-3-3 0,-1-1 0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0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 24575,'19'-3'0,"-3"-6"0,5 0 0,-5-6 0,0 6 0,0 1 0,-4 1 0,8 2 0,-11 1 0,7 0 0,-5 0 0,-6 3 0,2-2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3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89 24575,'-7'4'0,"-4"0"0,-7-4 0,-7 0 0,4 0 0,-10 0 0,9 0 0,-8 0 0,9 5 0,-6 10 0,8 2 0,-3 13 0,1-3 0,9 0 0,-8 10 0,18-9 0,-19 17 0,18-11 0,-7 4 0,10-6 0,0 0 0,0-5 0,0 4 0,0-11 0,0 1 0,0-3 0,0-8 0,0 4 0,4-6 0,6 2 0,0-1 0,13-4 0,5-1 0,6-4 0,11 0 0,-5 0 0,7-11 0,-8-1 0,0-6 0,-12 3 0,-2 5 0,-6 0 0,-4 1 0,-1 3 0,-6-2 0,1 3 0,-4-4 0,3-4 0,-2-8 0,5-12 0,-5 0 0,10-40 0,-14 25 0,9-34 0,-11 33 0,0 1 0,0 10 0,0 11 0,0 2 0,0 10 0,0 1 0,-4 9 0,-6 2 0,-4 3 0,-6 0 0,0 0 0,1 0 0,-7 0 0,5 4 0,-4 1 0,14 1 0,2-2 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1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1 24575,'-15'0'0,"4"3"0,-4 5 0,6 4 0,-6 0 0,5 8 0,-5-6 0,2 6 0,1-7 0,0 2 0,8-7 0,-4 12 0,4-11 0,-1 7 0,2-9 0,3 0 0,0 1 0,3-5 0,10 1 0,4-4 0,15 0 0,-4 0 0,4 0 0,-1 0 0,-3 0 0,-1 0 0,-6 0 0,-9 0 0,-1 0 0,-4 0 0,1 0 0,-4 3 0,-1 5 0,-3 0 0,0 7 0,0-3 0,0 4 0,-4 0 0,-4 0 0,-4 0 0,-5 1 0,1-5 0,4-1 0,1-3 0,3-1 0,4 0 0,-2-3 0,2 0 0,0-4 0,1 0 0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2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1 242 24575,'38'-22'0,"-3"4"0,4-6 0,6-6 0,-4 8 0,8-14 0,-4 14 0,-10-2 0,-4 6 0,-13 5 0,-2 4 0,-9 6 0,1 3 0,-4 0 0,-1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2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24575,'0'10'0,"0"2"0,0 2 0,0 7 0,0 1 0,0 0 0,0 3 0,0-8 0,0 9 0,0-13 0,0 3 0,0-5 0,0-3 0,0 0 0,0-5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4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63 24575,'16'-12'0,"-2"-10"0,0 10 0,-6-5 0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4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5:55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24575,'0'8'0,"0"-1"0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3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24575,'0'3'0,"0"0"0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7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1105 24575,'4'-3'0,"-1"-1"0,-3-3 0,0-5 0,0 0 0,0 0 0,0-3 0,-3 10 0,-1-1 0,-3 6 0,-1 0 0,-3 0 0,3 3 0,-4 5 0,8 4 0,-7 4 0,9 0 0,-5 0 0,7-4 0,0 0 0,0-5 0,7 0 0,2 1 0,12-3 0,1-2 0,4-3 0,1 0 0,-6 0 0,0 0 0,-9-3 0,-1-1 0,-3-3 0,-1-1 0,-3 1 0,-1 0 0,-9 2 0,-3 2 0,-6 3 0,-1 0 0,0 0 0,0 0 0,-1 0 0,5 3 0,1 1 0,4 4 0,-1-1 0,4 0 0,-2-3 0,2 0 0,3-4 0,11-8 0,9-13 0,3 2 0,21-28 0,-22 21 0,22-22 0,-14 18 0,4-11 0,1 10 0,-4-4 0,-6 7 0,3 4 0,-9 4 0,2 3 0,-4 4 0,0-2 0,0 2 0,0 1 0,0 0 0,0 0 0,-3 4 0,2-4 0,-3 4 0,4-4 0,0 3 0,0-6 0,0 6 0,0-6 0,0 6 0,5-7 0,-4 3 0,4-4 0,-1 0 0,3-5 0,-1 4 0,6-9 0,-5 3 0,5 0 0,0-3 0,0 3 0,1-5 0,0 0 0,-2 5 0,-3-3 0,-3 9 0,-4-2 0,-1 7 0,0-2 0,-4 6 0,3-6 0,0 3 0,-2-1 0,6-1 0,-11 5 0,3-2 0,0 3 0,-2 1 0,2-1 0,-4 1 0,0-1 0,1 1 0,-1 3 0,0-3 0,0 3 0,0-3 0,1 3 0,-4-3 0,-4 6 0,-4-2 0,-7 3 0,-1 0 0,-9 0 0,4 0 0,-9 4 0,4 1 0,0 3 0,-3 1 0,3 0 0,0-1 0,1 0 0,5 0 0,0 1 0,4-5 0,-4 3 0,8-6 0,-3 6 0,-1-6 0,4 2 0,0 0 0,2-2 0,2 5 0,2-5 0,7 2 0,17-3 0,7-4 0,4-1 0,4-9 0,-4 3 0,5-7 0,1 7 0,-6-2 0,-2 4 0,-9 0 0,-1 0 0,-9 5 0,3 0 0,-6 4 0,2 0 0,-7-3 0,-4 8 0,-9 5 0,0 11 0,-7 5 0,6 1 0,-7-1 0,7-4 0,-2 3 0,7-8 0,-2 0 0,6-6 0,-2-3 0,3-1 0,0 0 0,-4 0 0,4 0 0,-4-3 0,4-1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3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1395 24575,'0'-6'0,"0"-5"0,0-10 0,0-9 0,0 6 0,0-13 0,0 4 0,0-6 0,0 6 0,0 1 0,0 0 0,0 4 0,0-3 0,0 4 0,0 5 0,0 1 0,0 5 0,0-5 0,0 4 0,0-4 0,0 5 0,4-5 0,-3 4 0,6-4 0,-6 5 0,6-1 0,-6 1 0,6 0 0,-6 4 0,3-3 0,-4 2 0,0-3 0,0 0 0,0 0 0,0 0 0,4-5 0,-3 3 0,3-7 0,-4 8 0,0-9 0,0 9 0,0-8 0,0 7 0,0-2 0,0-1 0,0 3 0,3-2 0,-2 3 0,3 1 0,-1 0 0,-2 4 0,3 1 0,-4-1 0,3 7 0,-2-5 0,2 6 0,-3-3 0,0 0 0,0 0 0,0 0 0,0-4 0,0 2 0,0-6 0,0 7 0,0-7 0,0 6 0,0-6 0,0 3 0,0-4 0,0-1 0,0 1 0,0-4 0,0 2 0,0-2 0,0 3 0,0 5 0,0-3 0,0 7 0,0-3 0,0 7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4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24575,'0'27'0,"0"9"0,0 11 0,0 9 0,-6 7 0,5 9 0,-10-7 0,9 7 0,-3-9 0,-1-1 0,5 1 0,-5-1 0,6-6 0,0-3 0,0 1 0,0-13 0,0 11 0,0-18 0,0-2 0,0-6 0,0-2 0,0-3 0,0-1 0,0-2 0,0-8 0,0 4 0,0-6 0,0 1 0,0 5 0,0-4 0,0 4 0,0-6 0,0 1 0,0 0 0,0 0 0,0 0 0,0-4 0,0-2 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0.3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24575,'-3'4'0,"5"-1"0,3-3 0,7 0 0,4 0 0,-4 0 0,8 0 0,-6 0 0,6 0 0,1 0 0,-4 0 0,3 0 0,1 0 0,-8 3 0,12 2 0,-12 3 0,8 3 0,-9 2 0,-1-1 0,-3-1 0,-1-4 0,0 1 0,1-1 0,-1 0 0,-3 0 0,2-3 0,-5 2 0,5-2 0,-5 3 0,5 0 0,-2 0 0,3 1 0,-3 3 0,3 1 0,-3 0 0,4-1 0,-4 1 0,3-4 0,-7 3 0,4-4 0,-1-3 0,-3 0 0,3-4 0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30 305 24575,'0'10'0,"0"2"0,0 9 0,0-4 0,0 0 0,0-2 0,0-3 0,0 4 0,0 0 0,0-4 0,0 0 0,0-5 0,0 4 0,0-3 0,3 0 0,1-1 0,8-3 0,-4 0 0,7 0 0,-7-4 0,7 0 0,-3 0 0,1 0 0,2 0 0,-7 0 0,7 0 0,-6-7 0,2 2 0,0-7 0,-2 1 0,2 2 0,-3-6 0,0 3 0,0-5 0,0 1 0,0-5 0,1-1 0,-5 1 0,0-5 0,-4 4 0,0-10 0,0 5 0,0-5 0,0 5 0,0 1 0,0-1 0,0 1 0,0 4 0,0 1 0,0 5 0,-3 1 0,-1 2 0,-3 3 0,-1 6 0,1 0 0,-4 4 0,2 0 0,-6 0 0,3 0 0,-4 0 0,-1 0 0,5 0 0,-3 0 0,3 0 0,-1 4 0,-2 0 0,7 3 0,-7 1 0,6 3 0,-3 2 0,5-1 0,-1-1 0,0 0 0,4-2 0,1 2 0,-1-4 0,3 0 0,-2 1 0,3-1 0,0 0 0,0 4 0,0-3 0,0 4 0,0-1 0,-3 0 0,2 1 0,-2-1 0,3-4 0,0 0 0,3-3 0,1-1 0,3-3 0,0 0 0,0 0 0,4-3 0,1-2 0,1-3 0,2 4 0,-3-3 0,0 3 0,3 0 0,-7-3 0,7 6 0,-6-5 0,2 5 0,0-2 0,-3 3 0,4 0 0,-5-4 0,0 3 0,0-2 0,0 3 0,1 0 0,-5-3 0,0-1 0,-3-7 0,0 6 0,0-2 0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3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14 24575,'-6'-8'0,"-3"3"0,-10 8 0,6 2 0,-8 11 0,9-3 0,-11 19 0,8-13 0,0 8 0,8-11 0,6-4 0,-2-1 0,3-3 0,0-1 0,9-3 0,11-1 0,6-3 0,11 0 0,-10 0 0,10 0 0,-14 0 0,3 0 0,-9 0 0,-1 0 0,-4 0 0,-1 0 0,-4 0 0,-3 6 0,-1 3 0,-3 6 0,-7 1 0,-2 0 0,-11 1 0,2-1 0,-3 1 0,5-1 0,0-3 0,4-2 0,0-3 0,5-1 0,0-3 0,0-1 0,3-3 0,1 0 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24575,'6'-2'0,"-5"4"0,9 13 0,-10 6 0,8-4 0,-7 8 0,6-3 0,-2 5 0,3-6 0,1 5 0,-4-9 0,-2 4 0,1-9 0,-4-1 0,7-4 0,-6 0 0,5 1 0,-5-1 0,5-3 0,-5 2 0,6-5 0,-4 2 0,4-3 0,0 0 0,0 0 0,0 0 0,1 0 0,-1 0 0,0 0 0,4-4 0,-3 0 0,8-8 0,-4 4 0,4-8 0,0 7 0,-4-2 0,3-1 0,-3 4 0,1-4 0,-2 5 0,-4-1 0,0 1 0,1-1 0,-1 4 0,0-2 0,-3 5 0,-1-2 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5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59 117 24575,'-11'0'0,"-3"0"0,6 0 0,-3 0 0,7 3 0,-2 1 0,5 3 0,-2 0 0,3 0 0,0 0 0,0 0 0,0 0 0,0 0 0,0 1 0,0-1 0,0 3 0,3-5 0,1 5 0,11-5 0,-2-1 0,4 3 0,-2-3 0,-3 0 0,5 0 0,-2-4 0,1 0 0,-1 0 0,-3 0 0,3 0 0,-6-3 0,2-1 0,-4-4 0,0 1 0,1 0 0,-1-5 0,0 4 0,1-7 0,-3 6 0,-2-6 0,1 3 0,-3-1 0,2-2 0,-3 7 0,0-7 0,0 6 0,0-2 0,0 0 0,0 3 0,-3-4 0,2 5 0,-9-1 0,5 4 0,-11-3 0,4 2 0,0 1 0,-3 0 0,2 4 0,-3 0 0,0 0 0,4 0 0,-3 0 0,2 0 0,1 0 0,-3 0 0,7 0 0,0 3 0,1-2 0,3 6 0,0-3 0,1 3 0,3-3 0,0-1 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6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0 323 24575,'0'10'0,"0"4"0,0-2 0,0 4 0,0-4 0,0 4 0,0-8 0,0 7 0,7-7 0,-2 0 0,5-1 0,-3-7 0,1 4 0,-1-4 0,0 0 0,4 0 0,1 0 0,5-4 0,-1-4 0,0-9 0,-3-1 0,4-7 0,-4 3 0,1-4 0,-2-1 0,-3 1 0,0 4 0,-1 1 0,-3 5 0,-2 3 0,-3 2 0,0 10 0,3 5 0,1 4 0,4 2 0,-1-2 0,0-1 0,4 1 0,-2-1 0,6 1 0,-7-1 0,7 1 0,-7-1 0,7-2 0,-3-2 0,1 0 0,-2-2 0,0 2 0,-3-3 0,3 0 0,-3 0 0,-1 0 0,0 0 0,0 0 0,1-7 0,-1 2 0,1-10 0,0-2 0,0 0 0,-3-9 0,2 9 0,-6-8 0,3 3 0,-1 0 0,-2-4 0,3 9 0,-4-4 0,0 9 0,0-3 0,-3 10 0,-6-6 0,1 10 0,-7-6 0,7 6 0,-8-3 0,8 4 0,-3 0 0,4 0 0,-1 0 0,1 0 0,0 0 0,-1 0 0,-7 0 0,-3 0 0,3 0 0,3 0 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8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24575,'0'19'0,"0"19"0,0-11 0,0 33 0,0-15 0,0 3 0,0 8 0,0-15 0,0 10 0,0 1 0,0-6 0,0 4 0,0-16 0,0 3 0,0-5 0,0-9 0,0 3 0,0-10 0,0-1 0,0-3 0,0-1 0,0-7 0,0-1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49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 24575,'0'-7'0,"9"-7"0,9 4 0,9-4 0,0-7 0,0 10 0,6-8 0,0 10 0,5-1 0,0 5 0,1 1 0,-1 4 0,-5 0 0,5 0 0,-15 0 0,3 0 0,-10 0 0,-4 0 0,-1 0 0,-4 0 0,-3 3 0,-1 1 0,-3 7 0,0 1 0,0 9 0,0-4 0,0 8 0,-4-3 0,-4 4 0,-6-4 0,-3 4 0,0-9 0,0 8 0,1-8 0,-2 9 0,5-9 0,-3 4 0,3-1 0,-3-2 0,-1 2 0,4-4 0,-2-3 0,2-2 0,1-3 0,1 0 0,3-1 0,-3 1 0,3-1 0,0 1 0,1-4 0,3 2 0,-3-5 0,3 5 0,-3-5 0,6 5 0,4-5 0,6 6 0,10-7 0,3 8 0,4-3 0,6 4 0,1 5 0,6 0 0,-1 6 0,7 0 0,-5-1 0,10 2 0,-10-2 0,4-4 0,-11-1 0,-1-5 0,-10-1 0,-6-3 0,-1-1 0,-7-4 0,4 0 0,-8 0 0,-1 0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24575,'-3'5'0,"-6"6"0,-5 24 0,-7 13 0,0 12 0,-2 7 0,11-18 0,2 14 0,10-21 0,0 23 0,0-11 0,0 11 0,0-17 0,0 3 0,0-13 0,0 7 0,4-10 0,15 5 0,-2-8 0,22 0 0,-18 0 0,18-1 0,-14-8 0,13 1 0,-10-6 0,4-4 0,-10-1 0,-6-5 0,-5 0 0,-3-4 0,-1-1 0,0-3 0,0 0 0,-3 0 0,0 0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24575,'3'0'0,"5"0"0,19 0 0,0 0 0,4 0 0,2 0 0,0 0 0,-5 0 0,-8 0 0,-8 0 0,-1 0 0,-6 0 0,-2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7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0 24575,'-4'5'0,"-1"-1"0,-8-4 0,-2 0 0,-4 4 0,-1 6 0,0 5 0,0 10 0,-1 1 0,0 6 0,4 0 0,2 0 0,9 0 0,1-1 0,5-9 0,0 1 0,0-8 0,0 0 0,0-2 0,4-4 0,11 1 0,2-1 0,13-3 0,-9 3 0,5-4 0,-7 5 0,1 0 0,-5 4 0,-1 1 0,-4 10 0,-4-4 0,-2 4 0,-4-5 0,0 0 0,0-6 0,0 0 0,-4-1 0,-6-2 0,-5-1 0,-10-6 0,4-4 0,-10 0 0,10 0 0,-4 0 0,10 0 0,0-9 0,6-2 0,0-4 0,3 2 0,-2 4 0,7 0 0,-3 8 0,4 1 0,0 9 0,5 4 0,0-3 0,4 4 0,0-1 0,0-2 0,0 2 0,0-4 0,5 0 0,-4 0 0,3 0 0,-4-4 0,0-1 0,0-4 0,4 0 0,-2 0 0,7 0 0,4-15 0,0-10 0,14-24 0,-6 5 0,1-9 0,-3 11 0,-4-5 0,-2 7 0,-4-5 0,-3 17 0,-4-4 0,-1 13 0,-1 4 0,-4 1 0,-1 12 0,-4 14 0,0 9 0,0 33 0,0-16 0,0 38 0,-6-24 0,5 19 0,-5-15 0,6-8 0,0-10 0,0-11 0,0-7 0,0-7 0,0-4 0,4-4 0,1-10 0,5-11 0,0-11 0,1-12 0,0 5 0,0-5 0,0 7 0,-1 6 0,0-5 0,0 10 0,0-5 0,0 7 0,-1 4 0,1-4 0,4 9 0,-4-4 0,4 8 0,-5 2 0,0 4 0,-1 0 0,-3 8 0,-1 15 0,-4 10 0,0 14 0,0 7 0,0-6 0,0 6 0,0-8 0,0-6 0,0-7 0,0-12 0,0-8 0,0-4 0,0 0 0,4-30 0,2 4 0,5-33 0,1 9 0,-1 1 0,6-5 0,-5 4 0,9 1 0,-5 7 0,0 8 0,-2 5 0,-4 5 0,-1 2 0,0 8 0,-4-3 0,2 7 0,-6 4 0,3 8 0,-4 7 0,0 1 0,5 6 0,-4-4 0,4 5 0,-1-7 0,-3 1 0,8-1 0,-4 1 0,5-1 0,-4 1 0,2-1 0,-2 1 0,3-1 0,1-4 0,-1-1 0,0-5 0,-1-1 0,1-3 0,-4-1 0,-2-4 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2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111 107 24575,'-2'0'0,"-4"0"0,-1 12 0,-8-2 0,9 15 0,-10-3 0,6 10 0,-2-9 0,2 7 0,2-8 0,3 5 0,-3-1 0,7-4 0,-3-1 0,4 5 0,0-12 0,0 11 0,0-13 0,0 9 0,0-8 0,0 12 0,0-12 0,0 12 0,0-11 0,0 10 0,3-11 0,1 4 0,8-2 0,0-3 0,0 0 0,3 3 0,-6-6 0,6 2 0,-3-3 0,4 0 0,-4-4 0,3 3 0,-6-6 0,6 3 0,-7-4 0,7 0 0,-3 0 0,4 0 0,12-7 0,-9-2 0,14-13 0,-15 0 0,6-11 0,-6 5 0,1-9 0,-5 4 0,0-6 0,-5 0 0,1 1 0,-5 5 0,-1-5 0,-4 10 0,0-9 0,0 9 0,0-9 0,0 9 0,0-4 0,-4 6 0,-4 4 0,-1 1 0,-7 5 0,4-1 0,-4 5 0,-1-3 0,1 9 0,0-5 0,0 7 0,0-1 0,0 2 0,3 3 0,-5 0 0,5 0 0,-6 0 0,2 3 0,0 10 0,1 5 0,-2 8 0,0 1 0,0 4 0,0-3 0,3 4 0,2 0 0,4-4 0,0-1 0,4-2 0,2-3 0,0-4 0,2 1 0,-3-6 0,4-1 0,0-1 0,0-4 0,0 0 0,3-3 0,10 0 0,5-4 0,8 0 0,6 0 0,1 0 0,5 0 0,0 0 0,7 0 0,-11-4 0,9 3 0,-19-3 0,6 0 0,-13 3 0,0-3 0,-6 4 0,-3 0 0,-4-3 0,-1 2 0,-3-2 0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3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24575,'3'-4'0,"5"1"0,4 3 0,9 0 0,0 0 0,6 4 0,-1 4 0,1 6 0,1 14 0,-1-7 0,-2 16 0,-3-13 0,1 9 0,-12-1 0,6 2 0,-11 11 0,-1-11 0,0 16 0,-5 4 0,0-9 0,0 24 0,-9-27 0,-3 17 0,-8-13 0,4 4 0,-2-15 0,8 3 0,-7-12 0,7-4 0,-2-1 0,4-5 0,0-4 0,4-1 0,-3-4 0,3 0 0,0 0 0,-2-2 0,2-2 0,-3-7 0,3 4 0,1-4 0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5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24575,'0'43'0,"0"39"0,0-21 0,0 38 0,0-38 0,0 2 0,0-17 0,0 4 0,0-10 0,0 4 0,0-11 0,0 4 0,0-3 0,0-6 0,4 3 0,5-9 0,4-1 0,1 5 0,1-9 0,-2 4 0,3-5 0,0-4 0,0 3 0,-4-6 0,3 2 0,-7-3 0,7 0 0,-3-1 0,1 1 0,2 0 0,2-4 0,0 3 0,8-6 0,-4 3 0,6-4 0,-6 0 0,5 0 0,-9 0 0,3 0 0,-4 0 0,0 0 0,0 0 0,0 0 0,0 0 0,5 0 0,-4-4 0,4-4 0,0-5 0,-4-4 0,3 0 0,-4 1 0,1-5 0,-4 0 0,0-6 0,-4 0 0,-4-4 0,-1 3 0,-4-10 0,0 5 0,0 0 0,0-4 0,0 4 0,0-6 0,-4 6 0,-2-5 0,-3 11 0,4-1 0,-3 3 0,7 7 0,-3-2 0,0 3 0,4 1 0,-4 4 0,4-2 0,0 5 0,0-1 0,0 3 0,0 0 0,0 0 0,0 0 0,0-1 0,0 1 0,0 0 0,0-1 0,0 1 0,0 0 0,0 0 0,0 0 0,0-1 0,0 1 0,0 0 0,0-1 0,0 1 0,0 0 0,-3 3 0,2-2 0,-5 5 0,5-6 0,-6 7 0,7-7 0,-7 3 0,6-3 0,-5-1 0,5-8 0,-2 10 0,3-6 0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5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24575,'6'0'0,"6"0"0,12 0 0,3 0 0,-1 0 0,6 0 0,-9 0 0,8-4 0,-14 3 0,4-3 0,-9 4 0,-1 0 0,-4 0 0,-3 0 0,-1 0 0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6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 24575,'0'4'0,"8"0"0,21-4 0,10 0 0,-5 0 0,4 0 0,-6 0 0,-5 0 0,1 0 0,-3 0 0,-15-7 0,5 1 0,-14-19 0,2 18 0,-3-10 0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7.5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24575,'23'0'0,"12"0"0,5 0 0,12 0 0,12 0 0,-8 0 0,2 0 0,-7 0 0,-11 0 0,-1 0 0,-7 0 0,-10 0 0,-6 0 0,-4 0 0,-8 0 0,-1 0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8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24575,'0'15'0,"0"5"0,0-2 0,0 7 0,0-3 0,0 9 0,0-8 0,0 14 0,0-4 0,0 0 0,0 4 0,0-4 0,0 0 0,0-1 0,0-1 0,0 2 0,0 0 0,4-2 0,-3-4 0,3-5 0,-4 3 0,0-12 0,0 3 0,0-9 0,0-3 0,0-1 0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6:59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8 24575,'-12'-4'0,"-3"1"0,-8 10 0,-9 9 0,2 13 0,-13 14 0,5 5 0,-6 14 0,14-1 0,3-9 0,6 3 0,6-15 0,-1 12 0,6-7 0,5-6 0,5-2 0,0-10 0,0 0 0,0-2 0,0-3 0,0 5 0,0 4 0,0-8 0,0 7 0,9-3 0,-3 1 0,10-1 0,-2-1 0,3-5 0,0 1 0,0 3 0,-1-8 0,5 5 0,1-5 0,0-4 0,3 3 0,-3-2 0,0 3 0,3 0 0,-8-4 0,4-1 0,0 0 0,-4-3 0,-1 3 0,0-7 0,-4-2 0,4-3 0,-4 0 0,10-4 0,-7-8 0,1 5 0,-8-5 0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0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81 24575,'-6'-4'0,"-2"1"0,-11 3 0,2-4 0,-4 7 0,0-2 0,7 15 0,-6 3 0,6 7 0,0 1 0,2-6 0,7 0 0,2-5 0,3 0 0,0 0 0,0 0 0,0 0 0,0-4 0,0-1 0,0 1 0,0 0 0,7 0 0,-2-1 0,10-3 0,-3 0 0,4 0 0,0-4 0,-4 3 0,3-2 0,-3-1 0,4-1 0,-3-3 0,6 0 0,-6 0 0,8 0 0,0 0 0,-4 0 0,8-4 0,-3-4 0,5-11 0,1-5 0,-5 1 0,0-4 0,-7 10 0,5-16 0,-7 10 0,2-11 0,-7 8 0,-1-1 0,-3 0 0,-1 6 0,-4-5 0,0 9 0,0 0 0,-3 6 0,-10 3 0,-5 4 0,-14 0 0,4 4 0,-9 0 0,9 0 0,-8 4 0,7 9 0,-4 8 0,10 2 0,1-2 0,10-5 0,0-3 0,5-2 0,3-4 0,-3 0 0,6-3 0,-2-1 0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1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24575,'0'-5'0,"0"16"0,0 13 0,0 27 0,0 3 0,0 0 0,0 10 0,0-10 0,0 20 0,0-11 0,0 2 0,0-13 0,0-6 0,0-12 0,0-3 0,0-14 0,0 4 0,0-5 0,0-4 0,0-1 0,0-4 0,0 1 0,0-1 0,0 0 0,0 0 0,0 0 0,0 0 0,0-4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7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24575,'-5'7'0,"2"4"0,3 7 0,0 1 0,0 1 0,0-5 0,0-2 0,0 1 0,0-4 0,4-1 0,0-5 0,5-4 0,5 0 0,-4 0 0,3 0 0,-4 0 0,-4-4 0,-1-6 0,-4-4 0,0-6 0,0 5 0,0 1 0,0 5 0,0 0 0,-4 5 0,3 0 0,-3 4 0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2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24575,'22'0'0,"2"0"0,7 0 0,-7 0 0,12 8 0,-8-1 0,10 11 0,-5-4 0,-5 8 0,-3-3 0,-6 6 0,3 3 0,-8-1 0,-1 10 0,-4-14 0,-4 13 0,2-18 0,-6 18 0,3-13 0,-4 8 0,0 1 0,0 1 0,0-4 0,0 1 0,0-8 0,0 9 0,0-8 0,0 7 0,-4-8 0,-1 4 0,-4 6 0,-4-4 0,-2 4 0,-3-1 0,0-3 0,-6 10 0,5-10 0,-10 6 0,10-7 0,-4 0 0,7-5 0,2 3 0,-1-11 0,5 5 0,-1-10 0,7 2 0,-3-4 0,6 1 0,-5-4 0,2-1 0,-3-3 0,0 0 0,-8-4 0,0-14 0,1 9 0,5-8 0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3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24575,'0'27'0,"0"4"0,0 21 0,0-1 0,0 8 0,0 1 0,0-6 0,0 8 0,0-15 0,0 11 0,0-6 0,0-6 0,0-2 0,0-15 0,0-7 0,0-7 0,0-13 0,0-8 0,0-11 0,0-15 0,0-1 0,0-11 0,0-8 0,0-8 0,0 1 0,0-7 0,0 12 0,0 2 0,0 1 0,0 16 0,0-3 0,0 16 0,0 2 0,0 7 0,0 2 0,0 4 0,0-1 0,0 1 0,0 0 0,3 0 0,5 3 0,8 1 0,6 3 0,10-4 0,-4 3 0,9-8 0,-4 8 0,5-7 0,-5 6 0,-1-2 0,-6 4 0,-4 0 0,-5 0 0,-2 0 0,-7 0 0,3 0 0,-4 0 0,1 0 0,-4 6 0,-1 3 0,-3 10 0,0 3 0,-4 0 0,-5 8 0,-10-5 0,0 7 0,-10 2 0,10-6 0,-4 0 0,1-2 0,3-4 0,-3 1 0,9-2 0,-2-5 0,2 5 0,0-4 0,-3 3 0,7-7 0,-6 2 0,3-3 0,-1 0 0,-2-1 0,7-3 0,-3-1 0,3 0 0,4 1 0,-2-4 0,2-1 0,-3-3 0,-1 0 0,11 0 0,7 0 0,22 0 0,-3 4 0,20-3 0,-9 7 0,11-2 0,1 4 0,-1 0 0,-5 0 0,-2 5 0,-11-5 0,-1 7 0,-11-8 0,-4 3 0,-6-4 0,-3-4 0,-1-1 0,-3-9 0,-1 5 0,-3-5 0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4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0 24575,'0'16'0,"-9"7"0,-1 4 0,-10 17 0,0 3 0,8-5 0,-7 14 0,12-8 0,-12-1 0,7 16 0,2-15 0,5 4 0,5-2 0,0-10 0,0 5 0,0-1 0,0-4 0,0 5 0,0-7 0,4-5 0,5 4 0,11-3 0,-1-5 0,10 9 0,-7-18 0,8 13 0,-8-18 0,0 2 0,-6-9 0,-4 0 0,3 0 0,-7-1 0,4 1 0,-5-4 0,0-1 0,0-3 0,0 0 0,1 0 0,-4 0 0,-1 0 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5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124 256 24575,'0'10'0,"0"0"0,0 27 0,0-4 0,-4 0 0,3 4 0,-3-9 0,4 4 0,0-6 0,0 0 0,0 1 0,0-5 0,0-6 0,0 4 0,0-11 0,0 11 0,3-12 0,5 7 0,9-10 0,-4 5 0,7-5 0,-3 3 0,0 0 0,3-3 0,-7-2 0,2-3 0,-3 0 0,0 0 0,-1 0 0,-4 0 0,1 0 0,3 0 0,-3 0 0,3 0 0,0 0 0,-2-3 0,10-17 0,-5 0 0,3-19 0,-4 11 0,-4-3 0,3 4 0,-2 1 0,3-1 0,-8 1 0,-1-1 0,-4 5 0,0-3 0,0 3 0,0-5 0,0 1 0,0-6 0,0 4 0,0-9 0,-5 4 0,-4 0 0,-1 1 0,-3 5 0,1 6 0,-1 0 0,-3 5 0,0 3 0,0 2 0,0 6 0,-1 1 0,1 4 0,0 0 0,0 0 0,-4 0 0,2 0 0,-26 22 0,17-4 0,-20 25 0,22-9 0,-5 8 0,9-4 0,2-3 0,5-3 0,5-6 0,4-4 0,1-2 0,4-4 0,0 0 0,0-3 0,0 2 0,0-7 0,0 3 0,4-4 0,0 1 0,7-1 0,1 1 0,9 0 0,-4 0 0,8-3 0,-3-1 0,10-4 0,-5 0 0,10 0 0,-9 0 0,4 0 0,-6 0 0,1 0 0,-6 0 0,0 0 0,-2 0 0,-6 0 0,2 0 0,-8 0 0,0 0 0,-3 0 0,-1 0 0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0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24575,'6'-4'0,"3"0"0,15 13 0,-5 0 0,11 9 0,-11 9 0,8-2 0,-7 12 0,7-8 0,-11 9 0,6-10 0,-8 9 0,-4-9 0,3 4 0,-8 0 0,4-5 0,-4 10 0,-1 2 0,-4 1 0,0 5 0,0-12 0,0 4 0,0-9 0,0 3 0,0-4 0,0-1 0,0 1 0,-8-1 0,-2 1 0,-8-1 0,1-4 0,1-1 0,3-5 0,-2 0 0,2-4 0,1 0 0,1-5 0,3 0 0,4 1 0,-2-1 0,5 0 0,-6-3 0,6 2 0,-5-5 0,2 2 0,-3-3 0,0 0 0,2-7 0,2-7 0,-1-8 0,3-15 0,-3 19 0,4-5 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3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24575,'0'-6'0,"0"24"0,0 14 0,0 19 0,0 1 0,4-1 0,7 8 0,11 0 0,7 16 0,5-7 0,12 4 0,2-9 0,18-3 0,7 1-692,9-5 692,-35-32 0,0-4 0,27 11 0,-16-17 0,-2-3 0,7 1-23,-14-2 1,1-1 22,10-3 0,8-1 0,-19-5 0,1 0 0,-23 0 0,-7 0 0,-8 0 0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4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24575,'1'0'0,"5"0"0,19 0 0,-2 0 0,9 0 0,-1 0 0,-3 0 0,4 0 0,-10 0 0,3 0 0,-12 3 0,3-2 0,-9 6 0,1-3 0,-1 0 0,-3 2 0,-1-2 0,-3 3 0,0 0 0,0 5 0,0 0 0,-8 8 0,-1-2 0,-8 7 0,0-3 0,0-1 0,-1 5 0,2-9 0,2 3 0,3-3 0,3-5 0,0-1 0,1-4 0,3 0 0,0 1 0,4-4 0,0-1 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5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595 0 24575,'-19'0'0,"-7"5"0,-4 14 0,-9 3 0,-6 27 0,-7-2 0,-3 18 0,2 2 0,5 4 0,6-1 0,1 7 0,12-8 0,-1 21-514,7-11 514,4 13 0,1 0 0,6 1 0,7-42 0,2 0 0,-2 49 0,4-49 0,2 0 0,-1 49 0,0-50 0,0 2 0,0 3 0,0 1 0,0 40 0,1-42 0,3 0 0,15 40 0,-5-46 0,4 0 0,6 0 0,3-1 0,29 34 0,-22-40 0,1-1 0,26 32 0,-1-16 0,3 6 0,-10-15 0,10 6 0,-12-3 0,-4-12 0,-7-8 0,-6-7 0,-2-4 0,-10-6 514,-2-1-514,-3-7 0,-5-2 0,3-3 0,-7 0 0,0 0 0,-5 0 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217 8 24575,'-11'-4'0,"0"1"0,0 3 0,-1 0 0,0 0 0,-8 0 0,6 3 0,-18 17 0,21 0 0,-23 31 0,22-15 0,-5 10 0,4-3 0,11-2 0,-2 5 0,4-7 0,0-2 0,0-14 0,0 13 0,0-17 0,0 3 0,0-11 0,7-7 0,12 4 0,4-7 0,14 3 0,-4-4 0,11-9 0,-7-12 0,1-1 0,-12-22 0,2 12 0,-8-3 0,4-2 0,-11 14 0,-4-5 0,-5 11 0,-4 2 0,-3 10 0,-5-2 0,0 7 0,-7 0 0,3 0 0,0 0 0,-4 7 0,7 7 0,-3 7 0,7 6 0,1-1 0,4 1 0,0-5 0,0 3 0,0-8 0,4 4 0,4-9 0,9 0 0,5-7 0,4-1 0,0-4 0,1 0 0,-1 0 0,-3-12 0,-1-3 0,-5-11 0,-3-1 0,-1-5 0,-4 4 0,0-3 0,-4 4 0,-1 0 0,-4 6 0,0 0 0,0 5 0,0 3 0,-4 5 0,-4 5 0,-4 3 0,-4 0 0,0 0 0,0 0 0,-1 0 0,1 3 0,0 6 0,4-1 0,4 0 0,5-5 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7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0 24575,'-15'0'0,"0"0"0,-11 0 0,7 0 0,-7 7 0,6 3 0,2 6 0,-3 1 0,9-1 0,4-4 0,0 3 0,7-2 0,-2-1 0,3-1 0,0-4 0,12 1 0,2 0 0,13 1 0,-1 0 0,1-1 0,-1 1 0,-4 3 0,-5 1 0,-5 3 0,-4 0 0,0 5 0,-3-4 0,-1 9 0,-4-9 0,0 8 0,-12-7 0,-4 8 0,-11-7 0,0 4 0,5-6 0,-4-4 0,9-1 0,-4-4 0,9 0 0,0-4 0,1 0 0,3-4 0,0-3 0,5 2 0,3-2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19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36 276 24575,'-5'2'0,"2"11"0,3 18 0,0 3 0,0 11 0,0-5 0,0 6 0,0 1 0,0-1 0,0-5 0,0-3 0,0-16 0,0 2 0,0-14 0,0 3 0,3-4 0,6-4 0,1-1 0,2-4 0,2 0 0,-4-4 0,8 3 0,-8-12 0,5 2 0,-6-3 0,1-10 0,0 2 0,0-11 0,6 1 0,-4-6 0,4-2 0,-5 0 0,0-5 0,0 11 0,-4-5 0,2 0 0,-7 5 0,3-4 0,-5 5 0,0 7 0,0-5 0,0 4 0,0 0 0,0 2 0,0 5 0,0 5 0,0 2 0,-4 4 0,-1 4 0,-4-3 0,0 7 0,0-3 0,0 4 0,0 0 0,-4 0 0,2 0 0,-2 0 0,-1 0 0,-1 0 0,0 0 0,-3 4 0,8 1 0,-9 5 0,9-1 0,0 0 0,2-4 0,3 3 0,-4-4 0,1 5 0,-1 0 0,4 0 0,-3-1 0,7 1 0,-7 0 0,7 0 0,-3-1 0,4 1 0,0-1 0,0 1 0,0-1 0,0 1 0,0-1 0,0 0 0,0 1 0,0-1 0,0 0 0,0 0 0,0 1 0,4-5 0,1 0 0,3-4 0,1 0 0,0 0 0,0 0 0,-1 0 0,6 0 0,1 0 0,4 0 0,0 0 0,1 0 0,-1 0 0,-4 0 0,-1 0 0,-5 0 0,-1 0 0,1 0 0,0 0 0,0 0 0,0 0 0,0 0 0,-1 0 0,1 0 0,-5 4 0,0 0 0,-4 5 0,0 0 0,0-4 0,0-2 0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8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125 276 24575,'-8'16'0,"4"-4"0,-4 14 0,3-5 0,0 11 0,1-4 0,4 9 0,0-14 0,0 13 0,0-12 0,0 7 0,0-4 0,0-1 0,0-4 0,0 3 0,0-7 0,8 7 0,-3-12 0,11 7 0,-8-15 0,7 6 0,-2-10 0,-1 2 0,3-3 0,2 0 0,0 0 0,4-3 0,-5-10 0,1-5 0,1-14 0,-3-2 0,4-10 0,-8-9 0,4 5 0,-5-9 0,-4 4 0,-2-1 0,-4-11 0,0 11 0,0 2 0,0 7 0,0 12 0,-7 1 0,-3 10 0,-6 1 0,-1 9 0,-3 3 0,2 6 0,-7 3 0,8 0 0,-9 0 0,4 0 0,0 7 0,-4 8 0,3 7 0,-2 11 0,3-4 0,3 3 0,1 0 0,4-9 0,1 7 0,8-8 0,1 0 0,4-1 0,0-9 0,0 3 0,0-7 0,0 3 0,7-3 0,2 0 0,12-4 0,1 0 0,4-4 0,6 0 0,1 0 0,5 0 0,0 0 0,-4 0 0,-3 0 0,-4 0 0,-5 0 0,-2 0 0,-8 0 0,0 0 0,-5 0 0,-3 0 0,-1 0 0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26.3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84 24575,'0'-11'0,"0"-3"0,0 2 0,0 0 0,0 1 0,0-1 0,-8 7 0,3-2 0,-14 7 0,5 0 0,-11 0 0,3 0 0,0 4 0,-10 11 0,12 3 0,-14 18 0,15-13 0,-5 14 0,14-18 0,-2 12 0,11-14 0,-3 3 0,4-4 0,0-3 0,0-2 0,0-4 0,3 0 0,10 1 0,0 0 0,12 1 0,-8-1 0,4 0 0,-5 0 0,0 0 0,0 0 0,-4 0 0,0-1 0,-5 1 0,0-1 0,-3 0 0,-1 0 0,-3 1 0,0-1 0,0 0 0,0 4 0,0-2 0,0 6 0,-3-7 0,-1 7 0,-8-6 0,0 2 0,-5-3 0,1 0 0,0 0 0,0 0 0,0-3 0,4-2 0,-4-3 0,8 0 0,-3 0 0,3 0 0,1 0 0,0 0 0,6 0 0,5 0 0,8 0 0,4 0 0,0 0 0,0 0 0,0 4 0,1 0 0,-1 1 0,4-1 0,2-4 0,0 0 0,14 0 0,-10-13 0,13-3 0,3-27 0,-14 11 0,14-20 0,-17 15 0,6-9 0,-4 1 0,-7 3 0,-2 4 0,-8 1 0,3 9 0,-8-4 0,-1 10 0,-4 2 0,0 7 0,0 2 0,-3 7 0,-1 4 0,-3 8 0,-2 14 0,5 1 0,-5 14 0,8-4 0,-3 6 0,4-1 0,0 0 0,0 0 0,0-5 0,0-1 0,3-10 0,1-2 0,8-7 0,1-2 0,7-6 0,-3-2 0,4-3 0,-5 0 0,0-3 0,1-10 0,6-12 0,-8-3 0,9-17 0,-9 10 0,0-9 0,-1 6 0,-4-1 0,-1 7 0,0 0 0,-4 14 0,2-2 0,-6 11 0,3 10 0,-4 21 0,0 5 0,0 22 0,0-8 0,0 17 0,0-4 0,0 5 0,0-13 0,0-7 0,0-7 0,0-10 0,0-2 0,0-8 0,0-1 0,0-10 0,0-10 0,4-14 0,2-16 0,3-2 0,6-9 0,0 10 0,5-4 0,-2 11 0,1 1 0,3 4 0,-7 6 0,6 4 0,-9 6 0,1 4 0,-2 4 0,-4 0 0,0 4 0,1 0 0,-1 0 0,0 0 0,0 4 0,1 8 0,0 6 0,1 8 0,0 1 0,-1-1 0,2 6 0,-2-9 0,1 7 0,-4-13 0,2 4 0,-2 0 0,-1-8 0,0 7 0,0-8 0,-3 4 0,2-4 0,-3 3 0,0-7 0,0 3 0,0-4 0,0 1 0,0-1 0,3-3 0,-2-1 0,2-3 0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2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50 274 24575,'-3'2'0,"-1"8"0,0 16 0,-5 7 0,8 6 0,-3-6 0,4 4 0,0-4 0,0 5 0,0 1 0,0-11 0,0 8 0,0-18 0,0 8 0,0-13 0,0 2 0,0-3 0,7-3 0,-2-2 0,10-7 0,-3 0 0,9 0 0,-4 0 0,8 0 0,-8-4 0,4-4 0,-4-9 0,0-5 0,0-4 0,1-6 0,-3-2 0,-1-9 0,-9-3 0,-1 2 0,-4-14 0,0 11 0,0-12 0,0 7 0,0 0 0,0 6 0,-8 7 0,-9 0 0,-2 15 0,-5 0 0,8 16 0,0 4 0,-5 4 0,4 0 0,-4 0 0,1 0 0,2 12 0,-4 2 0,9 8 0,-4 3 0,11-3 0,-5 5 0,10-5 0,-3-2 0,4-4 0,0 0 0,0 1 0,0-5 0,0-1 0,0-4 0,0 0 0,0 1 0,3-1 0,1 0 0,3 1 0,0-5 0,1 1 0,-1-4 0,0 0 0,0 0 0,5 0 0,3 0 0,-2 0 0,5 0 0,-6 0 0,9 0 0,1 0 0,4 0 0,1-4 0,5 3 0,-5-7 0,5 7 0,-10-3 0,-1 4 0,-5-4 0,-4 3 0,-1-2 0,-4 3 0,1 0 0,-4 0 0,-1 0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28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61 24575,'-4'-14'0,"0"3"0,4 1 0,0 3 0,0-1 0,0 1 0,3 6 0,1-1 0,3 8 0,0-5 0,5 2 0,-4-3 0,3 0 0,-4 0 0,1 0 0,-1 0 0,-6 3 0,-6-3 0,-7 7 0,3-6 0,2 2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19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24575,'9'0'0,"3"0"0,19 0 0,-7 0 0,40 0 0,-20 0 0,11 0 0,-6 0 0,-8 0 0,-1 0 0,-6 0 0,-14 0 0,-8 0 0,0 0 0,-8 0 0,-1 0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20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 24575,'-3'0'0,"-2"0"0,-10 3 0,-6 6 0,4 4 0,-5 8 0,6-4 0,2 9 0,2-9 0,4 4 0,3-1 0,2-2 0,3-2 0,0 4 0,0-11 0,3 7 0,5-9 0,9 1 0,4 1 0,11 4 0,-4-7 0,4 11 0,-11-8 0,-3 7 0,-7 1 0,-3 3 0,1 2 0,-4 4 0,-1 1 0,-4-1 0,0 0 0,0 0 0,-8 1 0,-1-6 0,-9 5 0,2-9 0,-1 0 0,1-2 0,0-6 0,-5 3 0,4-8 0,-4 0 0,5-4 0,4 0 0,1 0 0,3-7 0,4-2 0,-3-3 0,6 1 0,-2 3 0,3 1 0,2 3 0,6 1 0,9 3 0,5 0 0,4 0 0,0 0 0,5 0 0,-3 0 0,4 0 0,-6 0 0,1 0 0,-5-7 0,-2-2 0,3-19 0,-8-1 0,8-11 0,-12-4 0,3 5 0,-4-5 0,-1 5 0,1 6 0,-1 6 0,-5 10 0,3 5 0,-6 17 0,2 11 0,-3 15 0,0 7 0,0 0 0,0 0 0,0-6 0,0 6 0,0-15 0,0 7 0,4-12 0,0-2 0,7-4 0,-2-5 0,6 1 0,-7-4 0,7 0 0,-3-4 0,0 0 0,8 0 0,-6-12 0,7 2 0,-3-21 0,-1 8 0,2-9 0,-3 10 0,-2-3 0,1 8 0,-5-4 0,1 9 0,-4 0 0,1 5 0,-1 3 0,0 0 0,0 4 0,1 0 0,-1 0 0,-3 11 0,-1 3 0,-3 11 0,3-3 0,-2 3 0,3-8 0,-4 4 0,0-5 0,0-4 0,0-1 0,3-3 0,-2-1 0,2 0 0,0-3 0,1-4 0,3-8 0,1-4 0,0-9 0,0 4 0,0-4 0,4 5 0,-3 0 0,2 0 0,-3 4 0,0 4 0,-1 1 0,0 6 0,1-2 0,-1 3 0,0 0 0,0 0 0,1 0 0,-1 0 0,0 3 0,-3 5 0,3 9 0,-3 0 0,1 8 0,2-8 0,-6 8 0,3-7 0,-1-1 0,-2-6 0,2-4 0,-3 0 0,0 0 0,0-3 0,0-1 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21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24575,'0'10'0,"0"7"0,0 4 0,4 1 0,-3-1 0,6-5 0,-6-4 0,5-1 0,-5-4 0,2 1 0,0-4 0,-2-1 0,2-3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23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69 111 24575,'4'96'0,"0"-1"0,0 1 0,0-4 0,-1-3 0,5-35 0,0-46 0,12 8 0,-7-8 0,11 5 0,-7-5 0,3-4 0,-8 0 0,3-4 0,-7 0 0,7 0 0,-7 0 0,4 0 0,-5 0 0,4-7 0,-3-2 0,4-12 0,-3-1 0,-1-4 0,2-6 0,-2 4 0,2-8 0,-5 3 0,-1-6 0,0 0 0,-3 1 0,3-1 0,-4 1 0,0 0 0,0-1 0,0 2 0,0 3 0,-7 3 0,1 4 0,-6 6 0,0 0 0,3 9 0,-6 0 0,7 5 0,-4 3 0,1 0 0,3 4 0,-3 0 0,0 0 0,-2 0 0,1 0 0,-3 0 0,3 0 0,-1 0 0,-2 4 0,3 4 0,-4 1 0,3 10 0,-2-5 0,2 7 0,-4-1 0,4-2 0,-3 2 0,7-4 0,-2-4 0,3 3 0,0 1 0,0-3 0,4 5 0,0-10 0,4 8 0,0-8 0,0 7 0,0-3 0,0 0 0,0-1 0,0-3 0,0-1 0,4 0 0,0 0 0,3-3 0,0-1 0,0-3 0,1 0 0,-1 0 0,0 0 0,0 0 0,5 0 0,-4 0 0,7 0 0,-3 0 0,4 0 0,5 0 0,-4 0 0,13 0 0,-7 0 0,9 0 0,0 0 0,-5 0 0,1 0 0,-8 0 0,-4 0 0,0 0 0,-4 0 0,-2 0 0,-6-3 0,-1 0 0,-3-8 0,0 6 0,0-2 0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31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204 221 24575,'0'-11'0,"0"3"0,-7-7 0,-2 3 0,-4 3 0,-2-2 0,3 6 0,-4 1 0,0 0 0,-1 4 0,-3 0 0,6 3 0,-7 15 0,12 6 0,-5 20 0,4-4 0,4 10 0,2-11 0,4 5 0,0-6 0,4-5 0,8-5 0,7-7 0,7-7 0,6-1 0,-4-4 0,3-4 0,-4-1 0,-1-4 0,-4-7 0,5-14 0,-12-2 0,8-16 0,-13 11 0,4-4 0,-6 6 0,1 4 0,-4 5 0,-2 6 0,-3 13 0,0 7 0,0 12 0,0 5 0,0-4 0,0 3 0,0-4 0,0 1 0,0-1 0,3-9 0,2 3 0,6-6 0,2 3 0,3-5 0,0-2 0,0-2 0,0-3 0,-4 0 0,3 0 0,-6-7 0,3-6 0,-4-9 0,1-10 0,-4 5 0,-1-10 0,-4 9 0,0 0 0,0 3 0,0 8 0,0 0 0,-7 5 0,-2 8 0,-12 0 0,4 4 0,-4 0 0,5 0 0,0 0 0,0 0 0,4 0 0,0 0 0,5 0 0,3 3 0,1 1 0,3 3 0,0 1 0,0-1 0,0 0 0,0 0 0,0 1 0,0-1 0,0 0 0,3-3 0,5-1 0,9-3 0,0 0 0,8 0 0,-3-4 0,11-11 0,2-6 0,7-15 0,-1 3 0,1-8 0,-6 10 0,4-5 0,-9 7 0,-2 0 0,-7 6 0,-5 2 0,-5 5 0,0 4 0,-8 1 0,-1 3 0,-6 4 0,-5 1 0,-14 3 0,-1 0 0,-14 4 0,9 5 0,1 4 0,6 4 0,5-1 0,4-4 0,4-1 0,4-3 0,4-1 0,0 0 0,0 0 0,0 1 0,3-1 0,10-3 0,10 3 0,5-2 0,9 0 0,-4 4 0,0-4 0,-1 4 0,-5 0 0,-5 3 0,-2 1 0,-4 3 0,-3 4 0,-1-3 0,-4 8 0,-3-7 0,-1 7 0,-4-3 0,0 4 0,0-4 0,-7-2 0,-2-4 0,-4 0 0,-9 1 0,11-5 0,-11-1 0,9-7 0,-3 0 0,0-4 0,0 0 0,-5 0 0,4 0 0,-9 0 0,13 0 0,-7 0 0,12 0 0,-3 0 0,4 0 0,3-3 0,0 2 0,4-2 0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32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51 273 24575,'-3'-1'0,"-2"6"0,1 11 0,-3 11 0,6 1 0,-4 8 0,5-8 0,0 15 0,0-8 0,0 3 0,0-6 0,0 0 0,0-9 0,0 7 0,0-16 0,0 1 0,8-7 0,-3-1 0,14 1 0,-6-3 0,13 2 0,-9-6 0,3 3 0,1 0 0,-4-3 0,4 3 0,-5-4 0,0 0 0,0 0 0,0 0 0,-4 0 0,3-4 0,-6-8 0,7-6 0,-7-9 0,8-4 0,-6-2 0,3-6 0,-5-6 0,2-1 0,-1-5 0,-4-1 0,-2 0 0,-4 0 0,0 0 0,0 11 0,0-2 0,0 15 0,0 1 0,-4 6 0,0 5 0,-8 3 0,0 5 0,-5 1 0,1 6 0,0-3 0,-7 4 0,9 0 0,-9 0 0,11 0 0,-9 0 0,4 0 0,-8 0 0,3 4 0,0 4 0,-5 11 0,9 3 0,-5 10 0,5-4 0,4 3 0,1-4 0,4-1 0,4-4 0,1 3 0,0-8 0,3 8 0,-2-8 0,3 4 0,0-9 0,0 3 0,0-6 0,0 2 0,0-4 0,0 0 0,3-3 0,1-1 0,12-3 0,2 0 0,8 0 0,1 0 0,5-4 0,-5-1 0,10-5 0,-4 5 0,0-3 0,4 7 0,-13-3 0,6 4 0,-13 0 0,4 0 0,-9 0 0,3 0 0,-7 0 0,3 0 0,-3 0 0,-4 0 0,-1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20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24575,'39'0'0,"17"0"0,10 0 0,16 0 0,-10 0 0,-1 0 0,-8 0 0,-8 0 0,7 0 0,-26 0 0,8 0 0,-23 0 0,-1 0 0,-11 0 0,-6 0 0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34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 24575,'-6'-4'0,"5"1"0,2 10 0,15-1 0,-2 9 0,13 9 0,2 6 0,-3 5 0,21 13 0,-28-18 0,42 34 0,-44-32 0,17 7 0,2 0 0,-11-4 0,6 9 0,0 1 0,-4-3 0,11 26 0,-4-15 0,-6-3 0,9 11 0,-14-2 0,2-12 0,-5 4 0,0-13 0,-6 1 0,4-6 0,-8 4 0,3-9 0,-4 3 0,0-5 0,0 1 0,-1-1 0,1-4 0,0 3 0,-1-7 0,0 7 0,1-8 0,-5 8 0,0-3 0,-4 4 0,3-4 0,-2 3 0,3-3 0,-4 0 0,0 3 0,0-7 0,0 7 0,0-8 0,0 14 0,0-8 0,0 9 0,0-1 0,-4-3 0,-6 9 0,0-9 0,-7 3 0,7-5 0,-3 1 0,5-1 0,-1-4 0,0 3 0,1-8 0,0 4 0,-5 0 0,0 12 0,-5-3 0,0 8 0,4-6 0,-4 1 0,3 5 0,-3-5 0,-1-1 0,5-6 0,-2 1 0,6-1 0,-3-4 0,1 4 0,2-5 0,-6 1 0,2 4 0,-3-5 0,4 1 0,-3-1 0,7-5 0,-3 0 0,0-3 0,3 2 0,-2-7 0,-1 4 0,4-1 0,-4-2 0,4 2 0,-3-4 0,3 1 0,0-1 0,1 1 0,3 2 0,-3-5 0,0 4 0,3-8 0,0 2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52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24575,'0'24'0,"0"4"0,0 16 0,0 8 0,0 8 0,0 15 0,0 10 0,0 0 0,0 7 0,0 0 0,0-20 0,0 9 0,0-28 0,0 6 0,0-13 0,0-7 0,0-8 0,0-13 0,0-2 0,0-9 0,0-3 0,0 0 0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53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24575,'9'-4'0,"5"1"0,10 3 0,7 0 0,3 0 0,4 0 0,1 0 0,-6 0 0,-2 0 0,-4 0 0,-5 0 0,-2 0 0,-7 0 0,-2 0 0,-4 0 0,-3 0 0,-1 0 0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53.9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24575,'0'44'0,"0"-14"0,0 18 0,0 7 0,0 25-984,0-25 0,0 1 984,0 0 0,0 1 0,0 4 0,0-1 0,0-3 0,0-1 0,0 4 0,0-1 0,0 37 380,0-9-380,0-14 0,0-6 385,0-4-385,0-9 0,0-16 0,0-16 249,0-5 1,0-9 0,0-5 0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56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234 691 24575,'4'-7'0,"-1"-4"0,-3 3 0,0-7 0,0 2 0,0 1 0,0-3 0,-3 10 0,-5-6 0,-4 10 0,-9-3 0,8 4 0,-7 0 0,3 0 0,0 0 0,-9 0 0,12 12 0,-7 3 0,11 11 0,-6 1 0,6-1 0,1 6 0,5-4 0,-4 8 0,5-8 0,-5-1 0,8-6 0,0-5 0,0 0 0,0-4 0,3-1 0,5-7 0,4 0 0,4-4 0,5-4 0,-4-5 0,11-15 0,-10 1 0,11-12 0,-11 9 0,5-2 0,-10 6 0,0 1 0,-6 9 0,1 1 0,-1 7 0,0 0 0,0 4 0,-3 4 0,2 4 0,-1 4 0,3 4 0,0 0 0,0 0 0,0 0 0,3-3 0,2 2 0,3-7 0,5 4 0,-4-3 0,4-1 0,-9-4 0,3 0 0,-3-4 0,0 0 0,3 0 0,-2-12 0,5-14 0,2-15 0,-4-11 0,5-14 0,-3-4 0,6-14 0,-6 0 0,-1 21 0,-6-16 0,-1 30 0,-3-17 0,-3 20 0,-4 1 0,0 17 0,0 2 0,0 14 0,0 0 0,-6 8 0,1 1 0,-11 26 0,1 6 0,-7 30 0,0 9 0,4 8 0,1-6 0,6 3 0,0-13 0,4 7 0,2-7 0,5-2 0,0-12 0,0-7 0,0-7 0,4-10 0,4-2 0,5-7 0,3 2 0,4-6 0,-2 0 0,2-6 0,-4-3 0,1 0 0,3 0 0,-3 0 0,17-24 0,-8-1 0,11-28 0,-6 6 0,-4-12 0,6-9 0,-15 12 0,9-23 0,-15 23 0,5-19 0,-6 8 0,-5 13 0,-1 3 0,-5 22 0,0 3 0,0 10 0,-3 7 0,-5 2 0,0 7 0,-7 0 0,2 0 0,1 7 0,-5 12 0,7 15 0,-9 12 0,7 13 0,1-5 0,1 27 0,3-10 0,0 13 0,1-16 0,6 22 0,0-31 0,0 38 0,0-34 0,0 18 0,0-12 0,5 6 0,2-8 0,3-7 0,1-1 0,-1-18 0,-1-3 0,0-12 0,-1-8 0,1 2 0,-2-12 0,1 3 0,3-3 0,-3-4 0,3-1 0,0-3 0,1 0 0,1 0 0,2 0 0,-7 0 0,10 0 0,-9-3 0,6-5 0,-7-9 0,1-5 0,-5-4 0,0-1 0,-4-5 0,0 4 0,-13-5 0,-3 6 0,-11 3 0,-6 0 0,5 6 0,-4 0 0,0 4 0,4 1 0,-4 7 0,10-1 0,-3 6 0,7-3 0,-2 4 0,7 0 0,2 0 0,7-3 0,1-1 0,3-11 0,8-3 0,17-11 0,13-6 0,10 2 0,6-10 0,-10 10 0,8-4 0,-15 6 0,1 6 0,-15 3 0,-2 5 0,-9 5 0,-1 1 0,-7 0 0,0-2 0,-4 4 0,0 2 0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57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14 223 24575,'4'-5'0,"-4"10"0,-1 13 0,-3 14 0,4-4 0,-6 29 0,5-24 0,-4 24 0,5-24 0,0 0 0,0-1 0,0-10 0,0-2 0,0-4 0,6-7 0,3-1 0,6-8 0,1 0 0,-4 0 0,8-4 0,-10-9 0,6-1 0,-8-3 0,1-3 0,-2 10 0,1-9 0,0 10 0,-4-2 0,-1 4 0,0 3 0,-2 7 0,6 5 0,-7 7 0,8 6 0,-3-4 0,3 0 0,0-2 0,-1-7 0,4 3 0,2-3 0,3 0 0,0-3 0,0-2 0,5-3 0,-4-3 0,10-21 0,-8-3 0,2-30 0,-6 2 0,-4 1 0,-5-10 0,-2 9 0,-4-6 0,0 3 0,0 17 0,0 3 0,0 16 0,0 5 0,-4 6 0,4 3 0,-7 4 0,12 1 0,1 3 0,13 0 0,-2 0 0,4 0 0,-5 0 0,-4 0 0,3 0 0,-7 0 0,4-3 0,-8-1 0,-1-4 0,-3 1 0,0 3 0,0 1 0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7:59.5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293 360 24575,'0'-15'0,"0"1"0,0-11 0,0 3 0,0-5 0,-4 6 0,0 4 0,-4 1 0,-3 11 0,-2-2 0,-8 7 0,8 0 0,-17 0 0,15 7 0,-16 8 0,7 8 0,-6 12 0,5-1 0,5 12 0,6-6 0,3 5 0,2-7 0,3 0 0,2-4 0,4-3 0,0-9 0,0-1 0,12-4 0,3-4 0,6-1 0,5-7 0,-5-2 0,1-3 0,4 0 0,-9-11 0,5-4 0,-8-12 0,2 1 0,-5-6 0,2-1 0,-4 0 0,0 5 0,-1 3 0,-3 8 0,-1 0 0,-4 6 0,0 3 0,0 7 0,0 16 0,0 4 0,0 18 0,0-4 0,0 5 0,4 1 0,1-6 0,4-1 0,0-6 0,8-7 0,-3-3 0,6-8 0,1-3 0,1-2 0,6-21 0,1-10 0,5-34 0,-5-16 0,-1 7 0,-4-18 0,-7 27 0,-1 0 0,-6 10 0,0 19 0,-2 10 0,-3 7 0,-2 21 0,-3 11 0,0 28 0,4-3 0,-3 16 0,8-17 0,-3 11 0,3-11 0,5 4 0,1-11 0,2-6 0,0-6 0,-1-9 0,0 0 0,0-8 0,0 0 0,0-4 0,1-7 0,1-18 0,-5-5 0,7-21 0,-9 5 0,4-6 0,-9 6 0,3 1 0,-8 12 0,3 1 0,-4 14 0,0-2 0,0 12 0,3 0 0,1 5 0,3 6 0,1 5 0,3 1 0,1 6 0,4-6 0,5 3 0,1-3 0,0-1 0,3 1 0,-3-5 0,0 0 0,3-4 0,-8 0 0,4-3 0,-9-6 0,0-8 0,-3-5 0,0-10 0,0 4 0,-4 1 0,-1 2 0,-4 7 0,0 1 0,0 2 0,0 7 0,-7 0 0,3 5 0,-11 3 0,7 0 0,-8 7 0,4 7 0,-6 13 0,4 1 0,0 9 0,5-4 0,-1 5 0,5-4 0,0 3 0,5-10 0,0 1 0,0-3 0,0-8 0,7 4 0,2-9 0,12 4 0,-4-7 0,9 4 0,-5-4 0,6-1 0,-1 1 0,1 0 0,-1-4 0,-4-1 0,-1-4 0,-5 0 0,-4 0 0,-1 0 0,-4 0 0,1-7 0,-4-7 0,0-3 0,-4 3 0,0 7 0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02.3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30 764 24575,'0'-12'0,"0"23"0,0 18 0,0 28 0,0-3 0,0 20 0,0 2 0,0 8 0,5 8 0,1-27 0,1 14 0,-3-38 0,5 17 0,-7-24 0,8-1 0,-10-12 0,0-9 0,-7-17 0,1-18 0,-12-26 0,6-19 0,1-16 0,0-10-413,9 14 413,-3-8 0,5 18 0,0-7 0,0 9 0,0 10 0,4 12 0,1 2 0,13 10 0,-3 1 413,12 10-413,-4 1 0,8 4 0,-3 4 0,9 4 0,-4 6 0,0 4 0,4 0 0,-9 0 0,-1 0 0,-6 4 0,-4 8 0,-4 7 0,-1 7 0,-2 6 0,-5 1 0,-1 5 0,-4 7 0,0-5 0,-10 10 0,0-15 0,-14 3 0,0-10 0,1-8 0,-9 2 0,9-12 0,-9-1 0,0-5 0,9-4 0,-8 0 0,14 0 0,-4 0 0,9 0 0,0 0 0,11-3 0,6 2 0,11-2 0,1 3 0,9 0 0,-5-3 0,6 2 0,-1-3 0,1 4 0,-1-4 0,1-1 0,-1-4 0,1 0 0,-1 0 0,0-4 0,-4 0 0,4-9 0,-8-1 0,6-10 0,0-12 0,-7-3 0,9-17 0,-14-3 0,5-1 0,-5-22 0,-6 13 0,0 0 0,-6 5 0,0 13 0,0 6 0,0 3 0,0 17 0,-7 7 0,-2 10 0,-8 9 0,5 4 0,-3 4 0,3 0 0,-5 0 0,-1 23 0,5-5 0,-2 31 0,4-1 0,6 5 0,0 13 0,5-6 0,0 22 0,0-24 0,0 20 0,4-30 0,14 33 0,-1-35 0,20 21 0,-10-27 0,13 2 0,-9-1 0,8-11 0,-10-7 0,8-4 0,-9-5 0,3-1 0,1-8 0,-4-1 0,3-4 0,1 0 0,-4-13 0,11-9 0,-8-14 0,0-4 0,-6-6 0,-6 6 0,1-21 0,-9 23 0,-3-11 0,-8 27 0,-3 5 0,-9 5 0,-12 8 0,-9 0 0,0 4 0,-5 0 0,5 4 0,0 5 0,-1 16 0,11-1 0,-1 14 0,9-4 0,2-1 0,8-1 0,1-6 0,4-4 0,0-5 0,0-6 0,3-4 0,9-3 0,6-1 0,9-3 0,-1 0 0,1-4 0,-6 0 0,-4-4 0,-2 3 0,-7-1 0,3 5 0,-3-2 0,-1 3 0,0 0 0,0 0 0,0 7 0,1 2 0,-1 3 0,5 3 0,0-3 0,4 0 0,0 0 0,5-4 0,-4 0 0,8-3 0,-8-1 0,9-4 0,-9 0 0,9-13 0,-7-7 0,6-27 0,-4-7 0,-3-29 0,-1-2 0,-10 6 0,-2-8 0,-5 17 0,0-6 0,0 1 0,0 15 0,0 12 0,0 5 0,0 20 0,0-4 0,-3 15 0,-1 1 0,-4 4 0,1 3 0,0 1 0,0 6 0,-1 9 0,-1 18 0,4 4 0,0 24 0,5-11 0,0 19 0,0 10 0,0-18 0,0 15 0,0-21 0,15 9 0,-3-7 0,19-1 0,-10-15 0,7-2 0,-9-9 0,7-8 0,-8-8 0,2-2 0,1-5 0,-4 0 0,9-4 0,-9 0 0,9-13 0,4-15 0,-3-9 0,-1-9 0,-7 1 0,-4 5 0,1-4 0,-3 11 0,-8 1 0,-1 5 0,-4 9 0,0 2 0,0 9 0,-7 3 0,-2 0 0,-12 4 0,-6 0 0,7 12 0,-7 8 0,13 13 0,-1 6 0,0 5 0,10-4 0,0 5 0,5-12 0,0-1 0,0-6 0,7-4 0,7-5 0,13-4 0,1-4 0,9 0 0,-4-4 0,5-1 0,7-4 0,-10 0 0,-1 0 0,-9 0 0,-8 0 0,0-3 0,-2-1 0,-7-4 0,4-4 0,-8 7 0,0-2 0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02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1 231 24575,'-1'-4'0,"11"1"0,19 3 0,0-8 0,27-9 0,-7-5 0,26-6 0,-24 7 0,19 4 0,-34-1 0,15 2 0,-12 1 0,-11 2 0,-5 1 0,-12 3 0,-7-6 0,-1 10 0,-3-2 0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03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24575,'-7'0'0,"3"4"0,1 0 0,3 7 0,0 1 0,0 0 0,0 3 0,0-6 0,0 2 0,2-7 0,6-1 0,9-3 0,-4 0 0,11 0 0,-14 0 0,6 0 0,-9 0 0,-3-3 0,-1-1 0,-3-3 0,0-1 0,-3 4 0,-5 1 0,-4 3 0,-1 0 0,-2 0 0,7 0 0,-7 7 0,6 2 0,1 7 0,5 0 0,3-7 0,0-2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22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157 123 24575,'0'-8'0,"0"7"0,0 6 0,0-3 0,0-7 0,4-11 0,1-3 0,9 1 0,-4 8 0,8-9 0,-8 9 0,4 0 0,-1 2 0,-3 7 0,4-3 0,0 4 0,-4 0 0,3 0 0,-4 0 0,4 0 0,-3 0 0,4 0 0,-5 0 0,-1 0 0,1 0 0,0 0 0,-4 3 0,-2 2 0,-3 3 0,0 1 0,0 5 0,0 1 0,0 10 0,0 1 0,0 6 0,-4 0 0,-3 7 0,-8-5 0,2 11 0,-8-11 0,3 11 0,-3-12 0,-3 13 0,4-18 0,2 9 0,-1-11 0,3 1 0,0-7 0,2-2 0,5-8 0,-5 4 0,4-5 0,-4-3 0,5-2 0,-5 0 0,4-3 0,-8 3 0,8-4 0,-4 0 0,0 0 0,4 0 0,-3 0 0,8-4 0,1-11 0,4-1 0,0-9 0,0-1 0,0 5 0,0-4 0,0 10 0,0-3 0,0 8 0,0-8 0,0 7 0,0-7 0,0 8 0,4-4 0,1 9 0,4-3 0,-1 7 0,1-3 0,0 4 0,-1 0 0,1 0 0,0 0 0,0 4 0,0 6 0,5 5 0,-3 10 0,7-4 0,-1 9 0,-2-9 0,5 4 0,-5-5 0,0-1 0,3 1 0,-7 0 0,7-5 0,-7 3 0,3-7 0,-5 2 0,5-4 0,-4-4 0,8 0 0,-3-5 0,5 0 0,-1 0 0,6 0 0,2 0 0,0-15 0,4 2 0,-2-19 0,-2 10 0,-5-5 0,-4 12 0,-7-4 0,3 9 0,-5 0 0,-4 2 0,3 7 0,-7-3 0,3 4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04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49 129 24575,'0'10'0,"0"-2"0,4-1 0,-1-4 0,8-3 0,-3 0 0,2-4 0,-2-4 0,0-8 0,0-2 0,-3-7 0,-2 7 0,-3 2 0,0 0 0,0 8 0,-3 0 0,-5-2 0,-4 8 0,-4-6 0,4 8 0,-4 0 0,8 0 0,-3 4 0,3 0 0,1 3 0,-1 4 0,4 1 0,1 4 0,3 0 0,0 0 0,0-3 0,0-2 0,0-7 0,0-1 0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05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24575,'7'0'0,"20"0"0,33 0 0,5 0 0,6 0-2170,-5 0 1,3 0 2169,-1 0 0,4 0 0,0 0-718,-4 0 1,1 0-1,1 0 718,13 0 0,3 0 0,2 0-759,2 0 1,1 0-1,2 0 759,-18 0 0,0 0 0,1 0 0,-1 0 0,23 0 0,-1 0 0,-3 0-698,-16 0 1,-4 0 0,4 0 697,13 0 0,3 0 0,-6 0 0,10 0 0,-2 0-139,-14 0 1,4 0 0,-4 0 138,16 0 0,-4 0 236,0 0 0,-7 0-236,-29 0 0,-1 0 1266,34 0 1,-7 0-1267,-19 0 0,3 0 0,0 0 0,-5 0 2656,5 0-2656,-1 0 2635,-16 0-2635,1 0 2169,-6 0-2169,-2 0 810,-5 0-810,-1 0 0,1 0 0,-1 0 0,-5 0 0,-1 0 0,-6 0 0,0 0 0,1 0 0,-1 0 0,-4 0 0,-1 0 0,-1 4 0,-3-3 0,9 3 0,-9-4 0,4 0 0,-5 0 0,-1 0 0,2 0 0,-2 0 0,-2 0 0,2 0 0,0 0 0,-2 0 0,1 0 0,-6 0 0,-1 0 0,-3 0 0,-1 0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8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24575,'-4'1'0,"1"1"0,3 32 0,0 9 0,0 11 0,0 11 0,0-11 0,0 11 0,0 3 0,0 9 0,0 7 0,0-8 0,0-2 0,0-20 0,6 34 0,3-46 0,4 37 0,5-32 0,-2 1 0,10 9 0,-6-22 0,7-1 0,-8-9 0,2-7 0,0 0 0,1-10 0,10 0 0,-4-7 0,9 3 0,-9-4 0,9 0 0,-10 0 0,5 0 0,-6-3 0,1-2 0,-5-8 0,-1-4 0,-5 0 0,2-14 0,-4 2 0,0-9 0,2-21 0,-5 15 0,6-35 0,-11 36 0,-1-29 0,-5 18 0,0-13 0,0 0 0,0 6 0,0 3 0,-5 5 0,0 13 0,-1 2 0,-1 16 0,6 1 0,-6 9 0,3 1 0,-3 7 0,3-2 0,-3 5 0,7-6 0,-7 3 0,6-3 0,-2-4 0,3 3 0,0-8 0,0 8 0,0-3 0,0-1 0,0 4 0,0-3 0,0 4 0,0-1 0,0 5 0,0 0 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9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24575,'3'-4'0,"5"1"0,8 3 0,1 0 0,9 0 0,-5 0 0,6 0 0,-5 0 0,3 0 0,-8 0 0,3 0 0,-4 0 0,-3 0 0,2 0 0,-10 0 0,2 0 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9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24575,'5'4'0,"17"-1"0,17-3 0,6 0 0,7 0 0,-12 0 0,-2 0 0,0 0 0,-15 0 0,3 0 0,-10 0 0,-4 0 0,-4 0 0,-5 0 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20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4 24575,'-6'-4'0,"-4"18"0,-12 14 0,1 17 0,-10 14 0,2 9 0,-6 8 0,5 8-726,-5 0 726,15 8 0,-14-6 0,19-2-81,-2-16 81,7-3 0,9 19 0,-4-23 0,5 27 0,0-40 0,0 17 0,0-4 0,0 6 723,0 0-723,15 0 84,3 0-84,15-7 0,6 8 0,2-5 0,-6-6 0,15 11 0,-21-20 0,19 8 0,-9-3 0,3-10 0,0 0 0,-6-9 0,1-9 0,-8-2 0,3-5 0,-6-4 0,1 3 0,-1-8 0,0 4 0,-8-5 0,2 1 0,-8-2 0,0-2 0,0-2 0,-5 0 0,0-2 0,-3-7 0,-1 4 0,-3-7 0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22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135 144 24575,'-10'-8'0,"2"1"0,-6 7 0,6 0 0,-18 0 0,16 0 0,-12 12 0,9 3 0,8 11 0,-8 12 0,12-3 0,-4 9 0,5-11 0,0 5 0,0-11 0,0 5 0,4-10 0,4-2 0,9-3 0,5-8 0,10-1 0,7-8 0,-9 0 0,6 0 0,-12-18 0,-1 6 0,6-27 0,-10 10 0,1-1 0,-7 0 0,-5 12 0,-3-2 0,-1 7 0,-11 11 0,2 12 0,-6 11 0,6 5 0,1 1 0,4-1 0,0-4 0,0-1 0,0-5 0,0 0 0,0-4 0,12 0 0,3-4 0,6-3 0,5-1 0,-4-4 0,4 0 0,-4 0 0,-1 0 0,-5-7 0,-4-2 0,0-12 0,-3-1 0,-1 0 0,-3-3 0,-1 3 0,-4-5 0,0-5 0,0 4 0,-8 1 0,-1 6 0,-7 5 0,-5 7 0,4-2 0,-8 10 0,3-2 0,0 3 0,1 0 0,5 0 0,3 0 0,-2 3 0,7 2 0,-4 2 0,8 1 0,-2-1 0,5 0 0,-2 0 0,3 0 0,9-3 0,5-1 0,16-3 0,16 0 0,1-4 0,12-7 0,-14-4 0,6-11 0,-5 1 0,1-7 0,-1 1 0,-5 5 0,-7 2 0,-7 6 0,-9 1 0,-7 5 0,-4 1 0,-3 3 0,0 1 0,-14 3 0,-4 1 0,-10 3 0,-3 0 0,5 7 0,-4 7 0,3 5 0,0 3 0,2-1 0,8-4 0,0 9 0,5-9 0,3 4 0,2-5 0,3 0 0,0 0 0,0-4 0,3-1 0,9-3 0,11 0 0,11 2 0,3-1 0,2 1 0,-1-1 0,-5 0 0,-1 1 0,-10 2 0,-2 0 0,-7 4 0,-5 5 0,-5 1 0,-3 4 0,0 1 0,-18 6 0,0-4 0,-21 1 0,5-6 0,-4-5 0,4-5 0,3 0 0,9-9 0,1-1 0,5-4 0,3 0 0,5-4 0,5-4 0,3-9 0,0-5 0,0-21 0,0 24 0,0-10 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24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1 232 24575,'0'-15'0,"7"2"0,2-8 0,13-1 0,6-7 0,8-2 0,5 0 0,-1 7 0,-7 5 0,4 9 0,-14-2 0,7 11 0,-12-2 0,-2 3 0,0 0 0,-11 3 0,2 14 0,-7 8 0,0 19 0,-6 16 0,-9-4 0,-9 16 0,2-24 0,-8 9 0,9-11 0,-5 0 0,1-1 0,7-12 0,3-2 0,-1-9 0,10-1 0,-4-9 0,6-1 0,-4-3 0,1-1 0,0-3 0,-1-1 0,-3-3 0,3 0 0,-4-12 0,8 2 0,0-15 0,4 8 0,0-9 0,0 13 0,0-7 0,0 8 0,0-1 0,0 2 0,0 4 0,3 0 0,1 3 0,7 0 0,1 4 0,4 0 0,0 0 0,5 0 0,-4 0 0,8 4 0,-3 5 0,5 5 0,-6-1 0,5 4 0,-9-5 0,8 6 0,-8-2 0,4-3 0,-9-1 0,3-4 0,-6-1 0,2 1 0,-4-4 0,0-1 0,1-3 0,-1 0 0,0 0 0,0 0 0,0-7 0,2-7 0,-1-8 0,0 0 0,1-3 0,-1 7 0,1-7 0,-1 12 0,0-7 0,-4 12 0,0-4 0,-4 14 0,0 8 0,0 16 0,0 2 0,0 9 0,0-4 0,0 0 0,0-1 0,0-6 0,0 0 0,3-4 0,2-1 0,6-5 0,2-3 0,7-1 0,2-8 0,0 0 0,3-4 0,-3 0 0,0 0 0,3 0 0,-2-13 0,0-2 0,5-14 0,-9-3 0,5-2 0,-5-11 0,2-1 0,-6 0 0,0-4 0,-5 4 0,0 0 0,0-4 0,-4 10 0,-2-4 0,-4 6 0,0-1 0,0 6 0,-7 6 0,-3 1 0,-11 12 0,-1-3 0,-5 9 0,-5 3 0,5 1 0,-5 4 0,6 0 0,0 0 0,-1 0 0,5 7 0,1 6 0,4 9 0,-2 10 0,1 13 0,4-10 0,4 9 0,6-18 0,4 1 0,0-6 0,0 0 0,0-5 0,0-4 0,0 0 0,4-5 0,4 1 0,4-1 0,0 1 0,-1 0 0,0-4 0,-2-1 0,2 0 0,-4-2 0,4 2 0,-3-3 0,8 0 0,-8 0 0,7 4 0,2-3 0,0 2 0,8-3 0,-3 0 0,9 0 0,-3 0 0,9 0 0,-9 0 0,4-4 0,-6-1 0,3-3 0,-10-1 0,-1 5 0,-11 1 0,1 3 0,-1 0 0,-3-3 0,-1 2 0,-3-2 0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5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24575,'3'-4'0,"9"1"0,6 3 0,14 0 0,-4 0 0,3 0 0,-4 0 0,-1 0 0,-4 0 0,-5 0 0,-6 0 0,0 0 0,-6-7 0,2-12 0,-7 7 0,0-5 0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7 24575,'1'-4'0,"-6"1"0,-7 3 0,-4 0 0,4 0 0,-8 8 0,10 6 0,-16 9 0,15 4 0,-7 1 0,13-10 0,1 6 0,4-11 0,0 4 0,0-6 0,0-4 0,0 1 0,3-1 0,5 0 0,9 2 0,5-1 0,4 5 0,1 0 0,-6 4 0,0-3 0,-4 5 0,-4-5 0,-1 11 0,-7-3 0,-1 4 0,-4 1 0,0-1 0,0-4 0,0 4 0,0-9 0,-4 4 0,-4-5 0,-5-4 0,-3 0 0,4-5 0,-8 2 0,11-5 0,-11 0 0,8-4 0,-4 0 0,4-7 0,5 2 0,3-5 0,4 2 0,0 1 0,3 6 0,5 2 0,4 6 0,9 2 0,-4-1 0,8 0 0,-3 1 0,4-4 0,1-1 0,-1-4 0,1 0 0,-1-4 0,1-5 0,0-10 0,-3-9 0,-2-1 0,-7-8 0,-1-3 0,-5 6 0,1-9 0,-5 19 0,-1-2 0,-4 10 0,0 4 0,0 0 0,-3 8 0,-1 1 0,0 6 0,-3 5 0,2 9 0,1 10 0,0 6 0,4 5 0,0 1 0,0-1 0,0-5 0,0-1 0,0-5 0,3-6 0,2 0 0,6-8 0,6-1 0,1-4 0,2-3 0,-3-2 0,-1-3 0,4 0 0,-2-3 0,-1-10 0,-1-6 0,-2-7 0,-1-1 0,0 1 0,-5 4 0,1 5 0,-2 2 0,1 7 0,-1 0 0,-3 1 0,3 6 0,-4-2 0,1 6 0,-1 5 0,0 4 0,-2 9 0,3-4 0,0 4 0,-4-9 0,4-1 0,-4-4 0,0 1 0,3-1 0,1-3 0,3-1 0,0-3 0,-4 3 0,0 1 0,1 0 0,-4 2 0,4-2 0,-1 0 0,0-4 0,5-8 0,-1-9 0,2-5 0,0-10 0,4 4 0,1-4 0,4 6 0,-5 4 0,3 1 0,-4 8 0,0 2 0,0 3 0,-5 4 0,0 1 0,0 3 0,5 0 0,-4 0 0,3 0 0,-3 7 0,-1 2 0,2 12 0,-1 1 0,1 4 0,-1-4 0,1 3 0,-1-8 0,5 9 0,0-4 0,4-1 0,1 5 0,-2-9 0,1 4 0,-8-12 0,-2-2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3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24575,'0'27'0,"0"-2"0,0 48 0,0-7 0,0 25 0,0-12 0,0 0 0,0 8-345,0-6 1,0-2 344,0-11 0,0 17 170,0-7-170,5-29 0,1-3 0,9-14 0,-8-10 0,6-3 0,-12-14 0,3-1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23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24575,'0'-6'0,"0"13"0,0 14 0,0 17 0,0-4 0,0 11 0,0 3 0,0 0 0,0 6 0,0 0 0,0-6 0,0-1 0,0 6 0,0-12 0,0 6 0,0-9 0,0-6 0,0-5 0,0-2 0,0 0 0,0-4 0,0 9 0,0-9 0,0 10 0,0-5 0,0 1 0,0-2 0,0 0 0,0-4 0,0 4 0,0-10 0,0 3 0,0-8 0,0 3 0,4-4 0,-3 5 0,2-4 0,-3 3 0,4-4 0,-3 0 0,3 0 0,-4-1 0,0 1 0,0-7 0,0-8 0,0 0 0,0-3 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8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58 24575,'-4'-11'0,"0"0"0,4 4 0,0 0 0,0-3 0,0 5 0,0-1 0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4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168 249 24575,'-5'11'0,"-1"-4"0,2 0 0,0-3 0,-6-1 0,8-3 0,-8-1 0,9-5 0,-2-1 0,3-2 0,0-2 0,0 1 0,0 1 0,0-1 0,0 2 0,3 1 0,5 3 0,0-3 0,7 3 0,-3 0 0,4 0 0,-4 4 0,3 0 0,-6 0 0,6 0 0,-3 0 0,0 0 0,0 12 0,-4 8 0,-3 13 0,-1 11 0,-4 9 0,0 7 0,0 7 0,-9-7 0,-3-1 0,-8-7 0,0-11 0,0 2 0,3-20 0,-1 8 0,1-18 0,1 4 0,-1-9 0,-3 0 0,2-3 0,-2-2 0,3-3 0,5 0 0,1 0 0,3-11 0,0 1 0,3-11 0,2 5 0,3-1 0,0 1 0,0 4 0,0-3 0,0 6 0,0-2 0,0 4 0,0-1 0,3 1 0,5-1 0,4 4 0,9-3 0,-4 6 0,8-3 0,-3 4 0,4 0 0,1 0 0,11 4 0,-9 4 0,10 6 0,-13 4 0,-4-1 0,3 0 0,-8-4 0,9 0 0,-13-6 0,7 2 0,-8-5 0,4-1 0,-4-3 0,3 0 0,-6-11 0,7-4 0,-6-17 0,4-1 0,-4-12 0,-1 5 0,1-4 0,-5 11 0,0 5 0,-5 8 0,0 3 0,0 5 0,0 1 0,0 13 0,-4 8 0,-2 16 0,-3 7 0,4 5 0,0 1 0,5-6 0,0 4 0,0-9 0,0 4 0,0-11 0,0-4 0,4-2 0,4-6 0,9 3 0,0-4 0,9-3 0,-4-2 0,-1-3 0,0 0 0,0 0 0,-4 0 0,4 0 0,-5-7 0,0-2 0,1-12 0,-4-1 0,5-16 0,-7-2 0,4-19 0,-5 6 0,-6 3 0,-2-2 0,3-25 0,-5-17 0,0 23 0,0 23 0,-9-5 0,-6 13 0,-4 12 0,-7 10 0,4 6 0,-5 7 0,1 1 0,-1 4 0,1 0 0,-2 13 0,-1 8 0,-1 15 0,4 5 0,1 5 0,5-6 0,-1 10 0,6-10 0,0 5 0,10-12 0,1-2 0,4-9 0,0-1 0,0-5 0,0-4 0,0-1 0,3-3 0,9 0 0,6 0 0,9-3 0,-1-1 0,6-4 0,8 0 0,-6 0 0,0 0 0,-13 0 0,-5 0 0,-4 0 0,3 0 0,-7 0 0,3 0 0,-3 0 0,-4-4 0,-1 1 0,-3-8 0,0 6 0,0-3 0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19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24575,'10'0'0,"-2"0"0,6 0 0,-1 0 0,13 0 0,-8 0 0,13 0 0,-14 0 0,8 0 0,-11 0 0,1 0 0,-3 0 0,-4 0 0,3 0 0,-4 0 0,0 0 0,-1 0 0,1 0 0,0 0 0,-1 0 0,1 0 0,0 0 0,1 0 0,-1 0 0,0 0 0,1 0 0,3 0 0,-3 0 0,3 0 0,-4 0 0,1 0 0,-1 3 0,-3-2 0,-1 2 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24575,'0'11'0,"0"1"0,0 4 0,0-4 0,0 8 0,0-11 0,0 15 0,0-14 0,0 9 0,0-6 0,0-1 0,0 3 0,0-3 0,0 0 0,0 3 0,0-7 0,0 3 0,3-4 0,-2 1 0,2-1 0,0 0 0,-2 0 0,2 1 0,-3-1 0,0 0 0,3 1 0,1-4 0,4-13 0,-4 6 0,0-9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07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24575,'0'15'0,"4"3"0,11 15 0,6 2 0,17 20 0,3 3 0,12 14 0,2 0 0,4 0 0,-18-21 0,9 16 0,-12-27 0,3 15 0,-4-19 0,-14-7 0,-10-8 0,-2-12 0,-7 1 0,3-9 0,-6 2 0,2-3 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08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343 0 24575,'-16'17'0,"0"12"0,-19 14 0,11 10 0,-12 1 0,14 4 0,-10 2 0,3 14 0,6-23 0,-8 8 0,19-26 0,-11 7 0,8-2 0,4-9 0,-1 1 0,11-16 0,-3-2 0,4-8 0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08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24575,'11'0'0,"7"0"0,-5 0 0,8 0 0,-9 0 0,-1 0 0,-4 0 0,-3 0 0,0 0 0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10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335 51 24575,'4'-11'0,"-1"0"0,-3 1 0,0 2 0,-6 1 0,-8 4 0,-13 3 0,-5 0 0,-7 0 0,7 0 0,-5 0 0,2 14 0,6-4 0,-3 14 0,13 2 0,2-7 0,3 12 0,10-14 0,0 8 0,4-11 0,0 6 0,0-8 0,0 0 0,7-1 0,6-6 0,9-2 0,4-3 0,-4 0 0,3 0 0,-3-4 0,0-4 0,-1-5 0,-5-3 0,0 0 0,-4 0 0,0-1 0,-4 1 0,0 4 0,-1 1 0,-3 3 0,3 4 0,-7 7 0,4 10 0,-4 8 0,0 11 0,0 1 0,0 5 0,0 7 0,4 1 0,2 6 0,4 0 0,1 0 0,-1 0 0,-4 0 0,3-6 0,-8-2 0,3-5 0,-4-6 0,0-2 0,0-4 0,0-1 0,-4-4 0,-4-1 0,-4-5 0,-9 0 0,-6-2 0,-1-1 0,-9-4 0,9-4 0,-9-1 0,9-4 0,0 0 0,4-15 0,9-6 0,3-22 0,8-10 0,4 11 0,0-14 0,10 1 0,1 11 0,21-21 0,-5 28 0,10-11 0,-7 12 0,-1 6 0,-2 8 0,-5 8 0,-1 2 0,-5 4 0,-4 3 0,0-2 0,-5 6 0,0-2 0,0 3 0,-3-3 0,0 2 0,-4-2 0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12.3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296 531 24575,'0'-7'0,"0"-8"0,-3 5 0,-2-10 0,-2 12 0,-1-3 0,-3 3 0,3 4 0,-8 0 0,4 4 0,-4 0 0,-5 0 0,4 0 0,-9 0 0,8 12 0,-8 4 0,7 11 0,-3-4 0,4 2 0,5-3 0,0 4 0,5-4 0,3-1 0,1-5 0,4 0 0,0 0 0,0-4 0,0-1 0,0-4 0,3 1 0,10-4 0,0-1 0,13-3 0,-9 0 0,4 0 0,-1 0 0,-7-4 0,7 0 0,-8-7 0,1-2 0,-2 1 0,-3-3 0,-1 2 0,1-3 0,0 0 0,0 4 0,-4 0 0,0 5 0,-1 3 0,-2 4 0,2 12 0,-3 6 0,0 8 0,0-4 0,0 3 0,0-3 0,0 0 0,4-1 0,0-9 0,3-1 0,4-3 0,2-1 0,3 1 0,0-3 0,4-2 0,-3-3 0,4 0 0,0-4 0,-4-4 0,5-15 0,-5 0 0,3-20 0,5-5 0,-8 0 0,4-8 0,-7 10 0,-2-6 0,3 0 0,-5 0 0,1 0 0,-1 0 0,-4 0 0,-2 6 0,-4 2 0,0 11 0,0 5 0,0 7 0,0 9 0,0 1 0,-3 7 0,-1 1 0,-7 3 0,3 3 0,-4 9 0,3 12 0,0 9 0,-1 11 0,0 2 0,4 5 0,1 1 0,5 0 0,0 0 0,0 0 0,0-6 0,5-1 0,0-7 0,13-4 0,-3-2 0,8-4 0,-6-7 0,0-3 0,-1-7 0,0-3 0,-4 0 0,3-4 0,-3 0 0,0-4 0,3 0 0,-6 0 0,6-12 0,-2-3 0,1-12 0,-1-4 0,-4-3 0,1 1 0,-1-4 0,0 9 0,-4 1 0,-1 6 0,-4 5 0,0 3 0,0 2 0,-6 7 0,-3 1 0,-2 3 0,-4 0 0,2 7 0,1 6 0,-1 9 0,4 5 0,1-1 0,3-4 0,1 3 0,4-8 0,0 4 0,0-5 0,0 0 0,0-4 0,3 3 0,5-6 0,5 2 0,3-3 0,5-3 0,-4-2 0,4-3 0,-1 0 0,-2 0 0,2 0 0,1 0 0,-8 0 0,7 0 0,-8-3 0,0-1 0,-1-4 0,-3 1 0,-1-1 0,0 1 0,1-1 0,-4 4 0,-1 1 0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12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 24575,'-1'-4'0,"10"1"0,14 3 0,10 0 0,0 0 0,4 0 0,-4 0 0,6-4 0,-1 3 0,-5-3 0,-1 4 0,0 0 0,-9 0 0,3 0 0,-14 0 0,3 0 0,-6 0 0,2 0 0,-1 0 0,-2 0 0,-1 0 0,-4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25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24575,'4'-1'0,"0"2"0,-4 18 0,0-3 0,0 15 0,0-5 0,0 1 0,0 3 0,0-9 0,0 10 0,0-11 0,0 0 0,0-7 0,0-4 0,0-1 0,0 1 0,0 0 0,0-1 0,0 0 0,0 0 0,0 1 0,0-1 0,0 0 0,0 1 0,4-5 0,-3 4 0,2-4 0,-3 5 0,0 0 0,0 0 0,0-1 0,0 1 0,0 0 0,0-1 0,0-3 0,0-2 0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0.6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1 24575,'-11'0'0,"1"0"0,2 0 0,1 0 0,-4 0 0,-1 0 0,-9 0 0,3 0 0,-7 0 0,-2 4 0,7 4 0,-7 15 0,9 2 0,-3 12 0,3-8 0,-1 14 0,8-14 0,1 14 0,6-3 0,4-6 0,0 9 0,0-10 0,0 0 0,0-1 0,0-5 0,12-5 0,8 0 0,8-8 0,9 4 0,-4-8 0,5 0 0,1-6 0,-6-4 0,4 0 0,-4 0 0,0 0 0,4-8 0,-9-2 0,5-14 0,-11 1 0,1-4 0,-5 0 0,-1 1 0,-3-6 0,3 4 0,-7-4 0,3 5 0,-5 6 0,-3-5 0,-1 9 0,-4-4 0,0 5 0,0 0 0,0 0 0,-7 3 0,-7-3 0,-8 6 0,-10-3 0,4 4 0,-9 0 0,4-1 0,0 1 0,-4 4 0,9 1 0,-4 4 0,6 0 0,4 0 0,8 0 0,7 0 0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1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24575,'0'3'0,"0"13"0,0 19 0,0 18 0,0 7 0,0 14 0,0 2 0,0 7 0,0-1 0,0 10 0,0-8-901,0 16 901,0-15 0,0 7 87,0-23-87,0 11 0,0-18 0,0 13 0,0-15 0,0-12 0,0-10 675,0-12-675,0-4 139,0-5-139,0-6 0,0-4 0,4-3 0,0-1 0,7-3 0,-6 0 0,2 0 0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1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24575,'3'-4'0,"14"1"0,-6 3 0,37 0 0,-26 0 0,34 0 0,-22 0 0,10 0 0,-5 0 0,-6 0 0,-6 0 0,-6 0 0,-12 0 0,-2 0 0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2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24575,'54'0'0,"-12"0"0,35 0 0,-21 0 0,-21 0 0,15 0 0,-15-3 0,8 2 0,-16-3 0,1 4 0,-3 0 0,-12 0 0,0 0 0,-10 0 0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2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24575,'4'5'0,"-1"11"0,-3 5 0,0 27 0,0-21 0,0 23 0,0-11 0,0 1 0,0 10 0,0-10 0,0 5 0,0-1 0,0-4 0,0 11 0,0-17 0,0 4 0,0-11 0,0-6 0,0 0 0,0-9 0,0-1 0,0-3 0,0-4 0,0-1 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3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24575,'0'15'0,"0"3"0,0 8 0,0 6 0,0 14 0,0 1 0,0 12 0,0-13 0,0 4 0,5-4 0,-4 0 0,3 4 0,0-16 0,-3 4 0,7-16 0,-4-1 0,1-5 0,-2-4 0,-3-1 0,0-4 0,0-3 0,0-1 0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1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4 146 24575,'-4'-6'0,"8"-2"0,10-4 0,19-3 0,8 1 0,-1 3 0,22-9 0,-30 16 0,30-15 0,-22 13 0,12-5 0,0 6 0,-6 0 0,-7 5 0,-1-4 0,-11 3 0,1-4 0,-12 5 0,-1 0 0,-7 0 0,4 0 0,-9 0 0,1 0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0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7 24575,'1'-4'0,"-2"1"0,-10 3 0,-2 0 0,1 0 0,-8 4 0,11 4 0,-11 5 0,7 3 0,0 5 0,1 1 0,7-5 0,1 8 0,4-12 0,0 8 0,0-5 0,0-4 0,0-1 0,7-3 0,7 0 0,7-4 0,11 5 0,-4-8 0,9 7 0,-4-3 0,5 5 0,1-1 0,-11 0 0,3 4 0,-17 5 0,2 0 0,-7 7 0,-1-3 0,-3-1 0,-1 5 0,-4-4 0,0 4 0,-8 0 0,3-4 0,-12 4 0,4-13 0,-8 8 0,3-12 0,-2 0 0,3-6 0,-3-3 0,2 0 0,-3-12 0,8-2 0,-4-13 0,7 1 0,-6 4 0,7 1 0,-3 9 0,8 0 0,-3 5 0,7 6 0,-3 6 0,10 7 0,2 4 0,7 5 0,5-7 0,-3 2 0,7-7 0,-7-1 0,7-3 0,-8-2 0,4-3 0,0-8 0,-7-11 0,7-10 0,-10-16 0,3 5 0,-4-5 0,-1 12 0,1 1 0,-6 6 0,0 4 0,-4 5 0,0 6 0,3 13 0,-2 13 0,6 7 0,-2 15 0,4-4 0,0 0 0,1 4 0,2-14 0,2 8 0,2-14 0,1 0 0,-5-6 0,-1-3 0,0 0 0,-2-4 0,2-1 0,-4-3 0,0-3 0,-3-10 0,3-10 0,-2-5 0,1-3 0,1 4 0,-2 1 0,4 4 0,-1-4 0,0 9 0,1-4 0,-1 9 0,3 0 0,1 5 0,4 2 0,0-2 0,-4 6 0,3-3 0,-2 4 0,-1 0 0,-1 0 0,0 8 0,-2 5 0,3 9 0,-3 4 0,0 1 0,-4-1 0,-1 1 0,-4-6 0,0 0 0,3-9 0,-2-1 0,2-3 0,-3-1 0,0 0 0,3-3 0,1-1 0,4-20 0,0 1 0,1-21 0,0 10 0,0-11 0,0 11 0,4-1 0,-4 3 0,3 11 0,0-2 0,-4 9 0,3 2 0,-4 2 0,1 3 0,-1 0 0,0 0 0,0 0 0,1 0 0,-1 7 0,-3 2 0,4 12 0,-7-4 0,6 3 0,-6-4 0,3-3 0,-4-2 0,0-4 0,0 0 0,0 1 0,0-4 0,0-1 0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0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 24575,'0'10'0,"0"-9"0,0 2 0,0-10 0,0-1 0,0 1 0,0 3 0,0 1 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3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5 180 24575,'-4'3'0,"4"-5"0,5-18 0,7 3 0,1-4 0,3 0 0,1 7 0,4-2 0,-8 8 0,7 3 0,-3 2 0,0 3 0,3 0 0,-4 0 0,0 0 0,0 0 0,-7 3 0,3 15 0,-7 7 0,5 13 0,-5 6 0,-1-9 0,-4 14 0,0-9 0,-5 12 0,-5 0 0,-6 0 0,-5 0 0,2-12 0,-1 3 0,2-15 0,1-1 0,0-10 0,5-6 0,-4-3 0,4 0 0,0-4 0,-3 0 0,6-4 0,-2 0 0,4-4 0,3-3 0,1-2 0,3-6 0,0 3 0,0 0 0,0 0 0,0 5 0,3 0 0,1 2 0,3 2 0,0 3 0,1 0 0,-1 0 0,0 0 0,0 0 0,4 0 0,6 0 0,1 0 0,7 0 0,-3 0 0,4 4 0,6-3 0,1 7 0,6-7 0,-1 8 0,1-8 0,-1 3 0,-5-4 0,-1 0 0,-6 0 0,1 0 0,-5 0 0,-2 0 0,-4 0 0,0-3 0,-3-10 0,-1-6 0,-3-12 0,0 3 0,0-4 0,0 6 0,0 4 0,-5 1 0,0 9 0,-4 0 0,0 5 0,0 9 0,-4 8 0,3 10 0,-7 7 0,7-1 0,-3 1 0,4-1 0,0-4 0,0-2 0,0-3 0,4-1 0,8-4 0,2 4 0,7-7 0,-5 3 0,4-4 0,-2-3 0,7-2 0,-8-3 0,8 0 0,-7 0 0,2 0 0,-4-3 0,0-5 0,-3-9 0,4-16 0,-6-2 0,4-21 0,-6 14 0,-3-36 0,-1 33 0,-5-34 0,0 32 0,0-12 0,0 7 0,-8-1 0,-1 17 0,-8 7 0,1 17 0,-1 8 0,-3 0 0,2 4 0,-7 0 0,7 0 0,-2 0 0,-1 8 0,4 1 0,-5 12 0,9-4 0,1 4 0,3 0 0,1-4 0,3 4 0,2-1 0,3-2 0,0 2 0,0-4 0,0-3 0,0 2 0,3-7 0,5 3 0,4-3 0,9-3 0,-4-2 0,8-3 0,-8 0 0,9 0 0,3 0 0,-6 0 0,5 0 0,-12 0 0,-3 0 0,2 0 0,-7 0 0,3 0 0,-4 0 0,1 0 0,-1 0 0,0 0 0,-3 0 0,-1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5:2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24575,'-5'7'0,"1"3"0,10 20 0,9-7 0,-1 15 0,16-16 0,-18 4 0,13 0 0,-4-5 0,-4 5 0,8 0 0,-14-10 0,8 8 0,-8-10 0,7 2 0,-7 2 0,3-7 0,-5 2 0,0-4 0,-1 0 0,1 0 0,0-1 0,0 1 0,0 0 0,-1 0 0,-3-1 0,3-3 0,-3 3 0,0-4 0,3 1 0,-7 3 0,6-3 0,-2 0 0,-1 2 0,0-3 0,-8 5 0,-1 4 0,-10 7 0,4 1 0,-9 10 0,3-5 0,-4 6 0,-1 0 0,1 0 0,0 0 0,5-6 0,-4-1 0,9-5 0,-3-5 0,5 3 0,0-8 0,3 4 0,-2-6 0,7 1 0,-7-4 0,7 2 0,-6-6 0,6 7 0,-7-7 0,7 7 0,-3-3 0,0 3 0,0 0 0,-5 0 0,5 1 0,-4-1 0,3 1 0,0 0 0,-3 0 0,7-1 0,-7 1 0,7 0 0,-6-4 0,6-2 0,-3-3 0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34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 24575,'-7'3'0,"-4"2"0,6 2 0,-6 1 0,10 3 0,-9 1 0,8 0 0,-9 3 0,10-7 0,-6 8 0,3-8 0,-4 7 0,4-7 0,-3 3 0,6 0 0,-6 2 0,6-1 0,-2 3 0,-5-3 0,7 4 0,-7 0 0,8 0 0,-3-4 0,2 0 0,-2-5 0,3 0 0,-3 0 0,2 0 0,-2 1 0,-1-1 0,4 0 0,-4-6 0,4-6 0,0-7 0,0-4 0,0-5 0,0-1 0,0-4 0,0 4 0,0 1 0,0 5 0,0 0 0,0 3 0,0 2 0,0 4 0,0 0 0,0 2 0,0 2 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43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114 251 24575,'5'-27'0,"-2"3"0,-9 20 0,1 1 0,-6 3 0,0 0 0,-1 0 0,0 0 0,0 3 0,4 10 0,-4 5 0,2 14 0,-3-5 0,8 5 0,1 0 0,4-4 0,0 4 0,0-6 0,0-4 0,0 3 0,0-7 0,0-2 0,11-4 0,4-4 0,17-3 0,-4-1 0,9-4 0,-4 0 0,0-8 0,0-7 0,-5-9 0,-4-9 0,-1 4 0,-5 2 0,-5 2 0,-1 7 0,-7 1 0,-2 6 0,-3 4 0,-3 6 0,-1 1 0,0 16 0,1-3 0,3 12 0,0-3 0,0 0 0,0-1 0,0-5 0,0 4 0,7-6 0,2 2 0,7-8 0,5 1 0,-4-5 0,4 0 0,-5-4 0,-4 0 0,3 0 0,-6-7 0,2-2 0,-2-12 0,-1-1 0,-3-4 0,-1-1 0,-4 1 0,0 0 0,0 4 0,-7 5 0,-2 5 0,-12 3 0,-8 5 0,0 0 0,0 4 0,4 0 0,11 0 0,-5 0 0,10 3 0,1 5 0,5 0 0,3 7 0,0-7 0,0 4 0,0-5 0,0 0 0,12 1 0,3-4 0,11 0 0,6-4 0,1 0 0,5 0 0,-5 0 0,4-8 0,-9-2 0,11-15 0,-10 1 0,5-6 0,-4-5 0,-1 5 0,-4-4 0,-2 7 0,-9 0 0,2 1 0,-6-1 0,3 5 0,-5 1 0,-4 5 0,0 0 0,-10 8 0,-3 1 0,-6 11 0,-7 9 0,3 11 0,-4 5 0,8 8 0,2-9 0,4 3 0,4-9 0,1-1 0,4-5 0,0 0 0,0-4 0,0 3 0,3-6 0,5 2 0,4-3 0,4 0 0,5 0 0,-4 0 0,4 1 0,-5-1 0,0 0 0,0 0 0,-3-1 0,2 5 0,-7 0 0,4 9 0,-7-4 0,-1 8 0,-4-7 0,0 7 0,0-8 0,0 4 0,-8-5 0,-1-4 0,-11 0 0,2-4 0,-2 1 0,-1-5 0,4 0 0,0-4 0,2 0 0,6 0 0,-2 0 0,4 0 0,3-3 0,1-1 0,3-3 0,0-4 0,0-1 0,0-5 0,0 8 0,0 2 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45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96 24575,'0'-11'0,"3"-2"0,5 4 0,5-6 0,7 1 0,2 1 0,0 1 0,3 7 0,-3 1 0,0 4 0,3 0 0,-8 0 0,4 0 0,-8 7 0,-2 7 0,-2 8 0,-4 10 0,-1 1 0,-4 5 0,0 13 0,0-9 0,-9 9 0,2-7 0,-11-4 0,3 4 0,-4-6 0,0-5 0,1-6 0,5-6 0,-2-9 0,6-1 0,-6-3 0,7-3 0,-3-2 0,3-3 0,1 0 0,-1 0 0,1 0 0,0-3 0,3-1 0,1-7 0,3 3 0,0-8 0,0 8 0,0-3 0,0 3 0,0-3 0,3 3 0,1-4 0,4 8 0,-1-2 0,4 5 0,1-2 0,4 3 0,0 0 0,0 0 0,1 0 0,-1 0 0,0 0 0,12 3 0,-9 2 0,8 6 0,-11 2 0,5 0 0,-8-2 0,7-3 0,-8 0 0,4 0 0,-3 0 0,2-4 0,-3-1 0,0-3 0,-1 0 0,0 0 0,-3-3 0,4-10 0,-8-5 0,0-14 0,-4 16 0,0-1 0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46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64 24575,'-3'2'0,"2"8"0,-2 10 0,3 7 0,0-1 0,0 6 0,0 1 0,0 0 0,0 10 0,0-14 0,0 9 0,0-7 0,0-8 0,0 8 0,0-14 0,0 8 0,0-7 0,3-5 0,5 2 0,4-10 0,9 7 0,-8-4 0,7 0 0,-8 0 0,9-4 0,-4 0 0,-1-4 0,0 0 0,-4 0 0,4 0 0,-4 0 0,3 0 0,-3 0 0,0-4 0,4-4 0,-8-9 0,8-4 0,-6-6 0,3-5 0,-3-1 0,-1-6 0,-3 1 0,-2-1 0,-4 1 0,0 0 0,0 0 0,0 4 0,0 3 0,0 4 0,-4-2 0,0 6 0,-8 3 0,3 5 0,-3 6 0,1 1 0,2 2 0,-6 5 0,3-2 0,-4 3 0,-1 0 0,1 0 0,0 0 0,0 7 0,-6 7 0,4 4 0,0 4 0,2-2 0,3 2 0,-1 5 0,1-5 0,4 3 0,1-8 0,3 4 0,-2-5 0,6 0 0,-2-4 0,3 3 0,0-7 0,0 4 0,0-5 0,0 0 0,3 0 0,5-3 0,4 3 0,4-6 0,0 2 0,5-3 0,1 0 0,4 0 0,-4 0 0,3 0 0,-8 0 0,4 0 0,-5 0 0,-4 0 0,4 0 0,-8 0 0,3-3 0,-4 2 0,1-2 0,-1 0 0,0 2 0,0-6 0,0 7 0,1-7 0,-4 3 0,2 0 0,-5-2 0,2 2 0,-3-4 0,0 4 0,0 1 0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47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24575,'0'9'0,"8"1"0,-2 28 0,7-5 0,14 20 0,-17-11 0,25 13 0,-23-11 0,13-2 0,-4 8 0,-1-4 0,0 0 0,5 5 0,-4-5 0,5 5 0,-5 8 0,0-6 0,-4 13 0,3-13 0,-8 6 0,2-8 0,-4-5 0,0-1 0,0-12 0,-1 4 0,-4-9 0,-1 9 0,-4-10 0,0 10 0,0-4 0,0 12 0,-4 1 0,-6 0 0,-6 4 0,0-4 0,-3 6 0,2 0 0,1 0 0,-5 7 0,5-5 0,-1 4 0,-2-12 0,3 5 0,1-11 0,-4 4 0,8-6 0,-3-5 0,1-1 0,3-6 0,-2-4 0,3-1 0,1-5 0,1-4 0,2-1 0,-1-4 0,5 1 0,-3-1 0,1-3 0,0-1 0,-1 0 0,-3-2 0,3 2 0,-3-3 0,1 0 0,-1-3 0,3-10 0,1-16 0,3 12 0,0-7 0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49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0 619 24575,'11'0'0,"6"0"0,16-5 0,-4 4 0,16-18 0,-6 11 0,15-22 0,0 13 0,4-5 0,1-4 0,-5 13 0,11-13 0,3 3 0,1 4 0,-8-7 0,11 3 0,-16 6 0,18-16 0,-7 15 0,-6-9 0,-3 10 0,1-3 0,-5-1 0,4-2 0,-12-2 0,5 4 0,-6 1 0,1 0 0,-1 4 0,-7-2 0,-5 8 0,-1-4 0,-10 6 0,-1-1 0,-1 5 0,-2-4 0,2 7 0,-8-5 0,3 5 0,-6-3 0,6 4 0,-7 0 0,3 0 0,-4 0 0,1 0 0,-1 0 0,0 0 0,-3 0 0,-1 0 0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0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24575,'10'0'0,"8"0"0,13 0 0,6 0 0,2 0 0,1 0 0,10 0 0,-10 0 0,-1 0 0,-7 0 0,-6 0 0,-4 0 0,-1 0 0,-9 0 0,-1 0 0,-10 0 0,-10 3 0,-3 5 0,-12 6 0,1 8 0,0 0 0,-5 7 0,9-2 0,-4 0 0,10-5 0,0 3 0,5-7 0,0-2 0,0-1 0,3-6 0,2 2 0,3-4 0,-4 0 0,4 1 0,-4-1 0,4 0 0,-3-3 0,3-1 0,-3-3 0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1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118 1 24575,'-11'7'0,"2"6"0,1 9 0,-3 0 0,5 8 0,-7-1 0,8 9 0,-4 1 0,8-1 0,-3 0 0,4 1 0,0-6 0,0-1 0,0 0 0,0-9 0,0 3 0,0-5 0,0-8 0,0 7 0,0-12 0,3 3 0,5 0 0,0-2 0,3-2 0,1-3 0,0-4 0,4 0 0,0 0 0,0 0 0,0 0 0,0 0 0,-4-4 0,3 0 0,-2-7 0,-1-2 0,4-8 0,-7 4 0,8-8 0,-8 3 0,4-10 0,0-13 0,-2 3 0,-2-8 0,-5 11 0,-4 1 0,0-1 0,0 6 0,0 1 0,0 10 0,0 1 0,-3 5 0,-5 3 0,-5 2 0,-3 6 0,0 2 0,-5 3 0,-1 0 0,0 0 0,-9 0 0,13 3 0,-13 2 0,14 3 0,-4 0 0,9 0 0,-4 4 0,8 0 0,-4 0 0,1 3 0,2 2 0,0 0 0,2 4 0,6-5 0,-3 0 0,4 5 0,0-4 0,0 0 0,0-2 0,0-7 0,12 4 0,3-4 0,28 5 0,-12-7 0,13 6 0,-23-11 0,5 3 0,-9-4 0,3 0 0,-4 0 0,-3 0 0,-2 0 0,-4 0 0,0 0 0,1 0 0,-1 0 0,0 0 0,0 0 0,1 0 0,3-7 0,-3-2 0,1 0 0,-6 2 0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2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24575,'22'0'0,"15"0"0,-1 0 0,16 0 0,-7 0 0,6-5 0,-11 4 0,-6-7 0,-8 7 0,-10-3 0,0 4 0,-3 0 0,-2 0 0,-7 0 0,-1 0 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2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 24575,'11'0'0,"5"0"0,17 0 0,-3 0 0,13 0 0,-4 0 0,-4 0 0,8 0 0,-10 0 0,-5 0 0,-2 0 0,-10 0 0,-3 0 0,-2-3 0,-4-5 0,1-4 0,1-9 0,-5 11 0,0-2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6:03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211 72 24575,'-5'4'0,"1"5"0,4 0 0,4-1 0,1-4 0,3-4 0,0 0 0,-3-4 0,-1 0 0,-4-5 0,0 0 0,0 0 0,0 1 0,0-1 0,0 0 0,0 0 0,-9 5 0,3-4 0,-4 3 0,-3 0 0,7 1 0,-8 4 0,9-4 0,-3 3 0,3-3 0,-4 4 0,0 0 0,0 0 0,1 0 0,-1 0 0,0 0 0,0 0 0,1 0 0,-1 0 0,0 4 0,0-3 0,0 6 0,0-2 0,0 4 0,4 0 0,-3 0 0,7 0 0,-7-4 0,7 3 0,-3-4 0,0 5 0,3 0 0,-3-1 0,4 1 0,0-1 0,0 1 0,4-1 0,1-3 0,3-2 0,1 1 0,0-3 0,0 3 0,-1-4 0,1 4 0,0-3 0,0 3 0,0 0 0,0-3 0,0 3 0,-1-4 0,1 0 0,0 4 0,-1-4 0,0 4 0,0-4 0,1 0 0,-1 0 0,1 0 0,-1 0 0,1 0 0,-1-4 0,-3-1 0,3-4 0,-3 0 0,0 0 0,3 0 0,-7 0 0,7 0 0,-7 0 0,3 0 0,-4 0 0,0 0 0,0 1 0,0-1 0,0 1 0,-4 3 0,-1 1 0,-4 4 0,0 0 0,0 0 0,1 0 0,-1 0 0,-5 0 0,4 0 0,-4 0 0,5 4 0,0-3 0,0 7 0,0-3 0,0 3 0,1 1 0,-1 0 0,4 0 0,-3-1 0,3 1 0,0 0 0,-3 0 0,2 5 0,1-4 0,-3 8 0,6-3 0,-2 0 0,0 3 0,3-8 0,-4 4 0,5-6 0,0 1 0,0 5 0,0-4 0,0 4 0,0-6 0,4 1 0,1-4 0,4 3 0,0-7 0,0 3 0,-1-4 0,1 0 0,0 0 0,0 0 0,0 0 0,0 0 0,-1 0 0,6 0 0,1 0 0,4 0 0,-4-4 0,3-1 0,-3-5 0,4-3 0,-5 6 0,-1-5 0,-4 11 0,0-7 0,-1 7 0,-3-7 0,3 4 0,-8-5 0,4 0 0,0 5 0,-3-4 0,3 3 0,-4-4 0,0 0 0,4 0 0,-3-5 0,3 4 0,-4-4 0,0 5 0,0 0 0,4 0 0,-3 0 0,3 1 0,-4-1 0,0 1 0,0-1 0,-4 5 0,-1 0 0,-4 4 0,1 0 0,-1 0 0,0 0 0,0 0 0,0 0 0,0 0 0,0 0 0,0 0 0,0 0 0,0 0 0,1 0 0,-1 0 0,0 4 0,4 0 0,1 4 0,4 1 0,0-1 0,0 0 0,0 1 0,0 0 0,0 0 0,0 0 0,4-1 0,1 1 0,4-4 0,-1-2 0,1-3 0,-1 0 0,1 0 0,0 0 0,0 0 0,-1 0 0,1 0 0,0 0 0,-1 0 0,1 0 0,0 0 0,-1 0 0,1 0 0,-1 0 0,1 0 0,-1 0 0,-3-3 0,3 2 0,-7-7 0,6 3 0,-6-4 0,6 1 0,-6-1 0,3 0 0,-4 0 0,4 0 0,-3 0 0,3 0 0,-4 1 0,0-1 0,0-5 0,0 4 0,0-4 0,0 5 0,0 0 0,-4 4 0,-1 2 0,-4 3 0,-5 0 0,4 0 0,-4 0 0,6 0 0,-1 0 0,4 0 0,1 0 0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3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24575,'0'23'0,"0"-8"0,0 14 0,0-10 0,0 13 0,0-1 0,0-3 0,0 4 0,0-10 0,0 3 0,0-8 0,0 9 0,0-9 0,0 4 0,0-5 0,0-4 0,0-1 0,0 0 0,0-3 0,0 0 0,0-5 0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3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24575,'0'11'0,"0"0"0,0 6 0,0 3 0,0 7 0,0 7 0,4 4 0,-3 1 0,7-6 0,-7 4 0,7-4 0,-3-9 0,0 1 0,2-12 0,-7-1 0,4-1 0,-4-7 0,0-1 0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4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0 163 24575,'9'-10'0,"5"2"0,10-7 0,20-1 0,-17-1 0,34-5 0,-35 8 0,19-5 0,-13 9 0,-4 1 0,3 1 0,-13 7 0,6-7 0,-11 7 0,4-3 0,-7 4 0,-2 0 0,-4 0 0,-1 0 0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5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310 1 24575,'-7'23'0,"-5"0"0,-3 15 0,-10 3 0,8 11 0,-12 0 0,12 0 0,-15 7 0,15-17 0,-8 20 0,9-19 0,-10 11 0,4-9 0,2-11 0,11-2 0,-3-10 0,11-2 0,-7-11 0,8-3 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5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0 24575,'3'3'0,"-8"10"0,0 0 0,-7 7 0,3 6 0,-5 3 0,-1 15 0,0-4 0,0 0 0,6-9 0,4-4 0,-3-1 0,7-8 0,-3-2 0,4-9 0,0 0 0,3-3 0,5-1 0,8-7 0,6 3 0,10-11 0,-4 6 0,3-8 0,1 9 0,-4-2 0,4 6 0,-11-3 0,5 4 0,-9 0 0,4 0 0,-9 0 0,3 0 0,-7 0 0,3 0 0,-3 0 0,-4 0 0,-1 0 0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8:5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24575,'0'7'0,"0"4"0,0 10 0,0 4 0,0-3 0,0 10 0,0 1 0,0 11 0,0-4 0,0 11 0,0-11 0,0 10 0,0-10 0,0 5 0,0-7 0,0-5 0,0 4 0,0-9 0,0 4 0,0-6 0,0 1 0,0-1 0,0 0 0,0 1 0,0-1 0,0-4 0,0-1 0,0-9 0,0-1 0,0-4 0,0 1 0,0-1 0,0-9 0,0-14 0,0-11 0,0 6 0,0 4 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1800 24575,'4'-15'0,"8"-4"0,13-14 0,11-10 0,4-13 0,6-9 0,3-20-634,-21 40 1,1-1 633,3-3 0,2-2 0,0-1 0,1-2 0,4-3 0,-3 2-378,11-24 378,-16 31 0,-1 2 0,0-9 0,14-8 0,-17 10 0,3 7 0,-11 17 1242,4-3-1242,-6 10 403,0 4-403,1-7 0,-1 7 0,5-10 0,3-5 0,5-3 0,2-11 0,-1 4 0,-5-8 0,4 8 0,-8-2 0,2 6 0,-9 5 0,-2 7 0,-5 6 0,0 5 0,0 4 0,0-3 0,-4 3 0,2 0 0,-5 0 0,3 5 0,-1 3 0,-2 1 0,2 3 0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4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0 113 24575,'16'0'0,"13"0"0,5-4 0,11-6 0,-12 0 0,10-9 0,-9 4 0,5 0 0,-7 1 0,0 5 0,-4 4 0,-1 1 0,-10 0 0,-6 3 0,-4-2 0,-3 6 0,-1 5 0,-3 8 0,0 2 0,0 7 0,0 2 0,0 1 0,-4 4 0,3-6 0,-3 1 0,4-6 0,0 0 0,0-9 0,0-1 0,0-3 0,0-1 0,3-3 0,-2-1 0,2-3 0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57 444 24575,'-4'9'0,"1"-3"0,3 15 0,0-8 0,0 12 0,0-7 0,0 2 0,0 1 0,0-4 0,0 8 0,0-3 0,0 0 0,0-1 0,0-5 0,0 0 0,0-4 0,7-4 0,-2-1 0,15-7 0,-11 7 0,16-6 0,-7 2 0,0-3 0,1 0 0,-7 0 0,5-4 0,-1 3 0,-4-9 0,4-4 0,-7-3 0,8-14 0,-6-4 0,2-4 0,-2-12 0,-1 5 0,-5-6 0,5-7 0,-9-1 0,4-1 0,-5 2 0,0 13 0,0 2 0,0 11 0,0 1 0,-3 10 0,-6 5 0,-3 5 0,-4 7 0,-1 2 0,1 3 0,0 0 0,0 0 0,-5 0 0,4 0 0,-9 4 0,9 4 0,-4 5 0,4 7 0,1-3 0,-2 9 0,2-9 0,2 8 0,2-3 0,3 5 0,0-1 0,0 1 0,4-1 0,1 0 0,4-4 0,0 4 0,0-13 0,0 6 0,0-6 0,0-1 0,0-1 0,0-4 0,4 0 0,11 1 0,-5-4 0,16 0 0,-12-4 0,6 0 0,1 0 0,-4 0 0,9-4 0,-9-5 0,4 0 0,-5-3 0,0 4 0,-4 0 0,3 0 0,-3 4 0,0 0 0,3 1 0,-6 2 0,2-3 0,-7 4 0,-1 0 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5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 24575,'19'0'0,"3"-4"0,0-1 0,0-7 0,-2 3 0,-4 1 0,-3-3 0,2 9 0,-6-5 0,-1 7 0,-5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6:12.0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112 27 24575,'0'8'0,"0"1"0,0-1 0,0 6 0,-4 0 0,3 0 0,-3-1 0,4-5 0,0 1 0,0 0 0,0 5 0,0-4 0,0 3 0,4-4 0,1 0 0,4-4 0,0-1 0,-1-4 0,1 0 0,5 0 0,-4 0 0,3 0 0,-4 0 0,4 0 0,-3 0 0,4 0 0,-5-4 0,0-6 0,0 0 0,-4-4 0,-1 0 0,0 4 0,-3-8 0,3 8 0,-4-9 0,0 4 0,0 0 0,0 2 0,0 4 0,0 0 0,0 0 0,-4 0 0,-1 4 0,-3 1 0,-1 4 0,-5 0 0,-1 0 0,0 0 0,-3 0 0,3 9 0,-4 2 0,-2 14 0,5 1 0,-3 1 0,7 4 0,-2-11 0,3 11 0,1-10 0,4 4 0,2-5 0,4-6 0,0 5 0,0-5 0,0 1 0,0 3 0,0-8 0,0 4 0,0-5 0,0 0 0,4-1 0,1 1 0,3 0 0,6 0 0,-4 0 0,8-4 0,-3-1 0,0-4 0,3 0 0,-3 0 0,0 0 0,-2 0 0,1-4 0,-4-6 0,4-1 0,-5-2 0,0-1 0,-4-1 0,4 0 0,-8 2 0,2-1 0,-3-5 0,0 3 0,0-6 0,0 1 0,0 0 0,0-10 0,-4 10 0,-2-4 0,-8 5 0,4 5 0,-8 1 0,7 5 0,-7 0 0,8 4 0,-9 0 0,9 5 0,-3 0 0,4 0 0,0 0 0,0 0 0,0 0 0,0 0 0,1 4 0,3 1 0,1 3 0,4 1 0,0 4 0,0-3 0,0 9 0,0-9 0,0 8 0,0-8 0,0 9 0,4-10 0,1 5 0,4-5 0,0 0 0,-1-1 0,1 1 0,0-4 0,0 3 0,0-7 0,4 3 0,-3-4 0,4 0 0,-1 0 0,-3-4 0,4-6 0,-4-5 0,4-4 0,-3-6 0,3 4 0,-4-4 0,0 5 0,0 5 0,-5-4 0,-1 9 0,-4-3 0,0 4 0,0 0 0,0 0 0,0 0 0,-8-4 0,-3 7 0,-8-2 0,0 8 0,-1 0 0,1 0 0,-1 0 0,0 0 0,1 0 0,4 0 0,-4 0 0,9 4 0,-4 1 0,5 8 0,-5-2 0,8 13 0,-7-13 0,8 13 0,-5-3 0,4 0 0,-3 4 0,8-6 0,-3-4 0,4 4 0,0-10 0,0 5 0,0-1 0,0-3 0,0 4 0,0-5 0,0-1 0,0 1 0,3 4 0,2-3 0,4 3 0,5-9 0,-4 0 0,8-4 0,-3 0 0,0 0 0,-2 0 0,1 0 0,-4 0 0,4 0 0,-6 0 0,1 0 0,0 0 0,0-4 0,-4-1 0,3-4 0,-3-4 0,0 3 0,-1-4 0,0 5 0,-3 0 0,3 0 0,-4 0 0,0-4 0,0 2 0,0-2 0,0 4 0,0-5 0,0 4 0,-4-4 0,-10 5 0,3 4 0,-11-4 0,12 8 0,-9-4 0,9 5 0,-4 0 0,5 0 0,0 0 0,1 0 0,-1 0 0,4 4 0,2 1 0,3 4 0,0 5 0,0-4 0,0 3 0,0 1 0,0-4 0,0 3 0,0-4 0,0 0 0,0 0 0,0 0 0,4-1 0,1 1 0,3 0 0,1 0 0,0 0 0,0-5 0,0 0 0,-1-4 0,6 0 0,-4 0 0,8 0 0,-8 0 0,4-4 0,-5-5 0,0 2 0,0-5 0,0 7 0,0-4 0,-4 0 0,-1 1 0,-4-1 0,0 0 0,0-5 0,0 0 0,-5-12 0,-5 5 0,-6-4 0,-3 5 0,-1 5 0,5 1 0,-3 4 0,3 1 0,0 3 0,-3-2 0,3 7 0,0-4 0,1 5 0,5 0 0,0 0 0,0 0 0,0 0 0,1 0 0,-1 0 0,4 0 0,1 0 0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6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24575,'77'0'0,"3"0"0,-59 0 0,8 0 0,-25 0 0,-1 0 0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6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1 24575,'-61'62'0,"22"-12"0,6-3 0,15-10 0,-14 47 0,23-53 0,5 18 0,4-26 0,0 8 0,0-14 0,0 4 0,0-5 0,0-4 0,0 8 0,-3-14 0,5 9 0,7-10 0,5-1 0,11 0 0,-8-4 0,14 0 0,-8 0 0,4 0 0,-2 0 0,-3 0 0,0 0 0,3 0 0,-7-8 0,3-5 0,-5-5 0,-2-7 0,-2 3 0,-3-4 0,0-6 0,0-2 0,-4 1 0,0-4 0,-5 14 0,0-8 0,0 9 0,0 0 0,-8 1 0,-1 9 0,-7 0 0,-5 4 0,4 3 0,-4-3 0,9 8 0,-3-4 0,6 4 0,-2 0 0,4 0 0,3 0 0,1 0 0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7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8 24575,'-3'-4'0,"-2"1"0,-6 3 0,3 0 0,-3 0 0,-1 0 0,4 0 0,9 0 0,21 0 0,16 0 0,21 0 0,1 0 0,-6 0 0,3 0 0,-11 0 0,0 0 0,-6 0 0,-9 0 0,-13 0 0,2 0 0,-12 0 0,0 9 0,-19 12 0,-1 17 0,-31 13 0,18-5 0,-25 17 0,16-13 0,-6 6 0,3-3 0,11-12 0,6-2 0,10-7 0,3-10 0,6 3 0,-3-8 0,4 3 0,0-8 0,0 4 0,8-8 0,1 4 0,11-4 0,2 1 0,5-1 0,-1-3 0,0-1 0,6-4 0,-4 0 0,3 0 0,-5 0 0,-4 0 0,3 0 0,-8 0 0,0 0 0,-6 0 0,-3 0 0,-4 0 0,-1 0 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8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3 119 24575,'-3'-3'0,"10"-2"0,25-3 0,9-7 0,-5 5 0,11-5 0,-10 1 0,8 7 0,0-2 0,-12 5 0,-6 3 0,-6-3 0,-9 4 0,-1 0 0,-7-4 0,-1-4 0,-3 3 0,0-2 0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29.5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 24575,'-11'0'0,"-5"0"0,-11 0 0,-1 0 0,-4 0 0,5 0 0,1 0 0,-1 0 0,5 7 0,1 6 0,8 9 0,0 0 0,8 3 0,2-7 0,3 2 0,0-4 0,0 0 0,0-3 0,0-2 0,3-7 0,9-1 0,2-3 0,16 0 0,-1 0 0,4 0 0,4-9 0,-9-1 0,5-13 0,-11 5 0,0-9 0,-9 10 0,-1-4 0,-4 9 0,0 0 0,-1 5 0,-3 0 0,-1-1 0,-3 7 0,0 6 0,0 7 0,0 8 0,0 2 0,0 10 0,0 1 0,0 6 0,0-1 0,4 0 0,2 6 0,4-4 0,0 11 0,0-12 0,-1 5 0,1-5 0,-1-1 0,-3-5 0,-2-6 0,-4-2 0,0-8 0,-7 1 0,-2-3 0,-17-6 0,2 0 0,-13-5 0,9-4 0,-4 0 0,6 0 0,-2-13 0,6-2 0,3-13 0,6 2 0,8-1 0,1 1 0,4-1 0,0 1 0,0-1 0,4 0 0,9 5 0,12-6 0,8 8 0,7-5 0,-6 7 0,3 3 0,-10 2 0,5 4 0,-6 0 0,-4 0 0,-1 5 0,-9-3 0,-1 3 0,-7 0 0,-1 0 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1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248 540 24575,'0'-7'0,"0"0"0,0 0 0,-4-9 0,-4 10 0,-5-10 0,1 16 0,1-4 0,0 4 0,2 0 0,-6 0 0,7 0 0,-12 0 0,7 0 0,-8 7 0,5 2 0,-1 12 0,0 1 0,-1 4 0,8-4 0,-2 3 0,8-8 0,-1 0 0,1-2 0,4-7 0,0 4 0,0-5 0,7-3 0,2-1 0,12-3 0,-4 0 0,8-4 0,-7-4 0,2-5 0,-4 1 0,-3-4 0,-2 8 0,-3-4 0,-1 5 0,0 3 0,-3 3 0,-1 9 0,1 4 0,-4 9 0,8-4 0,-4 4 0,4-9 0,3 3 0,1-6 0,9 2 0,-4-2 0,9-5 0,-9 0 0,4-4 0,-1 0 0,-3 0 0,4 0 0,-5-7 0,1-7 0,-1-8 0,3-10 0,-5-1 0,1-18 0,-6 9 0,2-15 0,0-11 0,-5 17 0,-1-28 0,-5 31 0,0-11 0,0 13 0,0 2 0,0 10 0,0 7 0,0 10 0,0 6 0,-3 7 0,-1 1 0,-3 3 0,0 0 0,-1 7 0,-1 18 0,0 5 0,-1 20 0,4-4 0,-3 6 0,8 7 0,-4-6 0,5 6 0,0-14 0,0 0 0,0-7 0,14 2 0,-3-11 0,16-1 0,-10-12 0,8-2 0,-7-2 0,7-4 0,-8-3 0,8-1 0,-3-4 0,0-4 0,-1-9 0,-5 0 0,2-13 0,-5 4 0,0-4 0,-5-1 0,1 0 0,-4 6 0,-1 0 0,-4 5 0,0 3 0,0 2 0,-6 7 0,-3 1 0,-7 3 0,-5 4 0,4 4 0,-4 5 0,9 3 0,0 0 0,4 0 0,3 0 0,2-3 0,3 2 0,0-7 0,0 3 0,0-4 0,7 1 0,7 0 0,7 1 0,6-5 0,-1 0 0,6-4 0,-4 0 0,4 0 0,-11 0 0,0 0 0,-5 0 0,0 0 0,-4 0 0,-1 0 0,-3 0 0,-1 0 0,-3 0 0,-1 0 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1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12 143 24575,'-11'-8'0,"15"1"0,8 7 0,26 0 0,9 0 0,14-5 0,5-6 0,-11-1 0,1-4 0,-10 2 0,6 2 0,-11-6 0,-3 3 0,-20 2 0,-6 4 0,-9 6 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3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24575,'63'74'0,"1"-1"0,-1 0 0,0 0 0,0 0 0,0 0 0,0 0 0,0 0 0,0 0 0,0 0 0,0 0 0,0 0 0,3 3 0,4 5 0,2 2 0,0 0 0,-3-2 0,-3-5 0,-6-6 0,-8-10 0,-10-11 0,-12-13 0,5 10 0,-13-23 0,-8-6 0,5-5 0,-7-2 0,0-1 0,-2-2 0,-3-4 0,-3 0 0,-1-2 0,-3 3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4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0 198 24575,'18'0'0,"5"0"0,4 0 0,6 0 0,0-4 0,-6 7 0,-2-2 0,-8 10 0,3-1 0,-4 1 0,-3-3 0,-2 0 0,-4-4 0,0-1 0,1 0 0,-1-2 0,4 2 0,1-3 0,4 0 0,-3 0 0,2 4 0,-3-3 0,0 2 0,-1-3 0,-4 0 0,1 0 0,-1 0 0,0 0 0,0 0 0,0-3 0,1-10 0,4-5 0,-1-14 0,5 4 0,-2-4 0,0 6 0,-2 4 0,-3 1 0,-2 9 0,1 1 0,-4 3 0,2 4 0,-5-2 0,2-7 0,-3 6 0,0-5 0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5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55 24575,'4'6'0,"-1"7"0,-3 8 0,-4 5 0,-1-4 0,0 9 0,-3-3 0,3 11 0,-1-6 0,2 4 0,4-9 0,0 8 0,0-2 0,0-6 0,0 2 0,0-3 0,0 1 0,0 3 0,0-9 0,0 3 0,0-11 0,0 5 0,12-10 0,-2 3 0,11-7 0,-5 2 0,4-6 0,2 2 0,0-3 0,3 0 0,-3 0 0,4-7 0,-4-3 0,-1-11 0,-4 4 0,0-9 0,0 4 0,-3-10 0,-1 0 0,-3-7 0,-1 1 0,-3-6 0,-2-2 0,-4-6 0,0 6 0,0-5 0,0 11 0,-4 1 0,-5 7 0,-4 10 0,-4 1 0,1 9 0,-7 0 0,0 8 0,-6 0 0,2 8 0,5 4 0,-5 16 0,2 7 0,-5 4 0,5 4 0,2-11 0,9 4 0,1-5 0,4-6 0,4 0 0,2-5 0,3 0 0,0-4 0,0 3 0,3-6 0,9 2 0,2-3 0,11 1 0,-4-1 0,6-3 0,-1-1 0,0-4 0,1 0 0,-1 0 0,-4 0 0,-5 0 0,-2 0 0,-7 0 0,3 0 0,-4 0 0,-3 0 0,0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01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401 1 24575,'-8'0'0,"-1"0"0,-4 0 0,3 0 0,-4 0 0,5 0 0,-5 0 0,4 0 0,-3 0 0,4 0 0,0 0 0,0 0 0,1 0 0,-6 0 0,4 0 0,-4 0 0,5 0 0,1 0 0,-1 0 0,0 0 0,0 0 0,0 0 0,4 4 0,-3-3 0,7 6 0,-7-6 0,4 7 0,-1-4 0,-3 1 0,7 3 0,-6-3 0,2 3 0,0 1 0,1 0 0,0-4 0,3 2 0,-7-6 0,7 7 0,-7-3 0,4 4 0,-1-1 0,-3 1 0,7-1 0,-6 0 0,6 0 0,-7-3 0,7 2 0,-7-6 0,7 7 0,-7-4 0,7 5 0,-2-1 0,-1-3 0,3 3 0,-3-3 0,0-1 0,3 4 0,-3-3 0,4 3 0,0 1 0,0-1 0,0 0 0,0 1 0,0-1 0,0 0 0,0 1 0,0-1 0,0 0 0,0 0 0,0 1 0,0-1 0,0 0 0,0 0 0,0 0 0,-4-3 0,3 3 0,-7-8 0,7 4 0,-2-4 0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5.6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38 24575,'15'0'0,"9"-4"0,-1-1 0,15-5 0,-5 5 0,5-3 0,-5 7 0,4-4 0,-13 5 0,2 0 0,-10 0 0,-4 0 0,-4 0 0,-5 0 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24575,'5'4'0,"17"-1"0,29-3 0,-7 0 0,13 0 0,-24 0 0,1 0 0,-7 0 0,-7 0 0,-8 0 0,0 0 0,-8 0 0,-1 0 0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6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24575,'0'15'0,"0"2"0,0 10 0,0-1 0,0 6 0,0-5 0,0 5 0,0-6 0,0 1 0,0-1 0,0 0 0,0-8 0,0 2 0,0-12 0,0 3 0,0-3 0,0-1 0,0 0 0,0-3 0,0-1 0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7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24575,'4'-3'0,"0"1"0,-4 16 0,0-2 0,0 9 0,0 1 0,0 4 0,0 12 0,0-9 0,0 14 0,0-15 0,0 4 0,0-6 0,0 0 0,0-8 0,0 2 0,0-8 0,0 0 0,0-1 0,0-4 0,0 0 0,0-3 0,0-1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7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47 24575,'0'-7'0,"0"0"0,7 0 0,7-1 0,3-1 0,8 4 0,2 2 0,6 3 0,6 0 0,-1 0 0,7 0 0,1 0 0,0 0 0,4 0 0,-10 0 0,5 0 0,-12 0 0,-1 0 0,-14 0 0,1 0 0,-10 0 0,2 0 0,-7 0 0,-1 0 0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38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1 24575,'4'2'0,"-5"19"0,-14 14 0,-8 17 0,-4 7 0,-5 8 0,1 16-1095,0 11 1095,-5-1 0,10-1-167,3-29 167,1 16 0,10-23 0,-4 12 0,-4-10 0,11-12 1085,-8-7-1085,16-12 177,-3-2-177,-4-15 0,7 5 0,-10-14 0,11 2 0,-3-3 0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40.0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290 319 24575,'3'-9'0,"0"0"0,-3-14 0,0 1 0,0-9 0,0-8 0,0 4 0,0-8 0,0 15 0,0 1 0,0 6 0,0 5 0,-3 7 0,-5 2 0,-8 7 0,-2 0 0,-3 0 0,1 0 0,2 4 0,-2 4 0,-2 10 0,4-1 0,-4 9 0,5-4 0,4-1 0,-4 5 0,7-4 0,-2-1 0,7 0 0,-2-5 0,6 0 0,-3 0 0,4 0 0,0-3 0,0-2 0,0-4 0,4 0 0,4 1 0,8-4 0,2 3 0,7-6 0,-8 3 0,8-1 0,-7-2 0,2 7 0,1-3 0,-8 2 0,7 2 0,-8-2 0,1 5 0,-2-3 0,-4 2 0,1 0 0,0 1 0,0 4 0,-4 0 0,0 0 0,-4 0 0,0 1 0,0-1 0,0-4 0,0 3 0,0-3 0,0 4 0,0 0 0,0 0 0,0 0 0,0-4 0,0 3 0,0-3 0,0 0 0,0 0 0,0-5 0,0 0 0,-4 4 0,-4-2 0,-1 2 0,-2 0 0,-1-2 0,0 3 0,-4-4 0,-1 0 0,1 0 0,0 0 0,-5 0 0,4-4 0,-8 0 0,7-4 0,-2 0 0,4 0 0,-1 0 0,-2-14 0,5 3 0,2-12 0,9 2 0,3 4 0,0-9 0,0 4 0,0-4 0,0-6 0,0 9 0,4-7 0,4 8 0,2 0 0,6-4 0,-3 9 0,4-8 0,0 7 0,-1-2 0,5 3 0,-3-4 0,3 3 0,-4 1 0,-1 1 0,-4 8 0,-1-4 0,-4 5 0,0 3 0,1 1 0,-1 3 0,-3-3 0,-1 2 0,-3-2 0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47.7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24575,'0'21'0,"0"3"0,0 27 0,0 11 0,0 7 0,0 6 0,0-21 0,0 10 0,0-10 0,0 7 0,0-3 0,0-6 0,0-6 0,0-11 0,0-9 0,0-10 0,0 0 0,0-7 0,0-2 0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48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 24575,'0'11'0,"0"-3"0,0 11 0,0-6 0,0 7 0,0-4 0,0 5 0,0 6 0,0 1 0,0 9 0,0 2 0,0 1 0,0 11 0,0-5 0,0-6 0,0 3 0,0-20 0,0 8 0,0-14 0,0 0 0,0-6 0,-3-7 0,-1-1 0,-3-3 0,0 0 0,3 0 0,0 0 0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4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51 24575,'-7'0'0,"27"0"0,-5 0 0,35 0 0,-9-5 0,18 4 0,-12-12 0,4 11 0,-6-11 0,1 7 0,6 0 0,-11 1 0,-8 5 0,-16 0 0,-6 0 0,-4 0 0,-3 0 0,-1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07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1 758 24575,'2'0'0,"0"0"0,15 0 0,4 0 0,-5 0 0,8 0 0,-4 0 0,-4 0 0,14 0 0,-19 0 0,19 0 0,-14 0 0,5 0 0,-3 0 0,-3 0 0,4 0 0,1 0 0,0 0 0,-1 0 0,-4 0 0,3 0 0,-3 0 0,5 0 0,-1 0 0,1 0 0,-1 0 0,1 0 0,-1 0 0,-4 0 0,3 0 0,-3 0 0,0 0 0,3 0 0,-3-4 0,5-6 0,-1-1 0,1-4 0,-5 6 0,3-5 0,-3-1 0,0 0 0,-1-4 0,-1 4 0,-2-4 0,3-1 0,-4-5 0,0 4 0,1-10 0,-5 4 0,-2-5 0,1-7 0,-3 5 0,3-11 0,-5 5 0,0-1 0,0 3 0,0 5 0,0 1 0,0 5 0,-4 7 0,-6 2 0,0 7 0,-4-2 0,5 4 0,0 4 0,1-3 0,-1 7 0,4-7 0,-3 7 0,3-3 0,1 0 0,-4 4 0,4-4 0,-1 18 0,-3 4 0,2 14 0,-6 7 0,1 1 0,0 1 0,4-3 0,-2-6 0,2 1 0,1-7 0,2-5 0,4-8 0,0-4 0,0 0 0,0 0 0,0-12 0,0-3 0,0-18 0,0-3 0,0-5 0,4-1 0,3-5 0,4 4 0,0-5 0,-1 7 0,-4 6 0,3 1 0,-8 5 0,3 5 0,-4 1 0,0 5 0,0 1 0,4 3 0,1 1 0,3 4 0,1 4 0,0 1 0,0 4 0,4 0 0,2 5 0,5 1 0,-5 0 0,3 3 0,-3-3 0,10 0 0,-4 4 0,-1-8 0,-2 3 0,-3-5 0,0 0 0,-1 1 0,-6-2 0,1-3 0,0-1 0,0 0 0,0-3 0,-1 7 0,1-7 0,0 2 0,-5 1 0,0 1 0,-4 3 0,-4 0 0,-6 1 0,-10 1 0,-13 1 0,-1 0 0,-11 0 0,4 0 0,-5 1 0,-1 0 0,6-1 0,2-5 0,7 4 0,5-9 0,2 4 0,10-5 0,2 0 0,4 0 0,0 0 0,11-8 0,5-8 0,19-10 0,3-8 0,6-2 0,0 1 0,-6 1 0,-2 1 0,-6 6 0,-5 6 0,-3 8 0,-4 4 0,-4 0 0,-5 4 0,-5 1 0,-8 4 0,-2 0 0,-5 0 0,5 4 0,-3 1 0,8 4 0,0 0 0,2 0 0,7 0 0,-7 0 0,7 0 0,-3 0 0,4-1 0,0 1 0,0 0 0,0 0 0,0-1 0,4-3 0,1-1 0,8-4 0,2 0 0,4-4 0,0-2 0,-4 1 0,-1-4 0,-5 4 0,0 0 0,-1-3 0,1 7 0,0-7 0,0 3 0,-4-3 0,-5 3 0,-10 10 0,-4 6 0,-2 8 0,2 1 0,4-1 0,0 1 0,5-6 0,1 5 0,4-9 0,0 3 0,0-4 0,0 0 0,3-4 0,2-2 0,4-3 0,0 0 0,4 0 0,-2-8 0,7-3 0,-7-9 0,3 0 0,0 5 0,-3-4 0,3 4 0,-5 0 0,1 1 0,-1 5 0,-4 0 0,2 4 0,-6-2 0,7 6 0,-11-3 0,-3 4 0,-8 0 0,-6 4 0,0-3 0,1 8 0,4-8 0,-4 8 0,9-8 0,-4 3 0,5-4 0,1 4 0,3 0 0,1 4 0,4 1 0,0-1 0,0 6 0,0-4 0,0 8 0,0-3 0,0 4 0,0 1 0,0-1 0,0-4 0,0 4 0,0-9 0,0 8 0,0-3 0,0 4 0,0 1 0,0 0 0,0 5 0,0-4 0,0 4 0,0-6 0,0 1 0,0-1 0,0 1 0,0-5 0,0-2 0,0-4 0,0 0 0,-4 5 0,-2-4 0,-8 4 0,4-1 0,-9-2 0,8 3 0,-7-4 0,7 3 0,-2-2 0,-1 3 0,3-5 0,-2 0 0,-1 0 0,4 0 0,-9 1 0,9-5 0,-4 3 0,1-7 0,3 3 0,-4 0 0,-4-3 0,7 6 0,-6-6 0,3 8 0,4-8 0,-4 3 0,0 0 0,4-3 0,-4 8 0,5-8 0,0 6 0,0-6 0,1 3 0,-1 0 0,0-3 0,0 3 0,0-4 0,0 0 0,0 0 0,0 0 0,1 0 0,-1 0 0,0 0 0,0 0 0,0 0 0,0 0 0,1 0 0,-1 0 0,0 0 0,0 0 0,0 0 0,0 0 0,0 0 0,-5 0 0,4 0 0,-4 0 0,0 0 0,4-4 0,-4 3 0,6-7 0,-1 7 0,0-7 0,0 3 0,0-3 0,0 3 0,4-3 0,-2 7 0,13-3 0,0 4 0,12 4 0,2 2 0,5-1 0,-4 4 0,-1-8 0,-1 3 0,-5-4 0,6 0 0,-1 0 0,1 0 0,0 0 0,-1 0 0,1 0 0,-1-9 0,1-1 0,-1-6 0,1-2 0,-1 7 0,1-4 0,-1 5 0,1 1 0,-5-1 0,-2 1 0,1-1 0,-4 1 0,3 0 0,1 0 0,-4 0 0,4-1 0,-5 5 0,-1-3 0,1 3 0,0 0 0,0-3 0,-8 15 0,-2-1 0,-13 12 0,-1 2 0,-5-1 0,0 1 0,1-1 0,-7-3 0,5 3 0,-4-4 0,10 0 0,-4-1 0,9-5 0,-8 1 0,8-1 0,-4 0 0,5-4 0,0-1 0,0-4 0,0 0 0,-5 0 0,0 0 0,-1 0 0,-4 0 0,4 0 0,-4 0 0,-1 0 0,5 0 0,-3 0 0,7-4 0,-2-1 0,4-4 0,0 0 0,0 0 0,0 0 0,0-5 0,0 4 0,-6-4 0,9 0 0,-7 3 0,8-7 0,-4 8 0,0-4 0,4 5 0,-3 0 0,3 0 0,0 1 0,-3 3 0,4-2 0,-5 6 0,5-3 0,0 4 0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49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24575,'0'11'0,"0"12"0,0 21 0,0-3 0,0 22 0,0-30 0,0 30 0,0-22 0,0 11 0,0 0 0,0-6 0,5-2 0,-4-5 0,11-6 0,-10 4 0,10-9 0,-11 3 0,6-4 0,-2-10 0,-1-1 0,-1-9 0,-3 1 0,0-1 0,-3-3 0,3-1 0,-4-3 0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50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48 24575,'0'-7'0,"-7"0"0,-2-1 0,-7 4 0,-5-8 0,-1 10 0,-5-6 0,1 8 0,-6 0 0,9 0 0,-8 0 0,9 0 0,-5 4 0,9 9 0,-7 2 0,10 10 0,-7 3 0,8 5 0,0 6 0,8-6 0,2 4 0,4-9 0,0-1 0,0-6 0,0-5 0,0-4 0,3-1 0,10-3 0,5-4 0,13 0 0,2-13 0,8-18 0,-10-5 0,9-16 0,-13 4 0,4 2 0,-7 3 0,-6 7 0,-5 10 0,-1 5 0,-4 6 0,-1 3 0,-3 13 0,0 11 0,-4 8 0,0 8 0,0-6 0,0 1 0,3-1 0,2-4 0,12-1 0,-4-8 0,8-1 0,0-7 0,0-2 0,6-3 0,-1-4 0,1-5 0,-5-8 0,6-13 0,-17 14 0,3-3 0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52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305 483 24575,'0'-10'0,"-3"5"0,-9-1 0,-1 6 0,-13 0 0,4 0 0,-4 0 0,-6 0 0,4 4 0,-6 16 0,7-4 0,3 17 0,6-11 0,1 5 0,7-1 0,1 0 0,5-4 0,4 4 0,0-13 0,0 11 0,0-10 0,0 6 0,3-8 0,10 0 0,5-8 0,8 0 0,0-4 0,1 0 0,4-4 0,-3-5 0,5-10 0,-9-10 0,3-1 0,-11-2 0,6 5 0,-12-5 0,3 4 0,-4-9 0,1-3 0,-5-6 0,0-12 0,-5 10 0,0-9 0,0 4 0,0-1 0,0-4 0,0 17 0,0 3 0,0 16 0,0 5 0,-3 9 0,2 8 0,-12 30 0,10 4 0,-12 38 0,14-22 0,-4 45 0,5-27 0,0 13 0,0-3 0,0-22 0,4 12 0,11-10 0,2-12 0,12-1 0,-4-10 0,4-1 0,-5-14 0,-3-3 0,-8-9 0,-2-4 0,-4-1 0,-3-3 0,-1 0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54.1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341 19 24575,'-11'0'0,"-1"0"0,-4 0 0,-1 0 0,-3 0 0,-2 0 0,-10 0 0,4 0 0,0 0 0,-2 0 0,11 0 0,-7 4 0,5 5 0,3 8 0,4 1 0,-2 13 0,14-8 0,-7 4 0,9-2 0,0-3 0,0 0 0,0-2 0,0-3 0,3-5 0,15 4 0,1-7 0,18 5 0,-9-9 0,3 3 0,-4-7 0,-1 3 0,-4-4 0,-1 0 0,-5 0 0,-4 0 0,3 0 0,-3-4 0,1-8 0,4-12 0,-3-4 0,1-9 0,1 9 0,-6-4 0,3 6 0,-4 4 0,-1 1 0,-4 8 0,0 2 0,-4 4 0,0 0 0,-4 19 0,3 1 0,-2 17 0,-1-3 0,3-5 0,-3 3 0,4-8 0,0 4 0,0-5 0,3-4 0,5 0 0,4-5 0,4 1 0,0 0 0,0-3 0,-3-2 0,2-3 0,-3 0 0,0 0 0,-1-7 0,1-2 0,-3-7 0,3-4 0,-4 2 0,0-7 0,1 3 0,0-5 0,-1 5 0,0 2 0,-3 3 0,2 5 0,-3 1 0,3 7 0,0 1 0,0 3 0,0 3 0,1 9 0,0 6 0,0 9 0,1-1 0,0 1 0,0-1 0,0 0 0,-1-4 0,-3-1 0,2-9 0,-7-1 0,7-4 0,-6 1 0,2-1 0,-3-9 0,4-8 0,0-6 0,5-15 0,0 8 0,0-9 0,0 5 0,4 1 0,-4 4 0,7 1 0,-3 5 0,-1-1 0,3 5 0,-6 4 0,6 0 0,-7 8 0,3-4 0,-3 4 0,-1 0 0,0 0 0,1 0 0,-1 7 0,-3 7 0,0 8 0,-4 4 0,4 0 0,-3-4 0,3 4 0,-4-13 0,0 3 0,0-9 0,0 0 0,0 0 0,3-3 0,1-6 0,4-12 0,0-7 0,1-11 0,0 4 0,0-3 0,-1 9 0,1-4 0,3 13 0,-3-7 0,6 11 0,-6 1 0,2 4 0,0 4 0,-3 0 0,3 0 0,1 0 0,-4 0 0,3 0 0,-4 3 0,1 10 0,0 4 0,1 15 0,0-4 0,0 4 0,0-11 0,0 5 0,-5-13 0,4 7 0,-7-12 0,2 3 0,-3-7 0,0-1 0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55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225 152 24575,'4'-6'0,"-1"1"0,-3-9 0,0 2 0,0-4 0,0-5 0,0 4 0,-7-4 0,-2 5 0,-3 4 0,-4 4 0,4 4 0,-4 4 0,-5 0 0,-1 0 0,5 0 0,-3 7 0,6 12 0,-3 4 0,2 20 0,6-13 0,-4 13 0,10-4 0,-5-5 0,8 4 0,0-11 0,0-1 0,0 1 0,7-9 0,2 2 0,7-11 0,0-1 0,0-5 0,0-3 0,0 0 0,5-4 0,-2-20 0,3 3 0,-2-23 0,-2 11 0,1-17 0,-5 18 0,-1-6 0,-5 22 0,-3 4 0,-2 7 0,-7 14 0,3 14 0,-7 10 0,7 5 0,-3 0 0,4-5 0,0-1 0,0-10 0,0-2 0,3-7 0,5-2 0,4-7 0,9 0 0,1-8 0,5-10 0,-3-10 0,4-6 0,-8-8 0,3 9 0,-5-3 0,0 6 0,-5 4 0,-1 5 0,-4 6 0,-1 3 0,0 4 0,0 1 0,0 3 0,0 0 0,-3 3 0,3 10 0,-2 5 0,4 13 0,-4 2 0,4 6 0,-8-1 0,3-5 0,-4-6 0,0-6 0,0-5 0,0-4 0,0-1 0,0-10 0,0-16 0,0-15 0,0-10 0,0-5 0,0 0 0,0 5 0,0-4 0,0 11 0,0 1 0,3 10 0,5 1 0,5 5 0,3 4 0,0 4 0,5 4 0,-4 4 0,8 0 0,-7 0 0,2 0 0,-4 0 0,0 0 0,-7 0 0,-2 0 0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19:56.7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251 371 24575,'-2'0'0,"-8"0"0,-6 0 0,-10 0 0,4 0 0,-11 14 0,10-3 0,-6 22 0,15-5 0,-10 16 0,12-4 0,-7 5 0,14-1 0,0-9 0,2-2 0,2-7 0,-3-9 0,4 4 0,0-9 0,-3-1 0,9-4 0,0-3 0,20 0 0,-2-4 0,7 0 0,-4-4 0,5-6 0,-4-9 0,1-9 0,-1-2 0,-9-2 0,0-1 0,-1-1 0,-8-4 0,4 0 0,-4-1 0,-5 1 0,-1-21 0,-4 3 0,0-6 0,0-1 0,0 21 0,0-9 0,0 13 0,-7 9 0,2 3 0,-7 14 0,8 0 0,-3 8 0,3 1 0,0 6 0,1 15 0,3 12 0,0 23 0,0 1 0,0 18 0,0-22 0,5 21 0,1-16 0,10 5 0,0-1 0,0-19 0,-2 3 0,-2-20 0,-2 4 0,1-15 0,-3-1 0,-1-4 0,0 0 0,1-3 0,-1 0 0,0-4 0,0 0 0,1 0 0,-1 0 0,0 0 0,0 0 0,0 0 0,0 0 0,-3 0 0,-1 0 0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22:21.8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232 127 24575,'0'-11'0,"0"-3"0,0 2 0,0-4 0,0-5 0,0 8 0,-3-3 0,2 5 0,-10 6 0,6-3 0,-15 8 0,11 0 0,-16 0 0,12 0 0,-8 0 0,-1 13 0,4 2 0,-5 18 0,13 6 0,-3 6 0,7 7 0,-5 6 0,1-5 0,4 12 0,1-11 0,5 4 0,0-6 0,0-6 0,0-2 0,0-10 0,0 3 0,0-14 0,7 3 0,2-14 0,12 0 0,1-3 0,0-4 0,3-1 0,-8-4 0,8 0 0,-11 0 0,5 0 0,-7 0 0,1 0 0,-2 0 0,-4-4 0,0 0 0,1-7 0,-1 3 0,5-8 0,-7 11 0,2-2 0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22:23.4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194 604 24575,'0'-15'0,"0"0"0,-4-1 0,0 4 0,-4-4 0,3-1 0,-1 4 0,1 0 0,-6 7 0,3 5 0,-7-3 0,6 4 0,-6 0 0,7 0 0,-8 0 0,5 0 0,-1 0 0,-3 12 0,5 2 0,1 18 0,5-4 0,-4 9 0,6-4 0,-7 0 0,9-1 0,0-5 0,0-1 0,0-8 0,0 1 0,0-10 0,0 2 0,0-4 0,3-3 0,5-1 0,4-3 0,0 0 0,3-7 0,-7 2 0,8-10 0,-8 7 0,3-8 0,-3 4 0,0-4 0,4-5 0,-3 4 0,4-4 0,-5 5 0,0 0 0,-4 4 0,3 1 0,-6 3 0,5 1 0,-2 3 0,3 0 0,-3 7 0,2 5 0,-1 4 0,-1 4 0,4 5 0,-3 1 0,3 0 0,1 3 0,-1-8 0,0 0 0,0-2 0,3-6 0,-2 2 0,6-6 0,-7-2 0,7-3 0,-3 0 0,4 0 0,-3-8 0,3-5 0,-2-14 0,0-7 0,4-4 0,-7-7 0,4-15 0,-5 11 0,1-16 0,-5 19 0,-2-13 0,-4 6 0,0 0 0,0 2 0,0 16 0,0-8 0,0 15 0,0 1 0,0 2 0,0 11 0,0-1 0,0 7 0,-3 1 0,-1 3 0,-3 1 0,0 3 0,0 0 0,0 7 0,-2 12 0,0 9 0,-1 11 0,5-1 0,-4 6 0,8 2 0,-4 0 0,5 5 0,0-11 0,0 10 0,0-16 0,0 4 0,4-12 0,5 1 0,4-6 0,8-3 0,-3-6 0,7-4 0,-8 0 0,4 1 0,-5-5 0,0 0 0,0-4 0,-4 0 0,3 0 0,-7 0 0,4 0 0,-5 0 0,-3 0 0,-1 0 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22:25.4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113 487 24575,'0'-6'0,"0"-1"0,-3 3 0,-5 0 0,0 4 0,-3 0 0,3 0 0,-2 0 0,-2 0 0,3 8 0,-2 5 0,6 14 0,-4 1 0,-1 9 0,5-4 0,1 6 0,4-6 0,0-1 0,0-11 0,0 0 0,0-5 0,0-4 0,7 0 0,2-5 0,7-2 0,5-1 0,1-4 0,0 0 0,3 0 0,-3 0 0,4 0 0,-4-8 0,3-1 0,-2-13 0,-1-1 0,1-5 0,-6 6 0,0-3 0,-4 7 0,0-7 0,-2 8 0,-1-4 0,1 9 0,-3 0 0,-4 5 0,-1 0 0,0 3 0,-2 6 0,2 7 0,-3 10 0,0 3 0,0 0 0,0 3 0,0-3 0,0 0 0,0 3 0,3-12 0,-2 3 0,5-8 0,-2-1 0,3 0 0,1-3 0,-1-1 0,0-3 0,0 0 0,5 0 0,0 0 0,0-7 0,4-6 0,-2-9 0,3-5 0,-3-5 0,4-1 0,-8 0 0,4-4 0,-9 3 0,-1-4 0,-4-1 0,0 1 0,0-1 0,0-12 0,0 10 0,0-17 0,0 12 0,0 0 0,0 2 0,-4 11 0,3 6 0,-7 6 0,8 9 0,-7 4 0,6 11 0,-6 10 0,6 13 0,-3 13 0,4 7 0,0 6 0,0 0 0,0 0 0,0 0 0,5 0 0,0-6 0,9-2 0,1-11 0,3-2 0,-1-4 0,6 0 0,-5-5 0,9 1 0,-10-10 0,4 2 0,-5-6 0,0 3 0,-4-4 0,3-4 0,-3-1 0,0-3 0,3 0 0,-6 0 0,6 0 0,-3 0 0,4 0 0,0 0 0,-4 0 0,3-3 0,-6-1 0,6-8 0,-7 0 0,4-4 0,-4-1 0,0 1 0,0-4 0,0 2 0,1-3 0,-5-2 0,0 9 0,-4-4 0,0 10 0,-7 4 0,-2 1 0,-6 3 0,-6 0 0,4 0 0,-5 12 0,6 2 0,1 18 0,-1-5 0,10 10 0,-7-4 0,12 1 0,-3 3 0,4-10 0,0 5 0,0-10 0,0 3 0,4-7 0,4 2 0,4-7 0,9 3 0,-4-7 0,8 3 0,-3-3 0,5-4 0,-1-1 0,0-4 0,1 0 0,-1 0 0,1 0 0,-5-4 0,3-5 0,-8-4 0,4 0 0,-5 1 0,-4 5 0,3-1 0,-7 0 0,4 4 0,-5 0 0,-3 4 0,-1 0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22:26.11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24575,'19'0'0,"-3"0"0,9 0 0,2 0 0,1 0 0,-1 0 0,-6 0 0,-5 0 0,-4 0 0,3 0 0,-10 0 0,2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08.9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85 411 24575,'-5'1'0,"1"-7"0,4-14 0,0-1 0,0-16 0,0 14 0,0-15 0,-5 12 0,4 4 0,0-2 0,7 9 0,3 0 0,-4 1 0,3 6 0,-3-1 0,4 4 0,0-3 0,-4 3 0,2 0 0,-2-3 0,4 7 0,0-7 0,0 7 0,-1-7 0,1 7 0,0-2 0,0 3 0,-1 0 0,1 0 0,0 0 0,-4-4 0,3 3 0,-3-3 0,4 4 0,-1 0 0,1 0 0,-1-4 0,1 3 0,0-7 0,0 7 0,4-8 0,-3 8 0,9-3 0,-4-1 0,-1 4 0,0-3 0,-5 4 0,0 0 0,-1 0 0,1 0 0,0 0 0,0 0 0,-1 0 0,1 0 0,0 0 0,-1 0 0,1 0 0,-1 0 0,-3-4 0,-1 0 0,-4-5 0,-8 5 0,2-4 0,-11 7 0,2-3 0,-5 4 0,1 0 0,-1 0 0,-5 0 0,4 0 0,-10 0 0,4 0 0,0 0 0,-3 10 0,3 2 0,0 8 0,-4 1 0,15-1 0,-9 0 0,14 0 0,-7-1 0,7-4 0,-3 4 0,5-9 0,-1 8 0,1-8 0,4 4 0,-3-6 0,7 1 0,-7-4 0,7 3 0,-3-7 0,4 2 0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02:22:26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8:26.5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7 24575,'-4'-4'0,"2"2"0,2 7 0,0 0 0,0 1 0,2-3 0,1-1 0,2-2 0,1 0 0,-3 0 0,-1 0 0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8:47.8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538 2649 24575,'-2'3'0,"-4"-1"0,-7-2 0,-3 0 0,-1 0 0,-3 0 0,4 0 0,-1 0 0,-2 0 0,5 0 0,-5 0 0,6 0 0,-3 0 0,4 0 0,-4 0 0,3 0 0,-7 0 0,4-3 0,-5-4 0,-3-1 0,6-4 0,-10-3 0,13 1 0,-11-12 0,12 8 0,-8-16 0,2 7 0,4-8 0,-2 9 0,7-2 0,0 7 0,2 0 0,2 5 0,1 4 0,2-4 0,2 3 0,2-7 0,0 4 0,0-5 0,0 1 0,0-4 0,0 2 0,0-2 0,0 4 0,0 3 0,0-2 0,0 6 0,2 0 0,-1 1 0,1 3 0,1-1 0,0-5 0,3 2 0,4-8 0,10-9 0,-4 7 0,20-18 0,-15 17 0,15-12 0,-13 13 0,8-4 0,-8 4 0,2 4 0,-3-2 0,3 6 0,-3 1 0,2 0 0,-4 7 0,0-6 0,5 5 0,-4-5 0,7 5 0,-7-2 0,7 3 0,-3-3 0,9 1 0,-4-1 0,9 2 0,-9 0 0,4 1 0,-5-1 0,-3 4 0,-2-2 0,-4 5 0,0-2 0,-3 0 0,2 3 0,-6-6 0,3 5 0,-4-4 0,4 4 0,-3-4 0,3 1 0,-7 1 0,3-3 0,-3 0 0,0-1 0,4-8 0,5 0 0,7-7 0,2-1 0,3-1 0,-7 2 0,3 3 0,-5 2 0,-5 4 0,4-4 0,-6 0 0,6-1 0,-6-2 0,7-2 0,-2 0 0,0-4 0,-2 5 0,-4 5 0,0-4 0,-1 7 0,-2-3 0,-1 4 0,-3 2 0,0-1 0,0 2 0,0-4 0,0 1 0,0 0 0,0-4 0,3 2 0,-1-5 0,1 6 0,-3-7 0,3 7 0,-2-3 0,2 4 0,-3 0 0,0-1 0,1 1 0,-1 0 0,0-1 0,0 1 0,0 0 0,0 2 0,0-1 0,0 1 0,0-2 0,0 0 0,0-1 0,0 1 0,3 0 0,1-1 0,2 1 0,4-5 0,1 3 0,1-6 0,2 6 0,1-3 0,1-1 0,6 3 0,-5-7 0,10 3 0,-4-4 0,6-1 0,-3 0 0,0 0 0,-2 4 0,2-2 0,-7 6 0,5-2 0,-9 4 0,3 3 0,-7-1 0,2 4 0,-3-4 0,1 5 0,-1 0 0,-4 2 0,-2 4 0,-2-4 0,-2 4 0,8-1 0,9-6 0,10-4 0,12-9 0,1-4 0,16-6 0,11-3 0,-11 5 0,18-4 0,-25 10 0,15-1 0,-6 6 0,0 5 0,-7 8 0,0 0 0,-6 5 0,-5 0 0,-1 0 0,-5 0 0,-5 0 0,3 0 0,-7 4 0,3 0 0,-9 6 0,3-2 0,-6 2 0,2-3 0,-8-4 0,4 3 0,-4-5 0,1 5 0,-1-6 0,-4 6 0,0-3 0,0 1 0,1 1 0,-1-2 0,-3 1 0,0 1 0,-4-4 0,7 1 0,2-2 0,10 0 0,1 0 0,5 0 0,4 0 0,6 4 0,1 0 0,9 5 0,-10-1 0,5 0 0,-6 3 0,-3-2 0,-1 9 0,-6-6 0,-3 7 0,0-2 0,-5 2 0,1 3 0,1 4 0,-5-4 0,4 4 0,-7-1 0,2-3 0,1 3 0,-4-5 0,4 5 0,0-3 0,-3 3 0,2 0 0,-3 0 0,1 5 0,0-1 0,-1 0 0,-2 5 0,2-3 0,-3 3 0,5 0 0,-5-4 0,0 4 0,0-5 0,-3 1 0,3 3 0,-4-2 0,1 3 0,-1-5 0,-3 4 0,-1-3 0,-3 4 0,0 10 0,-9-14 0,-4 15 0,-10-18 0,-1 8 0,1-7 0,-1 7 0,2-13 0,3 4 0,2-5 0,0-4 0,3 6 0,-2-8 0,-2 9 0,4-3 0,-8 2 0,4 2 0,-5-3 0,6-4 0,-4 3 0,7-8 0,-6 4 0,7-5 0,-3-2 0,6 2 0,-5-2 0,4 6 0,-13 3 0,5-2 0,-16 11 0,11-9 0,-15 9 0,7-5 0,-4 1 0,-2-1 0,6-3 0,-6-1 0,12-5 0,-7 1 0,8-4 0,-4 2 0,-1-4 0,-4 1 0,-6 2 0,8-3 0,-28 3 0,29-5 0,-29 2 0,19-1 0,-10 1 0,0-1 0,-1 1 0,1-5 0,5 0 0,-4-4 0,9 0 0,-9 0 0,9 0 0,-8 0 0,2 0 0,1 0 0,-4 0 0,4 0 0,0 0 0,2 0 0,4 0 0,5 0 0,1 0 0,9 0 0,0 0 0,5 0 0,6 0 0,2 0 0,7 0 0,-16 0 0,-3 11 0,-16 2 0,1 7 0,0-1 0,-1-3 0,1 0 0,-1-4 0,-11 8 0,-7-5 0,8 3 0,-15-1 0,22-8 0,-13 3 0,10 0 0,6-3 0,6 2 0,4-4 0,1 1 0,4-1 0,1 0 0,4-1 0,-1 1 0,1 0 0,0-1 0,3 1 0,1-1 0,0 1 0,3-1 0,-2 0 0,-1 0 0,2-2 0,-1 2 0,2-6 0,4 5 0,-2-4 0,1 2 0,-2-3 0,0 2 0,-1-1 0,1 4 0,3-4 0,-3 4 0,3-1 0,-3 2 0,-1 0 0,1 0 0,0-2 0,-1 1 0,1-4 0,0 4 0,0-2 0,-1 3 0,1 1 0,3-2 0,-3 1 0,3 0 0,-1 0 0,2 0 0,2 0 0,-2-1 0,1 1 0,-1 0 0,2-1 0,-2-2 0,1 2 0,-1-2 0,-1 0 0,3 2 0,-3-2 0,3 0 0,-2 2 0,1-1 0,-1-1 0,2 2 0,1-5 0,-1 5 0,-3-4 0,3 1 0,-3 1 0,4-3 0,-4 3 0,3-3 0,-3 2 0,1-1 0,1 1 0,-1 1 0,2-2 0,-2 1 0,1 0 0,-1-1 0,2 2 0,-3-3 0,3 2 0,-6-1 0,6 1 0,-2-2 0,-1 3 0,3-2 0,-6 1 0,6-2 0,-3 0 0,0 0 0,0 3 0,0-2 0,-3 4 0,6-4 0,-6 4 0,3-1 0,0-1 0,-3 2 0,6-1 0,-6-1 0,6 2 0,-3-2 0,4 0 0,-4 2 0,3-4 0,-3 4 0,3-4 0,1 1 0,-1-2 0,1 0 0,-1 0 0,1 0 0,0 0 0,-1 0 0,1 2 0,0-1 0,-1 1 0,1-2 0,0 0 0,2 0 0,1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09.9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24575,'0'23'0,"4"-8"0,14 28 0,-6-23 0,30 40 0,-27-35 0,27 29 0,-23-19 0,17 16 0,-11-4 0,11 3 0,-16-9 0,8 6 0,-11-14 0,-4 0 0,-4-2 0,0-14 0,-2 7 0,2-14 0,-4 4 0,-5-6 0,0 1 0,0-1 0,0 1 0,0 0 0,0 0 0,0 0 0,0-1 0,0-3 0,0-1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10.5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316 0 24575,'-19'10'0,"6"13"0,-19 14 0,5 12 0,-26 18 0,23-26 0,-20 28 0,31-33 0,-5 17 0,3-13 0,9-7 0,1-8 0,7-10 0,4-1 0,0-6 0,0 1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4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211 30 24575,'-13'0'0,"-2"4"0,0 6 0,-11 12 0,9-1 0,-11 17 0,7-3 0,-2 4 0,2-6 0,4-2 0,7-10 0,5 9 0,5-9 0,0 0 0,0-3 0,0-3 0,0 0 0,8-6 0,3-1 0,8-7 0,0 8 0,1-8 0,-1 8 0,-4-8 0,3 3 0,-3-4 0,0 0 0,3 0 0,-3 0 0,10 0 0,-4-4 0,11-13 0,-10-6 0,10-5 0,-9-3 0,-2 3 0,-2 1 0,-7-3 0,3 3 0,-9 0 0,-2-3 0,-4 9 0,0-5 0,0 7 0,0 4 0,0-3 0,-8 7 0,-3-3 0,-9 4 0,0 0 0,1 0 0,-1 0 0,0 5 0,1 0 0,4 5 0,-4 0 0,9 0 0,1 0 0,5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11.1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29 24575,'13'0'0,"1"0"0,6 0 0,-1 0 0,-4 0 0,-2 0 0,-4 0 0,-4-13 0,-1 10 0,-4-10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12.6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273 116 24575,'4'-4'0,"0"-11"0,-4 4 0,0-13 0,0 14 0,0-4 0,0 0 0,0 4 0,-11 1 0,-1 5 0,-5 4 0,-14 0 0,18 0 0,-17 8 0,8 10 0,0 3 0,-1 18 0,4-11 0,2 5 0,6 4 0,-2-14 0,11 14 0,-2-16 0,4 4 0,0-10 0,0-2 0,9-3 0,7-5 0,11-1 0,-1-4 0,5 0 0,-5 0 0,1 0 0,5-16 0,-11 4 0,5-15 0,-10 7 0,-2 1 0,-5-1 0,1 0 0,0 5 0,-1-3 0,-4 8 0,0-4 0,-5 5 0,0 8 0,0 7 0,0 14 0,0 13 0,0 1 0,0 18 0,0-2 0,0 13 0,5 0 0,2 0 0,6 0 0,-1 1 0,-5-1 0,-1-7 0,-6-2 0,0-8 0,0-5 0,0-3 0,-9-11 0,-3 4 0,-13-14 0,-3 3 0,-10-9 0,4 0 0,-12-5 0,13-1 0,-13-5 0,18-5 0,-9-5 0,16-6 0,0-4 0,7 0 0,8 0 0,2-5 0,4 4 0,0-10 0,0 10 0,9-9 0,9 2 0,18-7 0,5 5 0,9-6 0,-10 12 0,0-5 0,-8 8 0,-5 4 0,-7 3 0,-6 4 0,-5 5 0,-1-3 0,-3 3 0,-1 0 0,-4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14.6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273 507 24575,'0'-14'0,"0"5"0,0-10 0,-4 9 0,-5-9 0,2 5 0,-10 3 0,11-2 0,-8 8 0,0 0 0,4 1 0,-8 4 0,3 0 0,-5 0 0,0 0 0,1 0 0,-1 4 0,5 6 0,-4 1 0,8 7 0,-3-2 0,4 3 0,4 1 0,2-1 0,4-4 0,0-1 0,0-5 0,0-1 0,0 1 0,0 0 0,8-4 0,3-1 0,7-4 0,7 0 0,-8 0 0,6 0 0,-12 0 0,2-4 0,-4-1 0,0 0 0,0-8 0,0 7 0,0-8 0,0 5 0,0-4 0,-4 2 0,3-2 0,-7 4 0,7 0 0,-3 5 0,-1 3 0,4 6 0,-3 9 0,4 0 0,1 1 0,-1 4 0,0-9 0,5 4 0,1-5 0,5 1 0,5-5 0,-4 0 0,4-5 0,0 0 0,-4 0 0,4 0 0,-5-9 0,-5-8 0,6-16 0,-4-7 0,1-7 0,4 6 0,-10-4 0,4 5 0,-9 0 0,3-6 0,-9 12 0,5 1 0,-6 2 0,0 10 0,0-4 0,0 10 0,0-3 0,0 8 0,-4-4 0,-1 9 0,0-3 0,-3 7 0,3-3 0,-4 4 0,1 7 0,3 10 0,1 15 0,4 8 0,0 0 0,0 5 0,0-4 0,0 5 0,0-5 0,0-3 0,0-6 0,5 1 0,1-7 0,3-6 0,5-6 0,-4-5 0,9 1 0,-9-1 0,8-4 0,-8-1 0,9-4 0,-4 0 0,4-4 0,-4-6 0,4-5 0,-3-11 0,4 5 0,-4-4 0,2 5 0,-7 0 0,3 1 0,-4-1 0,-5 1 0,0 4 0,-5 1 0,0 5 0,0 0 0,0 0 0,-9 4 0,3 2 0,-13 3 0,9 0 0,-3 0 0,4 0 0,0 3 0,0 2 0,0 4 0,4 0 0,1 4 0,4-3 0,0 9 0,0-9 0,0 8 0,0-3 0,0 4 0,14-3 0,-2-2 0,19 2 0,-4-5 0,11 5 0,-4-5 0,-1-5 0,-2-1 0,-10-5 0,4 0 0,-6 0 0,1 0 0,-6 0 0,0 0 0,-5 0 0,0 0 0,-1 0 0,-3 0 0,-1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15.2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33 24575,'-1'-5'0,"18"1"0,13 4 0,17 0 0,0 0 0,24 0 0,-25 0 0,24-5 0,-30 4 0,7-10 0,-12 10 0,8-4 0,-25 5 0,8 0 0,-17 0 0,0 0 0,-1 0 0,1 0 0,-4 0 0,-2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21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341 0 24575,'-17'0'0,"0"0"0,3 0 0,0 0 0,5 0 0,-5 0 0,4 0 0,-9 0 0,9 4 0,-8 6 0,8 0 0,-4 4 0,4-1 0,1-3 0,0 4 0,4-5 0,-3-1 0,7 1 0,-7 0 0,7 0 0,-3 0 0,4 0 0,0-1 0,0 1 0,-4 0 0,3 4 0,-3-3 0,4 4 0,0 0 0,0-4 0,0 3 0,0-4 0,0 5 0,0-4 0,0 3 0,0-4 0,0 0 0,0 0 0,0 0 0,0 0 0,0-1 0,0 1 0,0 0 0,0 0 0,0 0 0,4-1 0,1 1 0,4 0 0,-4 0 0,7 0 0,-7 0 0,8-1 0,-4-3 0,0 3 0,5-3 0,-4 4 0,3-3 0,1 2 0,-4-7 0,8 8 0,-3-8 0,5 3 0,-1 1 0,6-4 0,-4 7 0,4-6 0,1 2 0,-5-4 0,4 4 0,-6-3 0,6 4 0,-4-5 0,5 0 0,-1 0 0,-4 0 0,9 0 0,-9 0 0,10 0 0,-4 0 0,13 0 0,-5 0 0,6-5 0,-15-1 0,-1-8 0,-5 3 0,-1-8 0,1 8 0,-1-8 0,1 8 0,-5-7 0,-1 2 0,-4 1 0,-1-3 0,0 8 0,1-9 0,-1 9 0,-4-8 0,-1 3 0,-4-5 0,0 0 0,0 0 0,0 1 0,0-1 0,0-5 0,0 4 0,0 0 0,-8 3 0,1 8 0,-6-4 0,4 5 0,0 4 0,0 1 0,0 0 0,-4 3 0,3-7 0,-3 7 0,5-3 0,-1 0 0,0 3 0,1-2 0,7 3 0,11 0 0,0 0 0,13 4 0,-13 6 0,4 0 0,-5 4 0,0-5 0,0-1 0,0 1 0,-1 0 0,1 0 0,-4 0 0,3 0 0,-7-1 0,3 1 0,-4 0 0,4 0 0,-3 5 0,3-5 0,-4 5 0,0-5 0,0 0 0,0 4 0,0-3 0,0 9 0,0-9 0,0 3 0,0 1 0,-4-4 0,-1 4 0,-4-6 0,-1 6 0,1-4 0,0 3 0,0-4 0,-5 1 0,4-1 0,-8 0 0,7 0 0,-2 0 0,4 0 0,0-4 0,0 3 0,0-3 0,0 0 0,1 2 0,-6-6 0,4 7 0,-4-7 0,0 7 0,4-3 0,-8 1 0,8-2 0,-9 0 0,4-3 0,0 7 0,-3-7 0,8 3 0,-9 1 0,9-4 0,-8 3 0,7 0 0,-2-3 0,-1 3 0,4-4 0,-4 4 0,5-3 0,0 3 0,-5-4 0,4 0 0,-4 0 0,6 0 0,-6 0 0,4 0 0,-9 4 0,9-3 0,-9 3 0,5-4 0,-1 4 0,-4-3 0,9 3 0,-4-4 0,1 0 0,2 0 0,-2 0 0,4 0 0,0 0 0,0 0 0,0 0 0,0 0 0,0 0 0,0 0 0,0 0 0,-5 0 0,4 0 0,-3 0 0,4 0 0,-5 0 0,4 0 0,-3 0 0,4 0 0,0 0 0,0 0 0,0 0 0,0 0 0,0 0 0,1 0 0,-1-4 0,0 3 0,4-6 0,-3 6 0,7-7 0,-7 3 0,7-4 0,-7 0 0,7 0 0,-7 0 0,7 0 0,-7-5 0,7 4 0,-3-4 0,-1 1 0,4 3 0,-3-4 0,4 0 0,0-1 0,0-4 0,0-7 0,0 5 0,0-4 0,4 5 0,1 5 0,5-3 0,-1 8 0,0-4 0,0 5 0,-1 0 0,1 0 0,0 5 0,-4-4 0,2 7 0,-2-3 0,3 4 0,1 0 0,-1-4 0,1 3 0,0-3 0,-1 0 0,1 3 0,0-3 0,0 0 0,0 3 0,-1-3 0,1 0 0,0 3 0,-4-7 0,-5 7 0,-10-3 0,-5 4 0,-4 0 0,-1 5 0,0 0 0,5 5 0,-3-1 0,7 5 0,-7-3 0,7 7 0,-8-3 0,8 5 0,-7 0 0,7-6 0,-3 5 0,0-5 0,7 1 0,-5-1 0,6-1 0,1-3 0,1 4 0,4-5 0,0 4 0,0-2 0,0 2 0,0-4 0,0 0 0,0 0 0,0-1 0,0 1 0,0 5 0,0-4 0,0 3 0,4-4 0,1 0 0,4 4 0,5-2 0,-4 3 0,8-5 0,-3 5 0,5-3 0,-6 2 0,5-3 0,-5-1 0,6 1 0,0-5 0,-1 0 0,1-1 0,-1-3 0,5 4 0,-4-5 0,4 0 0,-5 0 0,1 0 0,-1 0 0,6 0 0,-4 0 0,10 0 0,-10 0 0,10 0 0,-4 0 0,5 0 0,-6 0 0,5 0 0,-10 0 0,4 0 0,-10 0 0,3-5 0,-3 4 0,0-7 0,3 2 0,-3-3 0,5 3 0,-6-2 0,5 3 0,-9-4 0,4 3 0,-6-2 0,1 7 0,0-7 0,0 7 0,3-7 0,-2 3 0,3-4 0,-4 4 0,0-3 0,0 7 0,-1-6 0,1 6 0,-4-7 0,3 7 0,-3-7 0,4 7 0,-1-7 0,-3 3 0,3 0 0,-3-3 0,3 3 0,1 0 0,-5-3 0,0 3 0,0 0 0,-3-3 0,7-1 0,-3-6 0,1 1 0,1 1 0,-6 4 0,3 0 0,0 0 0,-3 0 0,3 0 0,-4-5 0,0 4 0,0-4 0,0 5 0,0-5 0,0 4 0,0-4 0,0 6 0,0-6 0,0 4 0,-4-4 0,3 5 0,-7-5 0,3 4 0,-5-3 0,5 4 0,-2 0 0,6 0 0,-7 0 0,7 0 0,-7 4 0,7-3 0,-3 3 0,0-4 0,3 0 0,-7 5 0,8-4 0,-11 8 0,5-4 0,-6 4 0,4 0 0,-1 0 0,5 0 0,0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22.6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42 67 24575,'5'-4'0,"7"-6"0,-6 0 0,8 0 0,-9 2 0,3 7 0,-3-12 0,4 11 0,-8-7 0,-2 9 0,-7 0 0,-1 0 0,0 0 0,0 0 0,0 0 0,0 4 0,0 1 0,1 3 0,-1 1 0,4-1 0,-3-3 0,7 2 0,-7-6 0,7 7 0,-2-7 0,3 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25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178 555 24575,'0'-8'0,"0"-11"0,0-3 0,0-10 0,0-7 0,0 5 0,0-5 0,0 7 0,0 5 0,0 2 0,0 5 0,0 1 0,0 4 0,-4 1 0,-1 5 0,-4 4 0,-5-3 0,4 7 0,-8-3 0,7 4 0,-7 0 0,8 0 0,-9 0 0,9 0 0,-4 0 0,5 0 0,0 0 0,1 0 0,3-4 0,1-1 0,4-3 0,0 11 0,0-1 0,0 10 0,0 2 0,0 0 0,0 1 0,0-1 0,0-5 0,0-1 0,0 1 0,0 0 0,0-8 0,0-6 0,0-9 0,0-5 0,0-1 0,0 0 0,0 1 0,0-1 0,0 0 0,0 5 0,0-3 0,0 8 0,0-4 0,0 5 0,0 0 0,0 0 0,3 1 0,2 3 0,4 2 0,0-1 0,4-2 0,2 1 0,0 1 0,3-1 0,-3 4 0,4-3 0,1 0 0,-1 2 0,-4-2 0,4 4 0,-9 0 0,8 0 0,-8 0 0,4 0 0,-6 0 0,1 0 0,-1 0 0,-3 0 0,-1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26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1 24575,'-13'0'0,"1"3"0,-1 3 0,-2 3 0,0 1 0,1-1 0,5 0 0,0-4 0,4 2 0,-2-6 0,6 3 0,-3-4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3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66 24575,'-1'-5'0,"18"1"0,13 4 0,16 0 0,1 0 0,-1-5 0,8-2 0,-12-4 0,4 4 0,-14-7 0,-5 11 0,-2-6 0,-10 9 0,-2 0 0,-4 0 0,0 0 0,0 0 0,-5 3 0,0 7 0,-8 10 0,-7 6 0,-6 6 0,-5 7 0,-7 3 0,4-1 0,-5 6 0,9-14 0,-3 12 0,3-11 0,4-1 0,1-2 0,6-10 0,0-1 0,0-2 0,5-8 0,1 4 0,4-5 0,0 0 0,0-1 0,4-3 0,5-1 0,11-4 0,7 0 0,5 0 0,0 0 0,7 0 0,-5-5 0,4 4 0,-6-9 0,0 4 0,-5 0 0,-2-3 0,-6 8 0,-4-8 0,-1 8 0,-1-3 0,-3 4 0,4 0 0,-9-4 0,3 3 0,-7-3 0,3 4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3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35 24575,'23'0'0,"2"0"0,7 0 0,7 0 0,1-6 0,7 0 0,-7-5 0,-1 4 0,-7 2 0,-6 5 0,-1 0 0,-10 0 0,-1 0 0,-6 0 0,6 0 0,-8 0 0,3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4.7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24575,'5'8'0,"12"4"0,3 15 0,36 12 0,-8-1 0,18 15 0,-8-7 0,3 7 0,-8-7 0,4 5 0,-21-15 0,13 7 0,-19-14 0,9-1 0,-22-8 0,6-4 0,-12-3 0,-2-4 0,-5 0 0,-4 4 0,-14 2 0,-4 6 0,-21 1 0,-3 7 0,-5-4 0,-3 11 0,1-5 0,6 5 0,2-5 0,13-5 0,-4 2 0,10-7 0,-4 5 0,10-1 0,-2-4 0,6 4 0,-2-5 0,5-5 0,-1-2 0,5-4 0,-3 0 0,3-4 0,0-1 0,2-4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4.0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24575,'11'0'0,"-1"0"0,7 0 0,-3 0 0,1 0 0,-1 0 0,-5 0 0,4 0 0,-3 0 0,4 0 0,-1 0 0,-7 0 0,2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5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255 9 24575,'5'-4'0,"-5"4"0,-10-4 0,-4 4 0,-1 0 0,-9 0 0,12 0 0,-18 0 0,8 0 0,-4 9 0,0-3 0,7 12 0,3 3 0,2 0 0,4 4 0,0-5 0,4-1 0,2 1 0,4-5 0,0 3 0,0-8 0,0 3 0,0-4 0,9-4 0,1-1 0,16-4 0,-5 0 0,9 0 0,-3-9 0,-1-3 0,5-4 0,-10-3 0,0 3 0,-3 1 0,-7-4 0,3 9 0,-5 0 0,0 2 0,-4 4 0,-5-1 0,-5 1 0,-4 4 0,0 0 0,1 0 0,3 4 0,1 11 0,4 13 0,0 12 0,0 0 0,0 5 0,0-4 0,0-1 0,0-1 0,0-13 0,0-1 0,0-5 0,0-5 0,0-2 0,0-4 0,0 0 0,0 0 0,0 0 0,-4 0 0,-11-5 0,-7 5 0,-5-3 0,-4 0 0,10-2 0,-4-4 0,5 0 0,0 0 0,5 0 0,2 0 0,4 0 0,0 0 0,4-9 0,-3 3 0,7-13 0,-3 5 0,4-6 0,0-6 0,0 5 0,15-11 0,5 4 0,15-7 0,0 0 0,5 5 0,-5 2 0,4 5 0,-7 2 0,-5 5 0,3 0 0,-13 6 0,7 5 0,-10 1 0,1 0 0,-1 3 0,-9-3 0,-1 4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8.1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262 509 24575,'0'-9'0,"0"1"0,0-6 0,0-1 0,0-4 0,0 4 0,0-4 0,0 4 0,0 1 0,0 0 0,0 5 0,-4 4 0,-5 1 0,-1 4 0,-7 0 0,6 0 0,-7 0 0,3 0 0,-10 0 0,4 9 0,-4 2 0,5 8 0,1 1 0,3-1 0,-2 1 0,7-5 0,1 3 0,2-8 0,7 8 0,-3-8 0,4 9 0,0-4 0,0-1 0,0 5 0,0-9 0,0 3 0,0-4 0,0 0 0,4 0 0,1 0 0,4-4 0,0-1 0,0-4 0,0 0 0,-1 0 0,1 0 0,0 0 0,0 0 0,4 0 0,2-9 0,0-2 0,4-9 0,-8 0 0,7 1 0,-7 4 0,3-4 0,-6 9 0,6-8 0,-9 9 0,3-4 0,-8 12 0,0 2 0,4 7 0,1 1 0,4 0 0,0 0 0,0-1 0,4 2 0,2-5 0,4-1 0,-4-4 0,4 0 0,-9 0 0,8 0 0,-8 0 0,3 0 0,1 0 0,-4 0 0,4-9 0,-5 3 0,1-12 0,-1 7 0,0-7 0,1 3 0,-1-5 0,1-5 0,-4 4 0,-1-9 0,-5-3 0,0-1 0,0-11 0,0 11 0,0-5 0,0 7 0,0 0 0,0 5 0,0 7 0,0 1 0,0 9 0,0-4 0,0 5 0,0 1 0,0-1 0,-4 4 0,3-2 0,-7 6 0,7 4 0,-2 8 0,3 7 0,0 7 0,0 1 0,4 1 0,2 4 0,4-5 0,0 0 0,1 5 0,-2-15 0,1 8 0,0-9 0,-5-1 0,3 0 0,-3-5 0,4 0 0,0 0 0,0-1 0,0-3 0,-1 3 0,1-7 0,0 2 0,-1-3 0,1 0 0,0 0 0,0 0 0,5 0 0,0 0 0,6-4 0,0-1 0,-5-10 0,-1 5 0,0-9 0,-4 9 0,3-4 0,-4 1 0,0 6 0,1-5 0,-5 7 0,-1-4 0,-4 0 0,0 1 0,-4 3 0,-6 1 0,0 4 0,-8 0 0,3 0 0,0 0 0,-3 0 0,7 0 0,-2 0 0,4 0 0,0 0 0,0 0 0,4 4 0,1 1 0,4 4 0,0 0 0,0 0 0,0 4 0,0 2 0,0 4 0,0-4 0,0 3 0,4-3 0,6 0 0,5-1 0,0 1 0,4-5 0,-9 4 0,9-4 0,-5-1 0,1 0 0,-2 1 0,1-1 0,-4-4 0,4-1 0,-1-4 0,-3 0 0,4 0 0,-1 0 0,-3 0 0,4 0 0,-5 0 0,0 0 0,-4-4 0,2 3 0,-6-7 0,3 4 0,-4-5 0,0 4 0,0 1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8.8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1 236 24575,'25'-5'0,"12"-8"0,19-6 0,14-13 0,-12 11 0,11-9 0,-13 10 0,7-5 0,0 5 0,-13 2 0,-4 7 0,-14 0 0,-6 5 0,-5 1 0,-3 5 0,-8 0 0,3 0 0,-8 0 0,-1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1:39.8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24575,'0'13'0,"0"1"0,8 6 0,-1-1 0,11 1 0,-7-1 0,3-4 0,-5 4 0,0-9 0,0 3 0,0-4 0,-4 0 0,3-1 0,-7 1 0,3 0 0,-4 0 0,4 0 0,-3-1 0,3 1 0,-4-1 0,0-4 0,0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19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24575,'0'-16'0,"0"4"0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1.6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163 0 24575,'-15'16'0,"3"2"0,-8 11 0,0 26 0,-5-6 0,3 26 0,3-15 0,12-3 0,-6 29 0,11-28 0,-2-8 0,1 2 0,3 38 0,0 2 0,0-38 0,0-2 0,0 18 0,0-18 0,0-2 0,0-4 0,0 53 0,5-58 0,10 41 0,11-21 0,1 0 0,19 4 0,-6-18 0,15 15 0,-8-16 0,-2 5 0,-7-12 0,-6 4 0,-4-13 0,-6-3 0,-2-7 0,-4-4 0,-2-2 0,-5-5 0,0-3 0,0-2 0,-4-4 0,-1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2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24575,'0'70'0,"0"-1"0,0 0 0,0 22 0,0-20 0,0-46 0,0-15 0,0 0 0,0-6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4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24575,'0'66'0,"0"31"0,0-59 0,0 25 0,0-36 0,0-10 0,0 8 0,0-14 0,0 3 0,0-5 0,0 0 0,0-4 0,0-2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3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24575,'0'24'0,"0"2"0,0 8 0,0 0 0,0-6 0,0 5 0,0-11 0,0 0 0,0-3 0,0-3 0,0 4 0,0-5 0,0 9 0,0-11 0,0 18 0,0-19 0,0 13 0,0-14 0,0 3 0,0-5 0,0 0 0,0 0 0,0-4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5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24575,'39'0'0,"16"0"0,2 0 0,41 0-951,-11 0 951,0 0 0,8 0 0,-17 0 0,15 0 0,-3 0 0,-24 0 312,4 0-312,-34 0 157,9 0-157,-24 0 0,-1 0 0,-6 0 482,-5 0-482,0 0 0,0 0 0,-5 0 0,0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5.1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0 24575,'-9'0'0,"8"0"0,8 0 0,8 0 0,12 0 0,-5 0 0,18 0 0,-17 0 0,17 0 0,-12 0 0,0 0 0,-2 0 0,-5 0 0,-6 0 0,5 0 0,-10 0 0,0 0 0,-6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6.1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24575,'5'-2'0,"-1"3"0,-4 19 0,0-8 0,0 14 0,0-5 0,0 1 0,0 5 0,0 6 0,0-9 0,0 16 0,0-12 0,0-5 0,0 8 0,0-14 0,0 16 0,0-5 0,0 0 0,0-2 0,0 0 0,0-3 0,4-2 0,-3-2 0,3-8 0,0 3 0,-3-4 0,3-1 0,-4-4 0,0-1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7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9 24575,'-1'-4'0,"7"0"0,9 4 0,12 0 0,-4 15 0,-1-2 0,-1 19 0,-3 3 0,5 1 0,1 4 0,-6 9 0,4-12 0,-9 19 0,11-6 0,-6-5 0,3 18 0,-10-19 0,1 14 0,-6-9 0,7 0 0,-1 9 0,1-7 0,-1 6 0,-5 0 0,-1-6 0,-1 6 0,-4-8 0,5-6 0,-6 5 0,0-13 0,0 6 0,0-7 0,0 0 0,0 0 0,0-6 0,0-1 0,-5-7 0,0 1 0,-1-5 0,-4 9 0,4-8 0,-5 10 0,1-7 0,-1 7 0,0-5 0,0 5 0,5-1 0,-3-3 0,8 3 0,-8-10 0,4-2 0,0 0 0,-4-3 0,4 3 0,0-4 0,-4-1 0,8 0 0,-7 1 0,7-1 0,-7-4 0,7-1 0,-3-4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9.1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 1 24575,'0'19'0,"-5"11"0,-1 5 0,-7 13 0,-3-12 0,-4 19 0,0-2 0,-5 14 0,11-8 0,-5-2 0,1-8 0,9 1 0,-7-1 0,9 1 0,0-8 0,-4 6 0,4-5 0,-5-1 0,0 6 0,5-13 0,-3 0 0,9-2 0,-8-11 0,7 11 0,-2-11 0,4 10 0,0-10 0,0 5 0,0 0 0,0-5 0,0 4 0,0-5 0,0 0 0,0-1 0,0 1 0,0 0 0,0-1 0,0-4 0,0 4 0,0-5 0,0 6 0,0 0 0,0-1 0,0 7 0,0-5 0,4 5 0,-3-1 0,8-4 0,-7 5 0,7-1 0,-3-4 0,5 11 0,0-11 0,-5 5 0,3-1 0,-3-4 0,5 5 0,-1-7 0,1 1 0,-1 0 0,0-1 0,1 1 0,-2-5 0,6 7 0,-4-6 0,3 8 0,-4-10 0,0-1 0,-1 1 0,1-5 0,0 5 0,-1-6 0,0 0 0,1 1 0,4 0 0,-3-1 0,3 1 0,-5-1 0,6 1 0,-5 0 0,10 0 0,-9-1 0,3 1 0,0-5 0,-3 4 0,8-4 0,-8 0 0,8 5 0,-8-9 0,3 3 0,-4 1 0,-1-4 0,-4 3 0,-1-4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0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24575,'0'18'0,"0"10"0,0-5 0,0 11 0,0-6 0,0 4 0,0-4 0,0 0 0,0-1 0,0-6 0,0-6 0,0 11 0,0-9 0,0 9 0,0-5 0,0 0 0,0-10 0,0-2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1.1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24575,'0'12'0,"0"9"0,0 0 0,0 11 0,0-4 0,0 6 0,0 0 0,0 0 0,0 7 0,0-6 0,0 6 0,0-13 0,0 5 0,0-16 0,0 14 0,0-15 0,0 6 0,0-9 0,0-4 0,0 1 0,0-1 0,0 0 0,0 1 0,0-1 0,0 0 0,0 0 0,0-4 0,0-2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2.5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24575,'0'13'0,"0"0"0,5-4 0,5 6 0,0-5 0,16 11 0,-9-5 0,11 18 0,-6-4 0,10 19 0,0 2 0,8 10 0,-18-9 0,9 20 0,-17-25 0,8 35 0,-3-13 0,-5 9 0,-1-3 0,-5-16 0,3 5 0,-9-5 0,4 7 0,-6 1 0,5-8 0,-3 6 0,3-6 0,-5 0 0,0 5 0,0-5 0,0 8 0,0 9 0,0-7 0,0 6 0,0-8 0,0-8 0,-5-2 0,-2-14 0,-5-3 0,6-12 0,-4 5 0,4-11 0,-5 5 0,0-1 0,-4-4 0,3 5 0,-9-1 0,10-4 0,-5 5 0,6-12 0,0 0 0,5-6 0,-4 0 0,8 1 0,-3-1 0,0-4 0,-9-39 0,6 24 0,-6-28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3.3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24575,'6'71'0,"-2"19"0,-4-35 0,0 9 0,0-16 0,0-12 0,0-1 0,0-3 0,0-15 0,0 9 0,0-16 0,0 4 0,0-9 0,0-1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3.8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24575,'9'0'0,"5"0"0,18 0 0,2 0 0,0 0 0,7 0 0,2 0 0,14 0 0,-6 0 0,7 0 0,-9 0 0,-6 0 0,4 0 0,-11 0 0,-1 0 0,-8 0 0,-7 0 0,-9 0 0,-3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4.9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1 329 24575,'0'14'0,"0"1"0,0 12 0,0 7 0,0 2 0,0 5 0,5-7 0,2 7 0,9-6 0,-3 0 0,8-2 0,-14-16 0,7 3 0,-13-11 0,7 1 0,-2-1 0,2-4 0,-2-9 0,-3-20 0,-3-4 0,0-36 0,0 17 0,0-26 0,0 14 0,0-8 0,-5 9 0,-3-8 0,1 22 0,1-5 0,2 21 0,3 1 0,-4 6 0,5 6 0,0 0 0,0 6 0,0-1 0,0 1 0,0 0 0,0 0 0,4 4 0,1 2 0,5 3 0,4 0 0,2 0 0,-1 0 0,10 0 0,-8 0 0,16 0 0,-5 0 0,5 0 0,8 0 0,2 0 0,6 0 0,1 0 0,-8 0 0,6 5 0,-5-4 0,-1 5 0,-7-6 0,-3 0 0,-10 0 0,0 0 0,-3 0 0,-8 0 0,3 0 0,-9 0 0,0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6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 24575,'-5'-4'0,"14"16"0,22 5 0,3 9 0,19 4 0,-17 4 0,10-7 0,-10 7 0,3-12 0,-11 5 0,-3-6 0,-5 5 0,-5-12 0,-1 5 0,-9-9 0,-1 3 0,-4-5 0,0 1 0,-4-1 0,-5 1 0,-12 6 0,0 0 0,-10 6 0,5 0 0,-1-1 0,2-4 0,6-2 0,-1-4 0,5-1 0,1 1 0,9-2 0,-3-3 0,4-1 0,-5-4 0,0 0 0,4 0 0,1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6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117 131 24575,'-10'-7'0,"2"1"0,8-12 0,0 2 0,0-5 0,9 5 0,2 1 0,10 5 0,-5 4 0,3-4 0,-9 9 0,10-3 0,-5 4 0,1 0 0,4 0 0,-10 0 0,10 0 0,-10 0 0,4 0 0,-4 9 0,1 8 0,0 18 0,1 8 0,0 6 0,-5-6 0,-2 5 0,-5-6 0,0 1 0,0-3 0,0-5 0,0 5 0,0-4 0,-5 12 0,-7-6 0,-13 2 0,-7-1 0,1-7 0,-4 0 0,11-7 0,-4-1 0,7-12 0,0-1 0,6-5 0,0-1 0,1-3 0,-2-2 0,0-4 0,2 0 0,-1-10 0,3-7 0,2-11 0,0-6 0,8 5 0,-3-3 0,5 4 0,0-6 0,0 5 0,0-3 0,0 9 0,0-3 0,0 10 0,4 2 0,2 4 0,3 1 0,0-1 0,1 5 0,-1 1 0,0 4 0,0 0 0,1 0 0,-1 0 0,5 0 0,2 0 0,5 0 0,-1 9 0,1 2 0,-1 10 0,1 0 0,0-1 0,-5-4 0,3 3 0,-8-8 0,8 8 0,-8-8 0,12 8 0,-6-8 0,8-1 0,-5-6 0,1-4 0,0 0 0,-1 0 0,1 0 0,-5 0 0,3 0 0,-8 0 0,8 0 0,-8 0 0,3 0 0,-5 0 0,1 0 0,-1 0 0,-4-4 0,-1-6 0,-4 3 0,0-2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7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24575,'0'14'0,"0"1"0,0 11 0,0 3 0,0 5 0,0-6 0,0 4 0,0-10 0,0 5 0,0-7 0,0-4 0,0 2 0,0-11 0,0 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7.8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24575,'25'0'0,"16"0"0,11 0 0,0 0 0,19 0 0,-24 0 0,27 0 0,-30 0 0,19 0 0,-18 0 0,4 0 0,-8 0 0,-7 0 0,-6 0 0,-2 0 0,-5 0 0,-10 0 0,-1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18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0 281 24575,'0'9'0,"0"11"0,0-3 0,0 15 0,0 3 0,0 0 0,0 6 0,0 0 0,0-5 0,0 11 0,0-11 0,0 5 0,5-13 0,-4 4 0,8-10 0,-4 0 0,10-7 0,-9-1 0,8-7 0,-9 6 0,4-12 0,1 4 0,-1-5 0,0 0 0,0 0 0,0-4 0,-4-19 0,5-8 0,-9-18 0,10-1 0,-10-7 0,5 5 0,-6-13 0,0 14 0,0-15 0,0 15 0,0-6 0,0 7 0,0 7 0,0-5 0,0 18 0,0-3 0,0 12 0,0 6 0,0 0 0,0 6 0,4 4 0,1 1 0,4 4 0,5 0 0,8 0 0,-1 0 0,12 0 0,-5 0 0,6 5 0,0-4 0,-6 9 0,4-4 0,-9 0 0,-2 3 0,-2-8 0,-8 3 0,3-4 0,-4 0 0,-1 0 0,-4 0 0,0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0.0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96 13 24575,'13'-5'0,"-2"2"0,3 3 0,0 0 0,-4 0 0,4 0 0,-5-5 0,1 8 0,-5 9 0,4 11 0,-3 5 0,0 5 0,5 9 0,-10 3 0,11 12 0,-11-7 0,4-1 0,-5 0 0,0-7 0,0-1 0,0 0 0,0-5 0,0 5 0,0-13 0,-5 4 0,-1-10 0,-9 5 0,-1-11 0,-5 4 0,0-9 0,0 4 0,0-5 0,6-4 0,-5-1 0,9-5 0,-3 0 0,4 0 0,1 0 0,-1 0 0,1 0 0,3-10 0,-3-14 0,7-6 0,-3-18 0,5 13 0,0-13 0,0 12 0,0-5 0,0 13 0,0 2 0,0 5 0,4 0 0,2 6 0,3 0 0,1 6 0,-1 3 0,0 2 0,1 4 0,-1 0 0,0 0 0,6 0 0,0 0 0,6 5 0,0 5 0,0 12 0,6 1 0,3 11 0,6-3 0,1 6 0,0 0 0,-1-6 0,1 4 0,-3-11 0,-5 0 0,-2-4 0,-12-9 0,0 3 0,-6-4 0,0-5 0,-3-1 0,-2-4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1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24575,'9'0'0,"5"0"0,2 0 0,-1 0 0,5 0 0,-5 0 0,1 0 0,9 0 0,-13 0 0,13 0 0,-9 0 0,0 0 0,3 0 0,-3 0 0,4 0 0,-4 0 0,-2 0 0,1 0 0,-5 0 0,5 0 0,-6 0 0,0 0 0,1 0 0,-1 0 0,0 0 0,0 0 0,0 0 0,0 0 0,-4 0 0,-1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4.4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24575,'0'29'0,"0"8"0,0-1 0,0 19 0,0-3 0,0 8 0,0-10 0,0-3 0,0-11 0,0-6 0,0-10 0,0-11 0,0-4 0,0-1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4.9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24575,'11'5'0,"22"-1"0,8-4 0,24 0 0,-6 0 0,8 0 0,-8 0 0,35 0 0,-43 0 0,-1 0 0,1 0 0,3 0 0,14 0 0,-18 0 0,-15 0 0,-13 0 0,-8 0 0,-4 0 0,-5 0 0,-1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5.9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9 283 24575,'0'19'0,"0"6"0,0 3 0,0 6 0,0 6 0,0-4 0,-7 28 0,5-24 0,9 40 0,6-40 0,13 24 0,-1-14 0,-6 9 0,0-8 0,-2-2 0,-5-15 0,0-11 0,-3 2 0,-4-19 0,6-12 0,-1-13 0,-4-21 0,-1-11 0,1-8 0,-5-8 0,5 0 0,-6-8 0,0 6 0,0 2 0,0 10 0,0 7 0,0 1 0,0 6 0,0 2 0,0 7 0,0 0 0,0 6 0,0 1 0,-5 0 0,-1 5 0,0 0 0,1 3 0,1 8 0,3-3 0,-3 5 0,4 0 0,8 4 0,9 1 0,18 4 0,0 0 0,21 0 0,-12-5 0,14 3 0,-9-3 0,1-1 0,-8 5 0,-7-5 0,-8 6 0,-12 0 0,-5 0 0,-5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7.0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0 130 24575,'0'-13'0,"0"0"0,0-2 0,9 4 0,-2-9 0,13 9 0,-4-9 0,5 8 0,5 2 0,-4 5 0,-1 5 0,-1 0 0,1 0 0,-4 0 0,14 0 0,-14 5 0,5 11 0,-13 1 0,2 22 0,-4-2 0,0 12 0,-2 1 0,-5 7 0,0-6 0,0 7 0,0-1 0,0-13 0,0 12 0,-5-20 0,-1 4 0,-6-6 0,-4-6 0,4-1 0,-3-7 0,1-4 0,2-1 0,-7-5 0,3 0 0,-4-4 0,-1-2 0,0-4 0,5 0 0,-3 0 0,8 0 0,-8 0 0,8-4 0,-4-1 0,10-5 0,-3 1 0,6-1 0,-2-4 0,4 3 0,0-4 0,0 1 0,0 3 0,0-3 0,0 4 0,0 1 0,4-1 0,7 1 0,4-1 0,1 4 0,3 1 0,-3 5 0,4 0 0,16 0 0,-11 0 0,11 15 0,-14 4 0,0 15 0,2 7 0,-2-11 0,-4 9 0,3-11 0,-9 0 0,8-1 0,-9-12 0,4 0 0,-6-6 0,5 1 0,-3-5 0,3 0 0,-5-5 0,1 0 0,-1 0 0,-4 0 0,-1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6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24575,'4'6'0,"0"21"0,-4 19 0,0 26 0,0 10 0,0 9-282,0-40 1,0-1 281,0 25 0,0 21 0,6-28 0,1 7 139,0-5-139,2-34 0,-7 9 0,6-29 0,-7 3 0,3-10 0,-4-4 0,0-2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8.1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166 5 24575,'-11'-5'0,"8"5"0,-19 17 0,7 28 0,1 18 0,-11 22 0,16 1 0,-19 10 0,18-24 0,-10 20 0,18-22 0,-4 16 0,6 10 0,0-16 0,0-3 0,0-12 0,0-14 0,0 6 0,0-8 0,0 0 0,0-13 0,0 10 0,0-16 0,4 10 0,16 3 0,-1-7 0,16 1 0,-3 5 0,4-10 0,10 14 0,-6-1 0,12-4 0,-12 4 0,5-7 0,-14-2 0,-3-6 0,-7-8 0,-5-3 0,-1-8 0,-5 4 0,-1-6 0,-4-12 0,-1 5 0,-4-9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9.1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32 118 24575,'0'-9'0,"0"0"0,0 0 0,0 0 0,0 0 0,0-1 0,-5-4 0,4 3 0,-3-3 0,4 4 0,-10 5 0,8-4 0,-7 12 0,9 3 0,0 15 0,0 7 0,0 13 0,0 2 0,0-1 0,0 6 0,0-12 0,0 5 0,0-8 0,0 1 0,0-6 0,0-1 0,0-11 0,0-2 0,0-5 0,0 1 0,0-9 0,0-6 0,0-5 0,0-4 0,0 9 0,0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0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24575,'0'67'0,"0"-1"0,0 22 0,0-9 0,0-24 0,0 37 0,0-70 0,0 3 0,0-14 0,0 3 0,0-8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29.8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24575,'0'20'0,"0"9"0,0 1 0,0 17 0,0-18 0,0 19 0,0-12 0,0 5 0,0-7 0,0-6 0,0-2 0,0-10 0,0-2 0,0 1 0,0-5 0,0 4 0,0-4 0,0-1 0,0 6 0,0-1 0,0 2 0,0-7 0,0-5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1.3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24575,'24'0'0,"-3"0"0,18 0 0,-9 0 0,11 0 0,-7 0 0,0 0 0,-6 0 0,4 0 0,-4 0 0,0 0 0,-7 0 0,-1 0 0,-9 0 0,3 0 0,-5 0 0,0 0 0,-4 0 0,-1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2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24575,'0'19'0,"0"6"0,0 3 0,0 6 0,0 7 0,0-6 0,0 6 0,0 0 0,0-11 0,0 3 0,0-6 0,0-10 0,0 8 0,0-10 0,0 0 0,0-2 0,0-3 0,0-1 0,0 0 0,4 0 0,-3 1 0,3-1 0,0 0 0,-3 1 0,4-1 0,-5 0 0,0 1 0,0-9 0,-6-13 0,5 4 0,-4-7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3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24575,'9'0'0,"5"0"0,8 0 0,0 0 0,17 11 0,-15 1 0,16 11 0,-11 5 0,7 3 0,1 6 0,3 22 0,-14-18 0,5 24 0,-11-15 0,7 18 0,-1-7 0,1 12 0,-7-14 0,-7 8 0,-1 0 0,-4 0 0,5-2 0,-6 2 0,-1-1 0,-6 1 0,0 0 0,0-8 0,0-2 0,0-15 0,0-1 0,0-7 0,-5 0 0,-8 6 0,0 3 0,-10 6 0,3 0 0,-4 1 0,-2 7 0,1-6 0,-1 6 0,2-14 0,5-2 0,3-7 0,5-11 0,1 2 0,4-14 0,-3 3 0,8-8 0,-3-2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7.15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348 928 24575,'0'-34'0,"0"1"0,0-32 0,0-13 0,0 14 0,0-28 0,0 31 0,0-33 0,0 30 0,0-19 0,0 32 0,0-7 0,0 16 0,0 12 0,0 4 0,0 16 0,0-5 0,0 6 0,-4 4 0,-1 1 0,1 8 0,-9 2 0,6 3 0,-18 7 0,-1 14 0,-4 1 0,-8 27 0,5-12 0,-7 13 0,7-7 0,3-14 0,12 2 0,2-18 0,6 0 0,4-8 0,-2-5 0,7-7 0,6-8 0,7-16 0,10-6 0,7-7 0,-5 0 0,0-7 0,-2 6 0,-4-5 0,0 7 0,-2 6 0,-5-5 0,-1 11 0,1-5 0,-1 11 0,0-3 0,0 12 0,-5-6 0,-1 8 0,0-1 0,-3-2 0,7 7 0,-3-3 0,4 4 0,0 0 0,0 0 0,1 0 0,-1 5 0,1 5 0,0 5 0,0 6 0,6 6 0,1 1 0,0 0 0,5 4 0,-5-3 0,11 0 0,-10 3 0,8-9 0,-9 4 0,-1-6 0,3-1 0,-8-4 0,4-2 0,-6-4 0,0-1 0,-4 0 0,4-3 0,-8-2 0,3-4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7.831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9 0 24575,'-4'8'0,"0"3"0,9 14 0,6 3 0,13 7 0,14 2 0,0-6 0,6 6 0,-16-13 0,6 5 0,-12-13 0,0-1 0,-3-9 0,-12 2 0,6-7 0,-8 3 0,0-4 0,-1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8.495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460 1 24575,'-9'4'0,"-11"19"0,-18 15 0,-20 26-1112,-1 9 1112,0 1 0,1 7 0,16-20 364,-5-6-364,20-18 184,0-9-184,21-12 0,-4-2 0,10-13 141,0-20 0,0 10 0,0-13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7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24575,'0'18'0,"0"9"0,0 28 0,0-1 0,0 0 0,0 1 0,0 1 0,0-3 0,0-13 0,0-7 0,0-3 0,0-14 0,0 4 0,0-7 0,0-3 0,0 0 0,0-7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7:59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 0 24575,'0'19'0,"0"13"0,-11 4 0,3 13 0,-9-6 0,5-3 0,6 1 0,-4-6 0,9 12 0,-5-11 0,6 12 0,0-13 0,0 13 0,0-12 0,0 11 0,0-11 0,0 5 0,0 0 0,0-12 0,0 18 0,0-11 0,0 0 0,0 10 0,0-10 0,0 0 0,-5 10 0,3-16 0,2 11 0,6-7 0,6 0 0,-2-6 0,2 4 0,-7-4 0,5 0 0,-4 5 0,5-11 0,0 10 0,-1-9 0,6 9 0,-4-10 0,4 11 0,-1-11 0,-2 10 0,2-9 0,-5 3 0,1 1 0,0-5 0,-1 4 0,0-10 0,1 3 0,-2-8 0,1 3 0,0 1 0,-1-5 0,1 5 0,-1-6 0,-4 0 0,3 1 0,-6-1 0,6-4 0,-7 3 0,7-7 0,-7 8 0,3-5 0,0 2 0,1 1 0,4-2 0,-5 4 0,4-4 0,-7 3 0,8-3 0,-4 0 0,0 4 0,3-8 0,-3 7 0,0-7 0,-1 3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0.6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24575,'0'13'0,"0"5"0,0 3 0,0 7 0,0 6 0,0-6 0,0 5 0,0-5 0,0 0 0,0-2 0,0-10 0,0-2 0,0-5 0,0 1 0,0-1 0,0 0 0,0 0 0,0 0 0,0 0 0,0 1 0,0-1 0,0 0 0,0 0 0,0 1 0,0-1 0,0 0 0,0 0 0,0 0 0,0 0 0,0 0 0,4-4 0,-3 4 0,3-8 0,-4 3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2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55 24575,'0'9'0,"-5"5"0,4-4 0,-9 9 0,9-3 0,-8 0 0,8 3 0,-3-8 0,4 3 0,0 0 0,0 2 0,0 4 0,0-5 0,0-2 0,0-3 0,0 4 0,0-3 0,0 8 0,0-4 0,0 5 0,0-4 0,0-3 0,0-4 0,0 1 0,0-1 0,0 0 0,4 1 0,2-1 0,3 0 0,0 1 0,0-5 0,1 3 0,-1-7 0,1 7 0,-1-7 0,0 4 0,1-1 0,-1-3 0,0 3 0,1-4 0,-1 0 0,5 0 0,-3 0 0,3 0 0,1 0 0,-5 0 0,5 0 0,-1-5 0,-3-5 0,3-1 0,1-9 0,-4 4 0,4-5 0,0 1 0,-4-1 0,4 0 0,-4-6 0,0 5 0,-1-5 0,1 6 0,-1 6 0,-5-5 0,0 9 0,-1-3 0,-3-1 0,3 4 0,-4-3 0,0 4 0,0-4 0,0 3 0,0-8 0,0 8 0,0-9 0,0 10 0,0-5 0,0 6 0,-4 3 0,-7-3 0,1 4 0,-10-1 0,0 2 0,-2 4 0,-3 0 0,5 0 0,4 0 0,-4 0 0,5 0 0,-6 0 0,0 5 0,0 0 0,-1 16 0,6-8 0,-4 12 0,9-14 0,-4 8 0,6-8 0,-1 3 0,5-5 0,-4-4 0,8 0 0,-3-5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3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24575,'7'0'0,"-3"0"0,14 0 0,-4 4 0,-2 13 0,7 0 0,-7 10 0,9 6 0,-4-9 0,1 15 0,3-4 0,-8 1 0,5 11 0,-6-4 0,6 6 0,2 8 0,-1-6 0,6 14 0,-16-14 0,15 14 0,-16-15 0,16 7 0,-10-7 0,4-1 0,-6 1 0,0-8 0,0 6 0,0-12 0,-1 4 0,-4-6 0,-2 0 0,-5 7 0,0-5 0,0 11 0,0-4 0,0 6 0,0 8 0,-6-6 0,-5-1 0,3-3 0,-8-11 0,10 4 0,0-12 0,-5 5 0,5-11 0,0 5 0,-4-1 0,5-4 0,-6 5 0,-5-1 0,3 3 0,-3-1 0,5-2 0,1-5 0,-1 0 0,1-6 0,0 0 0,5-1 0,-3-3 0,7 3 0,-3-5 0,-1 1 0,4-1 0,-7-4 0,7-5 0,-3-1 0,4-3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4.146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0 24575,'0'14'0,"0"7"0,0 1 0,0 18 0,0-4 0,0 14 0,0-1 0,0 1 0,0-1 0,0 0 0,0-6 0,0-2 0,0-8 0,0-9 0,0 7 0,0-19 0,0 8 0,0-15 0,0-1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5.060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2 115 24575,'0'19'0,"0"-2"0,0 16 0,0-5 0,0-6 0,0 10 0,0-20 0,0 13 0,0-14 0,0 3 0,0-5 0,0 0 0,4 0 0,1-4 0,4-2 0,5-3 0,-3 0 0,3 0 0,0 0 0,-3 0 0,8 0 0,-8 0 0,8 0 0,-8 0 0,8-4 0,-8-2 0,3-9 0,-4 0 0,1-6 0,-1 0 0,0 5 0,0-3 0,-5 3 0,0-5 0,-5-6 0,0 5 0,0-5 0,0 7 0,0-1 0,0 0 0,-5 0 0,0 5 0,-10 2 0,4 4 0,-8 4 0,3 2 0,0 4 0,-3 0 0,3 0 0,-5 0 0,0 5 0,0 5 0,5 12 0,0 0 0,5 5 0,1-6 0,4-1 0,1-4 0,5-2 0,0-9 0,0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6.037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24575,'13'14'0,"3"7"0,5 1 0,2 11 0,4-15 0,-3 13 0,8-17 0,-13 17 0,7-17 0,-10 11 0,5-13 0,-5 7 0,3-8 0,-8 4 0,4-5 0,-10-1 0,3 0 0,-3 1 0,5-5 0,-5 7 0,-6 4 0,-5 5 0,-10 11 0,-1-10 0,0 5 0,2-6 0,4 0 0,1-6 0,0 5 0,0-10 0,5 5 0,-4-6 0,4 0 0,-4-4 0,1-1 0,-1-4 0,4 0 0,1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6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24575,'4'5'0,"6"-1"0,18-4 0,2 0 0,11 0 0,0 0 0,-5 0 0,-2 0 0,6 0 0,-16 0 0,4 0 0,-14 0 0,-4 0 0,-5 0 0,-1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07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 0 24575,'-2'5'0,"14"-1"0,11-4 0,11 0 0,7 0 0,1 0 0,1 0 0,-2 0 0,0 0 0,-17 0 0,15 0 0,-23 0 0,1-4 0,-9 3 0,-8-2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39.547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0 1 24575,'19'0'0,"0"0"0,7 0 0,-3 0 0,3 0 0,-5 0 0,0 0 0,-1 0 0,-8 0 0,-3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24575,'19'10'0,"2"-3"0,14 26 0,11-11 0,-13 12 0,36 11 0,-36-18 0,31 30 0,-28-27 0,6 12 0,-6 0 0,6-4 0,-10 3 0,2-7 0,-18-8 0,-1-1 0,-10-10 0,4-1 0,-4-6 0,0 6 0,-2 0 0,-7 5 0,-11 1 0,-8 1 0,-10 6 0,-8 3 0,-3 13 0,0-5 0,-4 10 0,17-13 0,-7-1 0,15-3 0,-2-13 0,9 6 0,2-14 0,5 4 0,4-6 0,-3-3 0,7-1 0,-3-4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40.024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0 1 24575,'25'0'0,"1"0"0,2 0 0,5 0 0,2 0 0,-6 0 0,11 0 0,-18 0 0,-5 0 0,-8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41.553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278 1112 24575,'0'-13'0,"0"-16"0,0 6 0,0-32 0,0 24 0,0-18 0,0 8 0,0 6 0,0-13 0,0 12 0,0-12 0,-11 5 0,8 1 0,-8-6 0,11 12 0,0-12 0,0 13 0,0-13 0,0 12 0,0 1 0,0 2 0,0 16 0,0-8 0,0 14 0,0-3 0,0 4 0,0 1 0,0-6 0,0 4 0,0-3 0,0 4 0,0 1 0,0-1 0,0 1 0,0 0 0,0 0 0,-8 4 0,3 1 0,-13 4 0,7 0 0,-8 9 0,7 8 0,-8 6 0,3 9 0,-5-4 0,4 6 0,-4 0 0,10 0 0,-4-6 0,5-1 0,0-7 0,1 1 0,4-5 0,-3-2 0,8-5 0,-3 0 0,4-7 0,0-8 0,4-9 0,2-5 0,5-7 0,5-1 0,2-13 0,6-1 0,1-8 0,-1 1 0,0 6 0,-1 2 0,-5 13 0,-3 1 0,-5 12 0,0 0 0,-1 6 0,0 4 0,-1 1 0,-3 8 0,3 1 0,-7 9 0,8 2 0,-3 11 0,4-5 0,2 10 0,3-10 0,-4 5 0,9-6 0,-9-1 0,4-4 0,-5-2 0,-1-4 0,1-1 0,-1 0 0,-4 1 0,-1-1 0,-4-4 0,0-1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42.645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25 1 24575,'-7'0'0,"9"0"0,14 0 0,10 0 0,-4 0 0,5 0 0,0 0 0,-10 0 0,8 0 0,-14 0 0,3 0 0,-5 0 0,0 0 0,-4 7 0,-1 0 0,-4 16 0,0-6 0,-5 16 0,-6-5 0,-8 13 0,-4-5 0,-1 11 0,1-11 0,-2 11 0,7-11 0,-4 5 0,9-7 0,-3 0 0,5-6 0,4-1 0,3-12 0,-1 5 0,4-10 0,-4 5 0,5-6 0,0 0 0,0 0 0,0 1 0,0-1 0,4-4 0,2-1 0,8-4 0,2 0 0,4 0 0,1 0 0,0 0 0,-1 0 0,1 0 0,6 0 0,-5 0 0,4 0 0,-5 0 0,0 0 0,-1 0 0,-4 0 0,3 0 0,-8 0 0,3 0 0,-4 0 0,-1 0 0,-4 0 0,-1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43.518"/>
    </inkml:context>
    <inkml:brush xml:id="br0">
      <inkml:brushProperty name="width" value="0.05" units="cm"/>
      <inkml:brushProperty name="height" value="0.05" units="cm"/>
      <inkml:brushProperty name="color" value="#0000FF"/>
    </inkml:brush>
  </inkml:definitions>
  <inkml:trace contextRef="#ctx0" brushRef="#br0">1 1 24575,'18'0'0,"14"0"0,-2 0 0,11 0 0,-13 0 0,4 0 0,-10 0 0,5 0 0,-1 0 0,-9 0 0,9 0 0,-11 0 0,5 0 0,1 0 0,-7 0 0,1 0 0,-6 0 0,0 0 0,0 0 0,1 0 0,-5 0 0,-1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48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372 1 24575,'-10'24'0,"-2"-3"0,-10 5 0,1 1 0,4-5 0,-4 10 0,9-10 0,-4 11 0,5-11 0,1 0 0,-1-3 0,1-3 0,0-1 0,5 0 0,-4-6 0,4 0 0,0 1 0,-4-1 0,8 0 0,-8 6 0,4-5 0,-1 10 0,-2-10 0,7 5 0,-8-6 0,8 0 0,-7 1 0,7-1 0,-3 0 0,-1 6 0,4-5 0,-4 5 0,0-1 0,4-3 0,-8 8 0,3-3 0,0-1 0,-3 5 0,8-5 0,-8 1 0,8-2 0,-3 0 0,0-3 0,2 3 0,-2-4 0,0 4 0,2 1 0,-2 5 0,0-5 0,3 4 0,-4-3 0,5 5 0,0-1 0,0 1 0,-4 0 0,3-6 0,-4 5 0,5-5 0,0 1 0,0 3 0,0-3 0,0 5 0,0-1 0,0 1 0,0 0 0,0 5 0,0-4 0,0 0 0,0-3 0,0-3 0,0 5 0,0-1 0,0 1 0,0 0 0,0-1 0,0 1 0,0 9 0,0-7 0,5 7 0,-4-4 0,8-4 0,-3 4 0,-1 1 0,5-5 0,-4 11 0,4-11 0,-4 10 0,3-10 0,-3 5 0,5 0 0,-1-5 0,1 4 0,0-5 0,-1 0 0,0-1 0,0 1 0,1 5 0,0-3 0,0 3 0,-1-5 0,5 0 0,-4-6 0,4 5 0,-1-5 0,-3 1 0,4 3 0,-6-8 0,1 3 0,4-4 0,-3-1 0,13 6 0,-8-4 0,9 3 0,-4-4 0,-1 1 0,-4-6 0,3 5 0,-8-9 0,3 3 0,-4-4 0,-1 0 0,0 0 0,-3 4 0,-2 1 0,-4 0 0,0-1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49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50 44 24575,'-14'60'0,"1"0"0,-9 37 0,22-70 0,0-7 0,0 7 0,0-5 0,0 11 0,0-16 0,0 3 0,0-5 0,0 0 0,0 1 0,0-2 0,0-5 0,0 0 0,4 0 0,1 0 0,9-3 0,2-2 0,0-4 0,3 0 0,-3 0 0,4 0 0,1 0 0,-5 0 0,3 0 0,-8-5 0,8 0 0,-8-10 0,4 4 0,-1-8 0,-3 3 0,4-5 0,-5 0 0,1 0 0,0-5 0,-1-3 0,2-5 0,-6 6 0,4-5 0,-9 5 0,4 0 0,-5-5 0,0 11 0,0-4 0,0 5 0,0 0 0,0 5 0,-9 1 0,2 5 0,-7 1 0,4 3 0,1-2 0,-1 7 0,1-3 0,-6 4 0,0 0 0,-1 0 0,-4 0 0,4 0 0,-4 9 0,-1 2 0,5 5 0,1 3 0,5-8 0,0 3 0,5-4 0,1-1 0,4 0 0,0-3 0,0-2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50.6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90 24575,'0'-14'0,"0"4"0,0-10 0,0 9 0,0-3 0,0 5 0,0-1 0,0 9 0,0 7 0,0 15 0,0 7 0,0 6 0,0 7 0,5-5 0,-3 11 0,3-4 0,-5 0 0,0 4 0,0-11 0,0 5 0,0-7 0,0-6 0,0-1 0,0-12 0,0 5 0,0-10 0,0 5 0,0-6 0,0-8 0,0-12 0,0-5 0,0-15 0,0-4 0,0-1 0,0-5 0,0 7 0,0 6 0,0 1 0,0 6 0,0 6 0,0 0 0,-5 10 0,4-3 0,-3 7 0,4-4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52.3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24575,'0'9'0,"0"11"0,0-3 0,4 10 0,3 6 0,3-9 0,7 15 0,0-11 0,1 13 0,10-4 0,-13 18 0,20-14 0,-20 22 0,13-24 0,-14 16 0,9-12 0,-4 6 0,0 1 0,-7-1 0,-1-7 0,-4 6 0,4-12 0,1 5 0,-1-13 0,-5 4 0,4-4 0,-9 6 0,4-6 0,-5 5 0,0-5 0,0 6 0,0 0 0,0 0 0,0 0 0,0 0 0,0-6 0,0 4 0,-5-4 0,-1 0 0,-5-1 0,-5-1 0,4-4 0,-4 11 0,0-5 0,4 0 0,-10 4 0,10-10 0,-4 11 0,5-11 0,-4 5 0,8-7 0,-7-4 0,9-2 0,0-4 0,1-1 0,-1 0 0,4 0 0,-3 0 0,4 0 0,0 1 0,0-1 0,0 0 0,0 1 0,-4-1 0,3 0 0,-7 1 0,6-1 0,-2 0 0,0 1 0,3-1 0,-3 0 0,4 1 0,-4-5 0,-1-1 0,-4-4 0,-5-5 0,7 4 0,-2-4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53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24575,'3'0'0,"17"0"0,8 0 0,13 0 0,-1 0 0,10 0 0,2 0 0,-3 0 0,-1 0 0,-18 0 0,9 0 0,-21 0 0,2 0 0,-6 0 0,-3 0 0,-1 0 0,-6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53.7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 1 24575,'-3'5'0,"6"-1"0,16-4 0,1 0 0,7 0 0,1 0 0,0 0 0,4 0 0,-10 0 0,5 0 0,0 0 0,-10 0 0,8 0 0,-9 0 0,4 0 0,-4 0 0,-2 0 0,-5 0 0,0 0 0,1 4 0,-5-3 0,-1 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4.2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24575,'6'0'0,"14"-5"0,17 8 0,17 5 0,-5 16 0,15 15 0,4 10 0,-19-10 0,-6-1 0,-1 3-778,3 20 778,-8-17 0,1 3 0,10 26 0,-1 10 0,-13-8 0,-7 0 0,-15-16 0,-2 1 0,3 16 0,-5-11 0,-1 0 0,1 28 0,-2-18-316,-6 12 316,0-21 0,0 15 0,0-1 0,0-7 0,0-3 0,-6-7 0,5-8 0,-16 7 765,9-14-765,-10 6 329,0 0-329,0-6 0,-7 13 0,1-13 0,-1 14 0,1-14 0,1 0 0,5-10 0,-1-11 0,7 4 0,-7-15 0,8 8 0,-8-13 0,4 8 0,-4-9 0,4 4 0,-4-4 0,9-1 0,-4 0 0,5-4 0,4 2 0,-2-6 0,2 3 0,-8-4 0,2-14 0,1 10 0,6-10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8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24575,'0'9'0,"0"12"0,0 35 0,0 10 0,0-17 0,0 3-614,0 0 1,0 1 613,0 9 0,0 1 0,0-2 0,0 1 0,0 2 0,0-4 0,0 29-28,0-34 1,0-4 27,0 9 0,0 29 0,0-37 0,0 2 0,0-28 910,0-6-910,0-6 0,0-9 0,0-1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58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313 1 24575,'0'9'0,"-11"17"0,3-7 0,-14 21 0,9-6 0,-16 11 0,13 5 0,-15 9 0,18-15 0,-12 19 0,12-26 0,-13 27 0,13-20 0,-6 6 0,13-2 0,-5 2 0,3 2 0,1 13 0,-9-14 0,13 6 0,-8-8 0,11 9 0,0-7 0,-5-1 0,3-2 0,-3-13 0,5 13 0,0-13 0,0 6 0,0 0 0,0-5 0,0 5 0,0 0 0,0-6 0,5 6 0,2 0 0,5-5 0,-1 5 0,1-7 0,-1 0 0,0 0 0,1 0 0,-1-1 0,0-5 0,0 12 0,5-11 0,2 27 0,5-18 0,-6 5 0,4-10 0,-9-11 0,9 10 0,-5-10 0,1 5 0,3-6 0,-9-1 0,9 1 0,-9 0 0,4-1 0,0 1 0,-4-5 0,4 3 0,-5-8 0,-1 3 0,1-5 0,-1 0 0,0-3 0,1 2 0,4-7 0,-3 3 0,3-4 0,0 0 0,-3 4 0,8-3 0,-4 3 0,1 1 0,-3-4 0,-4 3 0,1-4 0,-5 0 0,-1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8:59.6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24575,'0'9'0,"0"11"0,0-3 0,0 22 0,0-15 0,0 22 0,0-16 0,0 18 0,0-6 0,0-5 0,0 2 0,0-4 0,0 1 0,0 5 0,0-13 0,0 4 0,0-9 0,0 3 0,0-10 0,0-2 0,0-5 0,0 1 0,0-5 0,0-1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0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24575,'20'0'0,"-3"0"0,9 0 0,8 0 0,-11 0 0,17 0 0,-18 0 0,5 0 0,-7 0 0,-5 0 0,0 0 0,-6 0 0,0 0 0,-4 0 0,0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0.9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24575,'0'4'0,"0"4"0,0 33 0,0-9 0,0 23 0,0-5 0,0 1 0,0 14 0,0-14 0,0 6 0,0-15 0,0 5 0,0-11 0,0 5 0,0-7 0,0-6 0,0-7 0,0-1 0,0-10 0,0 5 0,0-6 0,0 0 0,0 0 0,0-4 0,0-1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1.9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24575,'8'-5'0,"3"2"0,14 3 0,3 0 0,6 10 0,3 16 0,6 14 0,-7 19 0,0-19 0,7 43 0,-15-31 0,10 21 0,-5 8 0,-9-6 0,11 13 0,-18-11 0,-6-12 0,3 12 0,-11-5 0,17 21 0,-18-31 0,4 20 0,-6-21 0,0 6 0,0-2 0,0-14 0,0 6 0,0 0 0,0-5 0,-6 13 0,-1-6 0,-11 0 0,-3 6 0,-4-15 0,5 8 0,-2-16 0,2 6 0,3-13 0,-5 0 0,10-3 0,-3-10 0,4 5 0,1-12 0,4-1 0,-2-4 0,2-1 0,-3 0 0,4 1 0,-4-5 0,4 3 0,-5-7 0,1 4 0,4-1 0,-3-3 0,7-13 0,-3 8 0,4-12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2.7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24575,'5'1'0,"-1"15"0,-4 39 0,0-9 0,0 26 0,0-20 0,0 8 0,0-3 0,0-8 0,0-6 0,0-2 0,0-13 0,0-7 0,0-6 0,0-6 0,0 0 0,0 6 0,0-9 0,0 3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3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16 24575,'27'0'0,"-11"0"0,63 0 0,-45 0 0,55-7 0,-53 6 0,45-6 0,9 7 0,-28 0 0,-11 0 0,-1 0 0,2 0 0,7 0 0,6 0 0,-26 0 0,2 0 0,-15 0 0,-4 0 0,-5 0 0,-9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4.0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0 345 24575,'0'20'0,"0"2"0,0 12 0,0 7 0,0 1 0,0 8 0,6-1 0,1 0 0,4-6 0,6-3 0,-5-12 0,0-1 0,1-7 0,-2-4 0,4-6 0,-2-6 0,-8-8 0,5-26 0,-4 3 0,2-29 0,-3 6 0,-5-9 0,0-17 0,0 8 0,0-7 0,0 16 0,0 2 0,0 7 0,0 8 0,0 1 0,0 12 0,0 3 0,0 5 0,0 0 0,0 5 0,0 2 0,0 5 0,3 3 0,7 3 0,11 3 0,8 0 0,11 0 0,-4 0 0,12 0 0,-6 5 0,8 2 0,-8 0 0,-1 3 0,-13-4 0,-1 0 0,-11-1 0,-2-5 0,-5 4 0,1-3 0,-1 3 0,-4-4 0,-1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05.1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101 190 24575,'-5'1'0,"1"-7"0,4-15 0,-4 0 0,3-6 0,11 6 0,-2 0 0,13 4 0,-6 2 0,0 0 0,1 8 0,3-2 0,-3 5 0,4 2 0,-5-2 0,-2 4 0,-3 0 0,-5 4 0,3 6 0,-7 11 0,4 7 0,-5 6 0,0 0 0,0 0 0,0-6 0,0-2 0,0 1 0,0-5 0,0 10 0,0-3 0,0 5 0,0 0 0,0 6 0,0-4 0,-10 5 0,2-7 0,-13 0 0,3 0 0,1-6 0,-4-1 0,5-11 0,0-2 0,-3-4 0,8 0 0,-8 0 0,8-5 0,-9 0 0,10-5 0,-5 0 0,1 0 0,7-9 0,-7-3 0,8-15 0,0 5 0,1-5 0,5 7 0,0-1 0,0 0 0,0 0 0,0 6 0,0 0 0,0 6 0,0-1 0,0 1 0,0-1 0,4 5 0,1 1 0,5 4 0,4 0 0,-3 0 0,8 0 0,-3 0 0,4 0 0,1 4 0,0 7 0,-1 5 0,1 5 0,0-1 0,-1 1 0,1-1 0,-1 1 0,7 0 0,-5 0 0,4-4 0,1-2 0,-5 0 0,-1-3 0,3 7 0,-12-13 0,6 3 0,-9-9 0,1 0 0,-5 0 0,-1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0.678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1 24575,'0'31'0,"0"4"0,0 22 0,0 2 0,0 8 0,0 0 0,0-8 0,0-2 0,0-7 0,0-8 0,0-1 0,0-13 0,0-2 0,0-10 0,0-2 0,0-4 0,0-1 0,0 0 0,0 0 0,0-3 0,0-3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9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24575,'5'6'0,"-2"8"0,-3 14 0,0 11 0,0 26 0,0-19 0,0 30 0,0-34 0,0 11 0,0-12 0,0-3 0,0-11 0,0-2 0,0-14 0,0-3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1.260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0 24575,'0'35'0,"0"-1"0,0 15 0,0-5 0,0 13 0,0-14 0,0 4 0,0-17 0,0 4 0,0-19 0,0-1 0,0-9 0,0-1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2.054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0 24575,'14'0'0,"7"5"0,7 7 0,7 0 0,-2 5 0,8 0 0,-11 0 0,16 7 0,-16-2 0,5 6 0,-8-5 0,-5-1 0,-6-3 0,3-3 0,-8 0 0,4-6 0,-10 3 0,3-6 0,-7 7 0,3-5 0,-4 0 0,0 5 0,0 7 0,-6 14 0,-13 10 0,-9 6 0,-5 1 0,-6 1 0,6 5 0,-7-3 0,6 2 0,-3-11 0,18-11 0,-9-2 0,17-11 0,-5 5 0,10-12 0,1 0 0,1-6 0,3 0 0,-3 1 0,4-5 0,0-1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2.523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0 24575,'14'0'0,"7"0"0,1 0 0,10 0 0,-4 0 0,-1 0 0,-5 0 0,-3 0 0,-12 0 0,2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2.956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0 24575,'20'0'0,"-3"0"0,9 0 0,-5 0 0,-1 0 0,-4 0 0,-1 0 0,-10 0 0,-1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4.512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300 1 24575,'-5'8'0,"1"3"0,4 20 0,0-1 0,0 17 0,0-4 0,0 5 0,0 1 0,0 0 0,0-7 0,0 6 0,6-6 0,-5 8 0,9-14 0,-4-2 0,0-8 0,3-8 0,-8 7 0,3-14 0,-4 3 0,0-5 0,0 0 0,0 0 0,0 0 0,-4-4 0,-1-1 0,-10-4 0,-6 0 0,-1 0 0,-12-17 0,9-9 0,-4-11 0,5-4 0,1 0 0,1 11 0,3-9 0,4 17 0,0-5 0,3 11 0,-2-3 0,4 12 0,4-6 0,-2 12 0,3-4 0,0 13 0,5 3 0,6 14 0,16 4 0,-3 5 0,10 1 0,-6-1 0,-1-5 0,-6-3 0,4-10 0,-9 4 0,4-9 0,-5-1 0,-1-2 0,0-7 0,0 3 0,1-8 0,0-12 0,0-7 0,2-12 0,4 2 0,1-2 0,6 1 0,-1 6 0,0-4 0,-1 9 0,1-4 0,-2 7 0,1 3 0,0 2 0,-1 5 0,-4 4 0,3 2 0,-8 4 0,3 0 0,-4 0 0,-1 0 0,0 0 0,1 0 0,-1 0 0,-4 0 0,-1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5.403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15 0 24575,'-14'0'0,"13"0"0,9 0 0,19 0 0,-5 0 0,10 0 0,-4 0 0,6 0 0,0 0 0,-6 0 0,-6 0 0,-8 0 0,0 0 0,-7 12 0,2 6 0,-27 27 0,3-1 0,-24 15 0,14-17 0,-7 15 0,3-18 0,7 10 0,-5-20 0,15-2 0,-2-12 0,8 0 0,2-6 0,4 0 0,0 1 0,0-1 0,0 0 0,9-4 0,8-2 0,11-3 0,6 0 0,0 0 0,0 0 0,0 0 0,0 0 0,-6 0 0,-2 0 0,-10 0 0,-2 0 0,-4 0 0,-1 0 0,-4 0 0,-1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5.993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37 24575,'20'0'0,"9"0"0,7 0 0,12-6 0,-13 5 0,13-10 0,-12 4 0,-1 0 0,-3 2 0,-4 5 0,-5 0 0,-2 0 0,-12 0 0,0 0 0,-4 0 0,-1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7.485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275 1 24575,'0'36'0,"0"2"0,0 11 0,0 27 0,0-27 0,0 11 0,0 1 0,0-13 0,0 7 0,0 2 0,0-4 0,0 31 0,0-23 0,0 5 0,0-17 0,0-12 0,0-5 0,0-11 0,0-1 0,0-5 0,-7-9 0,-5-8 0,-15-26 0,4 3 0,-8-24 0,7 6 0,-1-6 0,2 7 0,4 1 0,-2 7 0,8 6 0,-2 6 0,5 8 0,0 4 0,1 5 0,4 12 0,6 6 0,5 16 0,10-1 0,1 6 0,6 0 0,-5 0 0,3-1 0,-9 1 0,4-6 0,-5-1 0,-1-7 0,0-4 0,0-2 0,-1-5 0,0 1 0,-4-1 0,4-4 0,-4-1 0,4-7 0,0-8 0,7-17 0,1-2 0,6-11 0,0 8 0,6-3 0,-5 2 0,5-1 0,-1 6 0,-5 2 0,-2 10 0,-1 2 0,-10 5 0,5 0 0,-6 5 0,-4-3 0,4 7 0,-5-4 0,1 5 0,-1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8.282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0 0 24575,'9'9'0,"5"3"0,2 9 0,5-1 0,0 1 0,-1 0 0,-4-6 0,4 11 0,-9-14 0,4 8 0,0-10 0,-9-1 0,7 1 0,-12-1 0,8-4 0,-4 0 0,4-5 0,0 0 0,0 0 0,0 0 0,-1 0 0,1 0 0,-4 0 0,-1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39.553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293 65 24575,'-19'0'0,"0"5"0,-2 1 0,-7 16 0,5 2 0,-5 5 0,6-3 0,1 0 0,0-4 0,0 4 0,5-5 0,1-6 0,5 0 0,5-6 0,1 0 0,0-4 0,-1-1 0,-4-4 0,8-3 0,13-8 0,10-6 0,14-12 0,-1-1 0,7-2 0,-10-2 0,7 9 0,-16-2 0,4 6 0,-6 4 0,-5-2 0,-2 7 0,-4-2 0,0 4 0,-1 1 0,0 4 0,0-4 0,-4 8 0,-1-3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10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 24575,'4'-8'0,"11"4"0,20 11 0,14 7 0,14 11 0,10 15 0,-14-17 0,21 16 0,-22-20 0,13 7 0,-8 5 0,-13-10 0,-9 11 0,-10-14 0,-14 7 0,3-9 0,-11-3 0,-4 1 0,3-4 0,-7 8 0,3-3 0,-4 10 0,0-4 0,0 24 0,-5-9 0,-14 25 0,-1-5 0,-10-1 0,-1 7 0,-1-6 0,1 0 0,1-2 0,1-13 0,10-2 0,-7-11 0,15-3 0,-3-10 0,9-1 0,-3-6 0,3-3 0,-4-1 0,5-4 0,0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19:40.163"/>
    </inkml:context>
    <inkml:brush xml:id="br0">
      <inkml:brushProperty name="width" value="0.05" units="cm"/>
      <inkml:brushProperty name="height" value="0.05" units="cm"/>
      <inkml:brushProperty name="color" value="#0432FF"/>
    </inkml:brush>
  </inkml:definitions>
  <inkml:trace contextRef="#ctx0" brushRef="#br0">1 1 24575,'14'0'0,"1"0"0,6 0 0,-1 0 0,-4 0 0,3 0 0,-8 0 0,3 0 0,-5 0 0,0 4 0,0-3 0,-4 3 0,-2-4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0.9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1 790 24575,'0'13'0,"0"8"0,0 6 0,0 6 0,0 0 0,0-6 0,0-2 0,0-10 0,0-25 0,0-37 0,0-32 0,0 18 0,0-4-694,0 7 1,0-2 693,0-16 0,0 3 0,0-13-189,2 25 1,2 4 188,9 1 0,2-19 0,3 32 0,-3 10 0,1 17 1359,-1 6-1359,4 6 405,-4 4-405,5 0 0,2 21 0,-5 20 0,2 27 0,-6 14 0,1-6 0,-1 5 0,0-15 0,0-1 0,-6-16 0,-1-9 0,-2-18 0,-3-2 0,7-15 0,-3-1 0,5-18 0,1-28 0,2-19 0,6-14 0,2-6 0,6 6 0,0-1 0,-1 10 0,-7 11 0,2 19 0,-9 3 0,7 17 0,-8 2 0,8 9 0,-9 1 0,9 4 0,-9 0 0,5 20 0,2 14 0,-3 23 0,4 1 0,-5 13 0,0-4 0,-5 16 0,3-15 0,-9 4 0,8-29 0,-9-2 0,4-15 0,-1-7 0,-3-4 0,3-1 0,0-9 0,-3-1 0,3-4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3.2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247 641 24575,'0'-9'0,"0"0"0,-4 4 0,-6 1 0,-5 4 0,0 0 0,-4 0 0,8 0 0,-13 0 0,1 10 0,-1 21 0,-9 15 0,17 27 0,-3-20 0,7 23 0,4-15 0,1 6 0,0 4 0,7-21 0,0-1 0,0-20 0,0-9 0,0-11 0,9-4 0,2-1 0,9-4 0,0-4 0,8-13 0,-5-13 0,6-13 0,-10-5 0,3 0 0,-8 1 0,3 5 0,-6 2 0,0 7 0,-5 0 0,-1 6 0,-5 6 0,0 7 0,0 4 0,0 13 0,0 9 0,0 21 0,0 8 0,0 7 0,0 8 0,0-6 0,0-2 0,0-2 0,0-17 0,0 9 0,0-21 0,5 8 0,0-15 0,4 4 0,0-9 0,5-1 0,1-4 0,5 0 0,0 0 0,0-5 0,0-5 0,1-11 0,-4-7 0,5-19 0,-9 4 0,6-36 0,-6 9-345,-5 20 1,-1-1 344,1-45 0,-2 9 0,-6 19 0,0 2 0,6-4 0,-3 5 0,2-2 0,2-12 0,5-9 0,-11 13 0,5 26 0,-1 15 0,-4 8 0,3 11 0,-4 21 689,0 30-689,0 18 0,-3-5 0,-1 2 0,-4 39 0,-1 6-518,2-5 518,7-6 0,0 0 0,0 0 0,0-12 0,0-16 0,0-2 0,5-14 0,1-1 0,5-7 0,0-6 518,4-6-518,-5-7 0,4-4 0,-5-1 0,5 0 0,-3-3 0,3-2 0,-5-4 0,0 0 0,0 0 0,0-9 0,1-8 0,1-10 0,0-6 0,0-14 0,-4 4 0,4-13 0,-10 1 0,10 4 0,-10-4 0,9 19 0,-9-3 0,4 23 0,-1-4 0,-3 11 0,7-1 0,-4 5 0,6 1 0,-2 4 0,12 0 0,-3 0 0,8 0 0,1 0 0,-4 0 0,3 0 0,1 0 0,-9 4 0,3 6 0,-11 5 0,1 5 0,-4 6 0,-2 1 0,-4 6 0,0 7 0,0 9 0,-5 1 0,-2 5 0,-5-7 0,6-7 0,0-2 0,6-11 0,0-2 0,0-11 0,0-1 0,13-9 0,5-1 0,20-4 0,-2-16 0,12-12 0,-10-10 0,6-11 0,-13 6 0,-1-6 0,-12 0 0,0 1 0,-7 7 0,1 1 0,-6 13 0,-1 6 0,-5 2 0,-4 16 0,-3 24 0,2 19 0,-1 17 0,1 5 0,3-5 0,-3-1 0,5 0 0,0-15 0,0-7 0,0-9 0,4-9 0,6-6 0,5-6 0,5-4 0,0 0 0,8-29 0,-9 0 0,10-27 0,-15 0 0,4-1 0,1-16 0,-4 6 0,10-6 0,-11 16 0,3 8 0,-5 10 0,-2 12 0,0 6 0,0 7 0,-1 8 0,0 2 0,-1 4 0,3 21 0,-1-1 0,2 26 0,0 3 0,5 0 0,3 14 0,4-14 0,1 7 0,4-14 0,-5-2 0,11-4 0,-7-8 0,0-1 0,4-10 0,-5-2 0,6-4 0,-6 0 0,-1-1 0,-6-4 0,1-2 0,-6-4 0,-1 0 0,-5 0 0,0 0 0,-4 0 0,-1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3.7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196 6 24575,'-8'-5'0,"-5"23"0,-10 38 0,-4 19 0,5 9 0,8-16 0,-6 21 0,11-20 0,-12 24 0,7-25 0,7-4 0,-4-16 0,10-13 0,-5-7 0,6-9 0,0-13 0,0 3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4.3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61 84 24575,'-6'-28'0,"2"4"0,4 15 0,-4 4 0,-1 1 0,0 8 0,1 5 0,4 6 0,0 5 0,0-5 0,0-1 0,0-5 0,0 5 0,4-7 0,1 2 0,4-9 0,0 0 0,0 0 0,-4-8 0,-1-3 0,-4-3 0,0-11 0,0 13 0,-5-12 0,4 13 0,-13-3 0,8 8 0,-8 2 0,5 4 0,0 0 0,0 9 0,3-7 0,2 7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4.8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11 24575,'8'0'0,"0"0"0,16-5 0,1 4 0,3-3 0,11 4 0,-10 0 0,3 0 0,-17 0 0,-1 0 0,-5 0 0,-4 0 0,-1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5.6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94 42 24575,'0'13'0,"0"4"0,-3-8 0,-7 1 0,-1-6 0,-8-4 0,9 0 0,-4 0 0,5 0 0,0 0 0,4-9 0,1 3 0,4-13 0,0 8 0,0-3 0,0 5 0,0 0 0,0 0 0,4 4 0,1 1 0,0 4 0,-1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17.9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50 24575,'0'3'0,"0"9"0,0 8 0,0 26 0,0-15 0,0 23 0,0-13 0,0 0 0,0 5 0,0-11 0,0-6 0,0 1 0,0-13 0,0 8 0,4-10 0,-3 4 0,7-8 0,-7 3 0,7-5 0,-7 0 0,7 0 0,-3 0 0,4 0 0,0-4 0,0 3 0,5-7 0,1 3 0,5-4 0,6 0 0,1 0 0,7 0 0,5 0 0,2 0 0,15 0 0,1 0 0,8 0 0,17 0 0,5 7-643,-31-7 1,2 1 642,-5 6 0,1-1 0,9-5 0,-1 0 0,-4 6 0,-1-1 0,6-5 0,1 0 0,-2 6 0,-2 0 0,40-6 0,-30 2 0,1 1 0,-20 0 0,1-1 0,17-2 0,2 0 0,-14 2 0,-1 0-284,0-2 1,-1-2 283,34 1 0,-36 0 0,1 0 0,33 0 0,7 0 0,-2 0 0,-17 0-91,-3 0 91,-14 0 0,-4 6 0,-12-5 1240,-3 9-1240,-6-9 602,-6 8-602,4-3 101,-9 0-101,9 4 0,-4-9 0,13 9 0,-6-9 0,5 4 0,1 1 0,2-5 0,-1 4 0,5 1 0,-12-5 0,6 4 0,-8-5 0,1 0 0,0 0 0,-6 0 0,4 0 0,-4 0 0,1 0 0,3 0 0,-4 0 0,1 0 0,-3 0 0,1 0 0,-4 0 0,4 0 0,-11 0 0,4-4 0,-4-2 0,5 0 0,0-3 0,0 4 0,0-6 0,-5 6 0,4-4 0,-4 8 0,0-8 0,-1 8 0,-5-3 0,5 0 0,-4 3 0,3-3 0,-4 4 0,0 0 0,0 0 0,-4-4 0,3 3 0,-3-3 0,3 4 0,1-4 0,0 3 0,-1-3 0,1 4 0,-4-3 0,-2-6 0,2-6 0,-4-10 0,3-10 0,3-22 0,-1 12 0,7-25 0,-7 20 0,6-7 0,-11-6 0,9 20 0,-9 1 0,9 11 0,-9 9 0,4-4 0,-1 11 0,-3-4 0,3 8 0,0 1 0,-3 2 0,3 3 0,-4 0 0,0 1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18.7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943 0 24575,'0'9'0,"0"23"0,-5 1 0,-9 37 0,-13-3 0,5-19 0,-1 0-1327,-21 37 1327,14-27 0,-1 0 0,6-12 0,-2-2 0,-11 8 0,1-4 29,-10 15-29,10-27 0,-2-2 0,-10 14 0,-17 23 0,0-27 0,10 7 0,0-24 0,13 2 0,9-7 0,3-5 989,9-7-989,-4 0 309,10-5-309,2 5 0,5-5 0,4-1 0,1-4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19.4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95 1 24575,'-3'6'0,"-3"2"0,-3 14 0,-2 11 0,0-10 0,0 22 0,0-22 0,0 15 0,5-21 0,-3 8 0,7-15 0,-2 4 0,4-5 0,4-5 0,11 1 0,7-5 0,11 0 0,7-11 0,1 3 0,7-9 0,0-1 0,0 5 0,0-5 0,-6 6 0,-8 6 0,-8-4 0,-6 9 0,-5-3 0,-1 4 0,-5 0 0,0-4 0,0-6 0,1-10 0,-5 8 0,0-3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10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24575,'35'0'0,"26"0"0,16 0 0,-24 0 0,5 0-1235,9 0 0,2 0 1235,0 0 0,2 0 0,9 0 0,0 0 0,-5 0 0,-4 0 0,-15 0 0,-2 0 0,11-3 0,-3-1 0,8 2 788,28-5-788,-40 7 407,-9 0-407,-18 0 0,-16 0 0,-1 0 0,-9 0 0,-1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7.9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9 457 24575,'-5'-8'0,"1"-8"0,4-17 0,0-2 0,0-11 0,11 5 0,1-1 0,11 2 0,-2 13 0,0 1 0,-1 10 0,0 6 0,0 6 0,0 4 0,0 0 0,-4 9 0,-6 21 0,-6 24 0,-4 21 0,0 0 0,0-2 0,0 0 0,0-14 0,0-2 0,-5-17 0,4-13 0,-8-6 0,8-7 0,-3-5 0,4-12 0,0-9 0,0-14 0,0-7 0,0-7 0,0 5 0,0-5 0,9 7 0,-2 6 0,13 1 0,-4 6 0,-1 5 0,4-4 0,-9 12 0,4-6 0,0 12 0,-4-3 0,4 4 0,-5 0 0,0 4 0,-4 12 0,5 13 0,-9 6 0,4 11 0,-5-12 0,0 6 0,5-8 0,-4-4 0,4-2 0,-1-11 0,-3-1 0,7-9 0,-3-1 0,4-4 0,0 0 0,11-5 0,-3-5 0,10-19 0,-5-6 0,-4-6 0,3 2 0,-9 6 0,4 6 0,-6 6 0,-1 7 0,0 5 0,-4 7 0,-1 13 0,-4 18 0,0 12 0,0 7 0,0-1 0,0-5 0,0-3 0,0-6 0,5-5 0,0-8 0,9-5 0,1-6 0,11-3 0,-5-2 0,11-4 0,-11-4 0,6-12 0,0-8 0,-8-10 0,8 0 0,-15 0 0,4 1 0,-5 0 0,-5 6 0,-1 1 0,-5 6 0,0 0 0,0 5 0,0 1 0,-4 4 0,-6 1 0,-6 4 0,-4 0 0,0 5 0,0 0 0,0 0 0,0 0 0,5 0 0,0 0 0,6 4 0,0 1 0,4 9 0,1-3 0,4 2 0,0-3 0,0-2 0,0 2 0,4-5 0,6-1 0,20-4 0,-1 0 0,13 0 0,-15 0 0,-1-5 0,-6-5 0,0-1 0,0-9 0,-4-1 0,-1-6 0,-4-6 0,1-7 0,-1-1 0,1-8 0,-5 2 0,-2-1 0,-5 0 0,0 6 0,0 8 0,0 8 0,0 11 0,0 1 0,0 20 0,-5 15 0,3 33 0,-8-2 0,8 45 0,-3-41 0,4-3 0,2 1 0,-1 8 0,0 28 0,0-22 0,0-3 0,0-10 0,0-14 0,0-7 0,4-8 0,2-11 0,14 0 0,-4-5 0,10-4 0,0-2 0,-5-4 0,11 0 0,-10-15 0,5-3 0,-5-15 0,-10 14 0,-2 5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8.37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69 24575,'-10'-6'0,"20"-4"0,12 9 0,22-15 0,-1 13 0,7-7 0,5 5 0,-13 3 0,4-3 0,-17 0 0,3 4 0,-16-3 0,-3 4 0,-8 0 0,-1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9.02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24575,'0'3'0,"0"16"0,0 22 0,0 25 0,0 17 0,0 12-593,0-9 593,0 6 0,0-26 0,0 7 146,0-16-146,0-8 0,0-10 0,4-17 0,1-6 0,9-12 447,1-4-447,11 0 0,-5-5 0,12-12 0,-4-7 0,7-19 0,-15 22 0,-5-2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29.4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96 24575,'-5'-8'0,"6"-3"0,9-3 0,18-7 0,7 4 0,6 3 0,6 3 0,-6 11 0,1 0 0,-3 0 0,-6 0 0,-5 0 0,-8 0 0,-6 0 0,-5 0 0,-4 0 0,-1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32.3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0 669 24575,'0'19'0,"0"3"0,0 11 0,0 14 0,0-4 0,6 12 0,-5-14 0,4 5 0,5-11 0,-7 5 0,11-13 0,-13-1 0,8-11 0,-8-1 0,3-21 0,-4-6 0,-6-23 0,5-6 0,-4-13 0,5 4 0,0-4 0,0 7 0,0 6 0,0 3 0,0 11 0,0 2 0,0 6 0,4 5 0,1 0 0,4 10 0,5-3 0,1 7 0,5-4 0,0 5 0,0 0 0,0 0 0,0 0 0,0 0 0,-5 0 0,-1 0 0,-5 0 0,0 0 0,0 0 0,1 0 0,-5-4 0,-1-1 0,-4-4 0,0 0 0,0 0 0,0 0 0,0 0 0,0 0 0,0 29 0,0 5 0,0 27 0,0-10 0,0 4 0,0-11 0,0 4 0,0-11 0,0-3 0,4-9 0,1-2 0,4-5 0,0 0 0,5-4 0,1-1 0,5-4 0,6-5 0,-4-11 0,5-8 0,-5-9 0,0 0 0,-5 0 0,-1 0 0,-6 6 0,1 1 0,-1 6 0,-1 5 0,-3 1 0,-2 1 0,-4-1 0,0-5 0,0-1 0,0 0 0,0 4 0,0 2 0,0 5 0,0 11 0,0 10 0,0 14 0,0 7 0,0 6 0,0-4 0,0 5 0,0-7 0,0-6 0,0 4 0,0-9 0,4 4 0,1-11 0,5-1 0,-1-5 0,0 0 0,0 0 0,0 0 0,0-4 0,5-1 0,2-4 0,4 0 0,-5 0 0,4 0 0,-9 0 0,4-4 0,0-2 0,-3-13 0,4-4 0,-3-16 0,-1-3 0,2-31 0,-1 25 0,-4-30 0,3 27 0,-10-13 0,11-1 0,-11 14 0,5 4 0,-6 13 0,0 7 0,0 6 0,0 7 0,0 5 0,0 7 0,-5 14 0,4 16 0,-10 21 0,4 1 0,-6 13 0,6-13 0,1 5 0,6-7 0,0 0 0,0-7 0,0-1 0,0-7 0,0 6 0,0-10 0,0 15 0,5-21 0,6 15 0,4-16 0,6 4 0,-1-6 0,0-5 0,0 0 0,0-10 0,0 0 0,0-5 0,0 0 0,1 0 0,-5-22 0,12-12 0,-13-32 0,10 7 0,-12-19 0,8-9-471,-6 15 471,-4 22 0,-1 1 0,4-19 0,-1-8 0,0 3 0,0 8 0,0 8 0,-6 8 0,-2 15 0,-5 8 471,0 6-471,-8 9 0,-3 3 0,-9 8 0,0 0 0,0 9 0,0 2 0,4 9 0,1 6 0,4 2 0,5 4 0,1 1 0,5 7 0,0-5 0,0 10 0,0-3 0,0 5 0,5 1 0,7 0 0,1-1 0,17 3 0,-10-2 0,10-5 0,-12-3 0,1-13 0,-7-1 0,2-11 0,-4-1 0,-1-5 0,0-4 0,-1-5 0,3-22 0,-1-2 0,1-22 0,-4 4 0,3 1 0,-4 1 0,0 13 0,3 6 0,-8 2 0,7 12 0,-3-2 0,4 9 0,0 0 0,-1 0 0,1 4 0,1 12 0,-5 7 0,5 10 0,-4-6 0,4-1 0,0-6 0,-4 0 0,2-5 0,-3-1 0,1-5 0,2 0 0,-3-4 0,4-1 0,0-4 0,0 0 0,0 0 0,0 0 0,-4 0 0,-1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32.9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18 202 24575,'-8'0'0,"-1"0"0,9 0 0,6 0 0,21 0 0,17-11 0,6-3 0,-7-9 0,9 4 0,-7-3 0,6 8 0,-4-4 0,-19 3 0,3 3 0,-14-2 0,3 4 0,-15-4 0,-1 7 0,-4-2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33.8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 1061 24575,'0'-30'0,"0"-4"0,0-30 0,0-12-592,0 24 1,0-2 591,0 1 0,0-1 0,0-9 0,0 1 0,0-19 0,-1 21 0,2 1 0,5-13 0,-5 20 0,-1 1 386,6-9-386,-6 5 197,0 27-197,-4 27 0,-3 33 0,-4 23 0,-10 35 0,11 4-555,3-31 0,1 2 555,5-1 0,2 0 0,-1 4 0,0 1-262,0-5 1,0-1 261,0 35 0,0-42 0,0-2 0,0 24 0,6 15 0,13-18 0,2-9 0,15-16 0,-11-10 0,8-10 1662,-11-9-1662,10-5 571,-11-10-571,5-1 0,-6-5 0,-5 0 0,4 0 0,-8-9 0,-1 6 0,-6-6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36.1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287 743 24575,'0'-23'0,"0"1"0,0 6 0,0-9 0,0 14 0,0-20 0,-8 23 0,-9-6 0,-3 14 0,-6 0 0,-7 0 0,9 15 0,-15-2 0,15 26 0,-8-14 0,7 20 0,7-15 0,3 3 0,14-1 0,-4-11 0,5 5 0,0-10 0,0-3 0,15-8 0,3 0 0,22-5 0,-6 0 0,6-10 0,-7-3 0,-1-9 0,-4 1 0,-7 0 0,-2 5 0,-9 2 0,4 9 0,-9-4 0,3 8 0,-3-3 0,4 4 0,-1 4 0,2 6 0,-1 0 0,1 9 0,-1-8 0,5 3 0,1-4 0,0-5 0,4 0 0,-4-10 0,8-25 0,-6-3 0,3-48 0,-7 11 0,0-7 0,1-12 0,-7 20 0,0-24 0,-7 18 0,0 9 0,0 11 0,0 13 0,0 8 0,0 9 0,0 9 0,0 14 0,0 21 0,0 31 0,0 2 0,0 47 0,0-49 0,0 48 0,0-45 0,0 13 0,0-18 0,0-14 0,0-8 0,0-11 0,0-1 0,0-5 0,0-8 0,0-7 0,5-15 0,5 0 0,6-5 0,4 6 0,0 4 0,6 1 0,1 4 0,0 5 0,4 1 0,-9 5 0,3 0 0,-5 5 0,-4 11 0,0 21 0,-4 6 0,-5 12 0,-2 1 0,-5 1 0,0 7 0,0-7 0,-10-2 0,-3-13 0,-9-8 0,-5-13 0,0-6 0,0-9 0,-5-1 0,11-5 0,-13-16 0,17-2 0,-10-11 0,16 3 0,-4 6 0,9 0 0,2 0 0,4 4 0,0 2 0,4 9 0,11 2 0,2 7 0,14 2 0,-3 5 0,4-5 0,8-1 0,1-5 0,7 0 0,0-6 0,-11-16 0,21-22 0,-34-8 0,8 9 0,-1-2 0,-6-26 0,11-9 0,-15-10 0,-9 29 0,3-30 0,-8 31 0,-1-4 0,-6 23 0,0 1 0,0 12 0,-4 7 0,-6 11 0,-5 6 0,-5 4 0,-6 0 0,-2 0 0,-2 29 0,3-7 0,1 39 0,2 19 0,10-8 0,2 14 0,12-23 0,0-14 0,0 0 0,0-3 0,14-16 0,6 10 0,13-17 0,8 1 0,-7-9 0,6-3 0,-7-6 0,0-1 0,0-5 0,0 0 0,0 0 0,-6 0 0,5-10 0,-10-7 0,5-18 0,-9-6 0,4-1 0,-9-4 0,3 5 0,-9-1 0,-2 8 0,-5 8 0,0 6 0,-4 9 0,-6 2 0,-5 9 0,-13 23 0,3 10 0,5 18 0,-2 11 0,19-5 0,-9 8 0,12-8 0,0-8 0,0-3 0,0-17 0,0 4 0,4-18 0,12 0 0,6-5 0,11-4 0,-1-2 0,8-4 0,-11 0 0,10 0 0,-18 0 0,5 0 0,-6 0 0,-5 0 0,-1 0 0,-5 0 0,-4 0 0,-1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36.8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81 24575,'7'-5'0,"6"1"0,16 4 0,11-10 0,2 2 0,5-10 0,-5 12 0,12-6 0,-24 11 0,16-10 0,-24 10 0,-2-4 0,-1 5 0,-9 0 0,0 0 0,-6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4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24575,'18'0'0,"5"0"0,-2 0 0,10 0 0,-10 0 0,4 0 0,-5 0 0,-5 0 0,-2 0 0,-4 0 0,0 0 0,-4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1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24575,'6'-1'0,"2"3"0,26 8 0,-5 11 0,16-2 0,-10 9 0,18-4 0,-17 3 0,6 3 0,-16-7 0,-6 1 0,0-9 0,-10 4 0,-1-4 0,-9 3 0,0 3 0,0 5 0,0 1 0,-9 4 0,-2-11 0,-10 5 0,1-5 0,1-5 0,3 4 0,3-9 0,3 4 0,1-6 0,0-3 0,0-1 0,4-4 0,1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5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24575,'18'0'0,"-2"0"0,15 0 0,-4 0 0,5 0 0,6 0 0,3 0 0,-1 0 0,-7 0 0,-8 0 0,0 0 0,-9 0 0,3 0 0,-10 0 0,-4 0 0,-2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6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481 222 24575,'0'6'0,"0"-8"0,0-12 0,0-6 0,0-5 0,0 4 0,0 0 0,0-3 0,0 12 0,0-17 0,0 17 0,0-12 0,0 14 0,-9 0 0,-7 7 0,-11 3 0,-12 0 0,-1 10 0,-9 15 0,6 13 0,0 13 0,-2 7 0,10 0 0,-9 2 0,23-6 0,-7-5 0,20-2 0,-2-7 0,10-7 0,0-8 0,0-10 0,0-2 0,8-3 0,9-1 0,16-3 0,0-1 0,13-5 0,-6 0 0,0 0 0,-1 4 0,-13 2 0,-5 4 0,-7-1 0,-6 0 0,2 4 0,-5 8 0,-1 12 0,-4 7 0,0 7 0,-5 0 0,-7-1 0,0-6 0,-9-2 0,5-11 0,0-2 0,-3-6 0,9-4 0,-9-1 0,-2-4 0,0-4 0,-10-2 0,10-4 0,-10 0 0,10 0 0,-13 0 0,17 0 0,-5-4 0,13 3 0,4-7 0,1 4 0,4-5 0,0 4 0,0 2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7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11 24575,'13'0'0,"7"0"0,1 0 0,10 0 0,-10-5 0,9 4 0,-3-3 0,-5 4 0,-3 0 0,-5 0 0,-5 0 0,1 4 0,-6 6 0,-4 16 0,0 3 0,-10 9 0,-3 1 0,-9 0 0,0 1 0,-1 4 0,1-10 0,-1 11 0,1-11 0,0 5 0,0-7 0,1 0 0,-1 0 0,6-5 0,0-2 0,7-10 0,-1 3 0,5-8 0,1 4 0,4-5 0,3-4 0,7-2 0,10-3 0,6 0 0,7 0 0,5 0 0,-10 0 0,10 0 0,-17 0 0,4 0 0,-10 0 0,-2-3 0,-4 2 0,0-3 0,-4 0 0,-1 3 0,-4-3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1 119 24575,'22'0'0,"27"0"0,-10-5 0,17-1 0,-11-11 0,2-1 0,1-6 0,13 5 0,-18 7 0,9 1 0,-24 10 0,9-5 0,-20 6 0,2 0 0,-11 0 0,-3 0 0,-1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8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24575,'0'13'0,"0"21"0,0 10 0,0 28 0,0 1 0,0 18 0,0-8 0,0 7 0,0-18 0,0 8 0,0-15 0,0-1 0,0-10 0,0-7 0,0-6 0,0-3 0,0-6 0,0-5 0,0-2 0,0-5 0,0-1 0,0-5 0,0-1 0,0-8 0,0-1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19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24575,'10'0'0,"4"0"0,32 0 0,3 0 0,22 0 0,2 0 0,-7 0 0,12 0 0,-20 0 0,13 0 0,-22 0 0,-3 0 0,-19 0 0,-7 0 0,-6 0 0,-9 0 0,-2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20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19 24575,'-3'-4'0,"-4"-5"0,-16 8 0,-4-3 0,1 4 0,-5 0 0,-2 0 0,4 0 0,-15 0 0,22 4 0,-10 6 0,16 11 0,-2 0 0,6 4 0,2 0 0,1 1 0,8-4 0,-4 8 0,5-14 0,0 4 0,5-2 0,10-7 0,7 4 0,10-4 0,7 0 0,-5 0 0,4 0 0,-6 4 0,-5 1 0,-2 4 0,-9 12 0,-6-4 0,-5 17 0,-5-4 0,0 5 0,0 8 0,0-5 0,-5-2 0,-6-2 0,-2-11 0,-8 5 0,10-13 0,-9-5 0,10-7 0,-9-5 0,4-4 0,-5 0 0,-5-5 0,4 0 0,-10-10 0,10-1 0,-10-10 0,10 1 0,-4 3 0,9-1 0,3 11 0,3-5 0,1 7 0,4-8 0,1 3 0,4-3 0,0 8 0,0 1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20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24575,'0'13'0,"0"3"0,0 26 0,10-2 0,-3-5 0,23 24 0,-13-33 0,14 33 0,-3-22 0,-4 3 0,11 2 0,-12-10 0,3-4 0,3 11 0,-12-21 0,9 14 0,-16-25 0,4 5 0,-5-11 0,-4 7 0,-5-15 0,-5 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21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499 0 24575,'-4'8'0,"-14"19"0,-8 20 0,-23 37 0,0-6-1173,18-25 0,0 1 1173,1-9 0,2-1 0,-16 28 720,-1-1-720,14-28 394,0 6-394,-4-8 0,18-23 0,0 2 1207,9-15-1207,7-4 0,-3 2 0,4-7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22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0 201 24575,'2'-5'0,"11"2"0,43 3 0,35 0-2790,-12 0 0,8 0 2790,-21 0 0,3 0 0,5 0-1247,20 0 0,7 0 0,2 0 1247,-22 0 0,2 1 0,3 0 0,5-3-413,-7-3 1,6-1 0,4-2 0,0-1 0,-2 2 0,-5 0 412,15 2 0,-6 2 0,0-2 0,8-1-404,-11-3 0,8-3 1,3-1-1,-1 0 0,-7 1 1,-10 4 403,11 1 0,-11 3 0,7-1 0,-9-1 0,6-2 0,4 0 0,-3 1 0,-6 2 0,13 3 0,-6 2 0,4-1-122,-4-1 1,4-2 0,-1 1 0,-7 1 121,-5 1 0,-6 2 0,0-1 392,-1 0 0,0 0 0,-6 0-392,2 0 0,-3 0 1497,6 0 1,-2 0-1498,-18 0 0,-2 0 3849,37 0-3849,-41 0 3735,-8 0-3735,-21 0 2061,-2 0-2061,-8 0 221,4 0 0,-9 0 0,-1 0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11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24575,'0'25'0,"0"20"0,0 5 0,0 28 0,0-13 0,0 17 0,0 8 0,0-21-303,0-17 0,0 1 303,0 27 0,3-25 0,0 2 0,-2-6 0,0 0 0,2-1 0,0 2 0,1 10 0,0-2 0,-2 23 0,1-29 0,1-1 0,-4 13 149,0 0-149,0-3 0,0-29 0,0-7 0,0-13 0,0-9 0,0-1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23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19 765 24575,'-10'2'0,"2"10"0,8 19 0,5 17 0,13 6 0,1-5 0,16 9 0,-4-14 0,6 5 0,6-5 0,-1-14 0,7-5 0,-9-14 0,5-6 0,-11-5 0,-1 0 0,-8 0 0,-11 0 0,5-4 0,-13-11 0,2-30 0,-8-6 0,0-38 0,0 37 0,0-2-817,0-7 0,0-2 817,0-7 0,0 3 0,1 14 0,-2 1-121,-1-8 0,-2 2 121,-4-19 0,-6-16 0,1 24 0,1 19 0,1 5 0,5 19 0,-4 0 0,9 11 1613,-3 2-1613,4 4 263,15 4-263,3 1 0,22 4 0,0 0 0,14 0 0,-5 0 0,29 0 0,-25 0 0,26 5 0,-16 3 0,2 4 0,6 1 0,-8 0 0,-7-1 0,-8 0 0,-10-6 0,-5 4 0,-7-9 0,-6 4 0,-6-5 0,-5 0 0,0 0 0,-1 0 0,1 0 0,-4 0 0,-1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24.4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57 308 24575,'-10'7'0,"3"4"0,7 2 0,0 5 0,0-3 0,0 0 0,0-2 0,0-4 0,0 0 0,0-19 0,0-4 0,5-31 0,7 2 0,13-12 0,13-1 0,-5 11 0,9-4 0,-13 15 0,4 5 0,-5 6 0,-3 13 0,-5 5 0,-5 5 0,-2 4 0,-3 18 0,0 8 0,-3 23 0,-2 10 0,-5 2 0,0 14 0,0-6 0,0 0 0,0-4 0,-6-5 0,0-9 0,-12-1 0,0-8 0,-4-6 0,-1-1 0,2-7 0,-1 0 0,-4-4 0,4-3 0,-3-5 0,5-4 0,0-2 0,1-5 0,-1 1 0,5-4 0,-3-2 0,8-4 0,-4 0 0,5 0 0,0 0 0,0 0 0,0 0 0,4-4 0,1-6 0,4-10 0,0-7 0,0 0 0,0-10 0,4 14 0,7-14 0,5 10 0,5 0 0,-1 6 0,-5 8 0,4 3 0,-5 5 0,6 0 0,-5 5 0,-2 0 0,1 0 0,-4 0 0,4 9 0,-5 2 0,1 8 0,0 0 0,4 1 0,-3 5 0,7-4 0,-6 4 0,6-5 0,6 8 0,3-6 0,3 7 0,1-8 0,-5-5 0,6-1 0,-5-4 0,4-1 0,-5-4 0,6-2 0,0-4 0,-5 0 0,4 0 0,-10 0 0,4 0 0,-10 0 0,3-4 0,-8-1 0,4-4 0,-6 0 0,7-10 0,-4-10 0,0 10 0,-6-2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5:58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64 107 24575,'6'0'0,"-1"0"0,1 0 0,0 0 0,0 0 0,0-2 0,0 1 0,-2-4 0,-2 1 0,-2-2 0,0 0 0,0-4 0,0 3 0,0-3 0,0 4 0,0 0 0,0 0 0,0-1 0,0 1 0,0 0 0,0 0 0,-3 2 0,0-1 0,-3 4 0,0-1 0,1 2 0,-1 0 0,0 0 0,-1 0 0,1 0 0,0 0 0,0 0 0,-1 0 0,1 0 0,0 2 0,0-1 0,-1 2 0,1-3 0,1 0 0,-1 0 0,5 0 0,2-3 0,4 2 0,2-1 0,-1 2 0,0 0 0,-1 0 0,-2 0 0,0 0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04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44 24575,'0'-2'0,"3"1"0,-3-7 0,6 4 0,-3 2 0,3 2 0,0 0 0,0 0 0,0 0 0,0 0 0,1 0 0,-1 0 0,0 0 0,0 0 0,-6 0 0,-3 0 0,-4 0 0,-1 0 0,2 0 0,0 0 0,0 0 0,5 0 0,5 0 0,2 0 0,3 0 0,-8 0 0,1 0 0,-2 0 0,2 0 0,4 0 0,0 0 0,0 0 0,-1 0 0,-4 0 0,-5 0 0,-6 0 0,0 0 0,1 0 0,3 0 0,-1 0 0,1 0 0,1 0 0,4 0 0,4 0 0,7 0 0,0 0 0,3 0 0,-3 0 0,0 0 0,3 0 0,-6-3 0,6-1 0,-6 1 0,6-4 0,-6 7 0,2-3 0,-2 3 0,-1-3 0,0 2 0,0-2 0,0 3 0,-5 0 0,-4 0 0,-4 0 0,-2 0 0,-1 0 0,3 0 0,-2 0 0,-1 0 0,3 0 0,-3 0 0,1 0 0,2 0 0,-3 0 0,4 3 0,0-2 0,-1 4 0,1-4 0,0 4 0,-1-4 0,1 5 0,0-6 0,0 6 0,-4-2 0,3-1 0,-3 3 0,4-6 0,0 6 0,-3-3 0,2 1 0,-2-1 0,3-1 0,-1-1 0,1 2 0,0-3 0,0 3 0,-1-3 0,1 6 0,0-6 0,3 5 0,-3-4 0,3 5 0,-3-6 0,-1 6 0,1-6 0,3 6 0,-2-5 0,1 1 0,-2-2 0,0 3 0,-1-2 0,1 2 0,0-3 0,5 0 0,6 0 0,5 0 0,0-3 0,3-1 0,-3-3 0,0 1 0,0-1 0,-4 1 0,0 2 0,0-1 0,1 4 0,-1-2 0,0 1 0,0 1 0,0-2 0,0 3 0,1 0 0,-1 0 0,0 0 0,0 0 0,0 0 0,0 0 0,1 0 0,-1 0 0,0 0 0,0 0 0,0 0 0,0 0 0,0 0 0,0 3 0,0-3 0,1 6 0,-1-3 0,0 4 0,0-1 0,0 0 0,0 0 0,1 0 0,-1 0 0,0 0 0,0 1 0,0-4 0,0 3 0,1-3 0,2 0 0,-2 3 0,3-3 0,-4 1 0,0 1 0,0-1 0,0-1 0,1 3 0,-1-6 0,0 3 0,0 0 0,0-3 0,-3 6 0,3-6 0,-8 0 0,4-3 0,-8-3 0,6-4 0,-6 0 0,2-4 0,-3-3 0,3 2 0,-3-3 0,7 8 0,-7-3 0,7 6 0,-3-3 0,3 4 0,-3 2 0,5 2 0,-2 4 0,6 2 0,-2 2 0,1 0 0,-4 0 0,4-2 0,-7-2 0,2-2 0,-6 0 0,-4 0 0,3 0 0,-3 0 0,4 0 0,0 0 0,0 0 0,-1 0 0,1 0 0,0 0 0,0 0 0,0 0 0,0 0 0,0 0 0,0 0 0,0 0 0,0 0 0,0 0 0,1 0 0,-1 0 0,0 0 0,3 3 0,-2-2 0,4 4 0,-5-4 0,6 4 0,-6-4 0,6 5 0,-5-6 0,1 3 0,-2-3 0,0 0 0,0 0 0,0 0 0,5 0 0,5 0 0,2 0 0,3 0 0,-3 0 0,0 3 0,0-3 0,0 3 0,-3 0 0,-3-3 0,-3 3 0,-3-3 0,0 0 0,0 0 0,0 0 0,1 0 0,1 0 0,2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17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351 321 24575,'-3'5'0,"0"2"0,0 9 0,-1 3 0,-7 3 0,2 5 0,-5-3 0,8 2 0,-7-3 0,5-5 0,-3 4 0,0-4 0,7 5 0,-2-5 0,-1 0 0,2-5 0,-4 1 0,8 0 0,-4-4 0,4-1 0,-2-2 0,3-1 0,-3 3 0,2-2 0,-2 3 0,0-4 0,3 0 0,-3 4 0,-3-3 0,4 2 0,-4-2 0,6-1 0,0 0 0,-3 0 0,3 0 0,-3 0 0,0 0 0,-1 4 0,1-3 0,-3 6 0,2-6 0,-3 5 0,4-1 0,-4 6 0,1-2 0,-3 11 0,-1-6 0,-2 11 0,0-8 0,0 8 0,-2-7 0,5 2 0,-5-3 0,6-5 0,-3 0 0,4-4 0,1-4 0,2 3 0,1-6 0,0 2 0,2-2 0,-1-1 0,2-6 0,0-12 0,4-14 0,6-25 0,4 4 0,10-22 0,-4 17 0,8-12 0,-8 7 0,3 6 0,-6 6 0,0 8 0,-1 8 0,-4-2 0,2 11 0,-2-6 0,1 11 0,2-6 0,-4 9 0,2-4 0,-6 8 0,3-4 0,-4 4 0,1-1 0,-1 3 0,3-4 0,2 3 0,-1-6 0,3 5 0,-5-5 0,4 2 0,-4-2 0,5 2 0,-6-2 0,4-2 0,-1 1 0,-2-8 0,2 3 0,-3 1 0,-3 0 0,-1 1 0,-3 2 0,0 1 0,0 1 0,0 6 0,0-3 0,0 4 0,-3 3 0,0-3 0,-3 3 0,-1-1 0,1 2 0,0 2 0,0-3 0,-4 2 0,3-2 0,-3 3 0,7-2 0,-3 1 0,8-2 0,2 3 0,3 0 0,6 3 0,-6 4 0,3 0 0,-4 6 0,1-3 0,-3 1 0,-1 1 0,-3-1 0,0 2 0,0 1 0,0 0 0,0-4 0,0 3 0,-3-6 0,-4 6 0,3-6 0,-5 2 0,5-3 0,-2 0 0,0-2 0,0-2 0,0-2 0,0 0 0,0 0 0,-1 0 0,1 0 0,0 0 0,-1-6 0,1 2 0,2-6 0,-1 7 0,4-3 0,-2 3 0,0-3 0,3-1 0,-6 1 0,2-4 0,1 3 0,-3-6 0,5 6 0,-2-2 0,3 2 0,-3 1 0,2 0 0,-1 0 0,-1 0 0,2-1 0,-2 1 0,3-3 0,0 2 0,-3-3 0,3 4 0,-3-1 0,3 1 0,0 0 0,-3 3 0,3-3 0,-5 6 0,4-6 0,-2 0 0,3-1 0,0-1 0,0-2 0,0 3 0,0-6 0,0 6 0,0-6 0,0 6 0,0-6 0,0 6 0,0-6 0,0 6 0,0 1 0,0 3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50.970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247 0 24575,'-9'0'0,"1"0"0,2 0 0,0 0 0,0 0 0,0 0 0,0 0 0,0 0 0,0 0 0,0 0 0,0 0 0,0 0 0,0 0 0,0 0 0,0 0 0,0 0 0,3 3 0,-2-3 0,1 3 0,-2-3 0,1 0 0,-1 0 0,3 2 0,-3-1 0,3 2 0,-3-3 0,3 2 0,-2-1 0,4 5 0,-4-6 0,4 6 0,-4-6 0,2 6 0,-3-6 0,3 6 0,-2-6 0,4 6 0,-4-3 0,2 0 0,-3 2 0,0-4 0,0 2 0,3-1 0,-2-1 0,-1 1 0,0-2 0,0 3 0,4 0 0,2 3 0,0 0 0,0 0 0,0 0 0,0 0 0,-3-2 0,2 1 0,-1-7 0,5 2 0,-3-4 0,3 2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53.658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179 68 24575,'3'0'0,"-2"0"0,8 0 0,-3 0 0,3 0 0,-2 0 0,3 0 0,-4 0 0,-5-3 0,-2 3 0,-5-3 0,-1 3 0,1 0 0,0 0 0,0-3 0,0 3 0,0-3 0,5 3 0,5 0 0,3 0 0,6 3 0,-7 1 0,4 2 0,-4-3 0,0 3 0,-2-3 0,-2 3 0,-2 0 0,0 0 0,-6 1 0,-1-4 0,-7 3 0,0-2 0,0 0 0,1-1 0,-1-3 0,4 0 0,-3 3 0,6-3 0,-3 4 0,4-4 0,0 0 0,2 2 0,4-1 0,3 4 0,3-4 0,1 1 0,-1-2 0,0 3 0,-5-2 0,-5 1 0,-10-2 0,-1-3 0,-3-4 0,5-3 0,-5-5 0,6 1 0,-5 3 0,10-2 0,-3 6 0,6-3 0,2 1 0,2 2 0,0-3 0,0 0 0,2 3 0,5-2 0,7 5 0,1 1 0,2 3 0,-3 0 0,0 0 0,-4 0 0,0 0 0,-4 0 0,0 0 0,-3 2 0,0 2 0,-3 2 0,0-1 0,-3 1 0,3 1 0,-3-1 0,0 0 0,2 0 0,-1 3 0,2 1 0,0 4 0,0 0 0,0-4 0,0 3 0,0-6 0,0 2 0,0-2 0,-3-1 0,-1 0 0,-2 0 0,0 0 0,2 0 0,-1 0 0,1-2 0,-2 1 0,0-4 0,0 4 0,0-4 0,-1 5 0,1-6 0,0 6 0,0-3 0,-1 1 0,1-2 0,3 1 0,3-2 0,3 1 0,0-4 0,0-2 0,-3-2 0,2 3 0,1 0 0,3 3 0,0 0 0,0 0 0,-2 3 0,1-2 0,-4 2 0,2-3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57.67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0 86 24575,'0'6'0,"0"0"0,0 3 0,0-2 0,0 6 0,0-3 0,0 1 0,0-2 0,0 1 0,0-3 0,0 2 0,0-8 0,0-5 0,0-10 0,0-5 0,0-4 0,0-4 0,0 4 0,0-1 0,0 7 0,0 6 0,0 2 0,0 2 0,3 4 0,0 0 0,4 13 0,0 7 0,1 11 0,4 5 0,-3 5 0,3-4 0,-4 3 0,0-4 0,0-5 0,0-5 0,-1-5 0,-1-8 0,-2 0 0,-1-4 0,-3-5 0,0-9 0,0-12 0,0-3 0,-3-4 0,-2 4 0,1 1 0,-2 3 0,5 1 0,-2 8 0,3 0 0,0 4 0,0 0 0,0 0 0,2 2 0,5 2 0,0 2 0,6 3 0,-6 0 0,2 4 0,-3-1 0,0 0 0,1-3 0,-4 3 0,0-8 0,-9-2 0,-2-6 0,-6-4 0,1 0 0,-1 4 0,3 0 0,2 3 0,2 1 0,1 3 0,3 8 0,3 7 0,7 4 0,5 5 0,2-2 0,1-1 0,-4 0 0,-2-8 0,-2 0 0,-1-4 0,0 0 0,0 0 0,-2-7 0,-1-4 0,-3-8 0,-3-1 0,-1 1 0,-3 2 0,3 2 0,2 8 0,2 2 0,3 4 0,-3 2 0,6-1 0,-6 0 0,3 0 0,-8-10 0,-3-2 0,-5-13 0,2 4 0,0-6 0,4 6 0,0 1 0,1 1 0,2 6 0,-2-3 0,6 9 0,-3 5 0,3 6 0,0 8 0,0 1 0,0-1 0,0 4 0,0-8 0,0 4 0,0-5 0,0-2 0,0-2 0,0-3 0,0 1 0,0-1 0,0 0 0,0-5 0,-6-3 0,4-3 0,-6 1 0,4-2 0,-2 6 0,0-3 0,-1 3 0,2 0 0,-2 2 0,4 5 0,1 3 0,2 8 0,0-7 0,0 6 0,0-7 0,0 1 0,0-2 0,0-3 0,0-5 0,2-1 0,-1-6 0,5-1 0,-6 1 0,3 0 0,0 0 0,-5 2 0,1 2 0,-5 2 0,0 2 0,5-1 0,9 2 0,7-3 0,4 0 0,2 0 0,-6 0 0,2 0 0,-6 0 0,-2 0 0,-3 0 0,0 0 0,-2-7 0,-1 3 0,-3-5 0,2 2 0,-1 1 0,2-4 0,-3 3 0,0-2 0,0 3 0,0 0 0,0-1 0,-3 4 0,0-3 0,-4 3 0,1 0 0,0 0 0,0 3 0,0-3 0,0 3 0,0-3 0,-1 3 0,1 0 0,3-3 0,0 3 0,3-3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00.984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6 0 24575,'-3'0'0,"0"0"0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06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59 24575,'-6'1'0,"6"-5"0,5-10 0,3-5 0,0 7 0,-5 2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12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31 233 24575,'-4'-5'0,"3"5"0,-12 16 0,11 6 0,-8 4 0,10 5 0,0-5 0,0 7 0,0-1 0,0-6 0,4-1 0,13 2 0,12-15 0,6 13 0,10-22 0,-5 11 0,0-13 0,5 5 0,-12-6 0,1-5 0,-4-6 0,-1-18 0,-5-14 0,0-15 0,-12 9 0,0-11 0,-1 18 0,-4-12 0,-2 7 0,-5 7 0,0 1 0,-14 12 0,-4 5 0,-14 7 0,0 9 0,-7 1 0,5 5 0,-5 0 0,7 0 0,-1 0 0,1 9 0,10 2 0,-4 29 0,8-4 0,-6 18 0,5-7 0,8-21 0,5-6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14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1486 1 24575,'0'5'0,"0"5"0,0 0 0,-3 4 0,-2 3 0,-5-2 0,-1-1 0,0 3 0,-2-8 0,8 12 0,-7-13 0,5 9 0,-4-10 0,-2 6 0,3-3 0,-1 4 0,-2-3 0,2 2 0,-2-6 0,-1 3 0,0-3 0,0 0 0,4-1 0,-3 1 0,6-1 0,-3 1 0,4-1 0,0 0 0,-1 0 0,1 0 0,0-2 0,0 1 0,0-4 0,-1 4 0,1-4 0,0 5 0,0-3 0,0 0 0,0 2 0,-1-4 0,1 5 0,0-6 0,0 6 0,0-5 0,2 4 0,-1-4 0,1 1 0,-2 1 0,0-2 0,0 1 0,0-2 0,0 3 0,0-2 0,0 1 0,-1 1 0,1-2 0,0 4 0,0-4 0,0 4 0,0-1 0,-1-1 0,1 2 0,-3-4 0,2 5 0,-3-3 0,4 0 0,-1 3 0,1-3 0,0 1 0,0 1 0,-1-1 0,1 2 0,0 0 0,0-3 0,2 3 0,-1-6 0,4 6 0,4-14 0,1 3 0,5-7 0,1 2 0,-3 4 0,2-1 0,-3 1 0,0 2 0,1-1 0,2 1 0,-2 0 0,3-2 0,-4 3 0,0 0 0,0-3 0,0 5 0,0-2 0,-5 9 0,-5 1 0,-11 10 0,-4 3 0,-5 0 0,4 3 0,-3-3 0,4-1 0,-1 0 0,3-8 0,6 2 0,-2-6 0,6 3 0,-3-4 0,4 0 0,0 1 0,-1-1 0,4 0 0,-3-3 0,6 3 0,-1-6 0,8 3 0,3-6 0,8-4 0,0-5 0,1-6 0,3 2 0,-6-6 0,1 7 0,-2-3 0,-1 1 0,0 2 0,-3-3 0,-1 4 0,-4 4 0,1 0 0,-1 4 0,0 0 0,0 2 0,-2 4 0,-5 11 0,-11 5 0,-1 11 0,-11-2 0,7 7 0,-7-7 0,8 3 0,-8-4 0,7 3 0,-2-6 0,4 5 0,1-8 0,2 1 0,-1-2 0,5-3 0,-2-4 0,7 0 0,-3-4 0,5 0 0,-1 0 0,-3-3 0,1 0 0,-5-3 0,3 0 0,-3 0 0,2 0 0,-6 3 0,-2 1 0,1 3 0,-8-3 0,7 2 0,-6-5 0,2 5 0,-3-2 0,3 0 0,-3 3 0,8-6 0,-8 6 0,7-7 0,-6 4 0,6-1 0,-7-2 0,8 2 0,-1-3 0,2 0 0,6 2 0,-2-1 0,2 2 0,1-3 0,0 0 0,0 0 0,0 0 0,0 0 0,0-3 0,3 0 0,1-3 0,2 0 0,0-1 0,0 1 0,-3 0 0,2 0 0,-2-4 0,1 3 0,-2-6 0,-3 3 0,0-4 0,0-3 0,0 2 0,-4-7 0,3 4 0,-6-5 0,6 1 0,-7-1 0,4 0 0,-4 1 0,0-1 0,-1 1 0,1-1 0,-3 4 0,2-3 0,-6 6 0,10-2 0,-5 4 0,6 0 0,1 4 0,0-3 0,4 6 0,2-2 0,2 8 0,5 9 0,1 6 0,7 9 0,-3 4 0,7-4 0,-7 4 0,3-8 0,-4-1 0,-1-8 0,1 3 0,-1-6 0,-2 2 0,-4-5 0,-6-2 0,-5-5 0,-2-4 0,-1-3 0,0-8 0,0 3 0,2-2 0,-1-1 0,5-1 0,-3 1 0,4 0 0,0 0 0,0 4 0,0-1 0,3 6 0,-1 3 0,4-1 0,1 4 0,3 3 0,3 11 0,1 4 0,4 7 0,1 1 0,3-1 0,0 1 0,0 4 0,5-3 0,1 9 0,0-8 0,3 4 0,-4-6 0,0 1 0,-1-5 0,-5-1 0,-3-4 0,-2-4 0,-2-1 0,-1-2 0,0-1 0,0 0 0,-2 0 0,1-2 0,-1 1 0,2-4 0,0 1 0,0-2 0,0 0 0,4 0 0,0 0 0,0 0 0,7 0 0,-6 0 0,7-6 0,0-6 0,1-4 0,5-7 0,-5 7 0,-1-2 0,-4 4 0,-3 0 0,1 7 0,-4-2 0,1 5 0,-3 1 0,-5 0 0,-1 3 0,-3 3 0,2-3 0,8 3 0,3-3 0,4 0 0,-1 0 0,-2 0 0,-2 0 0,-3 0 0,0 0 0,-5 0 0,-9 0 0,-3 0 0,-10 3 0,2 1 0,-4 7 0,1 1 0,3-1 0,-2 3 0,9-6 0,-5 2 0,10-4 0,1 1 0,0-1 0,5 0 0,-1 0 0,2-1 0,2-1 0,2 1 0,5-4 0,2 1 0,2-2 0,5 0 0,0 0 0,5 0 0,-1 0 0,5 0 0,1-7 0,5-2 0,-1-7 0,-4 0 0,4 0 0,-4 0 0,5-5 0,-4 4 0,-5-2 0,-2 4 0,-4 0 0,1 1 0,-1-4 0,-4 3 0,4-3 0,-7 7 0,6-2 0,-7 2 0,1-2 0,1 2 0,-4-2 0,2 8 0,-4-4 0,-3 6 0,3-1 0,-3 2 0,0-1 0,3-1 0,-3-2 0,3-3 0,0 2 0,1-6 0,0-1 0,3-1 0,1-7 0,7 7 0,-3-3 0,3 4 0,-1 0 0,-2 0 0,3-1 0,-5 5 0,1-3 0,0 2 0,-1 0 0,1-2 0,3 5 0,-2-5 0,3 5 0,-5-5 0,1 6 0,3-3 0,-5 3 0,4 0 0,-9 3 0,3-2 0,-4 6 0,0-3 0,0 0 0,0 0 0,-2-3 0,1 0 0,-2 2 0,1-2 0,1 3 0,-4-3 0,4 2 0,-4-1 0,4 4 0,-4 1 0,1 3 0,-2 7 0,-3 0 0,-4 4 0,-4 3 0,-3-2 0,-1 6 0,-3-1 0,-3 3 0,-2-3 0,-2 4 0,2-4 0,-1 0 0,0 4 0,1-8 0,0 3 0,-6 1 0,6-4 0,-11 9 0,10-9 0,-5 8 0,10-11 0,-3 5 0,7-10 0,1 2 0,4-4 0,4 0 0,-4 1 0,3-1 0,-2 0 0,3-2 0,-1 1 0,1-1 0,-4 2 0,3-2 0,-2 1 0,2-1 0,1-1 0,0 3 0,0-3 0,-4 3 0,3 1 0,-2-1 0,2 0 0,1 0 0,0-2 0,0 1 0,-1-1 0,1 2 0,0-3 0,0 3 0,-1-6 0,1 6 0,0-6 0,0 6 0,2-3 0,-1 1 0,-2 1 0,0-1 0,-3 2 0,4 0 0,-4 1 0,3-1 0,-2 1 0,2-4 0,1 3 0,0-6 0,0 6 0,-1-6 0,1 6 0,0-5 0,0 1 0,-4 1 0,3-2 0,-3 2 0,4-3 0,0 0 0,0 0 0,-1 0 0,1 0 0,0 0 0,0 0 0,0 0 0,0 0 0,0 0 0,0 0 0,0 0 0,3-3 0,-3 0 0,3-3 0,0 0 0,-3 2 0,6-1 0,-6 4 0,5-4 0,-4 4 0,4-4 0,-4 4 0,2-2 0,-1 1 0,-1 1 0,1-2 0,-2 3 0,0 0 0,0 0 0,0 0 0,0 0 0,0 0 0,0 3 0,0 0 0,-4 4 0,3 2 0,-3-1 0,3 1 0,-2-2 0,2-1 0,-3 0 0,1 1 0,1-1 0,-1 1 0,-1-1 0,3 0 0,-6-2 0,6 1 0,-6-1 0,3 0 0,0-1 0,0-1 0,4-1 0,0 2 0,-1-3 0,1 0 0,0 0 0,0 0 0,-4 0 0,3 0 0,-3 0 0,4 0 0,0 0 0,0 0 0,0 0 0,0 0 0,-1 0 0,1 0 0,0 0 0,0 0 0,0 0 0,0 0 0,0 0 0,0 0 0,0 0 0,0 0 0,0-3 0,0-1 0,2-2 0,-1 0 0,1 0 0,-5-4 0,1 0 0,-1-1 0,2-2 0,0 3 0,-3-4 0,6 4 0,-5-3 0,5 6 0,0-6 0,2 3 0,2-1 0,-4-2 0,4 6 0,-3-6 0,3 6 0,-3-6 0,2 6 0,-5-6 0,5 6 0,-2-2 0,0-1 0,2 3 0,-2-3 0,0 4 0,2 0 0,-1 0 0,-1-1 0,2 1 0,-2 0 0,1 0 0,1-1 0,-5 1 0,6 0 0,-6 0 0,5 5 0,1 8 0,4 0 0,2 5 0,0-2 0,1-3 0,-1 6 0,1-6 0,-1 5 0,1-5 0,-1 6 0,1-2 0,-1-1 0,1-1 0,-1 1 0,-2-3 0,2 6 0,-3-6 0,4 2 0,-1 1 0,1-3 0,-1 6 0,1-6 0,-4 5 0,3-5 0,-6 3 0,6-1 0,-5-2 0,5 3 0,-6-4 0,3 0 0,-3 0 0,3 0 0,-2 1 0,1-1 0,-2 0 0,0 0 0,0 0 0,0 0 0,0 1 0,0-1 0,3 0 0,0 0 0,1 0 0,1 0 0,-2 0 0,1 0 0,1 0 0,-4 0 0,4 0 0,-1 1 0,-1-1 0,3 0 0,-3 0 0,3 0 0,0 0 0,0-2 0,1 1 0,-1-1 0,0 2 0,0-3 0,0 3 0,0-6 0,1 6 0,-1-5 0,-1 1 0,1 1 0,0-2 0,0 1 0,0-2 0,0 0 0,0 0 0,0 0 0,1 0 0,-1 0 0,0 0 0,0 0 0,0 0 0,0 0 0,4 0 0,-3 0 0,2 0 0,-2 0 0,-1 0 0,0 0 0,0 0 0,0 0 0,0 0 0,0 0 0,-1 0 0,1 0 0,0 0 0,0-3 0,-3 3 0,0-3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50.24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398 492 16383,'-3'15'0,"0"10"0,-3-8 0,0 14 0,-5-3 0,3 0 0,0-1 0,0 0 0,4-4 0,-2-3 0,5-3 0,-2-10 0,3 2 0,0-3 0,0-5 0,7-9 0,6-16 0,14-12 0,5-11 0,-4 11 0,7-4 0,-13 11 0,7-2 0,-8 6 0,-6 10 0,-5 6 0,-4 2 0,0 4 0,0 0 0,-2 6 0,-2 7 0,-2 15 0,-8 9 0,-1 6 0,-12 2 0,3-8 0,-3 4 0,0-4 0,4-1 0,0-8 0,6-3 0,4-8 0,0-4 0,4 0 0,-3-4 0,5-8 0,5-6 0,5-10 0,2 0 0,-1 0 0,-3 8 0,-1 0 0,0 4 0,-7 5 0,-14 10 0,-11 18 0,0 0 0,-10 18 0,13-14 0,-13 15 0,12-11 0,-1 0 0,9-8 0,1-5 0,7-6 0,1 0 0,7-9 0,0 3 0,8-15 0,6-10 0,14-19 0,-5 3 0,3-7 0,-11 10 0,1 0 0,-4 5 0,-2 5 0,-6 8 0,-1 0 0,-8 7 0,-3 0 0,-1 3 0,-1 0 0,4 0 0,0 0 0,0 0 0,2-2 0,1-5 0,6-3 0,-2-4 0,5 0 0,-2 1 0,0 2 0,-1-2 0,-6 9 0,-12 1 0,-8 25 0,-18 10 0,-4 22 0,5-9 0,-4 13 0,12-20 0,-2 9 0,8-17 0,6-2 0,9-13 0,4-1 0,4-8 0,5-5 0,16-21 0,11-10 0,16-24 0,6 2 0,6-10 0,-15 17 0,12-15 0,-21 21 0,10-7 0,-12 10 0,-6 10 0,-9 3 0,-6 12 0,-4 2 0,0 5 0,-5 2 0,-14 13 0,-10 8 0,-15 24 0,6-5 0,-6 14 0,10-11 0,-3 4 0,4 0 0,9-6 0,-2-6 0,12-6 0,0-9 0,2 0 0,5-8 0,-2 0 0,6-7 0,4-10 0,4-6 0,9-15 0,-3-1 0,-1 4 0,-1-1 0,-7 11 0,2 1 0,-7 12 0,-3 11 0,-4 8 0,-4 5 0,4-3 0,1-1 0,3-5 0,0-2 0,0-2 0,5-20 0,3 0 0,7-20 0,5-2 0,-7 3 0,6 2 0,-11 7 0,2 9 0,-6-1 0,-4 17 0,-13 15 0,-4 14 0,-5 6 0,0 3 0,1-3 0,3 6 0,-4-1 0,5-10 0,5-2 0,1-9 0,6-1 0,-1-3 0,5-2 0,-2-3 0,3 0 0,0-4 0,0-1 0,0-3 0,0 1 0,0-1 0,0 0 0,0-22 0,0-12 0,0-29 0,10-22 0,7-2 0,-4 30 0,3 0 0,3 2 0,1 2 0,8-30 0,8-5 0,-6 20 0,-4 3 0,7 5 0,-15 20 0,1 10 0,-8 6 0,-1 8 0,-3 0 0,-1 4 0,0 2 0,-3-1 0,0 1 0,-3-5 0,0-2 0,0-2 0,0-5 0,-4-1 0,0-3 0,-3 3 0,-3 1 0,2 5 0,-2-1 0,3 3 0,1 5 0,2 0 0,-1 5 0,1-1 0,1 4 0,0 13 0,3 6 0,0 17 0,0 1 0,0 0 0,0-1 0,0-10 0,4-1 0,-4-12 0,4 2 0,-4-10 0,-3-1 0,-1-13 0,-6-6 0,-2-14 0,0-1 0,0-5 0,4 9 0,4 2 0,1 8 0,3 4 0,2 5 0,2 9 0,2 6 0,1 4 0,-1-4 0,1 0 0,-1-4 0,0 0 0,-2 0 0,-12-22 0,-1-1 0,-10-16 0,4 6 0,3 5 0,1 3 0,4 1 0,1 8 0,2 6 0,1 4 0,9 12 0,-5-4 0,8 4 0,-9-17 0,3-8 0,-3-14 0,0-5 0,-4-6 0,0 4 0,-5-4 0,1 10 0,0 0 0,1 10 0,3 3 0,-2 6 0,5 5 0,-2 2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46.04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482 475 16383,'-10'0'0,"4"-8"0,3-8 0,3-6 0,0-9 0,4-3 0,4 0 0,2-9 0,2 9 0,-4-9 0,4 14 0,-7-3 0,5 9 0,-9 8 0,2 1 0,-5 11 0,-5 3 0,-13 17 0,3 0 0,-12 21 0,0 10 0,0 6 0,-2 5 0,8-3 0,5-5 0,-1 6 0,0-6 0,5-6 0,-2-8 0,7-9 0,-2-5 0,7-8 0,-2-2 0,5-6 0,-5-1 0,3-3 0,-3-6 0,2-7 0,2-10 0,2-14 0,0 0 0,0-21 0,0 8 0,0-23 0,0 11 0,3 7 0,2-3 0,4 15 0,0-10 0,-1 11 0,1 6 0,-2 9 0,-3 7 0,2 6 0,-5 2 0,1 10 0,-5 8 0,-1 4 0,-3 2 0,0-3 0,4-5 0,-3 3 0,5-4 0,-4-8 0,4-2 0,-1-6 0,-1-3 0,2 6 0,-5-2 0,2 2 0,-5 1 0,2 2 0,-3 1 0,4 0 0,-4 3 0,3-3 0,-2 3 0,3 0 0,-1 0 0,1 0 0,0 0 0,0 0 0,-1 6 0,-3 10 0,-3 13 0,0 10 0,-4 5 0,7-5 0,-3 10 0,5-9 0,-2 10 0,2-11 0,3-1 0,-2-10 0,6-5 0,-2-5 0,3-8 0,0 0 0,0-4 0,-3-3 0,2-13 0,-1-7 0,2-14 0,0-7 0,0-1 0,0-5 0,0 5 0,4-4 0,0 5 0,1-1 0,3 1 0,-7 10 0,6-4 0,-6 13 0,2-7 0,-3 11 0,0 0 0,0 6 0,3 3 0,-2-3 0,2 4 0,-3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40.673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578 1283 16383,'-13'3'0,"4"0"0,-3-3 0,8-6 0,-1-15 0,1-5 0,3-22 0,-3-4 0,4-20 0,0 0 0,0 11 0,0-6 0,0 19 0,0-4 0,0 3 0,0 20 0,0 4 0,0 11 0,0 16 0,0 6 0,5 25 0,4 3 0,5 14 0,0 0 0,-1 1 0,-4-4 0,0 1 0,-1-19 0,0 4 0,-4-15 0,-1-4 0,-3-4 0,0-12 0,0-22 0,-4-12 0,-7-35 0,-5-2 0,-5-7 0,5 15 0,-3-4 0,4 16 0,-3 1 0,0 8 0,6 16 0,1 8 0,1 9 0,3 11 0,0 20 0,4 13 0,3 25 0,0-5 0,0 15 0,0-15 0,0 16 0,0-10 0,0-2 0,0-7 0,0-15 0,4-3 0,-4-14 0,7 0 0,-6-8 0,2 0 0,-3-4 0,-6-3 0,-7-16 0,-2-5 0,-6-16 0,4 1 0,5 5 0,-3 1 0,7 4 0,-3 5 0,7 3 0,1 6 0,8 13 0,4 15 0,11 19 0,-5 3 0,6 7 0,-8-9 0,1 5 0,-2-9 0,-4-3 0,-1-14 0,-2-3 0,-2-6 0,-3-8 0,-9-24 0,-5-11 0,-6-23 0,-3 6 0,4 1 0,2 6 0,0 5 0,3 5 0,6 11 0,5 14 0,15 48 0,4 0 0,8 38 0,4-14 0,-8-4 0,4-2 0,-5-1 0,-1-10 0,-1-2 0,0-6 0,-5-14 0,-1-2 0,-4-8 0,-3-4 0,-1-14 0,-3-15 0,-4-23 0,-1-9 0,-5-13 0,-5-7 0,-2-9 0,-5-7 0,5 0 0,-8 0 0,2 1 0,-5-1 0,-7 0 0,16 25 0,-14-12 0,14 32 0,-5-14 0,3 17 0,8 6 0,2 10 0,6 5 0,2 8 0,11 3 0,6 20 0,14 12 0,5 17 0,-5-1 0,8 5 0,-13-7 0,9 7 0,-11-12 0,-1-2 0,-9-13 0,-1-5 0,-3-5 0,-4-16 0,-4-18 0,-4-7 0,-8-17 0,0 15 0,-4-4 0,1 5 0,3 9 0,2 2 0,8 8 0,-3 7 0,5-2 0,6 8 0,8 9 0,8 6 0,5 15 0,-2-3 0,1-1 0,-6-7 0,-1-3 0,-7-2 0,-2-2 0,-3-5 0,-2-6 0,-1-15 0,-15-11 0,5-13 0,-13 0 0,6-4 0,2 14 0,0-4 0,4 11 0,4 7 0,-2 1 0,5 8 0,-2 0 0,3 5 0,13 11 0,-3 6 0,11 5 0,-7-3 0,0-5 0,-4-2 0,-1-2 0,-2-3 0,-1 1 0,-3-1 0,-5-3 0,-10-7 0,-6-8 0,-6-9 0,-1-3 0,1-1 0,-1 1 0,6 4 0,0 1 0,5 6 0,4 2 0,0 2 0,7 2 0,0 6 0,10 9 0,6 13 0,8 3 0,5 10 0,-6-13 0,0 7 0,-7-14 0,-1 4 0,-3-8 0,-2 0 0,-4-4 0,-14-26 0,0 7 0,-17-29 0,7 12 0,-6-6 0,6 7 0,1 0 0,5 11 0,4 0 0,1 11 0,7-2 0,0 13 0,3 9 0,3 6 0,1 8 0,3-8 0,1-2 0,-2-3 0,-2-4 0,-1 0 0,-8-7 0,-6 0 0,-13-15 0,3-1 0,-12-17 0,12 5 0,-14-5 0,14 6 0,-3 3 0,10 4 0,4 6 0,8 7 0,7 12 0,8 7 0,7 13 0,-3 0 0,3 2 0,-3 1 0,-2-7 0,-3-1 0,-2-6 0,-3-3 0,-3-4 0,-1 0 0,-15-7 0,-5-7 0,-8-5 0,-14-17 0,8 4 0,-9-14 0,10 14 0,2-2 0,5 8 0,7 2 0,3 6 0,9 13 0,1 12 0,7 17 0,9 5 0,2 5 0,10-3 0,-7-3 0,-1-9 0,-3-6 0,-6-9 0,1-4 0,-5-4 0,-1-5 0,-10-9 0,1-17 0,-9-4 0,2-9 0,1 10 0,4 5 0,1 5 0,7 4 0,5 15 0,4 14 0,13 18 0,2 22 0,5 4 0,1 12 0,7 7 0,-5 2 0,6 7 0,-17-25 0,4 12 0,-7-26 0,-1 15 0,3-17 0,-10-2 0,1-20 0,-3-2 0,-5-8 0,3-4 0,-5 0 0,4-7 0,-2 0 0,3-3 0,0 0 0,0 0 0,1-10 0,0-3 0,0-14 0,1 3 0,0-7 0,-4 3 0,0-10 0,-4 4 0,0-9 0,0 4 0,0-11 0,0-8 0,0 0 0,0-12 0,0 22 0,0-12 0,0 19 0,0-4 0,0 12 0,0 10 0,0 5 0,0 8 0,0 0 0,2 6 0,2 2 0,9 8 0,-1 10 0,7 9 0,2 9 0,-3-1 0,2 1 0,-7-6 0,1-5 0,-6-5 0,2-5 0,-4-2 0,-2-2 0,-1-11 0,-3-6 0,0-10 0,0-1 0,0 2 0,0 6 0,0 2 0,0 2 0,6 32 0,0-2 0,6 41 0,-7-4 0,-1-6 0,-4 12 0,0-18 0,0 15 0,0-11 0,0-2 0,0-11 0,0-2 0,0-4 0,0-5 0,0-1 0,-3-5 0,2-3 0,-5-2 0,2-6 0,0-2 0,-1-3 0,4-2 0,-2-2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43.524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174 86 16383,'-6'6'0,"0"-1"0,-3-5 0,2 0 0,-3 0 0,6 7 0,-4 0 0,6 7 0,-4 3 0,6 6 0,0 6 0,0 3 0,0 6 0,0-9 0,0 8 0,0-9 0,0-4 0,0-2 0,0-8 0,0-4 0,0 0 0,0-4 0,0-5 0,0-15 0,0-3 0,0-11 0,0 5 0,0 1 0,0-1 0,0 4 0,0 2 0,0 3 0,0 4 0,0 0 0,0 4 0,0-1 0,-3 4 0,-3 0 0,-1 3 0,-6 0 0,2 6 0,-3 6 0,0 2 0,0 4 0,4-8 0,0 3 0,3-6 0,4 3 0,0-18 0,3-6 0,12-26 0,4-6 0,7 4 0,-1-5 0,-7 17 0,-2-3 0,-1 10 0,-5 5 0,-1 8 0,1 3 0,-16 29 0,4-1 0,-17 39 0,16-23 0,-7 18 0,8-10 0,0 1 0,-4 4 0,8-11 0,-2-6 0,3-6 0,0-5 0,0-7 0,0-1 0,0-8 0,0 0 0,0 0 0,0-5 0,0-11 0,0-2 0,0-4 0,0 3 0,0 3 0,0-1 0,0 2 0,0 2 0,0-2 0,0 2 0,0-6 0,0 9 0,0-2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55.0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304 1902 16383,'7'17'0,"0"2"0,4 8 0,-6-4 0,6 9 0,-6 1 0,-1 1 0,0 9 0,-4-9 0,0 9 0,0-9 0,0 3 0,0-4 0,0 0 0,0-5 0,0-1 0,0-12 0,0 2 0,0-10 0,0 2 0,0-3 0,0-7 0,0-4 0,0-5 0,0 1 0,0 3 0,0-1 0,0 32 0,4-11 0,0 36 0,5-16 0,-1 10 0,1-5 0,-1-5 0,-3-11 0,1-6 0,-5-7 0,2 0 0,-3-47 0,-5 5 0,0-35 0,-4 17 0,-4 6 0,4 5 0,0 6 0,2 9 0,4 10 0,-1 4 0,1 4 0,3 8 0,3 2 0,1 9 0,2-3 0,-2 3 0,2-6 0,-6 3 0,3-4 0,-3 0 0,-3-23 0,-5 0 0,-5-22 0,-3 11 0,4-4 0,1 12 0,4-2 0,0 8 0,3 4 0,1 8 0,6 15 0,6 11 0,3 8 0,5 6 0,0-4 0,-1 4 0,1-6 0,-2-4 0,-3-5 0,-1-5 0,-5-8 0,1 0 0,-1-4 0,-3 0 0,0-5 0,-3-9 0,0-12 0,0-3 0,0-4 0,-3 4 0,-1 4 0,0 2 0,1 6 0,3 2 0,0 3 0,2 2 0,2 1 0,5 9 0,2 6 0,3 6 0,-2 5 0,1-4 0,-5 2 0,2-10 0,-3 6 0,-1-10 0,-2 3 0,-1-4 0,-3 7 0,0 3 0,0 10 0,0 8 0,0-1 0,0 5 0,0-5 0,0-5 0,0-5 0,0-6 0,0-6 0,0-2 0,0-3 0,0 1 0,0-32 0,0 6 0,-4-32 0,-1 12 0,-3 0 0,-1 6 0,5 11 0,-2 4 0,5 8 0,-2 8 0,3 26 0,0 13 0,4 26 0,2 1 0,7-4 0,3 8 0,-2-15 0,4 4 0,-8-12 0,2-12 0,-4-6 0,-1-11 0,-3-3 0,-2-7 0,-12-30 0,0 5 0,-15-32 0,8 17 0,0 1 0,2 6 0,10 8 0,-4 5 0,8 15 0,-2 13 0,10 12 0,3 6 0,5-3 0,-2 2 0,0-11 0,-4 2 0,0-12 0,-3-1 0,-2-2 0,-1-1 0,-21-31 0,1-4 0,-16-31 0,4-3 0,-2-9 0,5-1 0,0-12 0,1 12 0,2-12 0,-2 6 0,-1-7 0,3-1 0,-9-6 0,4 4 0,1 13 0,-3 2 0,6 21 0,-5-10 0,6 17 0,1 3 0,10 15 0,-3 1 0,7 8 0,-3 1 0,7 5 0,-2-1 0,5 0 0,-5 0 0,5 1 0,-2-1 0,3-4 0,0 3 0,0-2 0,0 6 0,0-2 0,0 6 0,0-6 0,0 7 0,0-21 0,0 5 0,0-32 0,0 17 0,0-23 0,0 20 0,5-16 0,-1 15 0,5-2 0,-1 10 0,0 1 0,0 4 0,0 0 0,0 1 0,2 4 0,-1-4 0,2-1 0,0 5 0,-2-9 0,9 8 0,-4-8 0,6 3 0,-4 0 0,0-2 0,-1 7 0,0-3 0,-3 4 0,-1 5 0,-4 0 0,-1 8 0,1 0 0,-4 4 0,0 7 0,-3 8 0,0 13 0,-4 11 0,-6 18 0,0 2 0,-4 0 0,4 1 0,1-8 0,4 5 0,-3-1 0,7-11 0,-3-5 0,4-11 0,0-6 0,0-6 0,0-2 0,0-33 0,0-12 0,9-32 0,2-3 0,10-7 0,-6 17 0,5-14 0,-5 16 0,1-6 0,2 7 0,-9 18 0,3 8 0,-4 9 0,-4 8 0,-1 1 0,-3 22 0,0 17 0,0 17 0,-4 15 0,-1-5 0,-9 9 0,3-8 0,-3 5 0,5-13 0,1-12 0,3-10 0,-1-5 0,5-8 0,-2-1 0,0-5 0,3-27 0,-3-8 0,3-15 0,0-8 0,0 1 0,5-19 0,9 6 0,6-5 0,8 24 0,-1-2 0,3 12 0,-3 3 0,-2 5 0,-6 10 0,-5 4 0,-4 6 0,0 2 0,-4 3 0,0 2 0,-2 4 0,-2 5 0,-5 3 0,0 0 0,-1 0 0,-2-4 0,6 0 0,-3 0 0,5-5 0,5-5 0,3-6 0,4-4 0,-1 1 0,1-1 0,4-1 0,-7 2 0,6-2 0,-6 4 0,-1-2 0,3 6 0,-5-3 0,1 4 0,1-1 0,-4 1 0,4-1 0,-4 4 0,0 0 0,1 0 0,-1 2 0,0-4 0,-1 2 0,1-4 0,1 1 0,6-4 0,-2 3 0,7-7 0,-4 6 0,-1-2 0,-3 4 0,3-1 0,-6 3 0,3 1 0,-7 3 0,0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56.971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146 154 16383,'13'4'0,"-1"-2"0,2-2 0,0 0 0,-1 0 0,0 0 0,0 0 0,-5 3 0,-2 12 0,-6 1 0,0 11 0,0-4 0,0-1 0,0-3 0,0-2 0,0-3 0,-3-4 0,0-1 0,-3-5 0,0-2 0,-1-2 0,4-2 0,0-2 0,3-9 0,0 2 0,6-7 0,3 0 0,4 4 0,2-8 0,-1 7 0,-3 1 0,-1 1 0,-4 6 0,-2-6 0,-2 3 0,-2-4 0,0 3 0,-14-3 0,-5-2 0,-15 2 0,-5-7 0,5 8 0,-8-4 0,12 4 0,-6 1 0,16 5 0,-2 2 0,11-1 0,2 6 0,10-3 0,12 3 0,16 4 0,4 0 0,22 10 0,-18-4 0,37 14 0,-35-10 0,22 14 0,-22-6 0,7 10 0,-10-5 0,-2 3 0,-14-10 0,-2-2 0,-7-4 0,-1-4 0,-4 0 0,-2-4 0,-2-3 0,-2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00.767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0 1 16383,'21'13'0,"0"-2"0,-3-1 0,4-2 0,-4-1 0,5 4 0,-1-6 0,-3 4 0,2-8 0,-9 5 0,8-6 0,-8 3 0,5-3 0,-7 0 0,3 0 0,-2 0 0,2 0 0,-2 0 0,1 0 0,-5 0 0,6 0 0,-6 0 0,3 0 0,-4 0 0,0 0 0,0 0 0,1 0 0,-2 0 0,1 0 0,0 0 0,0 0 0,0 0 0,-1 0 0,1 0 0,0 0 0,0 0 0,3 0 0,1 0 0,4 0 0,-1 0 0,5 0 0,-3 0 0,6-3 0,-2-1 0,3-4 0,1-3 0,-5 3 0,0 1 0,-5 0 0,-2 4 0,-2-1 0,-3 1 0,1 3 0,-21 0 0,2 4 0,-18 0 0,8 7 0,3-3 0,-3 2 0,4-2 0,-5-1 0,5 0 0,-4 1 0,7-1 0,-6-3 0,2-1 0,-3-3 0,-1 0 0,4 0 0,-2 0 0,2 0 0,-3 0 0,3 0 0,-3 0 0,8 0 0,-4 0 0,8-3 0,-3 2 0,6-4 0,-3 4 0,9-2 0,11 6 0,6 1 0,8 3 0,-1 1 0,4 0 0,-4-1 0,9 1 0,-9-3 0,9-2 0,-4-3 0,0 0 0,4 0 0,-4 0 0,0-3 0,-1-1 0,-5-4 0,-3 1 0,-5 3 0,-5-2 0,-3 5 0,1-2 0,-1 3 0,0 0 0,-5 0 0,-15 4 0,-3 0 0,-11 0 0,1 3 0,-2-6 0,-3 6 0,-6-6 0,4 3 0,-4-4 0,5 0 0,0 0 0,1 0 0,4-4 0,5 0 0,5-3 0,4 3 0,4-1 0,0 4 0,7-4 0,0-6 0,3 6 0,0-5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01.706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513 1 16383,'-35'0'0,"-8"0"0,3 0 0,-15 4 0,9 1 0,-11 5 0,5-5 0,2 3 0,11-7 0,6 3 0,6-4 0,12 0 0,1 0 0,8 0 0,7 0 0,8 0 0,5-3 0,3 2 0,-3-5 0,-4 5 0,0-2 0,-4 0 0,0 3 0,0-3 0,-3 3 0,0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10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1 273 24575,'0'-9'0,"0"-1"0,0 0 0,0 0 0,3 0 0,-3 3 0,3-2 0,0-1 0,-2 3 0,2-2 0,-3 2 0,0 1 0,0 0 0,0 0 0,0 0 0,0 5 0,0 4 0,0 7 0,-2 0 0,1-1 0,-2-2 0,0-1 0,3 0 0,-3-5 0,3-8 0,0-4 0,3-9 0,-2 5 0,5-3 0,-5 8 0,2-3 0,-3 6 0,0-3 0,0 4 0,0 0 0,0 0 0,0 0 0,0 0 0,0 1 0,0-1 0,0 0 0,0 0 0,0 0 0,0 0 0,0-1 0,0 1 0,0 0 0,0 2 0,0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13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 24575,'0'12'0,"17"19"0,-3-7 0,29 32 0,-11-12 0,6 7 0,20 7 0,-30-27 0,36 26 0,-34-27 0,11 6 0,-14-9 0,4-6 0,-15-6 0,4-4 0,-12-4 0,1-6 0,-4 7 0,-2-3 0,-3 3 0,0 1 0,0 0 0,0 4 0,0 2 0,-4 4 0,-7 6 0,-12 10 0,-8 8 0,-14 15 0,-4 11-360,19-27 1,1 4 359,2 6 0,2 0 0,-19 38 0,22-37 0,2-1 0,-15 24 0,-1 14-162,5-24 162,11-4 0,4-27 0,9-3 0,-1-18 0,7 0 713,-3-5-713,4-12 42,0-23 0,0 12 0,0-14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12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1 305 24575,'0'-6'0,"0"-3"0,0-2 0,0-2 0,0-5 0,0 3 0,0-2 0,0-1 0,0 7 0,0-6 0,0 6 0,0-2 0,0-1 0,0 3 0,0-1 0,0 5 0,0-6 0,0 2 0,0 1 0,0-3 0,0 6 0,0-2 0,0 2 0,0 2 0,0-1 0,0-4 0,0 6 0,0-2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23.9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43 24575,'5'-3'0,"-1"0"0,4 3 0,-1 0 0,-1 0 0,0 0 0,0 0 0,0 0 0,4 0 0,-3 0 0,2 0 0,-3-3 0,1 2 0,-1-1 0,0-1 0,0 2 0,0-4 0,0 2 0,0-1 0,-3-1 0,2 4 0,-2-2 0,1 1 0,1 1 0,-2-2 0,3 3 0,0 0 0,0 0 0,0 0 0,0 0 0,0 0 0,0 0 0,0 0 0,0 0 0,0 0 0,0 0 0,0 0 0,0 0 0,1 0 0,-1 0 0,0 0 0,0 0 0,0 0 0,0 0 0,1 0 0,-1 0 0,0 3 0,0-2 0,0 4 0,0-1 0,1 2 0,-1 0 0,0 3 0,0-2 0,1 3 0,-4-1 0,3-2 0,-3 3 0,0-4 0,3 0 0,-3 0 0,1 0 0,-1 1 0,-1-1 0,-1 0 0,2 0 0,-1 0 0,-1 0 0,2 1 0,0-1 0,-3 0 0,6-3 0,-6 3 0,3-3 0,0 1 0,0 1 0,3-2 0,0 0 0,0 0 0,0 0 0,0-3 0,0 3 0,0-3 0,-3 3 0,3-3 0,-3 6 0,3-6 0,0 6 0,1-6 0,-1 3 0,-3 0 0,2-3 0,-2 3 0,1-3 0,-2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20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24575,'0'9'0,"0"1"0,0 8 0,0-7 0,0 6 0,0-3 0,0-2 0,0 8 0,0-8 0,0 5 0,0-3 0,0-1 0,0 1 0,0-4 0,0 3 0,0-6 0,0 2 0,0 1 0,0-3 0,0 2 0,3-2 0,-3-1 0,6 0 0,-3 0 0,1 0 0,2 4 0,-3-3 0,4 2 0,-4-3 0,2 0 0,-1 1 0,-1-1 0,3 0 0,-3-3 0,1 3 0,-2-3 0,1 1 0,-2 1 0,1-1 0,1-1 0,-2 2 0,2-1 0,-1-1 0,-1 2 0,2-1 0,-3 2 0,0 0 0,0-1 0,0 1 0,0 0 0,2-2 0,-1 1 0,2-1 0,-3 2 0,0 0 0,0-1 0,0 1 0,3 0 0,-3 0 0,3 1 0,0-1 0,-3 0 0,3 0 0,0 0 0,-2 0 0,1 0 0,1 0 0,0 0 0,0 0 0,2-3 0,-4 2 0,4-2 0,-4 3 0,4 0 0,-4 0 0,4 1 0,-4-1 0,2 0 0,-1 0 0,-1 0 0,2 0 0,-3 0 0,0 0 0,0 0 0,0 0 0,0 4 0,0-3 0,0 5 0,0-5 0,0 6 0,0-6 0,0 6 0,0-3 0,0 4 0,0 3 0,0-2 0,0 3 0,0-5 0,0 1 0,0 0 0,0-4 0,0 3 0,0-3 0,0 0 0,0 3 0,0-6 0,0 3 0,0-4 0,2 0 0,-1 0 0,2 0 0,-3 1 0,2-1 0,-1 0 0,5 0 0,-6 0 0,6 0 0,-6 0 0,6 1 0,-5-1 0,1 0 0,-2 0 0,0 0 0,3-2 0,-2 1 0,1-2 0,-2 3 0,3-3 0,-2 0 0,1-3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21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7 591 24575,'-4'-24'0,"2"6"0,2-13 0,0 11 0,0-7 0,0-5 0,0 7 0,0-17 0,0 13 0,0-4 0,0 1 0,0 8 0,0-3 0,0 9 0,0-4 0,0 3 0,0-3 0,0 3 0,0-2 0,0 6 0,0-3 0,0 1 0,0 2 0,0-7 0,0 14 0,0-2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30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0 249 24575,'0'-5'0,"3"-1"0,-2-7 0,7 4 0,-3-12 0,8 13 0,-8-9 0,7 9 0,-7-5 0,2 6 0,-1-6 0,1 2 0,0 1 0,3-3 0,-4 6 0,1-6 0,-1 6 0,0 0 0,0 2 0,0 4 0,1-2 0,-1 3 0,0 0 0,0 0 0,0 0 0,0 0 0,0 0 0,0 0 0,0 0 0,0 0 0,0 0 0,0 0 0,0 0 0,0 0 0,0 0 0,0 0 0,1 0 0,-1 0 0,0 0 0,0 0 0,0 0 0,0 0 0,0 0 0,0 0 0,0 0 0,1 0 0,-1 0 0,0 0 0,0 0 0,0 0 0,0 0 0,1 0 0,2 0 0,-2-3 0,6 0 0,-6-1 0,6-2 0,-6 2 0,5-2 0,-5 2 0,3-2 0,-4 6 0,0-3 0,0 0 0,0 2 0,0-2 0,1 3 0,-4-2 0,2 1 0,-1-2 0,2 3 0,0 0 0,0 0 0,-1 0 0,1 0 0,-3 3 0,-1 3 0,-2 1 0,0 3 0,0-4 0,0 3 0,0-2 0,0 3 0,0-4 0,0 0 0,0 0 0,0 0 0,3 4 0,-2-3 0,5 2 0,-5-2 0,1-1 0,1 0 0,0-3 0,-2 0 0,-5-6 0,1 3 0,-3-3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6:33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1 24575,'-12'0'0,"2"0"0,1 9 0,-1 0 0,5 13 0,-7-8 0,7 8 0,-5-11 0,6 6 0,-5-10 0,8 3 0,-5-4 0,6 0 0,0 0 0,0-2 0,0-2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18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24575,'-3'0'0,"1"0"0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1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20.5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18 24575,'-5'0'0,"-1"0"0,0 0 0,0 0 0,-3 0 0,0 0 0,5 0 0,2 0 0,7 0 0,1 0 0,-2-3 0,-4 0 0,-4 0 0,-2-2 0,0 4 0,0-2 0,0 3 0,0 0 0,0 0 0,0 0 0,0 0 0,0 0 0,1 0 0,-1 0 0,0 0 0,0 0 0,0 0 0,0 0 0,0 0 0,0 0 0,0 0 0,0 0 0,1 0 0,2 0 0,0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27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 24575,'2'-8'0,"2"-1"0,2 0 0,0 2 0,1-3 0,-1 4 0,0 2 0,-1 2 0,1 2 0,0 0 0,-1 0 0,1 0 0,0 0 0,0 0 0,0 0 0,0 0 0,0 0 0,0 0 0,0 0 0,-3 2 0,-1 2 0,-2 2 0,0 0 0,0 0 0,0 3 0,0-2 0,0 6 0,0-6 0,0 3 0,0-4 0,0 0 0,0 0 0,0 0 0,0-2 0,0-2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45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615 515 24575,'0'-23'0,"0"-24"0,5 9 0,2-23 0,10 13 0,-4-1 0,0-12 0,-3 12 0,-9 1 0,4 10 0,-5 16 0,-14 1 0,-10 16 0,-24 0 0,-16 5 0,-4 25 0,-15 7 0,27 20 0,-20 12-552,19-2 552,0 7 0,3-2 0,23-11 0,6-2 0,8-7 0,11-7 0,0-2 0,6 0 552,0-10-552,0 9 0,9-16 0,8 1 0,16-7 0,23-3 0,-6 0 0,19-5 0,-5 4 0,1-4 0,6 6 0,-7 0 0,-8 4 0,-6 19 0,-20 10 0,-11 25 0,-14-13 0,-5 20 0,0-20 0,-17 13 0,-3-20 0,-16-3 0,1-13 0,-6-10 0,6-4 0,-10-9 0,4-6 0,-6-1 0,7-5 0,-5 0 0,11 0 0,1 0 0,-1 0 0,17-4 0,-6-6 0,14 0 0,4-8 0,-3 8 0,7-4 0,-3 0 0,4 8 0,0-3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29.0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24575,'6'0'0,"-4"0"0,14 0 0,-2 0 0,-3 0 0,6 0 0,-7 0 0,4 0 0,-1 0 0,-2 0 0,-2 0 0,-3 0 0,0 0 0,1 0 0,-6 0 0,-5 0 0,-2 0 0,0 0 0,3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29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0 24575,'-4'0'0,"2"0"0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02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1 864 24575,'57'42'0,"0"-1"0,-30-29 0,35 33 0,-13-15 0,-56-49 0,0-7 0,-4 0 0,2-1 0,-5 1 0,7 9 0,-3 0 0,3 4 0,1 3 0,2 1 0,-1 6 0,5-2 0,2 4 0,5 4 0,5 8 0,6 8 0,-3 2 0,7 2 0,-7-2 0,4 2 0,-9-2 0,3-4 0,-5 0 0,1-4 0,-2 0 0,-1-4 0,0 0 0,-3-3 0,0 0 0,-3 0 0,-5-3 0,-2-1 0,-6-11 0,-6-8 0,4-6 0,-5-8 0,1-1 0,2-5 0,-4-5 0,4 1 0,1 3 0,0-2 0,0 8 0,0-4 0,2 13 0,-1-2 0,5 11 0,-3 0 0,8 5 0,-3 3 0,12 7 0,6 13 0,9 13 0,1 6 0,15 15 0,-12-9 0,13 15 0,-10-5 0,7 12 0,-9-15 0,13 15 0,-15-22 0,10 15 0,-7-11 0,1 5 0,-5-11 0,-1 3 0,-5-12 0,0 2 0,-4-8 0,0-1 0,-4 0 0,0-4 0,-1 0 0,1-4 0,-1 0 0,0-3 0,-2 2 0,1-6 0,-4 7 0,1-7 0,1 6 0,0-5 0,1 5 0,1-2 0,-1 0 0,2 2 0,0-3 0,1 4 0,-1-3 0,0 2 0,0-5 0,1 5 0,-2-5 0,-1 2 0,1-3 0,-4-1 0,4-1 0,-4 1 0,4-5 0,-2 3 0,2-3 0,4 0 0,-2 0 0,5 0 0,-2-6 0,3-5 0,0-3 0,1-6 0,0 2 0,0-3 0,1-5 0,-1 4 0,1-4 0,-4 5 0,2 0 0,-2-1 0,3 5 0,0-4 0,-4 7 0,3 0 0,-6 2 0,2 5 0,-3-2 0,0 3 0,0 3 0,0 0 0,-1 3 0,1 0 0,0 0 0,-3 5 0,-1 6 0,-7 2 0,0 7 0,-8-2 0,5 3 0,-2 0 0,3-3 0,0 2 0,3-6 0,1 6 0,0-6 0,2 3 0,-2-4 0,3-1 0,0 1 0,0-3 0,0 2 0,0-5 0,0 2 0,0-4 0,3-2 0,-3-3 0,5-3 0,-1-6 0,2-1 0,1-7 0,2 3 0,2-6 0,3 2 0,0-3 0,0-5 0,1 4 0,-1-4 0,0 9 0,-3 0 0,1 7 0,-5 1 0,2 3 0,-3 2 0,-8 4 0,-3 10 0,-8 4 0,-1 8 0,-4 0 0,2-1 0,-2 1 0,4 0 0,-4 0 0,2-1 0,1 1 0,2-4 0,5 2 0,-4-6 0,5-1 0,-3 0 0,4-4 0,0 1 0,-1 2 0,4-5 0,-3 2 0,3 0 0,-3-2 0,2 1 0,-1 1 0,4-2 0,-2 2 0,1-3 0,1 0 0,-2 3 0,3 0 0,0 1 0,0 2 0,0-2 0,0 3 0,0 0 0,0 0 0,0-3 0,0-2 0,0-2 0,0 0 0,0 0 0,0 0 0,0-1 0,0 1 0,0 0 0,0 0 0,3-11 0,0 0 0,3-13 0,1 1 0,3-5 0,-2 1 0,2 3 0,-3-2 0,0 6 0,-1-3 0,-2 4 0,2 0 0,-5 0 0,1 3 0,-2-2 0,0 5 0,0-5 0,0 5 0,0-2 0,0 3 0,-2 3 0,-1 0 0,-7 3 0,1 0 0,-4 0 0,0 0 0,0 0 0,-1 0 0,1 3 0,3 4 0,-2 0 0,5 2 0,-2 0 0,5-2 0,1 2 0,3-3 0,0-1 0,0 1 0,6-3 0,4 0 0,7-3 0,9 0 0,0-7 0,6-6 0,-4-7 0,8-1 0,-6-3 0,7 3 0,-4-4 0,1-4 0,-1-1 0,7-10 0,-13 10 0,11-14 0,-16 15 0,8-13 0,-5 3 0,-4-3 0,3 4 0,-6-3 0,-2 12 0,-1-6 0,-7 13 0,3-4 0,-4 5 0,0 4 0,0 0 0,-4 4 0,3 0 0,-5 3 0,4-2 0,-4 5 0,5-5 0,-5 5 0,4-2 0,-2 3 0,0 0 0,2 1 0,-2-1 0,3 0 0,0 3 0,-3-2 0,2 4 0,-2-4 0,3 4 0,0-1 0,-3-1 0,2 0 0,-1-1 0,2-1 0,-1 2 0,1-3 0,0-3 0,0-1 0,1-3 0,-4 0 0,4-4 0,-4 0 0,5-5 0,-1 1 0,-4 0 0,4-1 0,-3 1 0,3 0 0,0-5 0,0 4 0,-2-4 0,1 5 0,-3 3 0,1 2 0,2 3 0,-5 3 0,2 1 0,-3 3 0,2 2 0,-4 2 0,4-4 0,-7 2 0,5-8 0,-6 2 0,5-3 0,-1 3 0,2-2 0,0 5 0,0-5 0,0 5 0,0-2 0,0 3 0,0 0 0,0 0 0,-3 3 0,0 1 0,-3 2 0,-3 0 0,2 9 0,-2-4 0,-1 11 0,3-6 0,-2 0 0,5-1 0,-1-4 0,4 1 0,-4-3 0,2 2 0,-3-1 0,0 1 0,-3 1 0,3-2 0,-3 1 0,3-2 0,0 3 0,0-2 0,0-2 0,3-4 0,1-8 0,2-5 0,3-6 0,1-9 0,12-3 0,-7-4 0,15-4 0,-11 9 0,7-9 0,-8 9 0,3 0 0,-7 2 0,2 8 0,-3 0 0,1 2 0,-2 6 0,-2-3 0,-1 4 0,-3 3 0,0-2 0,0 5 0,0-2 0,0 4 0,-3 1 0,0 2 0,-2 4 0,-1 2 0,3 4 0,-2-1 0,1 2 0,1-3 0,0 0 0,1 0 0,1-1 0,-1 1 0,2 0 0,-3 0 0,0 0 0,-1 0 0,-1-1 0,4 1 0,-4-2 0,4 1 0,-4-2 0,5-5 0,-3 4 0,3-7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03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0 24575,'-8'0'0,"2"0"0,-3 0 0,1 0 0,2 0 0,-4 2 0,6 2 0,-3 1 0,6 1 0,-4-3 0,4 2 0,-4-5 0,4 0 0,-3-3 0,0 0 0,1-2 0,1 4 0,2-1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05.4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24575,'2'0'0,"2"0"0,5 0 0,-1 0 0,-2 0 0,0 0 0,0 0 0,0 0 0,0 0 0,-1 0 0,1 0 0,0 0 0,-1 0 0,-1 0 0,-2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0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1 205 24575,'1'3'0,"0"-3"0,11-4 0,-6-2 0,10-1 0,-8 1 0,7-1 0,-1-2 0,0 4 0,2-4 0,-3 2 0,0 0 0,0-2 0,4 2 0,-7 3 0,6-2 0,-9 3 0,5-4 0,-5 4 0,2-3 0,0 3 0,-3-3 0,3 2 0,-3-1 0,0 2 0,3-1 0,-2-1 0,2 2 0,-4 0 0,4-3 0,-2 3 0,2-4 0,-3 4 0,0 1 0,-3-1 0,2 2 0,-2-1 0,0-1 0,0 0 0,-1-3 0,1 3 0,1-2 0,1 4 0,-4-4 0,4 4 0,-5-4 0,3 6 0,-3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12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 24575,'-3'-5'0,"1"4"0,2 5 0,0 3 0,0 5 0,0-5 0,0 5 0,0-5 0,0 2 0,0-4 0,0 1 0,-5-2 0,-1-2 0,-3-2 0,0 0 0,3 0 0,1 0 0,-1 0 0,3 3 0,0 0 0,3 5 0,0 2 0,0 0 0,0 2 0,0-5 0,0 2 0,0-3 0,0-1 0,0 1 0,0 0 0,0 0 0,0-1 0,0-2 0,0-1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3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0 141 24575,'0'-9'0,"0"-1"0,0-4 0,0-4 0,0 0 0,0-1 0,0 1 0,0 5 0,0 2 0,0 2 0,0 8 0,0 15 0,3-1 0,1 10 0,3-9 0,-1-1 0,-2-2 0,2-2 0,-5-3 0,1 1 0,1-1 0,-2-3 0,2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30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3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24575,'6'0'0,"3"0"0,-2 0 0,1 0 0,-2 0 0,0 0 0,0 0 0,0 0 0,0 0 0,0 0 0,-3-5 0,2 4 0,-2-4 0,3 5 0,-3 0 0,0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47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24575,'6'10'0,"13"-2"0,26-8 0,19 0 0,9 0 0,-13 0 0,8 0 0,-47 0 0,7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23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19 24575,'0'-6'0,"3"3"0,3 1 0,4 2 0,4 0 0,0 3 0,-1-3 0,1 6 0,-1-5 0,-2 5 0,2-2 0,-6-1 0,5 3 0,-5-5 0,3 2 0,-1-3 0,-2 3 0,3-2 0,-4 1 0,0-2 0,1 0 0,-2 0 0,-6 0 0,-4 0 0,-8-3 0,0 2 0,-1-2 0,0 0 0,0 3 0,1-7 0,-1 7 0,0-3 0,1 0 0,-1 2 0,3-5 0,-1 5 0,1-2 0,1 1 0,0 1 0,4-5 0,-1 6 0,1-3 0,0 3 0,0 0 0,2 2 0,2 2 0,2 2 0,0 0 0,0 0 0,0 0 0,0 0 0,0 0 0,0 0 0,0-2 0,0-2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7:25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19 24575,'0'-6'0,"0"1"0,0-1 0,0 5 0,0 4 0,0 4 0,3 2 0,-2-3 0,4 3 0,-4-2 0,5 3 0,-5-4 0,4 0 0,-4 0 0,4 1 0,-1-1 0,1-3 0,-4-3 0,-2-3 0,-5-3 0,0-4 0,-1 6 0,4-5 0,-3 8 0,5-4 0,-4 4 0,2-2 0,-3 3 0,3-3 0,-3 3 0,3-3 0,-1 3 0,2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08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24575,'5'-26'0,"1"5"0,0 21 0,0 0 0,-1 0 0,1 0 0,0 0 0,0 0 0,0 0 0,0 0 0,-1 0 0,-4 0 0,-1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09.7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24575,'2'-3'0,"1"3"0,0 1 0,0 2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11.1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264 477 24575,'3'-7'0,"0"-9"0,-3 0 0,0-13 0,0 6 0,0-13 0,0 4 0,0-4 0,0 5 0,0 4 0,0 2 0,0 4 0,0 3 0,0 5 0,0 4 0,0 0 0,0 2 0,0-4 0,0 5 0,0-5 0,0 5 0,-3-3 0,2 3 0,-4-3 0,4 3 0,-4-4 0,4 5 0,-4-1 0,4 0 0,-4 0 0,4 0 0,-2 0 0,1 3 0,1-2 0,-2 2 0,3 2 0,-2 5 0,1 5 0,-5 4 0,5 4 0,-4-3 0,1 6 0,-3-3 0,0 4 0,3 5 0,-6 1 0,4 3 0,-4-3 0,2 3 0,1-8 0,-1 0 0,5-2 0,-3-9 0,5 2 0,-1-8 0,-1 1 0,2 0 0,-4-3 0,2 0 0,-2-3 0,-1 0 0,0 0 0,1 0 0,-1 0 0,0 0 0,0-6 0,0 2 0,-4-8 0,6 2 0,-4-3 0,4 0 0,0 0 0,-2-4 0,5 3 0,-2-2 0,3 3 0,0 0 0,0 0 0,0 0 0,0 0 0,0 3 0,0-2 0,0 5 0,0-2 0,0 0 0,0 2 0,0-2 0,0 3 0,-2 0 0,-2 3 0,-1 0 0,-1 3 0,-3 0 0,5 0 0,-2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1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49 126 24575,'-7'1'0,"2"-5"0,5-5 0,0-4 0,0 0 0,0 0 0,-7-4 0,6 3 0,-9-3 0,7 10 0,-1-4 0,-3 6 0,5 1 0,0 5 0,5 4 0,6 2 0,-5-4 0,2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08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24575,'5'-2'0,"-2"38"0,-3 21 0,0 58 0,0 7 0,0-36 0,0 4-839,0 9 1,0 3 838,0 13 0,0 2 0,0 8 0,0 1 0,0 7 0,0 3 0,0 2 0,0-3 0,0-6 0,0 0 0,0-3 0,0-6 0,0-34 0,0-1 0,0 26 0,0-3 406,0 14-406,0-36 0,0 0 0,0 34 0,0-12 0,0-13 0,0-21 0,0-33 1271,0 7-1271,0-21 0,0-7 0,0-6 0,0-8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09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1 227 24575,'0'-20'0,"0"1"0,0 6 0,0-5 0,0-3 0,0 1 0,0 4 0,0 3 0,14-1 0,16-2 0,18 7 0,13-6 0,27 12 0,-5-15-412,-19 18 0,-1 0 412,51-11 0,-40 11 0,3 0 0,-9 0 0,-1 0 0,10 0 0,0 0-647,2 0 1,-3 0 646,-4 0 0,3 0 0,8 0 0,0 0 0,-15 0 0,-1 0 0,12 0 0,-7 0-349,25 0 349,-33 0 0,-4 0 0,8 0 0,19 0 0,-27 9 756,-11-7-756,-5 5 1321,-19 0-1321,-1-7 389,-8 7-389,-4-7 0,-3 0 0,-2 0 0,2 6 0,-4 8 0,4 24 0,-9 3 0,5 45 0,1 0 0,-3 31 0,1 16 0,2 1 0,-3 26-894,9 5 894,-7-75 0,-2-2 0,2 0 0,-2 3 0,6-1 0,-5 0-100,-2-2 0,-1 0 100,5 52 0,-1-38 0,-2-5 0,-2 14 0,4-19 0,-2 3 0,-3 27 0,0 11 0,0-2 0,0-24 0,0 8 0,0-32 0,0 5 885,0-29-885,0-3 209,0-19-209,0 1 0,0-18 0,0 1 0,0-10 0,0 3 0,0-3 0,0 2 0,0-1 0,-3-6 0,-6 1 0,-11-7 0,-19 0 0,-2 0 0,-27 0 0,4 0 0,-33 0-526,-4 0 526,42 0 0,-2 0 0,-48-9 0,50 7 0,0 0 0,-51-5 0,51 7 0,0 0 0,-2 0 0,2 0 0,-2 0 0,2 0 0,-50 0 0,50 0 0,0 0 0,-22 0 0,-24 0 0,23 0 0,-1 0 0,6 0 0,15 0 0,7 0 0,10 0 0,9 0 0,4 0 526,0 0-526,6 0 0,2 0 0,6-7 0,3 5 0,1-3 0,7 5 0,-3 0 0,1 0 0,0 0 0,0 0 0,2 0 0,-2 0 0,-4 0 0,3 0 0,-8 0 0,4 0 0,-1 0 0,-3 0 0,9 0 0,-10 0 0,10 0 0,-4 0 0,8 0 0,1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0.2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24575,'0'11'0,"0"10"0,0 40 0,0 11 0,0 18 0,0 12 0,0 6 0,0-4 0,0-11 0,0-5 0,0 4 0,0 14 0,0-13 0,0-3 0,0-11 0,0-18 0,0 5 0,0-30 0,0 2 0,0-10 0,0-1 0,0-5 0,0-4 0,0-11 0,0-2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0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0 261 24575,'0'-21'0,"0"-3"0,0 10 0,5-11 0,-1 9 0,10-9 0,7 10 0,3-6 0,8 3 0,6 2 0,0 1 0,1-3 0,3 11 0,-1-9 0,-3 14 0,-6-5 0,-2 7 0,-15 0 0,14 0 0,-18 0 0,7 0 0,-9 0 0,0 0 0,-4 0 0,-2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4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34 24575,'-8'-5'0,"11"1"0,24 4 0,17 0 0,27 0 0,2 0 0,26 0 0,-5 0-226,-37 0 0,-2 0 226,20 0 0,20 0 0,-35-5 0,5 3 0,-12-9 0,-25 10 0,-5-4 0,-15 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47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24575,'6'10'0,"7"-2"0,38-8 0,9 0 0,-6 0 0,20 0 0,-28 0 0,25 0 0,-15 0 0,-9 0 0,-18 0 0,-14 0 0,-11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1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24575,'0'18'0,"0"2"0,0 19 0,0-3 0,0 20 0,0 3 0,0 29 0,0-22 0,0 56 0,0-55 0,0 46 0,0-34 0,0 25 0,0-20 0,0-3 0,0-18 0,0-22 0,0 13 0,0-29 0,0 2 0,0-16 0,0 3 0,0-7 0,0-3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2.2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24575,'44'0'0,"13"0"0,42 0-1297,-37 0 1,1 0 1296,13 0 0,7 0-925,-2 0 0,5 0 1,0 0 924,-12 0 0,2 0 0,3 0 0,24 0 0,6 0 0,-6 0 0,3 0 0,-3 0-265,-19 0 1,4 0 0,-3 0 264,15 0 0,1 0 0,-22 0 0,1 0 0,2 0 0,1 0 0,1 0 0,-3 0 0,21 0 0,-1 0 0,4 0 0,-4 0-339,-15 0 1,-4 0 338,30 0 0,-44 0 0,-4 0 955,4 0-955,21 0 2537,-20 0-2537,-27 0 2376,0 0-2376,-21 0 969,-1 0-969,-6 0 0,-7 0 0,2 0 0,-4 0 0,-2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 24575,'1'0'0,"13"0"0,4 0 0,12 0 0,8 25 0,5 4 0,10 16 0,1 10 0,1-13 0,16 26 0,-27-20 0,18 17 0,-21-24 0,-5 11 0,9-9 0,-29-14 0,3-2 0,-14-7 0,-1 10 0,-13 6 0,-13-4 0,-21 8 0,-4-6 0,-12 9 0,-3 4 0,-1 1 0,-1 6 0,3-7 0,13-1 0,3-3 0,7-14 0,12-4 0,-3-5 0,11 3 0,0-8 0,9 3 0,0-8 0,0-6 0,4-4 0,2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3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24575,'5'5'0,"-2"22"0,-3 31 0,0 46 0,0 5 0,0 35-845,0 5 845,7 16 0,-5-34 208,16 7-208,-9-55 0,9 30 0,-1-27 0,-4-7 0,2-22 637,5-19-637,-8 7 0,3-27 0,-10 3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4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 24575,'0'25'0,"0"7"0,0 15 0,0-8 0,0 4 0,0-5 0,0 9 0,0-1 0,0-8 0,0 7 0,0-15 0,0-1 0,0-2 0,8-11 0,4-3 0,6-1 0,2-10 0,2 5 0,-1-7 0,8 0 0,-8 0 0,-1 0 0,-2 0 0,-4 0 0,-1-5 0,1-11 0,-5-4 0,0-9 0,-3-1 0,-1-6 0,-5-2 0,0-1 0,0-4 0,0 12 0,0-12 0,-5 11 0,-5-4 0,-4 9 0,-1-11 0,-3 8 0,3-6 0,-5 7 0,6 6 0,-4 3 0,9 9 0,-5-3 0,5 1 0,0 6 0,5 0 0,-1 7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5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24575,'6'-14'0,"11"3"0,13 11 0,2 0 0,6 0 0,-1 0 0,1 0 0,8 7 0,14 22 0,-11-6 0,13 26 0,-23-22 0,-1 16 0,0-20 0,-11 6 0,3-17 0,-10 12 0,-6-14 0,-1 3 0,-8-2 0,-2 12 0,-3-3 0,0 25 0,-5 5 0,-5 4 0,-8 14 0,-11 11 0,-1-7 0,-7 10 0,7-12 0,-5-7 0,12-16 0,-2 1 0,5-26 0,0 8 0,2-17 0,3 1 0,-9-5 0,18-5 0,-8-4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6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3 121 24575,'-3'-7'0,"17"0"0,13 7 0,36 0 0,28 0 0,-12 0 0,4 0-1861,4 0 1,3 0 1860,-3 0 0,5 0 0,2 0-913,-3 0 0,0 0 1,2 0 912,16 0 0,7 0 0,-3 0-922,-24 0 1,-1 0-1,3 0 1,0 0 921,9 0 0,-2 0 0,2 0 0,2 0 0,2 0 0,3 0 0,-1 0 0,-6 0 0,9 0 0,-4 0 0,-1 0-431,-13 0 1,0 0 0,0 0-1,-6 0 431,27 0 0,-3 0 111,-19 0 1,4 0 0,-7 0-112,-3 0 0,-5 0 908,9 0 0,-5 0-908,14 0 3591,14 0-3591,-13 0 0,-34-7 2869,-5-2-2869,-20-16 2046,-7 16-2046,-13-11 862,-5 18-862,-5-16 87,-1 13 0,-2-6 0,-3 11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6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24575,'-2'18'0,"14"-2"0,15 18 0,7 6 0,11 12 0,-15-9 0,16 18 0,-19-20 0,9 18 0,-10-14 0,-9 7 0,-7-21 0,-5 12 0,-5-4 0,0 17 0,0 3 0,-5-3 0,-13 12 0,2-25 0,-12 13 0,3-26 0,8 15 0,-7-13 0,9-10 0,1 3 0,0-16 0,1 11 0,5-6 0,-7-7 0,7-1 0,-4-6 0,3 0 0,0 0 0,5 0 0,1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7.6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 24575,'-5'-38'0,"1"43"0,4 1 0,0 67 0,0-28 0,0 43 0,0-2 0,0-12 0,0 28 0,0-28 0,0 19 0,0-10 0,0-4 0,0-13 0,-5-7 0,4-23 0,-4-9 0,5-9 0,0-7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8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24575,'5'9'0,"-2"0"0,-3 23 0,0 2 0,0 6 0,0-6 0,0 12 0,0-17 0,0 9 0,0-17 0,0-1 0,0-2 0,9-7 0,-5 5 0,19-14 0,-14 5 0,20-7 0,-14 0 0,15 0 0,-10 0 0,4-13 0,-6-3 0,0-14 0,-2 10 0,-3-7 0,-5 7 0,2-7 0,-5-3 0,-1-6 0,-4 7 0,0-1 0,0 3 0,0 14 0,-9-8 0,-1 8 0,-8 4 0,-2 2 0,2 7 0,0 0 0,-2 0 0,2 0 0,-2 0 0,11 0 0,0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0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0 24575,'0'25'0,"-5"-2"0,9 30 0,17-2 0,9 21 0,31 6-712,-28-34 0,1 0 712,4-2 0,-1-3 0,28 26 33,-6-6-33,-7-13 0,-14-9 0,4-6 0,-23-13 0,-4-11 265,-1 5 0,-10-11 0,0 3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9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24575,'8'-6'0,"5"1"0,1 5 0,9 0 0,8 0 0,13 0 0,-9 0 0,10 14 0,-10 4 0,11 15 0,-7 10 0,-1-9 0,0 7 0,-11-9 0,9-10 0,-19-2 0,1-6 0,-10 0 0,1-3 0,-2-4 0,-2 6 0,-1-6 0,-4 4 0,-4 1 0,-5 8 0,-6 2 0,-3 15 0,-4-1 0,3 2 0,2 16 0,-1-13 0,1 13 0,1-6 0,2-10 0,-1 5 0,7-12 0,-5 6 0,8-10 0,0-7 0,-4 0 0,9-6 0,-9-3 0,9 3 0,-12-7 0,2-3 0,1-4 0,-1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19.7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24575,'5'-2'0,"-2"20"0,-3 11 0,0 28 0,0-10 0,0 19 0,0 2 0,0 4 0,0-4 0,0-14 0,0-7 0,0-8 0,0-3 0,0-9 0,0-14 0,0 1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0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24575,'23'0'0,"-11"0"0,38 0 0,-17 0 0,29 0 0,-22 0 0,26 0 0,-31 0 0,10 0 0,-7 0 0,-12 0 0,-6 0 0,-7 0 0,-5 0 0,-4 0 0,1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0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24575,'5'-11'0,"-1"31"0,-4 28 0,0 13 0,0 9 0,0 0 0,0-3 0,0 24 0,0-21 0,0 7 0,0 2 0,0-9 0,0 6 0,0-8 0,0-18 0,0-5 0,0-18 0,0-4 0,0-5 0,0-7 0,3-2 0,2-4 0,4-5 0,-5 0 0,1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1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24575,'0'9'0,"0"9"0,0 16 0,0 11 0,0-16 0,0 10 0,0-12 0,0 9 0,0-7 0,0 8 0,0-15 0,0-4 0,0 3 0,0-8 0,0 7 0,0-13 0,0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2.0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 24575,'3'-6'0,"11"1"0,1 5 0,15 14 0,-4 13 0,6-3 0,1 24 0,3-14 0,1 15 0,-7-8 0,0-2 0,-4-3 0,-5-12 0,-3 4 0,-9-15 0,-1-2 0,-4 3 0,1-3 0,-5 1 0,0 8 0,-9 9 0,-3 10 0,-14 8 0,-1-6 0,-7 6 0,1-4 0,6 2 0,1-4 0,11-14 0,-2 0 0,7-13 0,1 6 0,1-13 0,7-1 0,-2-6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2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24575,'8'0'0,"37"0"0,9 0 0,7 0 0,9 0 0,11 0 0,3 0-1513,-3 0 0,6 0 1513,10 0 0,10 0 0,-10 0-1282,-8 0 1,2 0 1281,9 0 0,12 0 0,-7 0 0,5 0 0,-5 0 0,-1 0 0,0 0-35,-17 0 1,2 0 0,-12 0 34,28 0-258,-10 0 1,-4 0 257,-23 0 1188,21 0-1188,-19 0 2665,-28 0-2665,-5 0 1641,-18 0-1641,-5 0 713,-2 0-713,-3 0 0,-4 0 0,-1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3.6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0 236 24575,'0'11'0,"0"0"0,0 19 0,0-8 0,0 21 0,0-11 0,0 27 0,0-32 0,5 29 0,1-24 0,9 13 0,4-13 0,3 1 0,0-10 0,3 6 0,-6-6 0,5-3 0,-10-6 0,3-7 0,-7-1 0,7-6 0,-5-6 0,-3-15 0,3-4 0,-6-42 0,0 13 0,-1-37 0,-5 12 0,0 2 0,0 1 0,0 10 0,0 10 0,0 10 0,0 10 0,0 16 0,0 0 0,0 6 0,0 3 0,3-3 0,6 8 0,9 1 0,14 5 0,0 0 0,12 0 0,-5 0 0,5 0 0,1 0 0,1 0 0,-7 0 0,-3 0 0,-5 0 0,-7 0 0,6 0 0,-15 0 0,-1 0 0,-9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4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 63 24575,'-7'5'0,"14"-12"0,2-2 0,20-11 0,-5 4 0,8 7 0,3 2 0,-3 7 0,-1 0 0,-12 0 0,-1 0 0,-8 0 0,-1 5 0,-6 17 0,-3 10 0,0 24 0,0-6 0,0 13 0,-4-13 0,4 15 0,-15-8 0,3 8 0,-16-4 0,9-7 0,-7-4 0,11-5 0,-6 3 0,1-10 0,0-2 0,5-15 0,-3-1 0,9-7 0,-9-6 0,9 0 0,-5-7 0,5 0 0,0 0 0,1-7 0,-1-6 0,0-3 0,5-9 0,-1 2 0,5-6 0,0 2 0,0-2 0,0 8 0,0-6 0,0 14 0,0-8 0,0 8 0,3-1 0,3 3 0,2 2 0,1 4 0,0 5 0,0 0 0,-2 0 0,3 0 0,2 0 0,-2 0 0,7 0 0,-2 0 0,3 7 0,9 18 0,-5-5 0,11 21 0,-13-21 0,8 12 0,-6-3 0,6-6 0,-6-3 0,6-4 0,-6-3 0,6-3 0,-7-4 0,2-6 0,3 0 0,-6-6 0,4-17 0,-3-9 0,-10 5 0,-2 7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53.8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2225 24575,'-6'9'0,"3"-20"0,3-29 0,0-33 0,0-19 0,0-35 0,0-17-694,0-21 694,0 74 0,0 3 0,0-2 0,0 2 0,0-2 0,0-1 0,0-74 0,0 28 0,0-6 0,6 35 0,0-16 0,8 20 0,-10 18 0,3 27 694,-3 5-694,-2 32 0,2-5 0,-1 20 0,2 0 0,4 7 0,-2 0 0,7 0 0,0 0 0,8 0 0,6 0 0,8 0 0,17 0 0,21 0 0,6 0 0,-24 0 0,6 0 0,14 5 0,3 1-647,-10-6 0,4 3 647,27 8 0,1 2 0,-13-6 0,0 0 0,7 0 0,2-1 0,9 8 0,-4-3 0,-30-8 0,-3-3 0,17 6 0,-1 1-602,21-7 602,-46 0 0,2 0 0,29 7 0,-27-5 0,-14 5 0,-14-7 1253,-15 0-1253,-1 4 643,-13 5-643,-2 3 0,-1 8 0,-4 0 0,0 19 0,0-3 0,0 32 0,0 6 0,-7 46 0,-7 6 0,-1 21 0,0 0 0,3-2 0,10 8 0,-4 10 0,6-32 0,0-30 0,0-1 0,0 8 0,0-22 0,0 2 0,0 18 0,6 9 0,2-6 0,3-19 0,1-11 0,-2-23 0,-2 1 0,-1-19 0,-5-2 0,7-6 0,-9-3 0,5-7 0,-5 1 0,0-8 0,0 7 0,0-6 0,-5 13 0,-10-13 0,-20 17 0,-10-13 0,-25 18 0,-1-13 0,-15 4 0,-5-7-547,-17 1 547,-2 1 0,51-15 0,0-2 0,-2 1 0,0-1 0,-4-5 0,0 0 0,-1 0 0,-2 0 0,12 0 0,-2 0 0,-6 0 0,1 0 0,-37 0 0,-9 0 0,15 0 0,8 0 0,16 0 0,0 0 0,14 0 0,11 0 0,10-7 0,5 5 547,4-5-547,4 7 0,3 0 0,4 0 0,3 0 0,3 0 0,1 0 0,-1 0 0,2 0 0,-2 0 0,0 0 0,0 0 0,-1 0 0,3 0 0,-2 0 0,1 0 0,-1 0 0,2 0 0,-3 0 0,1 0 0,0 0 0,2 0 0,-7 0 0,5 0 0,-5 0 0,7 0 0,-2 0 0,1 0 0,-1 0 0,0 0 0,0 0 0,0 0 0,1 0 0,-1 0 0,2 0 0,-1 0 0,2-7 0,-2 5 0,4-7 0,-5 7 0,4-9 0,-2 4 0,2-7 0,1 3 0,-4-9 0,7-1 0,-4-15 0,5-2 0,0-7 0,0-7 0,0-16 0,0 2 0,0-22 0,0 12 0,6-3 0,-4 4 0,7 16 0,-9 7 0,4 14 0,-4 2 0,5 15 0,-4 1 0,2 13 0,-3 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1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671 0 24575,'-28'5'0,"-2"11"0,-11 10 0,-4 24 0,-8 4 0,-2 14 0,-7 8-652,4 3 652,4-16 0,0 10 0,16-22 161,-7 2-161,15-6 0,-2-23 0,15-5 0,-3-13 0,15 1 122,1-41 1,4 29 0,0-30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55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0 321 24575,'0'18'0,"0"4"0,0 39 0,0-4 0,0 11 0,0 6 0,0-6 0,0 15 0,0-22 0,0 16 0,0-32 0,0 12 0,0-14 0,0-3 0,0-6 0,0-7 0,0-4 0,0-5 0,0-5 0,0 1 0,0-3 0,0-8 0,0-12 0,0-21 0,0-17 0,0-10 0,0-8 0,0-12 0,0 16 0,0-13 0,0 26 0,0 1 0,0 11 0,0 15 0,0 1 0,0 9 0,3-3 0,2 0 0,4 8 0,4-8 0,7 7 0,0-8 0,10 6 0,-6-3 0,6 3 0,7 0 0,-4 2 0,2 7 0,-9-6 0,2 6 0,-6-7 0,0 7 0,-8 0 0,0 0 0,-7-7 0,2 7 0,-1-7 0,-4 3 0,4-3 0,-7-7 0,7 3 0,-8-9 0,9 0 0,-9-8 0,5-1 0,-5 2 0,4-2 0,-4 2 0,5-1 0,-5-1 0,0 2 0,0-2 0,0 8 0,0-6 0,0 7 0,0 0 0,0-8 0,0 15 0,0-7 0,0 6 0,0 19 0,0 13 0,0 18 0,4 9 0,4 11 0,2-1 0,-1 12 0,4-3 0,-3 1 0,2 14 0,-1-2 0,1 2 0,-1 4 0,1-15 0,-2 11 0,2-13 0,-6-10 0,-1-11 0,0 1 0,-5-17 0,4 0 0,-4-8 0,0-10 0,0 2 0,5-6 0,-4 4 0,2-11 0,-3 7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56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24575,'0'5'0,"0"-1"0,0 21 0,0-12 0,0 28 0,0-7 0,0 18 0,0-25 0,0-7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58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 24575,'-9'5'0,"1"-7"0,16-5 0,19 0 0,14 7 0,47 0 0,-20 0 0,4 0-612,4 0 1,1 0 611,8 0 0,3 0-1442,3 0 0,4 0 1442,-7 0 0,4 0 0,1 0-1025,-4 0 0,2 0 0,4 0 1025,-6 0 0,7 0 0,-2 0 0,-8 0 0,-7 0 0,-7 0 0,4 0-659,19 0 1,4 0 0,-7 0 658,14 0 0,-3 0-280,-21 0 1,0 0-1,-2 0 280,35 0 0,-8 0 568,-37 0 0,-5 0-568,11 0 0,-4 0 2606,3 0-2606,23 0 2482,-42 0-2482,-3 0 2481,-23 0-2481,-4 0 294,-6 0 0,-10 0 0,-7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59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24575,'11'-6'0,"-1"1"0,17 5 0,-1 0 0,12 0 0,-6 0 0,0 20 0,-7-2 0,-10 19 0,-1-8 0,-5-2 0,-4 9 0,-1 12 0,-4-1 0,0 30 0,0-25 0,-4 15 0,4-12 0,-14-8 0,11 0 0,-15-8 0,12-12 0,-8-4 0,5-5 0,0-5 0,2-2 0,-3-4 0,6 0 0,1-7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59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6 24575,'-6'-5'0,"3"10"0,3 35 0,0 12 0,0 16 0,0 9 0,0-7 0,0-3 0,0 10 0,0-7 0,0 11 0,0-33 0,0-16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0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1 127 24575,'0'19'0,"0"1"0,0 9 0,0 16 0,0-4 0,0 15 0,0-10 0,0-1 0,0 2 0,0-8 0,0 6 0,0-16 0,0 7 0,0-9 0,0 3 0,0-8 0,3-8 0,6-3 0,6-9 0,3 3 0,2-5 0,4 0 0,-4 0 0,10 0 0,-4 0 0,-6 0 0,4-11 0,-13-14 0,7-14 0,-6-6 0,3-11 0,-9-3 0,-1-9 0,-5 10 0,0-6 0,-5 15 0,-12-10 0,1 12 0,-16 6 0,6 3 0,-1 15 0,-2 0 0,8 8 0,6 6 0,6 4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0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24575,'8'0'0,"1"0"0,7 0 0,-5 0 0,16 0 0,-12 0 0,16 7 0,6 11 0,-11 0 0,39 36 0,-44-31 0,38 31 0,-25-32 0,5 10 0,-1-5 0,-12-6 0,-2 1 0,-10-13 0,-5 9 0,-5-11 0,-4 11 0,0 5 0,-6 22 0,-3-11 0,-14 29 0,-4-18 0,-9 32 0,-5-12 0,14 3 0,-13 4 0,22-24 0,-5 1 0,8-12 0,6-8 0,0-9 0,5-6 0,-1-7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6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24575,'6'-7'0,"22"4"0,19 3 0,37 0 0,35 0-1533,-46 0 1,1 0 1532,30 0 0,-1 0 0,-23 0 0,4 0 0,13 0 0,11 0 0,-5 0-734,-17 0 1,-2 0 0,3 0 733,28 0 0,8 0 0,-2 0 0,-6 0 0,1 0 0,-9 0 0,14 0 0,-5 0 0,-19 0 0,3 0 0,-4 0 0,14 0 0,0 0-371,-30 0 0,4 0 0,-6 0 371,11 0 0,-5 0 0,2 0 0,-4 0-330,20 0 330,17 0 1780,-31 0-1780,-30 0 2985,-19 0-2985,-12 0 1464,-1 0-1464,-5 0 479,-2 0-479,7 5 0,2-4 0,-1 4 0,4-5 0,-8 5 0,2-3 0,-5 3 0,-6-5 0,-2 0 0,-9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7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24575,'8'-5'0,"7"2"0,19 3 0,8 0 0,4 0 0,3 0 0,-1 0 0,-1 0 0,10 0 0,-14 0 0,-2-5 0,-14 8 0,-12-6 0,-1 11 0,-9-3 0,-1 5 0,-4 3 0,-17 9 0,-2-4 0,-10 14 0,-12-6 0,3 10 0,-12-4 0,-2 7 0,10-15 0,0 5 0,14-8 0,1-3 0,12-4 0,1-5 0,17-8 0,-6 2 0,11-6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7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24575,'0'6'0,"0"22"0,0 12 0,0 23 0,0 4 0,0 9 0,6 8 0,-4-17 0,11 22 0,-7-26 0,9 26 0,-7-27 0,3 2 0,-11-15 0,7-15 0,-7 5 0,3-23 0,-1 3 0,6-12 0,-8-4 0,5-3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2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0 24575,'-20'6'0,"2"-2"0,9-4 0,1 0 0,-5 0 0,-1 8 0,-11 3 0,5 8 0,-7 7 0,7-5 0,-2 16 0,6-2 0,-1 5 0,5 5 0,6-11 0,1 11 0,5-5 0,0 0 0,0-1 0,0-7 0,0-5 0,0-2 0,0-10 0,9-1 0,7-4 0,5-1 0,10-3 0,-5-1 0,1-5 0,4 0 0,-5 0 0,6-5 0,-5-5 0,6-20 0,-15 1 0,10-18 0,-15 13 0,3-11 0,-4 5 0,-6-7 0,-1 0 0,-5 7 0,0 7 0,0 2 0,0 10 0,-4 0 0,-1 8 0,-8 8 0,2-3 0,-7 7 0,8-3 0,-4 4 0,5 0 0,0 0 0,4 0 0,1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8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24575,'10'3'0,"-2"7"0,-8 11 0,0 6 0,0 12 0,0-3 0,0 19 0,0-13 0,0 14 0,0-7 0,0-1 0,0-7 0,0-1 0,0-14 0,0-3 0,0-11 0,0-5 0,0-4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28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24575,'18'0'0,"12"0"0,0 0 0,33 13 0,-18 1 0,26 11 0,-5-4 0,10 5 0,-16-13 0,11 12 0,-21-12 0,8 12 0,-3-13 0,-13 1 0,-13-8 0,-9 0 0,-10 0 0,-6 3 0,0 13 0,-4 0 0,0 13 0,-7 14 0,-11-4 0,2 19 0,-19-3 0,6 5 0,-2-15 0,-6 6 0,12-14 0,-5 2 0,12-10 0,3-13 0,9-11 0,3-7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1.5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2293 24575,'6'25'0,"-1"-21"0,-5-46 0,0-33 0,0-44-1022,-5 54 0,0-4 1022,-3-17 0,-2-3 0,4 7 0,1-4 0,-3-14 0,2-2 0,4 8 0,4 2 0,-2-11 0,0 3 0,0 35 0,0 2 103,0-18 1,0 5-104,0-14 0,0 27 0,0 0 0,0-23 0,0 16 0,0 22 0,0 16 0,0 7 1530,0 6-1530,0 9 307,0 2-307,3-2 0,2 6 0,9-1 0,-4 2 0,9 1 0,-9-5 0,5 6 0,-2-7 0,3 1 0,-2-2 0,6-1 0,1-1 0,0 1 0,17-1 0,-8-1 0,16-5 0,-5 4 0,15 1 0,3 1 0,33 3 0,-2-7-390,-28 10 1,2 1 389,54-11 0,-45 15 0,4 0 0,-5-5 0,0 2-641,9 3 0,2 0 641,1 0 0,-4 0 0,0 0 0,-3 0 0,7 0 0,-3 0 0,-8 0 0,-4 0-329,43 0 329,-1 0 0,-33 0 0,6 0 0,-10 0 0,-24 0 715,4 0-715,-25 0 1309,14 0-1309,-20 0 366,1 0-366,-9 0 0,-7 0 0,-2 3 0,-2 2 0,-4 10 0,0 6 0,0 13 0,0 8 0,0 6 0,0 7 0,6 2 0,-4 9 0,2 28 0,-4-14 0,0 32-605,0-5 605,0 9 0,0-53 0,0 2-491,0 11 0,0 0 491,0-5 0,0 1 0,0 12 0,0-3 0,0-18 0,0-3 0,0 8 0,0-2-252,0 33 252,0 15 0,0-17 0,0-3 0,0-26 0,0 3 568,0-21-568,-4-1 998,-3-2-998,1-13 273,-1 6-273,2 0 0,5-4 0,-6 3 0,6-5 0,0-7 0,0-1 0,0-7 0,0-4 0,0 4 0,0-9 0,0 5 0,0-6 0,0 1 0,-3-5 0,-2 3 0,-5-7 0,0 6 0,-4-5 0,-1 2 0,-11-4 0,-9 0 0,1 0 0,-21 0 0,-16 0 0,-28 0 0,7 0 0,-19 0 0,23 0 0,-18 0 0,-9 0 0,2 0-318,42 0 1,1 0 317,-28 0 0,36 0 0,1 0 0,-17 0 0,-15 0 0,9 0 0,8 0 0,9 0 0,11 0 0,7 0 635,2 0-635,-1 0 0,-1 0 0,1 0 0,-1 5 0,7-3 0,2 3 0,8-5 0,-2 5 0,8-4 0,-2 4 0,9-5 0,-2 0 0,2 0 0,-1 0 0,-1 0 0,0 0 0,2 0 0,3 0 0,-4 0 0,1 0 0,4 0 0,-4 0 0,9-5 0,2 4 0,-1-6 0,4 1 0,-3 1 0,3 2 0,-5-2 0,2 5 0,-2-8 0,-4 1 0,4 2 0,-5 0 0,6 2 0,-1 2 0,5-7 0,2 3 0,3-8 0,0-2 0,0-4 0,0-2 0,0-3 0,0-6 0,0-2 0,0-8 0,0-2 0,0-7 0,0 1 0,0 1 0,0 5 0,0 8 0,0 2 0,5 11 0,-4 0 0,3 6 0,-4 5 0,0 2 0,0-6 0,5 4 0,-5-6 0,4-7 0,-4 12 0,0-5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24575,'0'44'0,"0"-6"0,0 13 0,0 2 0,0-3 0,0 24 0,0-7 0,0 7 0,0-8 0,0-1 0,0-9 0,0 7 0,0-11 0,0 3 0,0-13 0,0-2 0,0-14 0,0-3 0,0-10 0,0-3 0,0-2 0,0-3 0,0-1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3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24575,'3'-9'0,"13"0"0,1 9 0,38 0 0,-23 0 0,24 0 0,-17 0 0,11 0 0,0 0 0,-1 0 0,-2 0 0,-12 0 0,-1-4 0,-10 4 0,-7-5 0,-4 0 0,1 5 0,-7-8 0,2 6 0,-9-1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4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24575,'0'-6'0,"0"14"0,0 28 0,0 6 0,0 22 0,0 3 0,0-14 0,0 44 0,0-39 0,0 36 0,0-12 0,0-12 0,0 12 0,5-17 0,-4-2 0,9-12 0,3 3 0,-6-14 0,9 2 0,-10-8 0,4-18 0,-4-1 0,-2-15 0,-4 5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5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0 318 24575,'42'0'0,"15"0"0,27 0 0,-12-3 0,11-2-2035,-4 0 0,7-1 2035,27-2 0,8-3-764,-37 1 1,2 0 0,-1 0 763,3 1 0,-3 4 0,4-5-579,15-4 0,2-1 0,4 2 579,6 4 0,2 2 0,-4-3 0,-24-1 0,-4-3 0,6 1 0,-2 6 0,9 1 0,-4 1 0,-6-2 0,-3-6 0,-7 0 0,3 1-682,25 2 0,5 3 0,-6-1 682,-7 0 0,-4 2 0,1-1-31,-14 2 0,-1 2 0,0 2 31,33-1 0,-5 4 621,-32-2 1,-4 0-622,8 0 0,-4 0 0,23 0 2722,18 0-2722,-24 0 0,-26 0 2812,-5 0-2812,-21 0 2166,-2 0-2166,-17 0 1056,-3 0-1056,-11 0 237,-1 0-237,2 0 0,-2 0 0,-3 0 0,0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6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24575,'8'0'0,"7"5"0,14 6 0,5-4 0,4 9 0,-2-10 0,-2 10 0,-7-6 0,-12 5 0,-1-1 0,-4-4 0,-5 29 0,0-12 0,-5 20 0,0-7 0,-7 1 0,-10 9 0,-6 6 0,-8-12 0,7 9 0,6-9 0,2-4 0,5-10 0,1-11 0,0-9 0,2-2 0,2 1 0,-2-4 0,8 0 0,-5-5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7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 24575,'-5'-8'0,"0"16"0,5 36 0,0 3 0,0 17 0,0-9 0,0 2 0,0 17 0,0-14 0,0 13 0,0-31 0,0 13 0,5-26 0,-4 3 0,8-16 0,-8-3 0,2-3 0,-3-5 0,0-2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7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0 24575,'0'23'0,"0"-1"0,0 4 0,-5-3 0,4 7 0,-4-7 0,5 8 0,0-9 0,0 4 0,0-6 0,0-6 0,0 1 0,0-6 0,0 6 0,8-5 0,-1-1 0,15 1 0,2-10 0,2 5 0,7-5 0,-6 0 0,-1 0 0,8-5 0,-15 0 0,15-11 0,-19 5 0,11-5 0,-15 1 0,2 5 0,-3-4 0,-6-1 0,1 6 0,-5-11 0,0 6 0,0-7 0,0 0 0,-9 4 0,-3-2 0,-14 9 0,5-9 0,-11 11 0,5-7 0,-1 9 0,-3 1 0,9 0 0,-4 5 0,5 0 0,6 0 0,1 0 0,9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3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24575,'0'39'0,"0"17"0,0 10 0,0 25 0,0 1-591,0-41 1,0-1 590,0 42 0,0-9 0,0-4 386,0-13-386,0 5 196,0-27-196,4 0 0,-2-23 0,6 0 599,-7-8-599,3-11 0,-4 1 0,0-7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8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24575,'8'13'0,"0"-3"0,16 9 0,-1-1 0,9 3 0,2 1 0,0-5 0,-1 5 0,-1-6 0,-5 2 0,-1-3 0,2-4 0,-17-1 0,8-5 0,-14 4 0,0-1 0,-2 4 0,-3 10 0,-3-6 0,-13 18 0,-3 0 0,-11 8 0,6-6 0,2 9 0,1-16 0,-4 10 0,9-12 0,0 6 0,5-12 0,1 0 0,5-2 0,0-7 0,5 0 0,0-2 0,0-2 0,0 2 0,0-5 0,0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24575,'18'0'0,"6"0"0,3 0 0,7 0 0,-1 0 0,-1 0 0,2 0 0,-7 0 0,-1 0 0,-5 0 0,-6 0 0,-5-5 0,-7 5 0,-3-3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39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24575,'0'11'0,"0"-4"0,0 32 0,0-5 0,0 8 0,0-2 0,0 8 0,0 1 0,0-5 0,0 2 0,0-13 0,0 4 0,0-8 0,0 8 0,0-21 0,0 9 0,0-16 0,0 6 0,0-6 0,0-4 0,0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40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24575,'0'18'0,"0"9"0,0-6 0,0 8 0,0-4 0,0-4 0,0 0 0,0-2 0,0-3 0,0 2 0,0-2 0,0-1 0,0-1 0,0-6 0,0-3 0,0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40.9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24575,'8'0'0,"11"0"0,4 0 0,5 15 0,10-1 0,-7 9 0,18 6 0,-20-11 0,11 12 0,-12-10 0,-1-3 0,-1 4 0,-5-11 0,3 5 0,-6-6 0,1 3 0,-9-4 0,-5 1 0,-2 1 0,-3 3 0,0-2 0,0 14 0,0-9 0,-10 16 0,2 2 0,-14 6 0,-3 3 0,1 5 0,-13 2 0,11 0 0,2 5 0,0-6 0,12-7 0,-5-8 0,7-4 0,3-12 0,-1 1 0,7-10 0,-4 0 0,2-4 0,1-5 0,-1 0 0,3-5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42.0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24575,'5'11'0,"11"-3"0,42-8 0,10 0 0,35 0 0,17 0-973,-46 0 1,4 0 972,0 0 0,1 0 0,16 0 0,-1 0 0,-13 0 0,-4 0 0,15 0 0,-4 0-22,25 0 22,-47 0 0,0 0 0,33 0 0,20 0 0,-22 0 0,-6 0 0,-25 0 0,0 0 0,-11 5 0,-6 3 1439,-7-3-1439,-2 2 528,-7-7-528,7 4 0,-11-2 0,10 5 0,-13-7 0,8 0 0,-2 0 0,-3 0 0,2 0 0,-9 0 0,-2 0 0,-1 0 0,-9 0 0,4 0 0,-4 0 0,0 0 0,-2 0 0,0 0 0,2 0 0,-2 0 0,1 0 0,1 0 0,5-5 0,-10 3 0,4-3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43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8 131 24575,'-5'11'0,"2"-4"0,3 33 0,0-21 0,0 43 0,6-14 0,1 4 0,17 13 0,-9-22 0,14 14 0,-16-17 0,8 7 0,-3-18 0,-2 4 0,-5-12 0,-3-10 0,-6 0 0,6-9 0,-3 3 0,4-5 0,-4-5 0,-2-11 0,2-13 0,2-7 0,-1-17 0,4 9 0,-2-17 0,-2 4 0,6-1 0,-11 5 0,4 11 0,-5 4 0,0 4 0,0 13 0,0-4 0,0 15 0,0-5 0,5 11 0,-5-5 0,8 5 0,-3-1 0,5-5 0,4 5 0,1-4 0,6 4 0,-2-5 0,7 3 0,8 1 0,6-4 0,1 9 0,4-9 0,5 8 0,0-7 0,13 5 0,-13 0 0,7-1 0,-10 3 0,1-3 0,-6 5 0,-8-5 0,-8 4 0,-15-4 0,-1 5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49:44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0 24575,'1'0'0,"6"0"0,17 0 0,-3 0 0,6 0 0,-1 0 0,-5 0 0,5 0 0,-5 0 0,-6 0 0,-1 5 0,-4 5 0,-5 6 0,4 3 0,-4 7 0,0 8 0,0 0 0,-5 6 0,0-1 0,0-3 0,-5 9 0,-6-10 0,-5-1 0,-7-1 0,-3-12 0,3 6 0,-2-12 0,-1 1 0,5-6 0,-7 1 0,9-6 0,0 0 0,2-5 0,0 0 0,5-4 0,-2-7 0,4-4 0,4-6 0,-3 0 0,8 2 0,-4 0 0,5 2 0,0 3 0,0 6 0,0-2 0,0 0 0,0 1 0,3 1 0,2 3 0,5 2 0,-1 3 0,1 0 0,3 0 0,-2 0 0,7 0 0,-2 0 0,-1 0 0,4 4 0,-4 1 0,4 10 0,2 6 0,0 0 0,0 11 0,0-11 0,2 12 0,1-11 0,0 4 0,1-5 0,-4-5 0,0-1 0,-2-6 0,2 1 0,-2-3 0,1-3 0,1-4 0,-2 0 0,2 0 0,5-4 0,-10-3 0,8-7 0,-7-3 0,-3 1 0,6 2 0,-11 6 0,6-2 0,-7 0 0,2 2 0,-6-2 0,0-2 0,-4 3 0,0 1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3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1977 24575,'0'20'0,"0"4"0,0-22 0,0-30 0,0-6 0,0-37 0,0 5 0,0-18 0,0-13-860,0-16 860,0-7 0,0 52 0,0 0 0,0-3 0,0 0 0,0 0 0,0 2 0,0-51-274,-7 9 274,5 17 0,-4-2 0,6 14 0,0 14 0,0 5 0,0 20 848,0-11-848,0 25 286,0-10-286,0 17 0,0-9 0,3 8 0,4-2 0,2 5 0,1 4 0,0 1 0,4 6 0,1-1 0,6 5 0,5-5 0,8 9 0,14-4 0,18 5 0,1 0 0,23 0 0,-3 0 0,30 0-1341,-1 0 1341,-48 0 0,5 0 0,1 0 0,4 0 0,4 0 0,4 0 0,9 0 0,2 0-1054,0 0 1,2 0 1053,4 0 0,2 0 0,0 0 0,-1 0 0,-6 0 0,-1 0-551,-5 0 0,-4 0 551,-19 0 0,-4 0-359,56 0 359,-27 0 0,-9 0 1091,-2 0-1091,-32 0 2062,-10 0-2062,-15 0 1294,-10 0-1294,2 0 462,-12 8-462,2 8 0,-8 25 0,-6 9 0,-2 24 0,-5 9 0,5 12 0,1 7-602,7 14 602,0-9 0,0 9 0,0-29 0,0 14 0,0-24 0,7 25 0,-6-25 0,12 16 0,-11-27 0,4 8 0,-6-17 0,0-1 602,0-14-602,0-3 0,0-5 0,0-8 0,-5 8 0,-4-18 0,-9 8 0,-2-8 0,-5 5 0,-3 0 0,-6-3 0,-5 3 0,-9-8 0,-20 7 0,-16-8 0,-11 3 0,-22-7-512,54-5 1,-3 2 511,-3-5 0,-4 0 0,-2 0 0,0 0 0,-8 0 0,1 0 0,4 0 0,1 0 0,-6 0 0,1 0 0,6 0 0,1 0 0,3 0 0,4 0-358,-42 0 358,48 0 0,1 0 0,-18 0 0,-26 0 0,22 0 0,7 0 0,12 0 0,7 0 0,9 0 0,7 0 1004,-7 0-1004,14-5 377,-5 4-377,5-6 0,7 4 0,1 1 0,5-2 0,6 4 0,1-4 0,4 3 0,5-7 0,2 3 0,3-3 0,0-2 0,0 0 0,0 1 0,0-1 0,0-3 0,-5-3 0,0 1 0,-9 1 0,-2 4 0,-1 0 0,0 1 0,5-1 0,-2 0 0,9 5 0,2 1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4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34 321 24575,'0'15'0,"0"1"0,0 19 0,0 6 0,0 1 0,0 14 0,0-7 0,0 22 0,0-19 0,0 11 0,0-15 0,0-8 0,0 6 0,5-17 0,-4 3 0,4-12 0,-5-12 0,-5-18 0,4-11 0,-11-11 0,8-2 0,-8 0 0,6 1 0,1-1 0,5 9 0,0-9 0,0 13 0,0-12 0,0 12 0,10-11 0,7 9 0,17-4 0,10-2 0,13 1 0,-1-2 0,10 4 0,-11 0 0,8 6 0,-19-2 0,11 9 0,-21-3 0,0 0 0,-8 4 0,-10-7 0,2 8 0,-7-4 0,4 1 0,-6 2 0,1-1 0,-5-1 0,-2-2 0,-3 1 0,0-14 0,0 13 0,0-13 0,0 8 0,0 0 0,0 6 0,0-4 0,0 9 0,0-5 0,0 6 0,0-1 0,0 2 0,0 11 0,0 9 0,0 20 0,0 10 0,0 32 0,0-20 0,0 36 0,6-30 0,3 22 0,3-14 0,-5 5 0,6-8 0,-7-9 0,6-6 0,-4-16 0,-3-13 0,-5-8 0,0-3 0,0-2 0,0-3 0,0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3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24575,'-5'4'0,"1"18"0,4 1 0,0 22 0,0 20 0,0 12 0,0 16 0,0-18 0,0-20 0,0-2 0,0 4 0,0-3 0,0-1 0,0 4 0,0 15 0,0-16 0,0-14 0,0-11 0,0-16 0,0-2 0,0-4 0,0 0 0,0-4 0,0-1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24575,'36'0'0,"9"0"0,21 0 0,29 0 0,14 0-1054,-35 0 1,4 0 1053,-1 0 0,1 0 0,12 0 0,-1 0 0,3 0 0,-3 0 0,-3 0 0,-4 0-34,-19 0 1,0 0 33,10 0 0,-4 0 0,25 0 0,-31 0 0,0 0 0,33 0 0,-11 0 0,-12 0 0,-7 0 0,-9 0 1553,7 0-1553,-13-12 621,-3 11-621,-1-11 0,-12 12 0,4-5 0,-5 4 0,-8-4 0,6 5 0,-11 0 0,7 0 0,-9 0 0,1 0 0,1 0 0,-7 0 0,6 0 0,-6 0 0,7 5 0,0 0 0,-1 6 0,-1-6 0,0 5 0,2-6 0,5 8 0,-10-7 0,10-1 0,-16 1 0,4-5 0,-5 5 0,5-5 0,-4 0 0,4 0 0,1 0 0,-5 0 0,9 0 0,-9 0 0,4-5 0,-4 5 0,0-5 0,-2 1 0,-3 4 0,-1-5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6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 24575,'8'0'0,"0"0"0,16 0 0,2 0 0,-5 0 0,12 0 0,-12 3 0,4 4 0,-8 2 0,-3 6 0,-6-5 0,-1 9 0,-1-8 0,-4 7 0,3 5 0,-5-9 0,-5 17 0,-3-8 0,-7 6 0,-7 3 0,-6-9 0,-3 9 0,1-8 0,5 7 0,0-13 0,4 6 0,0-8 0,6 0 0,5-3 0,1-3 0,4 0 0,0-2 0,-3-3 0,6-1 0,-1-4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7.5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24575,'0'24'0,"0"9"0,0 1 0,0 19 0,0-10 0,0 20 0,0-11 0,0 3 0,0 2 0,0-7 0,0 5 0,0-13 0,0 11 0,0-16 0,0 18 0,0-21 0,0 13 0,0-13 0,0 6 0,0-14 0,0-5 0,0-6 0,0-10 0,0-2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8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24575,'0'15'0,"0"12"0,0 2 0,0 10 0,0 1 0,0-6 0,0 7 0,0-14 0,0-1 0,0-10 0,0-3 0,0-3 0,0-2 0,0-3 0,0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31T03:50:08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24575,'18'0'0,"1"0"0,22 11 0,-17-4 0,23 22 0,-18-5 0,1 12 0,14 15 0,-13-18 0,30 33 0,-33-39 0,40 41 0,-51-35 0,42 22 0,-34-21 0,14 3 0,-6-8 0,-16-3 0,8-10 0,-14-2 0,3-7 0,-6-1 0,-3-1 0,0 5 0,-5 0 0,0 4 0,0 1 0,-16 6 0,-3 6 0,-15 4 0,-5 11 0,2 3 0,-4 8 0,3-1 0,7-8 0,0 4 0,10-14 0,2 5 0,4-12 0,4-1 0,4-6 0,-1-4 0,7-3 0,-6-4 0,6 1 0,-4 0 0,5-5 0,0-2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2:20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24575,'0'69'0,"0"0"0,0 0 0,0 0 0,0 6 0,0 15 0,0-26 0,0-39 0,0-8 0,0-11 0,5-3 0,6 0 0,-4-3 0,3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17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0,1-14 0,-7 32 0,0-9-377,5-10 0,-1 1 377,0-3 0,1 1 0,-2 2 0,2 1 0,-1-4 0,1-1 0,-10 27 0,-1 3 0,3-10 0,2 13 0,-3-7 0,8-7-162,-3-9 162,6-4 0,-1-1 0,4 0 0,-3-5 0,4 4 747,-1-9-747,1 4 169,0-5-169,3 0 0,-2 0 0,0-5 0,1 4 0,-1-8 0,3 3 0,0-5 0,0 1 0,0-5 0,0 4 0,0-7 0,0 2 0,0 0 0,0-6 0,0 2 0,0-5 0,0 6 0,0 4 0,0 4 0,0 5 0,0 6 0,0 6 0,0 6 0,0-1 0,0 7 0,0-6 0,0 11 0,0-10 0,0 10 0,0-4 0,0-1 0,0 4 0,0-8 0,0 3 0,0-11 0,0 4 0,0-14 0,0 2 0,0-7 0,0-3 0,0-6 0,0 2 0,0-3 0,0 6 0,0 13 0,0 1 0,0 10 0,4 1 0,-3 0 0,7-2 0,-7 2 0,2-1 0,1-5 0,-3 4 0,6-4 0,-5 1 0,5 3 0,-6-9 0,7 4 0,-4-5 0,4 0 0,1 0 0,-5 0 0,4-6 0,-5 11 0,2-17 0,-2 7 0,-3-14 0,0-4 0,0-1 0,0 3 0,0 2 0,0 11 0,0 3 0,0 5 0,4-1 0,0-3 0,4 2 0,0-2 0,0 3 0,-3-3 0,1-3 0,-1 2 0,2-5 0,-2 5 0,2-7 0,-4-2 0,1 3 0,3-3 0,-3-1 0,3 3 0,-3-6 0,3 7 0,-4-8 0,2 4 0,1 0 0,-5-3 0,5 3 0,-5-5 0,2 1 0,0-1 0,-2 1 0,6 4 0,-4-3 0,1 2 0,2-3 0,-2 6 0,3-5 0,0 5 0,-3-7 0,2 2 0,-5-2 0,5 1 0,-3-1 0,1 1 0,2 0 0,-5-1 0,6 2 0,-4-2 0,3-2 0,-2 1 0,2-5 0,-5 3 0,4-4 0,-1 3 0,-1-2 0,0 2 0,0-3 0,-2 0 0,1 0 0,-2 0 0,3-2 0,-2 1 0,4-1 0,-4 2 0,5 0 0,-6 1 0,6-1 0,-6 0 0,6 0 0,-6 1 0,6-1 0,-6 0 0,6 0 0,-3 3 0,4-2 0,-1 1 0,-3-2 0,0 0 0,-3 0 0,0 0 0,0 0 0,0-1 0,0 1 0,0 0 0,2-2 0,-1 0 0,4-3 0,-4 4 0,1-2 0,1 0 0,-2 3 0,1-3 0,1 3 0,-3 0 0,3-13 0,-3 6 0,0-10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18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4834 24575,'0'-21'0,"0"4"0,3-5 0,1 4 0,4-10 0,3-1 0,-1-4 0,4 5 0,-5-4 0,5 8 0,-1-7 0,-1 7 0,-1-3 0,1-1 0,-4 5 0,7 0 0,-7 1 0,2 7 0,-3-7 0,0 7 0,0-3 0,0 5 0,0-2 0,0 2 0,-3-1 0,2 0 0,-5-3 0,2 2 0,0-3 0,-2 1 0,5 2 0,-6-9 0,6 8 0,-5-7 0,5 8 0,-5-7 0,2 3 0,1-3 0,-4-2 0,3 2 0,0 3 0,-2-2 0,2 6 0,1-7 0,-3 10 0,5-4 0,-5 8 0,2-1 0,-3 3 0,0-12 0,0-3 0,0-17 0,4 4 0,0-9 0,5 8 0,-1-3 0,0 5 0,0 0 0,-3 0 0,2-4 0,-5-9 0,2 5 0,-1-7 0,-2 8 0,4-4 0,-2-1 0,-2 6 0,7 2 0,-8 8 0,8 2 0,-7 4 0,5 4 0,-6 5 0,6 4 0,-5 4 0,2 0 0,-3-12 0,0-3 0,0-12 0,0 0 0,0 0 0,3 0 0,-1 6 0,4-1 0,-5 5 0,3 5 0,-4-4 0,0 7 0,0-6 0,0 6 0,0-7 0,0-1 0,0-1 0,0-8 0,0 8 0,0-7 0,0 2 0,0-3 0,0-11 0,0 7 0,0-6 0,0 13 0,0 1 0,0 6 0,0 3 0,0 5 0,0 1 0,2 6 0,-1-2 0,1-9 0,-2-3 0,0-12 0,0 0 0,0-5 0,0 4 0,0-5 0,0 6 0,0-4 0,0 2 0,0-7 0,-4 7 0,4-8 0,-4 9 0,4-4 0,0 5 0,0 0 0,-4 0 0,3 5 0,-5 1 0,5-1 0,-3 9 0,1-8 0,2 9 0,-5-1 0,5 1 0,-5 5 0,5 3 0,-2 1 0,3 2 0,0-7 0,0-5 0,0-4 0,0-10 0,-4 6 0,4-6 0,-4 4 0,0-2 0,3 7 0,-5-3 0,5 4 0,-6 0 0,3 0 0,-1 5 0,-1-3 0,2 6 0,0-3 0,-3 0 0,6 3 0,-5-3 0,5 5 0,-5-1 0,5 0 0,-2 0 0,0 0 0,2 0 0,-2 4 0,0-3 0,3 2 0,-6 1 0,5 0 0,-5 1 0,5 2 0,-5-3 0,5 4 0,-4-4 0,4 3 0,-8-9 0,4 5 0,-4-2 0,5 0 0,-2 3 0,3-1 0,-4-2 0,0 2 0,3-2 0,-2-1 0,6 4 0,-6-4 0,5 4 0,-6-4 0,6 1 0,-2-2 0,0 2 0,3-1 0,-3 4 0,3-4 0,0 5 0,-3-5 0,2 1 0,-5 6 0,5-1 0,-4 4 0,1-2 0,-2 2 0,0-1 0,0 2 0,-1-4 0,1 4 0,3-3 0,-3 3 0,6-4 0,-6 1 0,6 0 0,-6 0 0,6 0 0,-3-1 0,0 1 0,2-4 0,-2 3 0,3-6 0,-2 6 0,1-6 0,-2 6 0,0-6 0,2 6 0,-5-3 0,5 1 0,-4 1 0,4-1 0,-2 3 0,0 2 0,3-1 0,-6-2 0,3 3 0,-1-5 0,-1 6 0,4-4 0,-2 1 0,1 0 0,1 0 0,-5 0 0,5 0 0,-1-1 0,2 1 0,-3-1 0,2 1 0,-2 0 0,3-1 0,0 1 0,-2 0 0,1 0 0,-2 0 0,3-4 0,-3 2 0,2-1 0,-1 3 0,2 0 0,-3 2 0,2-2 0,-2 3 0,3-3 0,-2 3 0,1-2 0,-2 2 0,1-4 0,1 2 0,-4 1 0,4-1 0,-4 4 0,5-4 0,-3 4 0,3-2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1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2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39 163 24575,'-9'23'0,"4"2"0,-9 2 0,12 4 0,-7-10 0,9 9 0,0-3 0,0-1 0,0 4 0,0-9 0,0 10 0,0-10 0,4-1 0,2-2 0,13-7 0,3 4 0,10-9 0,0-1 0,7-5 0,-6 0 0,5 0 0,-5 0 0,-1 0 0,-6 0 0,-1 0 0,-5-5 0,-1-4 0,-4-2 0,3-7 0,-7-3 0,4-12 0,-4-1 0,-5-11 0,-1 4 0,-5-5 0,0-1 0,0 6 0,0 2 0,0 7 0,0 5 0,-9 2 0,-2 5 0,-4 5 0,-3 1 0,8 5 0,-9 0 0,4 3 0,-10 2 0,4 4 0,-10 0 0,5 0 0,-7 0 0,1 5 0,5 5 0,-4 6 0,10 4 0,-4 0 0,10-5 0,-2 2 0,11-7 0,-2 3 0,8-8 0,0-1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3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4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5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319 1 24575,'0'30'0,"-4"6"0,0-2 0,-5 9 0,1-13 0,-7 30 0,0-8-377,5-10 0,-1 2 377,0-5 0,1 2 0,-2 2 0,2 1 0,-1-4 0,1-1 0,-10 27 0,-1 3 0,3-9 0,2 11 0,-3-6 0,8-7-162,-3-9 162,6-4 0,-1-1 0,4 0 0,-3-5 0,4 5 747,-1-11-747,1 6 169,0-6-169,3 0 0,-2-1 0,0-4 0,1 4 0,-1-8 0,3 3 0,0-5 0,0 1 0,0-4 0,0 2 0,0-6 0,0 3 0,0-2 0,0-5 0,0 2 0,0-5 0,0 7 0,0 2 0,0 5 0,0 5 0,0 6 0,0 6 0,0 6 0,0 0 0,0 5 0,0-4 0,0 9 0,0-9 0,0 10 0,0-4 0,0-1 0,0 4 0,0-8 0,0 3 0,0-11 0,0 4 0,0-14 0,0 3 0,0-9 0,0-2 0,0-6 0,0 2 0,0-3 0,0 7 0,0 11 0,0 2 0,0 11 0,4 0 0,-3-1 0,7-1 0,-7 2 0,2-1 0,1-5 0,-3 4 0,6-4 0,-5 1 0,5 3 0,-6-9 0,7 5 0,-4-7 0,4 1 0,1 0 0,-5 0 0,4-5 0,-5 9 0,2-16 0,-2 7 0,-3-14 0,0-4 0,0 0 0,0 1 0,0 3 0,0 11 0,0 3 0,0 5 0,4 0 0,0-5 0,4 4 0,0-4 0,0 4 0,-3-3 0,1-3 0,-1 2 0,2-5 0,-2 5 0,2-6 0,-4-4 0,1 4 0,3-3 0,-3 0 0,3 2 0,-3-6 0,3 6 0,-4-6 0,2 3 0,1 0 0,-5-4 0,5 4 0,-5-5 0,2 1 0,0-1 0,-2 2 0,6 2 0,-4-2 0,1 2 0,2-3 0,-2 6 0,3-4 0,0 3 0,-3-5 0,2 0 0,-5-1 0,5 1 0,-3-1 0,1 2 0,2-2 0,-5 1 0,6 0 0,-4-1 0,3-2 0,-2 2 0,2-7 0,-5 4 0,4-4 0,-1 3 0,-1-2 0,0 2 0,0-2 0,-2-1 0,1 0 0,-2 0 0,3-3 0,-2 3 0,4-3 0,-4 3 0,5 0 0,-6 1 0,6-1 0,-6 0 0,6 0 0,-6 1 0,6-1 0,-6 0 0,6 1 0,-3 2 0,4-3 0,-1 3 0,-3-3 0,0 0 0,-3 0 0,0-1 0,0 1 0,0-1 0,0 1 0,0 0 0,2-2 0,-1 0 0,4-3 0,-4 4 0,1-2 0,1 0 0,-2 3 0,1-3 0,1 3 0,-3 0 0,3-13 0,-3 6 0,0-9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51:14.126"/>
    </inkml:context>
    <inkml:brush xml:id="br0">
      <inkml:brushProperty name="width" value="0.1" units="cm"/>
      <inkml:brushProperty name="height" value="0.1" units="cm"/>
      <inkml:brushProperty name="color" value="#004FE0"/>
    </inkml:brush>
  </inkml:definitions>
  <inkml:trace contextRef="#ctx0" brushRef="#br0">35 4835 24575,'0'-21'0,"0"3"0,3-3 0,1 2 0,4-9 0,3 0 0,-1-5 0,4 4 0,-5-2 0,5 7 0,-1-8 0,-1 8 0,-1-3 0,1-1 0,-4 5 0,7 0 0,-7 1 0,2 7 0,-3-7 0,0 7 0,0-3 0,0 5 0,0-1 0,0 0 0,-3 1 0,2-2 0,-5-2 0,2 2 0,0-3 0,-2 1 0,5 2 0,-6-9 0,6 8 0,-5-7 0,5 8 0,-5-7 0,2 3 0,1-3 0,-4-1 0,3 0 0,0 4 0,-2-2 0,2 6 0,1-6 0,-3 9 0,5-5 0,-5 10 0,2-3 0,-3 4 0,0-12 0,0-2 0,0-19 0,4 5 0,0-9 0,5 9 0,-1-5 0,0 6 0,0 0 0,-3 0 0,2-4 0,-5-9 0,2 6 0,-1-9 0,-2 9 0,4-4 0,-2 0 0,-2 5 0,7 1 0,-8 10 0,8 0 0,-7 5 0,5 5 0,-6 3 0,6 6 0,-5 3 0,2 0 0,-3-12 0,0-3 0,0-12 0,0 0 0,0 0 0,3 0 0,-1 5 0,4 0 0,-5 6 0,3 3 0,-4-3 0,0 7 0,0-6 0,0 6 0,0-7 0,0-1 0,0-1 0,0-7 0,0 7 0,0-8 0,0 4 0,0-5 0,0-10 0,0 8 0,0-8 0,0 14 0,0 2 0,0 4 0,0 4 0,0 5 0,0 1 0,2 6 0,-1-2 0,1-9 0,-2-3 0,0-12 0,0 0 0,0-5 0,0 4 0,0-4 0,0 5 0,0-5 0,0 4 0,0-9 0,-4 8 0,4-7 0,-4 7 0,4-2 0,0 4 0,0 0 0,-4 0 0,3 4 0,-5 2 0,5-1 0,-3 9 0,1-7 0,2 7 0,-5 0 0,5 1 0,-5 5 0,5 3 0,-2 1 0,3 2 0,0-6 0,0-7 0,0-3 0,0-9 0,-4 4 0,4-5 0,-4 4 0,0-2 0,3 7 0,-5-3 0,5 4 0,-6 0 0,3 1 0,-1 3 0,-1-2 0,2 6 0,0-3 0,-3 1 0,6 2 0,-5-3 0,5 4 0,-5 0 0,5 0 0,-2 0 0,0 1 0,2-2 0,-2 6 0,0-5 0,3 4 0,-6-1 0,5 1 0,-5 1 0,5 2 0,-5-3 0,5 4 0,-4-4 0,4 3 0,-8-9 0,4 6 0,-4-4 0,5 1 0,-2 3 0,3-1 0,-4-2 0,0 2 0,3-2 0,-2-1 0,6 4 0,-6-4 0,5 4 0,-6-4 0,6 1 0,-2-1 0,0 0 0,3 0 0,-3 4 0,3-3 0,0 3 0,-3-4 0,2 2 0,-5 4 0,5 0 0,-4 4 0,1-2 0,-2 2 0,0-1 0,0 2 0,-1-4 0,1 4 0,3-3 0,-3 3 0,6-3 0,-6 0 0,6 0 0,-6-1 0,6 1 0,-3-1 0,0 1 0,2-4 0,-2 4 0,3-8 0,-2 7 0,1-5 0,-2 4 0,0-5 0,2 6 0,-5-3 0,5 1 0,-4 2 0,4-3 0,-2 4 0,0 2 0,3-1 0,-6-2 0,3 3 0,-1-5 0,-1 6 0,4-3 0,-2 0 0,1-1 0,1 1 0,-5 0 0,5 0 0,-1-1 0,2 1 0,-3-1 0,2 1 0,-2 0 0,3 0 0,0 0 0,-2-1 0,1 1 0,-2 0 0,3-4 0,-3 3 0,2-3 0,-1 4 0,2 0 0,-3 2 0,2-2 0,-2 3 0,3-3 0,-2 3 0,1-2 0,-2 2 0,1-4 0,1 2 0,-4 1 0,4-1 0,-4 4 0,5-4 0,-3 4 0,3-2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5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77 24575,'0'8'0,"0"5"0,0 0 0,0 6 0,0-6 0,0 3 0,0-4 0,-3-5 0,5 1 0,2-7 0,9 1 0,3-2 0,4 0 0,5 0 0,-4 0 0,7 0 0,-7 0 0,4-3 0,-1-1 0,-6-5 0,-1-5 0,-5 1 0,-8-10 0,1 5 0,-5-6 0,0 7 0,0 1 0,0 4 0,-8 5 0,1 2 0,-8 5 0,-1 0 0,3 2 0,-3 8 0,6 4 0,-3 10 0,8 1 0,-5 5 0,9-1 0,-2 0 0,3 1 0,0 4 0,0-4 0,3 0 0,4-6 0,7-3 0,3-6 0,8-2 0,1-9 0,13-1 0,-8-3 0,4-6 0,-5-9 0,-4-9 0,7-12 0,-5 3 0,-4-3 0,-5 6 0,-5 4 0,-3-2 0,-1 7 0,-3-4 0,-3 5 0,-1 0 0,-3 3 0,0-2 0,0 8 0,-3-1 0,-3 6 0,-3 3 0,-3 0 0,-1 3 0,1 0 0,3 0 0,0 0 0,3 6 0,0 1 0,3 5 0,-3 4 0,5 0 0,-2 1 0,3-1 0,0-4 0,0-3 0,0 3 0,0-6 0,0 3 0,2-6 0,1-1 0,6-2 0,-3 0 0,6 0 0,-3-5 0,0-2 0,0-5 0,-3-1 0,0 4 0,0 0 0,-3 4 0,0-1 0,-3 10 0,0 13 0,3 12 0,2 10 0,3 12 0,0 2 0,6 11 0,-4-1 0,2-10 0,-3 8 0,-1-13 0,-3 9 0,-1-11 0,-4-6 0,0-6 0,0-5 0,0-4 0,-5-4 0,-2-5 0,-9-4 0,0-2 0,-8 0 0,2-3 0,1-3 0,2-1 0,6-3 0,-3 0 0,7 0 0,0 0 0,3-6 0,3-1 0,0-9 0,3 3 0,0-6 0,0 2 0,0-7 0,0 2 0,0-6 0,7 3 0,0 0 0,8-4 0,-1 4 0,0-1 0,0 2 0,3 3 0,-2 1 0,6-2 0,-7 5 0,2 0 0,-4 5 0,1 2 0,-4-1 0,3 7 0,-3-5 0,-2 9 0,-1-3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 24575,'6'-4'0,"-1"3"0,-5-4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6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24575,'0'9'0,"0"4"0,0 24 0,0 4 0,0 10 0,0 6 0,0 14 0,0 2 0,0 25 0,0-18 0,0 19 0,0-42 0,0 16 0,0-30 0,0 9 0,3-17 0,-2-2 0,2-18 0,-3 0 0,0-6 0,0-5 0,0 1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7.3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0 24575,'-12'9'0,"3"3"0,-1 12 0,3 1 0,-1 4 0,4 1 0,-2-1 0,5 0 0,-2 0 0,3-4 0,0-1 0,0-7 0,0 2 0,0-9 0,0 9 0,0-12 0,0 8 0,2-9 0,4 3 0,4-6 0,2 3 0,0-3 0,4 0 0,1 0 0,-1-3 0,3 0 0,-2 0 0,3 0 0,0 0 0,-3 0 0,2 0 0,-6-3 0,3 0 0,-4-6 0,-2-1 0,-1-2 0,-3-4 0,1-1 0,-4-3 0,0 0 0,-3-4 0,0 3 0,0-8 0,0 8 0,-3-3 0,-3 4 0,-2 3 0,-4-2 0,2 5 0,-3 1 0,1 2 0,-4 4 0,3-2 0,-7 2 0,7 3 0,-6-2 0,6 6 0,-7-6 0,7 5 0,-3-2 0,4 3 0,3 0 0,0 0 0,3 0 0,1 0 0,-1 0 0,3 0 0,1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8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24575,'15'15'0,"2"2"0,13 5 0,2 1 0,12 2 0,0 9 0,12-6 0,-16-1 0,12 5 0,-17-13 0,7 14 0,-6-5 0,-6-8 0,-3 9 0,-9-10 0,-4 0 0,-2-5 0,-5-7 0,1 1 0,-2-2 0,-3-1 0,-1 1 0,-2-1 0,0 1 0,0-1 0,-5 1 0,-2 2 0,-9 2 0,3 5 0,-18 14 0,14-7 0,-25 21 0,20-11 0,-11 6 0,9 1 0,-3-6 0,2 2 0,2-5 0,5-7 0,4 0 0,5-10 0,0 0 0,3-4 0,0-4 0,3 1 0,-2-3 0,2-1 0,-3-2 0,-2-2 0,4 1 0,-2-2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8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24575,'15'0'0,"4"0"0,2 0 0,8 0 0,-8 0 0,3 0 0,-4 0 0,0 0 0,-3 0 0,2 0 0,-9 0 0,0 0 0,-8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831 107 24575,'4'-7'0,"0"1"0,-4-11 0,-9 2 0,-7 0 0,-5-4 0,-17 7 0,4 2 0,-13 4 0,-7 6 0,-10 18 0,-6 26-858,25-8 1,2 7 857,1 15 0,2 5 0,-7 0 0,4 1 0,11-4 0,4 0-407,-4 3 1,4-4 406,-2 28 0,12-37 0,1 0 0,-4 23 0,7-2 0,9-21 0,5-10 0,0-20 1640,28-4-1640,7-11 888,28 0-888,9-5 0,-14 0 0,19 0 0,-11 0 0,8 0 0,-3 0 0,-22 0 0,-3 0 0,-12 23 0,-10 10 0,-5 33 0,-14 6 0,-5 10 0,-5-16 0,-15 11 0,-6-19 0,-21 15 0,8-15 0,-12 0 0,0-19 0,1-3 0,-4-17 0,7-2 0,-14-11 0,17-1 0,-9-14 0,27-2 0,5-5 0,3-3 0,12 9 0,-7-4 0,12 5 0,-3 1 0,4-1 0,0-5 0,0 4 0,0-4 0,0 10 0,0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39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24575,'2'3'0,"12"-1"0,-3-2 0,16 0 0,-5 0 0,7 0 0,1 0 0,-5 0 0,-1 0 0,-8 0 0,0 0 0,-7 0 0,3 0 0,-8 0 0,1 0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0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165 2 24575,'-5'-2'0,"1"4"0,-8 16 0,5 0 0,-7 10 0,-3 13 0,1-3 0,-4 3 0,2 20 0,6-24 0,2 22 0,3-21 0,2 8 0,1-4 0,-4 14 0,7-16 0,-3 10 0,4-14 0,0 25 0,0-27 0,0 27 0,0-8 0,0 2 0,0-2 0,0 1 0,0-12 0,0 14 0,0-10 0,0-1 0,3-6 0,2 1 0,3 0 0,0-1 0,0 1 0,-1-5 0,4 4 0,-2-4 0,6 4 0,-3-4 0,3 4 0,1-4 0,3 1 0,-3-2 0,3-4 0,0 1 0,-4-6 0,6 1 0,-7-9 0,3 3 0,-7-10 0,2 5 0,-6-9 0,2 3 0,-2-4 0,0-1 0,-1-2 0,1-2 0,-1 0 0,-2 2 0,2-1 0,-3 1 0,1 1 0,0-3 0,-3 3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1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24575,'0'-4'0,"0"12"0,0 11 0,0 6 0,0 18 0,0-18 0,0 24 0,0-18 0,0 8 0,0-3 0,0-3 0,0-11 0,0 1 0,0-13 0,0 2 0,0-7 0,0 1 0,0-1 0,0-2 0,0-1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2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20 24575,'0'18'0,"-2"-2"0,-2 3 0,-2-6 0,-1 6 0,3-2 0,1 3 0,0 0 0,3 4 0,-3-2 0,3 2 0,0-7 0,0 6 0,0-9 0,0 9 0,0-6 0,0 0 0,0 2 0,0-6 0,0 3 0,0-4 0,0 4 0,0-6 0,2 2 0,1-3 0,6-3 0,0 3 0,1-3 0,1 0 0,-2-3 0,4 0 0,-1-3 0,4 0 0,-3 0 0,3 0 0,-4 0 0,0 0 0,-3-3 0,3-3 0,-6-3 0,6-3 0,-5-1 0,1 1 0,-1 0 0,-4-1 0,0-2 0,-3-2 0,0-3 0,0-4 0,0-6 0,0 0 0,0-9 0,0 9 0,-4-4 0,0 5 0,-3 0 0,0 4 0,0 0 0,0 9 0,-2 3 0,3 4 0,-3 3 0,3 1 0,1 1 0,-4 2 0,3 2 0,-3 0 0,3 0 0,1 0 0,-1 0 0,1 0 0,-1 0 0,0 0 0,-2 0 0,1 2 0,-1 1 0,2 3 0,0 0 0,3-1 0,-2 1 0,5-1 0,-3 1 0,1-3 0,1-1 0,-1-2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4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24575,'4'-6'0,"3"4"0,5 11 0,0 2 0,10 10 0,-3 4 0,8 4 0,2 11 0,-7 2 0,9 1 0,-7 13 0,5-8 0,-11 4 0,10-2 0,-9-3 0,3 5 0,2-1 0,-10-1 0,7 1 0,-8-5 0,2-2 0,-6 1 0,3-4 0,-4 9 0,0-9 0,-3 3 0,-2-9 0,-3 4 0,0-4 0,0 0 0,0-1 0,0-5 0,0-4 0,0 3 0,0-2 0,-6-1 0,1 3 0,-5-2 0,0 3 0,1 0 0,-5 5 0,6-3 0,-4 2 0,2-3 0,2-5 0,-6 3 0,6-7 0,-5 3 0,5 1 0,-5-4 0,6 3 0,-6-7 0,6 2 0,-2-6 0,2 6 0,1-6 0,3 3 0,-3-7 0,3 3 0,-3-3 0,0 7 0,-1-3 0,-2 2 0,2 1 0,-2 1 0,2 0 0,1-2 0,2-5 0,-1 1 0,4-5 0,-4 3 0,4-3 0,-4-1 0,2 0 0,0 1 0,-1-3 0,3 1 0,-4-3 0,2 1 0,-3-2 0,-2 0 0,-6-14 0,6 11 0,-3-11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5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24575,'0'20'0,"0"14"0,0 8 0,0 16 0,0 12 0,0 2 0,0 6 0,0-1 0,0-6 0,0 4 0,0-10 0,0-6 0,0-5 0,0-13 0,0 4 0,0-10 0,0-5 0,0-9 0,0-5 0,0-7 0,0-3 0,0-4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5.9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24575,'0'15'0,"0"14"0,0-6 0,0 11 0,0-5 0,0 2 0,0 4 0,0-1 0,0-5 0,0 0 0,0-4 0,0-1 0,0-7 0,0-5 0,0 0 0,0-8 0,0 1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7.0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24575,'2'-3'0,"11"0"0,2 6 0,13 5 0,-2 7 0,9 4 0,-8 1 0,7 6 0,-12-7 0,12 8 0,-9-1 0,0-6 0,-3 5 0,-9-12 0,4 7 0,-5-9 0,-2 4 0,-1-6 0,0-2 0,-5 1 0,4-2 0,-5 0 0,3 3 0,3-3 0,-3-1 0,3 1 0,-4 0 0,1-1 0,-1 1 0,1-1 0,-1 1 0,1-1 0,-1 1 0,1-3 0,-1 2 0,-2-2 0,2 2 0,-2-2 0,2 2 0,1-2 0,-3 2 0,-1 0 0,-2 0 0,-2 1 0,-8 3 0,-5 4 0,-11 14 0,6-3 0,-12 21 0,11-13 0,-14 22 0,9-8 0,-4-2 0,5 5 0,1-12 0,0 8 0,4-10 0,2-6 0,7-8 0,1-5 0,5-7 0,-1-1 0,0-5 0,-3 0 0,-3-3 0,-7-14 0,8 10 0,0-10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24575,'18'0'0,"1"0"0,1 0 0,0 0 0,1 0 0,-5 0 0,0 0 0,-7 0 0,0 0 0,-4 0 0,-2 0 0,0 0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8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24575,'23'0'0,"0"0"0,-3 0 0,0 0 0,0 0 0,0 0 0,0 0 0,-6 0 0,-2 0 0,-7 0 0,-2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7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24575,'22'0'0,"27"0"0,5 0 0,5 0 0,9 0 0,-26 0 0,19 0 0,-19 0 0,4 0 0,-19 0 0,-7 0 0,-6 0 0,-9 21 0,-1 5 0,-9 14 0,-6-1 0,-20 9 0,-8-4 0,8-2 0,-2 0 0,-14 8 0,-14 25 0,17-24 0,-2 1 0,1 6 0,13-9 0,8-7 0,4-9 0,13-8 0,-2-10 0,9 3 0,0-8 0,0 4 0,0-5 0,4 0 0,18-4 0,7-2 0,34-3 0,-19 0 0,24 0 0,-19 0 0,7 0 0,-2-5 0,-7-1 0,-7-1 0,-7 2 0,-8 5 0,-10 0 0,-2 0 0,-4 0 0,0 0 0,-4 0 0,-1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49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0 24575,'-5'3'0,"-1"6"0,-8 13 0,2 5 0,-7 7 0,3 5 0,4-3 0,0 14 0,-4-4 0,5 5 0,-5 6 0,7 1 0,4 5 0,-3-5 0,7 3 0,-3-13 0,-5 26 0,7-33 0,-7 31 0,9-30 0,0 25 0,0-7 0,0 9 0,0-15 0,0-4 0,0-5 0,0 7 0,0 0 0,0 24 0,3-31 0,-2 23 0,6-27 0,-3 11 0,5-1 0,-4 0 0,2 0 0,-2-5 0,3-1 0,0-5 0,3-1 0,-2 1 0,5-5 0,-2-1 0,-1-5 0,3 0 0,-6 1 0,5-9 0,-6 2 0,5-10 0,-2 3 0,-1-4 0,3 1 0,-3-4 0,4 3 0,2-2 0,-2 2 0,3 1 0,-4-4 0,1 3 0,-1-6 0,-3 3 0,0-3 0,-4-1 0,1 1 0,-1-1 0,1-2 0,-1 0 0,1-3 0,-1 2 0,1-1 0,-1 1 0,1-2 0,-1 0 0,-2 0 0,0 0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50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71 159 24575,'-20'71'0,"1"0"0,0-2 0,7-18 0,12-41 0,0 9 0,0-9 0,5 3 0,2-5 0,5-2 0,0 0 0,2-2 0,-1-2 0,2-2 0,-3 0 0,0 0 0,-2 0 0,1 0 0,-2-2 0,4-8 0,0 0 0,0-10 0,0-1 0,1 0 0,-3-7 0,2 6 0,-5-2 0,1 4 0,-2 0 0,0 0 0,-4 0 0,0 0 0,-3 0 0,0-1 0,0-3 0,0 3 0,0-8 0,0 8 0,0-3 0,0 7 0,0 1 0,0 4 0,0 3 0,-2 0 0,-1 3 0,-6 0 0,3 3 0,-6 0 0,6 3 0,-9 0 0,4 0 0,-8 0 0,2 0 0,-3 3 0,3 7 0,-3 1 0,2 10 0,1-4 0,0 0 0,4 2 0,3-5 0,1-2 0,3 0 0,0-3 0,3 0 0,0-3 0,3-3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51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24575,'3'54'0,"-1"26"0,-2-47 0,0 26 0,0-41 0,0 5 0,0-10 0,0-1 0,0-4 0,0-3 0,0 1 0,0-1 0,0 1 0,0-1 0,0 1 0,0-1 0,0 1 0,0-1 0,0 1 0,0 2 0,0-1 0,0 1 0,0-2 0,2-1 0,-1 1 0,1-1 0,-2 1 0,0-5 0,0-12 0,0-13 0,0 7 0,0-1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5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24575,'0'14'0,"-3"2"0,5 4 0,-1 5 0,6 0 0,1 14 0,4 2 0,-3 11 0,6-15 0,-6 23 0,5-30 0,-1 25 0,8-3 0,-3-3 0,8 14 0,-8-6 0,4 1 0,-4 6 0,0 0 0,-4-10 0,-1 0 0,-5-2 0,0 0 0,1 0 0,-1-7 0,0-6 0,0-4 0,-4 3 0,-1-7 0,-3 3 0,4-1 0,-4-2 0,4 7 0,-4 2 0,0 11 0,0-8 0,0 11 0,0-18 0,0 9 0,0-5 0,0-1 0,0 1 0,-3-6 0,-1 0 0,-1 0 0,-1-3 0,2 3 0,-4-5 0,-2 0 0,2-4 0,-3 4 0,4-8 0,3 7 0,-2-7 0,2 4 0,-2-9 0,2 3 0,-1-5 0,4-2 0,-5 0 0,6-3 0,-6 1 0,6 1 0,-6-2 0,6 1 0,-6 1 0,3-2 0,-3 1 0,3 1 0,-2-4 0,4 1 0,-2-2 0,1-1 0,1 1 0,-1-1 0,2 1 0,-3-1 0,1-2 0,-6-1 0,1-7 0,2 4 0,2-5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58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1 24575,'-52'45'0,"-1"-1"0,18-11 0,-16 9 0,12-7 0,39-30 0,0 1 0,0-1 0,3 4 0,0 0 0,7 7 0,-3-3 0,5 3 0,-3-4 0,1 0 0,1 1 0,-4-4 0,4 0 0,-4-1 0,4-1 0,-1 2 0,2-3 0,1 0 0,2 1 0,-2-1 0,7 0 0,-7 1 0,3-1 0,-7 0 0,2 0 0,-4-3 0,1 2 0,-2-4 0,-1 4 0,4-2 0,-3 3 0,2-1 0,1 1 0,-3 0 0,6 0 0,-3 0 0,3 0 0,0 0 0,5 7 0,-4-2 0,13 10 0,-8-3 0,10 9 0,-2-3 0,-2 7 0,2-8 0,-4 0 0,-4-3 0,-2-6 0,-3-1 0,-4-5 0,0-2 0,-4 0 0,1-3 0,-3-1 0,-1-2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8:5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1 566 24575,'43'-70'0,"0"0"0,0 1 0,1-1 0,8-15 0,0 2 0,-14 25 0,-15 32 0,-6 11 0,0 2 0,-8 10 0,-1 0 0,-5 3 0,0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0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57 24575,'-6'0'0,"1"2"0,-4 2 0,2 8 0,-4-2 0,6 10 0,-3-4 0,7 4 0,-2-3 0,3 2 0,0-6 0,0 7 0,0-7 0,0 3 0,0-1 0,0-2 0,0 3 0,3-3 0,3-1 0,3-3 0,4 0 0,2-3 0,2-2 0,0-1 0,2-3 0,-3 0 0,9 0 0,-4 0 0,3-3 0,-4-4 0,0-3 0,-2-7 0,-3 3 0,-1-5 0,-2 6 0,-1-7 0,-3 7 0,-1-6 0,-3-2 0,-1 0 0,-3-4 0,0 5 0,0 0 0,0 0 0,-6 3 0,-1 1 0,-5 6 0,-1-1 0,1 4 0,0-2 0,-1 5 0,-2 2 0,1 2 0,-5 0 0,6 0 0,-7 0 0,7 0 0,-6 0 0,6 0 0,-3 0 0,3 0 0,4 0 0,0 0 0,6 0 0,1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1.1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24575,'0'3'0,"0"8"0,0 18 0,0 17 0,0 1 0,0 16 0,0-5 0,0 12 0,0-5 0,0 11 0,0 3 0,4 1 0,1 4 0,10 0 0,-9-21 0,4-12 0,-1-2 0,-3-4 0,9 41 0,-7-48 0,0 17 0,-3-14 0,-1 0 0,-1-8 0,-2-14 0,2 0 0,-3-12 0,0 1 0,0-2 0,0-3 0,0-1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1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24575,'7'-3'0,"13"0"0,-7 3 0,23-3 0,-11-2 0,10-2 0,-1 2 0,-9 2 0,-1 3 0,-4 0 0,-6 0 0,1 0 0,-9 0 0,0 0 0,-3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7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24575,'4'0'0,"15"-10"0,32-11 0,15-6 0,25-14-682,1 11 682,-15 8 0,18-4 0,-26 23 0,13-16 168,-24 18-168,-18-5 0,-9 6 0,-15 0 0,3 0 0,-14-4 0,-1 3 0,-4-3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2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24575,'27'0'0,"1"0"0,3 0 0,7 0 0,-7 0 0,4 0 0,-1 0 0,-5 0 0,-4 0 0,-4 0 0,-5-9 0,-9 7 0,-1-7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0 24575,'-7'2'0,"-6"14"0,-7 7 0,1 11 0,-4 1 0,2 5 0,1 1 0,-1 9 0,8 2 0,1 0 0,7 17 0,1-9 0,4 10 0,0-12 0,0 4 0,0-19 0,0 12 0,10-19 0,9 15 0,2-14 0,11 5 0,-15-13 0,12-1 0,-10-6 0,11-4 0,-9-4 0,3-3 0,-4-1 0,-3-7 0,2 0 0,-6-3 0,0 0 0,-2 0 0,-4 0 0,1-5 0,-4-2 0,-2-5 0,-2 5 0,0 1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24575,'0'9'0,"0"13"0,0 22 0,0 2 0,0 4 0,0-13 0,0 6 0,0-8 0,0 5 0,0-5 0,0-1 0,0-5 0,2-8 0,-1-4 0,2-5 0,-3-6 0,0-3 0,0-1 0,0-4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4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24575,'0'11'0,"0"0"0,0 9 0,0-6 0,0 6 0,0-7 0,0-1 0,0 4 0,3-3 0,0-1 0,10 4 0,-6-11 0,9 10 0,-10-11 0,6 2 0,1 0 0,-3-3 0,8 1 0,-4-2 0,3-2 0,2 0 0,-6 0 0,6 0 0,-2-6 0,-1-1 0,4-6 0,-7-3 0,4-1 0,-4-7 0,-2 3 0,-1-7 0,-3 6 0,0-6 0,-3 7 0,-1-3 0,-3-1 0,0 4 0,0-3 0,-5 7 0,-2 1 0,-9 3 0,3 4 0,-3-1 0,0 7 0,3 0 0,-7 3 0,7 0 0,-6 0 0,6 0 0,-6 3 0,5 3 0,-6 8 0,9 0 0,-4 2 0,8-4 0,-2-2 0,3 1 0,3-2 0,0 1 0,3-2 0,0-2 0,0-1 0,0 1 0,0-3 0,0-1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5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24575,'23'6'0,"6"14"0,-3 5 0,3 7 0,2-1 0,-3 1 0,-5-8 0,5 19 0,-9-18 0,2 19 0,-6-8 0,-3 3 0,-4 1 0,-4 4 0,-1-8 0,-3 12 0,0-12 0,0 9 0,-7-6 0,-5 1 0,-8-1 0,-4-3 0,0-1 0,0-3 0,6-9 0,0-2 0,6-9 0,3-2 0,0-2 0,6-2 0,-2-3 0,2-1 0,-2-2 0,-1 0 0,0-5 0,3 3 0,1-3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6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362 1 24575,'-9'5'0,"-4"6"0,-10 16 0,-6 7 0,-1 7 0,-4 7 0,3 0 0,0 5 0,0 0 0,7-15 0,-1 9 0,5-14 0,1 7 0,7-6 0,2-9 0,2-1 0,2-10 0,2 1 0,2-9 0,2 2 0,0-2 0,0-1 0,0 1 0,0-1 0,5 1 0,2 0 0,9 0 0,-3 1 0,6 2 0,-2-2 0,4 10 0,3-5 0,-1 9 0,5-6 0,-5 6 0,5-5 0,0 6 0,-3-7 0,6 7 0,-9-3 0,8 0 0,-11 2 0,4-6 0,-9 0 0,-1-5 0,-5-1 0,-2-4 0,-1 1 0,-2-3 0,0-1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7.5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31 524 24575,'0'2'0,"0"6"0,0 13 0,0 9 0,0-4 0,0 12 0,0 3 0,0-11 0,0 16 0,0-23 0,0 3 0,0-6 0,0-11 0,0-1 0,0-7 0,0-12 0,0-17 0,0-20 0,0-16 0,-3 9 0,2-13 0,-7 15 0,7-5 0,-3 6 0,4 12 0,-6 10 0,5 6 0,-5 10 0,6-1 0,0 9 0,0-3 0,0 4 0,0 0 0,0-4 0,0 0 0,0-7 0,0-1 0,0-3 0,0-1 0,0-3 0,0-1 0,0 0 0,0 0 0,0 5 0,0 3 0,0 1 0,0 7 0,0 0 0,0 6 0,0 1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8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1 24575,'0'19'0,"0"2"0,0 28 0,0-3 0,0 11 0,0 1 0,0 6 0,0 5 0,0-3 0,0 3 0,0 1 0,0-4 0,0-11 0,0-1 0,0-7 0,0 1 0,3-3 0,1-11 0,0-9 0,0-5 0,-4-7 0,0-4 0,2-4 0,-1 1 0,-1-3 0,-14-7 0,0-4 0,-11-10 0,3 0 0,10 6 0,2 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9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24575,'15'0'0,"3"0"0,-1 0 0,3 0 0,0 0 0,0 0 0,1 0 0,-1 0 0,-6 0 0,1 0 0,-9 0 0,0 0 0,-4 0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09.5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24575,'7'3'0,"4"-1"0,11-2 0,8 0 0,-4 0 0,7 0 0,-12 0 0,4 0 0,-9 0 0,-3 0 0,-2 0 0,-7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5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24575,'-13'5'0,"22"0"0,20-5 0,33 0 0,13 0 0,17 0-1014,-37 0 0,1 0 1014,7 0 0,-1 0 0,29 0 5,-37 0 0,-1 0-5,13 0 0,7 0 0,-9 0 0,-17 0 0,-8 0 1502,-13 0-1502,-5 0 516,-8 0-516,-4 0 0,-5 0 0,0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8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24575,'7'-5'0,"16"2"0,4 3 0,18 0 0,-5 0 0,-5 0 0,-12 0 0,-15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10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0 24575,'-5'2'0,"-3"10"0,-8 5 0,-3 16 0,-4-1 0,-2 13 0,4 1 0,4 5 0,1 0 0,1 13 0,6-5 0,0 11 0,9-12 0,0-7 0,0-1 0,0 14 0,3-14 0,1 9 0,16-20 0,-3-4 0,16 8 0,-4-7 0,3-3 0,0-2 0,-5-8 0,-2 0 0,-4-6 0,-1-7 0,-3 0 0,-2-4 0,-5-3 0,-2 0 0,-2-3 0,-1 0 0,-2-5 0,0 3 0,-3-3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11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93 6 24575,'-2'-3'0,"-4"1"0,-3 2 0,-8 9 0,6 3 0,-5 8 0,8 1 0,-2-1 0,3 4 0,4-3 0,-1 7 0,4-2 0,0-1 0,0 3 0,0-3 0,0-3 0,0 1 0,0-9 0,0 5 0,0-6 0,3-3 0,3 1 0,0-7 0,9 5 0,-5-3 0,10-2 0,-4-2 0,4-2 0,1 0 0,-1 0 0,4-6 0,-3-2 0,4-9 0,-4-2 0,2-7 0,-5 3 0,1-6 0,-8 4 0,-1-1 0,-3-2 0,-3 7 0,-1-4 0,-3 5 0,0 0 0,0 3 0,0 1 0,-5 7 0,-2-3 0,-9 5 0,3-2 0,-6 5 0,2 1 0,-3 3 0,-1 0 0,1 0 0,0 0 0,3 0 0,-2 0 0,6 3 0,0 0 0,1 3 0,6 0 0,0-3 0,3 0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12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24575,'0'23'0,"0"-1"0,0 3 0,0 0 0,0 9 0,0-4 0,0 4 0,0-5 0,0 5 0,0-8 0,0 3 0,0-9 0,0-3 0,0 2 0,0-9 0,0 2 0,0-9 0,0-1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13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24575,'9'-3'0,"-1"1"0,15 2 0,-5 0 0,10-4 0,-3 10 0,4-1 0,1 9 0,-5 0 0,0 8 0,-3-2 0,1 6 0,-8-1 0,6 2 0,-3 18 0,0 5 0,2 3 0,-14-2 0,5-7 0,-7 2 0,5 0 0,-5-1 0,3-6 0,-6-4 0,3-5 0,-4-2 0,0-6 0,0 2 0,-6-4 0,-10 5 0,1-4 0,-15 10 0,6-8 0,-4 8 0,-3-7 0,7 3 0,-2-8 0,8 1 0,2-9 0,4 4 0,-1-8 0,4 2 0,0-4 0,4 1 0,-1-1 0,1-2 0,-1 0 0,0-3 0,-2 0 0,2 0 0,-3-18 0,5 14 0,1-14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53.2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1 215 24575,'0'-3'0,"0"-16"0,0-2 0,0-16 0,0 10 0,0 0 0,4-2 0,1 13 0,1-6 0,-3 16 0,-3-1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28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0 683 24575,'29'-64'0,"0"-1"0,0 1 0,10 5 0,-9 30 0,-30 83 0,-1-1 0,2-2 0,2-11 0,4-3 0,9-3 0,2-12 0,9 5 0,-4-12 0,6 0 0,6-11 0,-3-1 0,11-14 0,-6-11 0,8-24 0,1-11 0,4-18 0,0-1 0,-14 13 0,2-13 0,-20 27 0,4-15 0,-9 13 0,-1 10 0,-7 1 0,-2 15 0,-3 4 0,0 6 0,0 2 0,0 6 0,0 2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2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24575,'-3'1'0,"1"11"0,2 13 0,0 16 0,0 10 0,0 12 0,0 8 0,0 12 0,0 4-595,0 6 595,0 0 0,0-39 0,0 0 0,0 43 0,0-39 0,0-1 0,0 31-151,0-14 151,0-1 0,0-19 0,0 6 0,0-10 0,0-15 590,3-5-590,-3-9 156,3-8-156,-3-5 0,0-2 0,0-3 0,0-1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29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30 24575,'14'0'0,"12"0"0,1 0 0,4 0 0,7-3 0,-7-2 0,4 1 0,3-3 0,-11 6 0,1-3 0,-11 2 0,-1 1 0,-9-2 0,-2 3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30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24575,'14'0'0,"11"0"0,6 0 0,8 0 0,-4 0 0,-1 0 0,0 0 0,1 0 0,-4 0 0,-2 0 0,-9 0 0,-6 0 0,-2 0 0,-9-5 0,0 4 0,-3-4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8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24575,'3'5'0,"13"-2"0,-1-3 0,23 0 0,-10 0 0,10 0 0,1 0 0,-11 0 0,4 0 0,-18 0 0,0 0 0,-9 0 0,-1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31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505 285 24575,'3'-5'0,"0"-9"0,-3-11 0,3-10 0,1 0 0,7 1 0,-3 4 0,3 1 0,-7 4 0,2 4 0,-6 5 0,6 9 0,-6-1 0,-2 8 0,-10 11 0,-13 3 0,-9 18 0,-7-2 0,-7 5 0,9-5 0,-14 5 0,11-9 0,-7 8 0,4-9 0,4 4 0,9-6 0,3-4 0,11-2 0,2-5 0,7-2 0,0 1 0,6-4 0,0 4 0,3-5 0,0 6 0,0-6 0,0 6 0,0-3 0,5 3 0,6 5 0,15 1 0,2 5 0,11 1 0,-8-5 0,9 9 0,-4-7 0,5 7 0,-6-8 0,-5 2 0,-5-7 0,-8-1 0,-1-5 0,-6 0 0,-4-3 0,-4 6 0,-2-3 0,-2 4 0,-8-1 0,-14 10 0,-8 3 0,-1 0 0,-11 10 0,14-5 0,-7 4 0,4 6 0,5-6 0,-2 4 0,1 2 0,10-9 0,0 3 0,7-4 0,-1-5 0,8-4 0,-3-6 0,7-2 0,-2-4 0,3 0 0,0-4 0,0 1 0,7-3 0,1-1 0,9-2 0,4 0 0,0 0 0,12 0 0,-7 0 0,13-3 0,-9 2 0,9-3 0,-4 1 0,4 2 0,0-3 0,-5 4 0,5-3 0,-9 2 0,0-3 0,-6 1 0,-4 2 0,0-5 0,-3 6 0,-5-4 0,0 4 0,-6-2 0,3 1 0,-4-1 0,1 2 0,-1-3 0,1 3 0,-3-5 0,-1 2 0,-2-6 0,0 0 0,0-7 0,0-1 0,0 0 0,0-2 0,-3 3 0,0-1 0,-4-2 0,3 8 0,-1-4 0,4 9 0,-4-2 0,4 5 0,-1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33.1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24575,'7'0'0,"-2"-3"0,12 0 0,-5-1 0,4-2 0,-6 5 0,2-2 0,-6 3 0,2 0 0,-1 0 0,1 3 0,-5 6 0,-1 1 0,-2 14 0,0-7 0,0 12 0,0-8 0,0-1 0,0 4 0,0-10 0,0 6 0,0-8 0,0 0 0,0-3 0,0 0 0,0-4 0,0-4 0,0-8 0,0-6 0,3-8 0,4-3 0,8-2 0,4-1 0,1-2 0,1 6 0,-2-3 0,3 4 0,-5 4 0,0 5 0,-5 1 0,-3 8 0,3-4 0,-6 7 0,3-4 0,-4 4 0,1-1 0,-1 2 0,0 0 0,0 4 0,-2 7 0,3 5 0,-3 0 0,1 3 0,1-2 0,-4 3 0,5-4 0,-6 4 0,6-7 0,-5 3 0,4-7 0,-5-1 0,5-2 0,-2 0 0,0-1 0,2-2 0,-2 0 0,3-3 0,-1 0 0,1 0 0,0-5 0,-3 3 0,-1-3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39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330 91 24575,'0'8'0,"0"1"0,0-4 0,0 1 0,0-8 0,0-5 0,0-9 0,0-1 0,0 1 0,0 4 0,0 0 0,0-1 0,0 4 0,-6 3 0,5 1 0,-14 4 0,8-1 0,-13 2 0,3 0 0,-11 3 0,-1 17 0,1-3 0,-4 23 0,7-7 0,-4 8 0,0 5 0,8-5 0,1 3 0,8-9 0,4 4 0,5-9 0,3 4 0,0-5 0,0 0 0,0 1 0,7-1 0,0-4 0,11 0 0,0-4 0,3-3 0,-4-2 0,2-2 0,-6-2 0,7-2 0,-7-1 0,3-5 0,-4-1 0,0-3 0,0 0 0,1 0 0,-1-6 0,0-1 0,-2-9 0,-1 3 0,0-3 0,-2 1 0,2 1 0,0-1 0,-5 8 0,2 1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0.2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22 24575,'0'-5'0,"0"0"0,3 2 0,0 0 0,0 1 0,2 1 0,-2-1 0,6 2 0,-3 0 0,2 0 0,-2 0 0,-1 0 0,1 0 0,-1 0 0,1 2 0,0 4 0,0 3 0,-1 1 0,-1 5 0,1-5 0,-2 6 0,1-1 0,-2 2 0,-2 7 0,0-3 0,0 4 0,0-5 0,0 0 0,0-3 0,0-2 0,0-2 0,0-1 0,0-3 0,0 3 0,0-6 0,0 2 0,-2-2 0,1-5 0,-1-8 0,2-3 0,0-14 0,3 7 0,1-12 0,2 8 0,2-8 0,2 4 0,1 0 0,3 1 0,-1 4 0,0 3 0,0 1 0,-1 4 0,4 2 0,-3 1 0,3 2 0,-7 4 0,3 0 0,-3 3 0,0 0 0,0 0 0,-4 0 0,1 0 0,-1 0 0,1 0 0,-3 2 0,-1 4 0,-2 4 0,0 5 0,0 2 0,0 0 0,0 6 0,0-5 0,0 6 0,0-4 0,0 0 0,0-3 0,0-1 0,0-7 0,3-1 0,0-2 0,2 0 0,1-3 0,-1-1 0,4-2 0,0 0 0,3 0 0,1 0 0,-1-5 0,4-3 0,-3-4 0,2-1 0,-2-3 0,-3 6 0,-1-5 0,-4 8 0,1-1 0,0 5 0,-1-2 0,-2 4 0,0-1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1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24575,'0'11'0,"0"6"0,0 22 0,0 5 0,0 2 0,0 11 0,0 1 0,0 11 0,0 2 0,0 6 0,0 8 0,0-6 0,0-16 0,0 29 0,0-52 0,0 45 0,0-42 0,0 9 0,0-3 0,0-12 0,0 6 0,0-13 0,0 4 0,0-9 0,0-1 0,0-4 0,0-3 0,0-4 0,0-5 0,0-2 0,0-1 0,0-2 0,0 0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2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6 130 24575,'-3'8'0,"0"-9"0,6-3 0,7-14 0,-2 4 0,9-6 0,-4 9 0,-2-8 0,4 9 0,-5-6 0,2 9 0,-5-1 0,4 5 0,-7-1 0,5 2 0,-4 2 0,-2 7 0,0 8 0,-3 9 0,0 10 0,0 1 0,0-1 0,0 5 0,0-13 0,0 7 0,0-12 0,0 0 0,0-6 0,2-2 0,1-4 0,3-1 0,0-2 0,2 0 0,2-3 0,2 0 0,8-3 0,-3 0 0,12 0 0,-4 0 0,1-10 0,3 1 0,-3-9 0,0 0 0,2 2 0,-9-1 0,4 4 0,-9-3 0,2 2 0,-4-2 0,-2 7 0,-2 0 0,-2 3 0,-1 1 0,1 2 0,-3 0 0,-1 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3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24575,'-3'-1'0,"1"8"0,2 16 0,-7 3 0,2 12 0,-2-3 0,3 5 0,4 5 0,0 1 0,0-5 0,0 8 0,0-7 0,0 9 0,0 5 0,0-8 0,0 2 0,0-11 0,0-5 0,0-4 0,0-6 0,0-4 0,0-3 0,0-1 0,0-7 0,0-1 0,0-2 0,0-1 0,3 1 0,-3-1 0,3 1 0,-3-1 0,2 1 0,-1-1 0,3 0 0,-3 4 0,4 0 0,-1 7 0,2-3 0,1 6 0,-1-6 0,-3 3 0,3-7 0,-6 0 0,3-4 0,-3 1 0,2-1 0,-1-1 0,1-2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4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 24575,'0'11'0,"0"1"0,0 3 0,0-1 0,0 9 0,0-9 0,0 9 0,0-6 0,0-1 0,0 0 0,0-3 0,0-1 0,0-3 0,0 3 0,0-6 0,0 2 0,0-2 0,0-1 0,0 4 0,-5-3 0,3 3 0,-6-3 0,5 2 0,-3-1 0,0 1 0,1-2 0,-1-1 0,1 1 0,-4-1 0,3 1 0,-3 0 0,4-3 0,-1-1 0,1-2 0,2 0 0,0 0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5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24575,'15'0'0,"-3"0"0,2 0 0,-6 0 0,6 0 0,-7 0 0,4 0 0,-5 0 0,3 3 0,-3 6 0,-3 5 0,0 10 0,-3 1 0,0 9 0,0-3 0,0 7 0,0-3 0,0 0 0,0-1 0,0-9 0,0 0 0,0-9 0,0 0 0,0-7 0,0 0 0,0-4 0,-3-1 0,3-7 0,-3-11 0,3-3 0,3-11 0,1 7 0,7-8 0,0 4 0,3-1 0,0 2 0,-1 4 0,0 3 0,0 1 0,-1 7 0,-2-3 0,1 5 0,-4-1 0,4 4 0,-4-1 0,1 5 0,-2-3 0,-1 3 0,1 0 0,-3 5 0,-1 1 0,-2 9 0,0 2 0,0 0 0,0 2 0,0-2 0,0 3 0,0 0 0,0 0 0,0 0 0,3 0 0,1-3 0,-1-1 0,3-4 0,-5 0 0,4-2 0,-2-2 0,2-5 0,1 0 0,-1-3 0,1 0 0,-1 0 0,4-6 0,-2-4 0,4-3 0,-1-3 0,0 3 0,1 1 0,-4 0 0,2 2 0,-1 2 0,-1 2 0,1 3 0,-2-2 0,-3 4 0,-1-2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2:59:46.9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24575,'-3'1'0,"0"11"0,6 5 0,13 17 0,-3-7 0,19 14 0,-6-4 0,7 5 0,1 0 0,5 6 0,-13-18 0,7 18 0,-11-22 0,7 14 0,-5-13 0,-3-2 0,-8-8 0,-3-2 0,-1-6 0,-4-1 0,1-5 0,-1 0 0,-2-1 0,-1 1 0,-2 2 0,0 0 0,0 1 0,0-1 0,0 4 0,-3 4 0,-3 0 0,-2 10 0,-4-5 0,4 10 0,-5-3 0,1 4 0,1 5 0,-4 1 0,6 5 0,-2 0 0,3-1 0,0-4 0,0-1 0,4-9 0,-2-4 0,6-6 0,-3-5 0,3-2 0,0-2 0,0-1 0,-2-2 0,-1 0 0,0-11 0,1 6 0,2-6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29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5 24575,'-4'-4'0,"-5"9"0,-14 25 0,-8 22 0,-10 30-1214,16-28 1,-1 3 1213,-2 5 0,0 3 0,-5 13 0,-1 1 0,4-4 0,1 2 0,1 15 0,3 0 0,7-20 0,3-1 0,4 15 0,4-2 0,3-20 0,1-1-169,3 4 1,0 1 168,1-5 0,-2-2 0,-3-8 0,2-1-175,6 3 1,3-1 174,17 33 0,5-11 0,26 7 0,-29-39 0,1 0 0,25 32 0,-21-32 0,0-2 0,16 16 0,3-11 0,3 4 1723,-10-15-1723,-8-10 986,-8-1-986,-8-14 404,1 3-404,-5-9 0,-2 0 0,-4-5 0,-8 0 0,3 0 0,-8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3-22T04:26:26.7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24575,'0'0'0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3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378 1 24575,'-7'18'0,"-5"-4"0,-14 39 0,-6-3 0,0 4 0,-5 12 0,5-12 0,1-7 0,1 2 0,6-11 0,-1 4 0,5-3 0,4-12 0,4-6 0,4-2 0,-1-3 0,3-5 0,2 4 0,2-11 0,-4 2 0,5-1 0,-5-2 0,6 2 0,0 0 0,0 1 0,0-1 0,0 4 0,3 0 0,3 3 0,8 4 0,4 2 0,3 4 0,1 0 0,4 3 0,-2 3 0,6-1 0,-5 4 0,2-3 0,-4-1 0,-4 3 0,1-11 0,-8 4 0,4-5 0,-9-2 0,2 0 0,-3-4 0,0-3 0,-2 0 0,-2-4 0,1 1 0,-3-3 0,3-1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38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23 24575,'-6'0'0,"1"5"0,-1 5 0,2 7 0,-2 3 0,5 0 0,-2 1 0,3 3 0,0-3 0,0 7 0,0-10 0,0 5 0,0-10 0,0 3 0,0-4 0,0-3 0,0 3 0,0-6 0,-2 2 0,4-2 0,2 0 0,5-3 0,3-1 0,0-2 0,1 0 0,-1 0 0,0 0 0,-3 0 0,3 0 0,-3 0 0,0 0 0,3 0 0,-6 0 0,6 0 0,-6 0 0,2-2 0,1-1 0,-2-6 0,4-1 0,-4-2 0,4 0 0,-4-1 0,2 1 0,-3 0 0,1-4 0,-1 2 0,-2-5 0,-2 6 0,-2-7 0,0 7 0,0-6 0,0 6 0,0-7 0,0 7 0,0-3 0,0 4 0,-5 0 0,1-1 0,-8 4 0,5 3 0,-4 0 0,1 5 0,-5-1 0,1 2 0,-1 0 0,2 0 0,1 0 0,-1 0 0,1 0 0,0 0 0,2 2 0,2 1 0,2 3 0,3-1 0,1 1 0,2-1 0,0-2 0,0-1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38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24575,'0'3'0,"0"5"0,0 8 0,0 9 0,0 4 0,0 2 0,0 18 0,0-16 0,0 16 0,0 3 0,0-8 0,0 22 0,0-32 0,0 24 0,0-24 0,0 21 0,0-15 0,0 5 0,0 0 0,0-13 0,0 6 0,0-13 0,3-4 0,-2 3 0,1-14 0,1 2 0,-3-7 0,3 1 0,-3-1 0,0 1 0,0-1 0,2-2 0,-1-3 0,1 0 0,-2-3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0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 24575,'0'11'0,"0"1"0,0 3 0,0-2 0,0 3 0,0-4 0,0 4 0,0-3 0,0 0 0,0-1 0,3-6 0,3 3 0,3-3 0,7 3 0,-6-5 0,8 5 0,-4-8 0,3 2 0,-2-3 0,-2 0 0,-1 0 0,0 0 0,0 0 0,1 0 0,-1 0 0,0-3 0,-3 0 0,0-6 0,0 0 0,-2-7 0,2-1 0,-2-3 0,-1 0 0,1-1 0,0-3 0,-3 3 0,-1-3 0,-3 7 0,0-2 0,0 2 0,0 1 0,0 3 0,-2 4 0,-2 4 0,-4-1 0,-2 2 0,-2 2 0,3 2 0,-3 0 0,3 0 0,-3 0 0,2 0 0,-1 0 0,1 0 0,-2 0 0,3 2 0,-3 4 0,3 3 0,-4 7 0,3-3 0,-2 6 0,5-2 0,0-1 0,1 4 0,2-7 0,1 2 0,0-3 0,3 1 0,0-4 0,0-1 0,0-2 0,0-3 0,0-1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1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 24575,'-2'-2'0,"8"7"0,11 5 0,8 5 0,6 8 0,-5-8 0,14 13 0,-19-9 0,29 16 0,-32-17 0,25 7 0,-23-4 0,13-4 0,-5 9 0,-6-14 0,3 9 0,-12-16 0,4 10 0,-5-11 0,0 2 0,-5 0 0,1-3 0,-5 0 0,0 2 0,0-2 0,-3 2 0,0 3 0,-3 1 0,-8 8 0,0 0 0,-7 8 0,0 1 0,2 8 0,-7-2 0,6 7 0,-2-7 0,7 2 0,-2-5 0,6-4 0,-5 4 0,5-8 0,-3 7 0,5-10 0,-1 5 0,1-13 0,2 5 0,-1-8 0,4 1 0,-1-2 0,-1-3 0,1-1 0,-4-2 0,3 0 0,1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1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24575,'4'0'0,"13"0"0,12 0 0,2 0 0,2 0 0,-3 0 0,0 0 0,0 0 0,-2 0 0,-10 0 0,9 0 0,-16 0 0,5 0 0,-7 0 0,-6 0 0,3 0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2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24575,'2'3'0,"5"-1"0,9-2 0,8 0 0,2 0 0,8 0 0,-8 0 0,7 0 0,-8 0 0,0 0 0,-4 0 0,-5 0 0,-7 0 0,3 0 0,-8 0 0,1 0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7.2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5 24575,'0'-5'0,"-3"18"0,-1-6 0,-7 27 0,-3-14 0,1 13 0,-3-11 0,7 11 0,-7-10 0,6 10 0,-4-2 0,7-5 0,-4 11 0,6-10 0,-9 7 0,9-1 0,-2 2 0,3-4 0,-3 6 0,5-10 0,-11 6 0,11 1 0,-4-4 0,3 4 0,2-5 0,-2 0 0,-1 0 0,4 1 0,-7-1 0,6-4 0,-2 3 0,3-3 0,0 4 0,0 4 0,0-2 0,0 2 0,0-4 0,0 5 0,0-4 0,0 4 0,0-4 0,0 4 0,3-4 0,-2 0 0,6-2 0,-3-3 0,3 5 0,0-1 0,0 0 0,1 0 0,-1 1 0,0-1 0,4 0 0,0 0 0,3-3 0,5 3 0,-5-7 0,8 4 0,-7-6 0,6 2 0,-7-2 0,6-2 0,-6 1 0,2-5 0,-2 5 0,-2-6 0,1 3 0,-4-3 0,0-4 0,0 2 0,-3-4 0,3 1 0,-4 1 0,1-3 0,0 3 0,-1-6 0,-2 2 0,2-5 0,-4 5 0,1-5 0,-2 3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8.1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24575,'0'67'0,"0"0"0,0-1 0,0-17 0,0-40 0,0 3 0,0-4 0,0-3 0,0 0 0,0 1 0,0-3 0,0-1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24575,'0'18'0,"0"18"0,0-1 0,0 25 0,0-11 0,0 7 0,0-2 0,0-14 0,0-1 0,0-13 0,0-1 0,0-10 0,0 4 0,0-5 0,0 1 0,0 3 0,0-3 0,0 0 0,0-5 0,0-6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49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87 24575,'-3'4'0,"1"0"0,2 6 0,0-4 0,0 5 0,0-5 0,0 6 0,0-3 0,0 3 0,0 4 0,0-3 0,0 3 0,0 0 0,0-3 0,0 0 0,0 2 0,0-8 0,0 8 0,0-9 0,0 3 0,3-4 0,0 1 0,5-1 0,1-1 0,4-2 0,-1-2 0,4 0 0,-3 0 0,6 0 0,-6-3 0,3 0 0,-7-6 0,3 0 0,-5-4 0,4 4 0,-4-3 0,2 2 0,-3-2 0,-3 0 0,0-4 0,-3-1 0,0-3 0,0 0 0,0 3 0,0-2 0,0 6 0,0-6 0,0 5 0,0-1 0,0 5 0,-3-1 0,0 4 0,-3-1 0,3 2 0,-2 1 0,-1-1 0,0 3 0,-3 0 0,3 3 0,-2 0 0,1 0 0,-1 0 0,-1 0 0,3 0 0,-6 0 0,6 0 0,-6 3 0,6 0 0,-3 2 0,3 4 0,0 0 0,0 3 0,0 1 0,2-1 0,-1-3 0,5 3 0,-3-6 0,3 3 0,0-4 0,0-2 0,0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1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1 24575,'39'82'0,"-12"-33"0,-3-6 0,-12-13 0,18 18 0,-22-23 0,6 9 0,-6 1 0,4 0 0,-5 4 0,1-4 0,0 4 0,0 1 0,0-1 0,-1-4 0,1 3 0,-4-7 0,0 3 0,-4 0 0,0-4 0,0 4 0,0 0 0,0-4 0,-4 4 0,0-4 0,-3-1 0,0-4 0,0 3 0,-1-3 0,1 5 0,3-1 0,-2-4 0,2 3 0,0-2 0,-3-1 0,3 3 0,1-7 0,-4 4 0,3-2 0,0-1 0,-2 1 0,3-6 0,-1 2 0,-1-6 0,1 6 0,0-5 0,-2 5 0,3-3 0,-4 5 0,0-1 0,0 4 0,3-3 0,-2 3 0,2-3 0,0-5 0,-2 3 0,5-6 0,-2 7 0,0-4 0,3 1 0,-7 2 0,7-6 0,-6 6 0,2-6 0,1 3 0,0-4 0,0 4 0,2-3 0,-5 3 0,6-4 0,-6-3 0,3 3 0,0-6 0,0 3 0,1-4 0,1 1 0,-2-1 0,3 1 0,-2-3 0,-1-1 0,-3-2 0,1 0 0,-4 0 0,-5-14 0,-4 0 0,-6-20 0,12 20 0,1-4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2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0 24575,'-75'65'0,"8"-8"0,36-5 0,10-15 0,-5 24 0,17-30 0,-9 28 0,14-17 0,-8 16 0,10-10 0,-6 7 0,8-19 0,0 9 0,0 0 0,0 12 0,3-17 0,11 31 0,-2-44 0,13 23 0,-2-23 0,1 4 0,7-2 0,-7-3 0,-2-7 0,-6-3 0,-7-7 0,3 0 0,-6-3 0,3-3 0,-6 2 0,2-4 0,-5 1 0,3-2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2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24575,'0'8'0,"0"1"0,0 21 0,0 6 0,0-4 0,0 28 0,0-25 0,0 13 0,0-11 0,0-1 0,0-4 0,0 2 0,0-14 0,0-3 0,0-4 0,0-5 0,0-5 0,0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3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74 108 24575,'-2'-6'0,"-4"1"0,0 5 0,-9 0 0,7 3 0,-4 3 0,3 0 0,3 6 0,-1-3 0,5 3 0,2 1 0,0-1 0,0 0 0,0 0 0,0 1 0,0-1 0,0 0 0,0 0 0,2-2 0,4-2 0,7-1 0,4-4 0,7 0 0,-6-3 0,9 0 0,-5 0 0,3 0 0,-1 0 0,-4 0 0,-3-3 0,-2-3 0,2-8 0,-7 1 0,7-7 0,-10 3 0,2 0 0,-5-2 0,-1 2 0,-3 1 0,0-4 0,0 7 0,0-6 0,-6 5 0,-1-1 0,-5 5 0,0-2 0,-4 5 0,3-2 0,-3 3 0,0 2 0,3 2 0,-3 2 0,4 0 0,-4 0 0,6 0 0,-5 0 0,11 0 0,-2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4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24575,'2'-3'0,"1"1"0,9 2 0,-2 0 0,9 0 0,-6 5 0,7 2 0,-4 6 0,1 4 0,4 1 0,-6 6 0,2-2 0,2 8 0,-8-5 0,4 6 0,-7 3 0,-1-8 0,-3 11 0,-1-10 0,-3 2 0,0 0 0,0-4 0,0 0 0,0 3 0,0-7 0,0 7 0,-3-7 0,-4 8 0,-4-8 0,-3 3 0,3-4 0,-1-3 0,5-1 0,-2-4 0,3-3 0,3-1 0,-2-2 0,4 0 0,-4-3 0,2-1 0,-2-2 0,-8-14 0,8 11 0,-6-11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5.2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24575,'8'0'0,"5"0"0,15 0 0,1 0 0,5 0 0,-4-3 0,0 2 0,-15-3 0,-6 4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5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24575,'7'3'0,"8"-1"0,8-2 0,22 0 0,-16 0 0,24 0 0,-25 0 0,11 0 0,-14 0 0,-1 0 0,-10 0 0,-2 0 0,-9 0 0,-1 0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6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24575,'0'2'0,"0"10"0,0 10 0,0 7 0,0 10 0,0-4 0,0 15 0,0-15 0,0 14 0,0-12 0,0 7 0,0-9 0,3 4 0,-2-13 0,6 7 0,-6-11 0,5 2 0,-5 0 0,2-3 0,-3 8 0,3-5 0,0 2 0,4-9 0,-4-2 0,0-6 0,-3 0 0,0 0 0,0-4 0,0-4 0,0-22 0,0 13 0,0-15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7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468 0 24575,'-41'61'0,"0"0"0,0-1 0,-6 6 0,3-5 0,10-11 0,3-5 0,-8 6 0,6-20 0,2 15 0,-1-17 0,13 0 0,2-12 0,8-4 0,3-2 0,3-5 0,3 6 0,0-3 0,0 3 0,0 4 0,0-3 0,0 7 0,0-7 0,3 6 0,8-2 0,5 9 0,10 1 0,2 5 0,9 5 0,2-2 0,-5-2 0,3 4 0,-5-8 0,-2 7 0,6-3 0,-12-6 0,-2-5 0,-9-5 0,-4-8 0,-3 0 0,-1-4 0,1-2 0,-3 2 0,-1-4 0,-2 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1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8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24575,'2'23'0,"1"3"0,-3-1 0,0 9 0,0-4 0,0 4 0,0 0 0,0 1 0,0-4 0,0 1 0,0-6 0,0-5 0,0-1 0,0-10 0,0-2 0,0-2 0,0-3 0,0-1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0:59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24575,'0'26'0,"0"-2"0,0 14 0,0 8 0,0 8 0,0 10 0,0 0 0,0 6 0,0 1 0,0 7 0,0-1 0,0 1 0,0 14 0,0-12 0,0 19 0,0-42 0,0 22 0,0-34 0,0 18 0,0-17 0,3-6 0,-2-11 0,5-4 0,-5-9 0,5 0 0,-6-7 0,3 0 0,-3-4 0,0-4 0,0-4 0,0-1 0,0-1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0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24575,'0'7'0,"0"14"0,0 15 0,0 14 0,0 2 0,0-14 0,0 15 0,0-20 0,0 12 0,0-6 0,0-8 0,0-2 0,0-15 0,0-2 0,0-7 0,0-2 0,0-1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1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24575,'20'14'0,"-1"4"0,8 13 0,5 2 0,-1 4 0,12 3 0,-3 5 0,-5-10 0,4 12 0,-15-21 0,9 11 0,-14-19 0,-1 3 0,-6-11 0,-8 2 0,4-8 0,-5 0 0,0 0 0,0 1 0,-3 0 0,0 0 0,0 4 0,-3 0 0,-3 3 0,-6 13 0,-1-3 0,-7 17 0,4 1 0,-4 6 0,2 11 0,5-14 0,-10 30 0,13-37 0,-8 30 0,10-30 0,-3 4 0,6-6 0,-5-9 0,10-5 0,-6-7 0,5-5 0,-1-2 0,2 0 0,-3-3 0,1-1 0,-4-4 0,0-12 0,2 8 0,1-7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2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24575,'6'0'0,"7"0"0,17 0 0,1 0 0,3 0 0,0 0 0,1 0 0,0 0 0,-1 0 0,-13 0 0,3 0 0,-17 0 0,2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2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24575,'19'0'0,"-3"0"0,12 0 0,-2 0 0,3 0 0,0 0 0,0 0 0,-10 0 0,0 0 0,-10 0 0,-2 0 0,-1 0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3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1 24575,'-15'0'0,"2"13"0,-8 4 0,6 9 0,-4 3 0,8 1 0,0 5 0,-2 15 0,8-2 0,-3 3 0,8-2 0,0-8 0,0 4 0,0-6 0,0 1 0,8 11 0,8-13 0,11 13 0,10-17 0,-8-1 0,11-8 0,-2 2 0,-1-5 0,8 0 0,-8-4 0,-3-6 0,-4 0 0,-10-3 0,-4-2 0,-10-4 0,0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4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 24575,'0'7'0,"0"-2"0,0 12 0,0-5 0,0 1 0,0-4 0,0-1 0,9-2 0,-5 3 0,12-5 0,-7 2 0,3-4 0,4-1 0,1 2 0,3-3 0,-4 0 0,3 0 0,-5 0 0,-2 0 0,3 0 0,-4 0 0,4-6 0,-5 3 0,-1-13 0,-3 6 0,0-6 0,0 0 0,-2 3 0,-1-6 0,-3 2 0,0-3 0,0 3 0,0-2 0,-3-2 0,-4 3 0,-3-5 0,-3 10 0,0-3 0,1 6 0,-4 1 0,3 3 0,-7 2 0,7 1 0,-3 3 0,0 0 0,3 0 0,-3 3 0,4 6 0,2 5 0,-4 11 0,6 0 0,-2 4 0,6 0 0,-3 0 0,6 0 0,-2-3 0,3-2 0,0-4 0,0-4 0,0-5 0,0-6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5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24575,'0'17'0,"0"-2"0,0 4 0,0 2 0,0 14 0,0-8 0,0 11 0,0-13 0,0 0 0,0-1 0,0-7 0,0-1 0,0-7 0,0-1 0,0-5 0,0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6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24575,'18'0'0,"-2"3"0,4 8 0,-3 0 0,10 19 0,-8-10 0,8 15 0,-15-14 0,5 9 0,-2-1 0,1 6 0,0 0 0,-2 3 0,-9-8 0,9 8 0,-12-12 0,8 11 0,-6-11 0,1 3 0,-2-5 0,-3-4 0,0 5 0,0-4 0,0 3 0,0 0 0,-3-3 0,-1 3 0,-6 1 0,-1-4 0,-3 3 0,4-8 0,-3 4 0,6-7 0,-2 2 0,0-2 0,2-4 0,-1-1 0,5-2 0,-2-1 0,4 1 0,-1-1 0,-1-2 0,3 2 0,-5-4 0,2 4 0,-2-5 0,-1 3 0,-2-9 0,1-8 0,1 5 0,2-4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2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1 24575,'-12'0'0,"2"0"0,-8 0 0,3 0 0,-10 0 0,9 0 0,-8 0 0,9 4 0,-10 7 0,4 4 0,-6 11 0,11 1 0,-10 6 0,12 0 0,-2 7 0,6-6 0,9 4 0,-4 1 0,5-11 0,0 4 0,0-13 0,0 1 0,0 0 0,0-6 0,14 1 0,-2-1 0,14-3 0,5 9 0,-3-8 0,11 4 0,-13-6 0,5 1 0,-10-6 0,4 0 0,-5-5 0,-1 0 0,2-14 0,1-18 0,-5-10 0,2-20 0,-8 14 0,1-6 0,0 13 0,-6 3 0,-1 5 0,-5 7 0,0 0 0,0 11 0,0-3 0,-4 8 0,-6 0 0,0 2 0,-9 3 0,9-1 0,-4 2 0,1 4 0,2 0 0,-2 0 0,4 0 0,-5 0 0,4 0 0,-4 4 0,0 1 0,8 0 0,-2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7.5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0 24575,'-18'28'0,"6"0"0,-7 7 0,7 0 0,0 10 0,-4 1 0,7 4 0,-4 7 0,4 1 0,0 12 0,4-5 0,0 10 0,5-11 0,0 6 0,0-6 0,0 6 0,0-5 0,0 0 0,0 3 0,0-8 0,0 10 0,0 0 0,0-10 0,0 15 0,0-31 0,0 17 0,8-20 0,2 15 0,8 8 0,-5-14 0,4 10 0,-4-18 0,3 3 0,5 5 0,-4-9 0,3 4 0,-1-6 0,-2 1 0,2-5 0,-4-1 0,-1-9 0,1 4 0,-5-12 0,3 7 0,-6-11 0,2-1 0,-3 0 0,3-5 0,-3 1 0,3-2 0,-4 2 0,1-1 0,0 1 0,-1-2 0,1-1 0,0 1 0,-1-1 0,1-2 0,-1 0 0,-2-3 0,0 0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8.7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52 117 24575,'-3'-2'0,"0"7"0,3 11 0,0 4 0,0 0 0,0-3 0,0 2 0,0-2 0,0 0 0,3 2 0,1-6 0,5 0 0,0-4 0,11-3 0,-6 1 0,6-4 0,-5 0 0,-2-3 0,3 0 0,-6 0 0,1 0 0,-2 0 0,3 0 0,-3-2 0,0-8 0,-3-4 0,1-6 0,0-4 0,0-2 0,-3 1 0,-1-8 0,-3 11 0,0-7 0,0 4 0,0 4 0,0 1 0,-6 4 0,0 3 0,-7 6 0,1-1 0,0 8 0,-4-3 0,-1 3 0,-3 0 0,-1 0 0,0 10 0,1-2 0,-2 13 0,5-7 0,0 2 0,5-3 0,0-1 0,2 0 0,4 0 0,3-5 0,3-1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09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24575,'0'15'0,"0"7"0,0-4 0,0 10 0,0-6 0,0 6 0,0-3 0,0 4 0,0-4 0,0-1 0,0 1 0,0-8 0,0 7 0,0-11 0,0 10 0,0-9 0,0 9 0,0-9 0,0 1 0,3-5 0,-3 1 0,3-5 0,-3 0 0,0-3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22 24575,'-3'-13'0,"2"5"0,11 8 0,7 7 0,10 9 0,4 12 0,1 1 0,1 7 0,-1 1 0,-3-1 0,6 17 0,-10-10 0,3 15 0,-4-6 0,-3-5 0,-2 3 0,-1-10 0,0 21 0,1-5 0,-4 0 0,-3-3 0,-7-10 0,3 10 0,1-2 0,-1-1 0,1 8 0,-4-4 0,-1 14 0,-4-25 0,0 12 0,0-14 0,0 10 0,0 1 0,0-1 0,0-5 0,0 4 0,0-9 0,-9 21 0,4-27 0,-12 24 0,5-21 0,-1 8 0,-3-2 0,7-4 0,-5-5 0,5-1 0,-1-9 0,0-1 0,3-4 0,-3-3 0,3 2 0,1-6 0,-4 6 0,3-5 0,-2 1 0,3-5 0,0 1 0,3-5 0,-3 3 0,6-4 0,-3 1 0,1-3 0,1-10 0,-1-8 0,2-26 0,0 21 0,0-9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24575,'23'0'0,"3"0"0,0 0 0,-1 0 0,3 0 0,-2 0 0,-1 0 0,-4 0 0,-6 0 0,-5 0 0,-2 0 0,-2 0 0,-3 0 0,-1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2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24575,'7'3'0,"-3"-1"0,17-2 0,2 0 0,3 0 0,7 0 0,-7 0 0,-1 0 0,-1 0 0,-4 0 0,-6 0 0,-2 0 0,-7 0 0,-1-2 0,-2 1 0,-2-1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2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0 24575,'0'48'0,"0"0"0,0 15 0,0 3 0,0 12 0,0 0 0,0 0 0,0-22 0,0 31 0,0-49 0,0 36 0,0-38 0,3 4 0,-2-1 0,5-17 0,-5 6 0,2-18 0,-3 2 0,0-6 0,0-6 0,-4-21 0,-2-21 0,2 10 0,-1-2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4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304 0 24575,'-52'78'0,"0"0"0,0 1 0,6-8 0,1-2 0,14-18 0,18-21 0,6-14 0,4 5 0,0-13 0,3-2 0,0 6 0,0-6 0,0 6 0,0-4 0,0 5 0,6 2 0,5-2 0,6 4 0,3-7 0,1 7 0,5-1 0,1 7 0,1 0 0,2 1 0,-7-2 0,0 0 0,-6-1 0,-4-5 0,-3-3 0,-1-1 0,-4-6 0,1 3 0,-3-4 0,0-2 0,-3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 24575,'0'8'0,"-3"6"0,2 0 0,-2 3 0,3 2 0,0-6 0,0 6 0,0-5 0,0 5 0,0-9 0,0 5 0,0-9 0,0 6 0,0-6 0,0 6 0,0-6 0,3 2 0,0-2 0,8 0 0,0-3 0,1 2 0,0-1 0,-3-1 0,3 0 0,0-1 0,-3-1 0,-1 2 0,1-3 0,0 0 0,0 0 0,3 0 0,-3 0 0,4-6 0,-4-1 0,0-5 0,0 0 0,-2-1 0,2 1 0,-3 0 0,-3-1 0,0 1 0,-3-4 0,0 3 0,0-3 0,0 3 0,0-2 0,0 1 0,-3-2 0,0 4 0,-6 2 0,-1-1 0,-2 4 0,-1-2 0,-3 2 0,3 4 0,0-3 0,2 6 0,1-3 0,1 3 0,-3 0 0,6 0 0,-6 3 0,6 3 0,-3 4 0,0 2 0,5 0 0,-4-2 0,5-2 0,-1-2 0,2-3 0,2-1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6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24575,'0'19'0,"0"2"0,0 18 0,0-3 0,0 14 0,0-4 0,0-5 0,0 19 0,0-25 0,0 20 0,0-15 0,0 6 0,0 0 0,0-6 0,0 4 0,0-12 0,0 11 0,0-16 0,3 5 0,-2-14 0,2 2 0,-3-8 0,0-2 0,0-2 0,0-2 0,0-1 0,0 0 0,2-2 0,-1 2 0,2-4 0,-3 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1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71 58 24575,'-3'0'0,"-4"9"0,-13 7 0,5 5 0,-1 10 0,11-5 0,0 1 0,5 4 0,0-5 0,0 6 0,0 0 0,0-5 0,0-2 0,0-5 0,0-5 0,0-2 0,0-4 0,0 0 0,13 0 0,-2 0 0,13-4 0,-5-1 0,1-4 0,5 0 0,-4 0 0,4 0 0,-6 0 0,7 0 0,-5 0 0,4 0 0,-6-4 0,7 3 0,-6-8 0,6-1 0,-12 0 0,5-9 0,-4-1 0,1-7 0,4 0 0,-9-4 0,4 5 0,-5-6 0,1-1 0,-5 1 0,-1 0 0,-5 0 0,0 5 0,0 2 0,0 10 0,-4 1 0,-1 5 0,-9 4 0,-1-3 0,-5 7 0,5-4 0,-3 5 0,3 0 0,-5 0 0,1 0 0,-1 0 0,0 0 0,0 5 0,-5 0 0,4 5 0,1 0 0,1 0 0,9-1 0,-4 0 0,5 0 0,4 0 0,-3-4 0,8-2 0,-4-3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6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24575,'0'23'0,"0"3"0,0-4 0,0 6 0,0-3 0,0 4 0,0 1 0,0-1 0,0-4 0,0 4 0,0-15 0,0 6 0,0-14 0,0 2 0,0-7 0,0-8 0,0 3 0,0-5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7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24575,'2'-6'0,"4"0"0,7 6 0,4 3 0,7 5 0,1 3 0,4 3 0,2 5 0,-6-4 0,9 8 0,-11-5 0,10 1 0,-15-2 0,5-3 0,-9-2 0,1-2 0,-5-1 0,-2 0 0,-2-5 0,0 3 0,0 0 0,-1-1 0,1 2 0,0-2 0,-1-1 0,1 1 0,-1-1 0,1 1 0,-1-1 0,0-2 0,0 0 0,1-1 0,-1-1 0,0 1 0,1-2 0,-3 2 0,2-1 0,-2 1 0,0 0 0,-1 2 0,-2 1 0,0 7 0,0 2 0,-6 6 0,-2 8 0,-8 8 0,0 10 0,-5 5 0,3 0 0,2-10 0,4 7 0,0-12 0,3 4 0,-2-6 0,4-9 0,3-4 0,-1-8 0,4-5 0,-1-2 0,2-1 0,-3-2 0,0 0 0,-2-3 0,2 0 0,0 0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8.5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24575,'1'3'0,"4"-1"0,13-2 0,0 0 0,6 0 0,-4 0 0,1 0 0,-1 0 0,-4 0 0,0 0 0,-7 0 0,-3 0 0,-3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8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24575,'5'3'0,"13"-1"0,4-2 0,12 0 0,0 0 0,-4 0 0,4 0 0,-5 0 0,-3 0 0,2 0 0,-13 0 0,-2 0 0,-10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19.9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3 24575,'-4'-3'0,"-3"7"0,-5 10 0,-2 8 0,0 3 0,-6 19 0,11-15 0,-12 31 0,19-22 0,-6 23 0,8-14 0,0 10 0,0-6 0,0 6 0,0-10 0,8 9 0,9-14 0,9 4 0,6-16 0,2 10 0,-8-19 0,6 11 0,-6-16 0,1 1 0,-7-10 0,-4 3 0,-4-7 0,-2 0 0,-2-3 0,-2 0 0,-3-2 0,-1-12 0,-2 8 0,0-7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0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24575,'0'-4'0,"0"8"0,0 10 0,0 10 0,0 6 0,0 5 0,0 0 0,0-1 0,0 0 0,0-4 0,0 0 0,0-6 0,0-10 0,0 1 0,0-9 0,0 0 0,0-3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1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1 201 24575,'0'19'0,"0"-4"0,0 5 0,0-7 0,0 6 0,0-6 0,0 3 0,3-4 0,0-3 0,3 3 0,6-8 0,-2 4 0,10-7 0,-4 1 0,1-2 0,2 0 0,-2 0 0,-1 0 0,0 0 0,0 0 0,-3-2 0,3-4 0,-4-4 0,1-6 0,-3-5 0,3 0 0,-5-7 0,2 2 0,-3 1 0,0-3 0,-3 6 0,-1-2 0,-3 4 0,0-1 0,0 5 0,0 0 0,-5 4 0,-2-1 0,-6 4 0,4 0 0,-3 3 0,3 0 0,-3 2 0,-1 2 0,-3 2 0,3 0 0,-3 0 0,4 0 0,0 5 0,2 2 0,-2 9 0,5 0 0,-3 4 0,3-3 0,1 2 0,2-6 0,-2 3 0,6-3 0,-6-4 0,6-1 0,-5-2 0,4-1 0,-1-1 0,2-2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2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24575,'8'0'0,"2"0"0,16 0 0,-4 0 0,6 0 0,-3 4 0,4 3 0,2 8 0,-5 4 0,0 4 0,-3 7 0,-1-6 0,-5 13 0,0-10 0,-9 7 0,3 0 0,-4-8 0,-3 7 0,-1-7 0,-3-1 0,0 3 0,0-7 0,0 8 0,0-8 0,-6 7 0,-2-3 0,-7 1 0,-3-1 0,7-5 0,-5-2 0,6 1 0,0-6 0,-2 0 0,5-1 0,-2-6 0,3 3 0,3-4 0,-2 1 0,2-3 0,-2-1 0,-1-2 0,1 0 0,-4-2 0,5 1 0,-1-2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3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0 24575,'-2'0'0,"-6"10"0,-10 7 0,-1 5 0,-3 12 0,2 2 0,6 5 0,-6 21 0,10-8 0,-1 17 0,-6-1 0,15-5 0,-6-6 0,8 2 0,0-13 0,0 14 0,0-9 0,0-1 0,0-2 0,3-9 0,5 8 0,5-8 0,7 4 0,-3-1 0,6-7 0,-6 7 0,5-8 0,-5-1 0,5 4 0,-2-8 0,0 3 0,2-7 0,-7 2 0,2-7 0,-3 2 0,3-7 0,-6-1 0,4-4 0,-9-2 0,3 1 0,0-4 0,-3 1 0,3-2 0,-4 0 0,-2-3 0,0-1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24575,'0'5'0,"0"0"0,0 3 0,0 1 0,0 4 0,0-1 0,0 4 0,0 0 0,0 1 0,0-1 0,0-1 0,0-2 0,0 0 0,0-1 0,3-9 0,0 5 0,9-7 0,-2 1 0,9-2 0,-9-2 0,10-8 0,-13-1 0,14-10 0,-10 0 0,6 3 0,-6-6 0,-5 3 0,3 0 0,-5-3 0,6-1 0,-6 4 0,-1 0 0,-3 2 0,0 6 0,0-3 0,0 7 0,0-3 0,0 6 0,-5-3 0,-2 3 0,-9 2 0,3 1 0,-3 3 0,7 0 0,-3 0 0,3 0 0,-4 0 0,4 0 0,-3 6 0,6 4 0,-4 11 0,3 0 0,0 3 0,0-3 0,0-1 0,4-4 0,0-5 0,3-6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3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24575,'13'0'0,"21"0"0,-4 0 0,47 0 0,-37 0 0,30 0 0,-23 0 0,2 0 0,-1 0 0,-15 0 0,-8 0 0,-11 0 0,0 0 0,-9 0 0,-2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5.4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24575,'0'18'0,"0"-5"0,0 14 0,0 10 0,0-4 0,3 15 0,2-13 0,3 5 0,-4-5 0,6 3 0,-8-11 0,9 6 0,-11-16 0,6 0 0,-5-8 0,1-4 0,-2-4 0,0-8 0,-4-20 0,3 12 0,-2-7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6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43 24575,'-3'-13'0,"0"2"0,3 3 0,0 1 0,0 3 0,6 12 0,2 5 0,6 11 0,4 6 0,2 5 0,3 5 0,-2 5 0,2-4 0,-4 14 0,1-7 0,-2 13 0,-9-18 0,7 16 0,-14-22 0,10 24 0,-7-14 0,0-1 0,-2 14 0,-3-25 0,0 25 0,-3-23 0,-2 12 0,-6-8 0,-3 9 0,-2-9 0,0-1 0,1-6 0,0-4 0,4-1 0,1-4 0,3-4 0,0-2 0,1-9 0,3 5 0,-2-9 0,1 6 0,1-3 0,-2 0 0,1 3 0,1-3 0,-2 0 0,4 0 0,-4-4 0,5 1 0,-3-1 0,1 1 0,1-1 0,-4-2 0,5 0 0,-3-3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7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24575,'18'0'0,"-1"0"0,11 0 0,-2 0 0,3-3 0,0 2 0,-3-5 0,-2 5 0,-4-2 0,-3 3 0,-2 0 0,-5 0 0,-2 0 0,-2 0 0,-1 0 0,-2 0 0,0 0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8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24575,'11'0'0,"4"0"0,-2 0 0,10 0 0,-5 0 0,6 0 0,-7 0 0,2 0 0,-6 0 0,-2 0 0,-6 0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28.9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6 24575,'-2'-3'0,"-1"1"0,-13 2 0,4 5 0,-12 6 0,7 3 0,-1 6 0,-3 2 0,3 0 0,2 8 0,-1-4 0,12 8 0,-2-4 0,7 4 0,0-5 0,0 0 0,0-4 0,0 8 0,0-10 0,0 5 0,0-7 0,9-4 0,-1 2 0,12-7 0,-3 3 0,3-10 0,0 4 0,0-6 0,4 1 0,-2-1 0,2-3 0,-11 0 0,6 0 0,-9 0 0,9 0 0,-5-9 0,2 1 0,-6-11 0,2 3 0,-4-4 0,2-5 0,-4 4 0,-2-7 0,-1 3 0,-3-4 0,0-1 0,0 1 0,0 4 0,-3-3 0,-4 7 0,0 0 0,-6 2 0,3 5 0,-3 1 0,-2 4 0,1 3 0,-1-1 0,2 4 0,1 0 0,3 1 0,-3 1 0,3-1 0,-1 2 0,-1-3 0,7 2 0,-2-2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0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0 290 24575,'0'-18'0,"0"1"0,4-16 0,7 2 0,6-9 0,6 8 0,0-6 0,0 14 0,-1-2 0,-1 12 0,-5 4 0,0 7 0,-7 0 0,0 3 0,-6 23 0,-1-9 0,-2 29 0,0-12 0,0 9 0,0 4 0,0-7 0,0 2 0,0-10 0,0-4 0,10 0 0,1-7 0,10-4 0,3-4 0,11-6 0,-3-1 0,7-6 0,-13-8 0,8-10 0,-5-7 0,4-5 0,-5 1 0,-5 1 0,-4 7 0,-1 0 0,-8 11 0,-1 0 0,-3 1 0,-3 6 0,0-6 0,-3 3 0,0-4 0,0-2 0,0-2 0,0-7 0,0 11 0,0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0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24575,'0'-4'0,"0"5"0,0 12 0,0 8 0,0 14 0,0-4 0,0 13 0,0-14 0,0 20 0,0-21 0,0 36 0,0-24 0,0 22 0,0-1 0,0-7 0,0-6 0,0-2 0,0-14 0,0 16 0,0-16 0,0 5 0,0-21 0,0 3 0,0-7 0,0-4 0,0-1 0,0-4 0,0-2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1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71 24575,'0'14'0,"0"7"0,0-3 0,0 10 0,0-3 0,0 1 0,0-2 0,0-4 0,0-6 0,0 1 0,0-9 0,0 2 0,0-9 0,0-11 0,0-8 0,4-10 0,0 1 0,3 0 0,0-1 0,3 5 0,1 1 0,2 4 0,0 3 0,0 1 0,-1 6 0,-2-1 0,2 7 0,-6-4 0,3 7 0,-4-2 0,4 3 0,-3 0 0,2 0 0,-2 0 0,0 0 0,-1 0 0,1 0 0,-1 3 0,-2 3 0,2 3 0,-4 4 0,5 2 0,-5-2 0,1 6 0,-2-2 0,0 3 0,3 1 0,-2-5 0,2 0 0,-3-4 0,0-3 0,0 0 0,0-3 0,0-1 0,0-2 0,0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3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6 141 24575,'-3'1'0,"0"-9"0,6-5 0,3-4 0,4 4 0,0 1 0,1 6 0,-1-3 0,6 2 0,-3 4 0,3 0 0,-7 3 0,-1 0 0,1 0 0,-5-3 0,4 8 0,-7 0 0,4 10 0,-4 2 0,2 3 0,-3 4 0,0-6 0,3 10 0,-2-7 0,5 4 0,-2 0 0,2-9 0,1 0 0,-1-4 0,0-2 0,3-2 0,0-2 0,3-2 0,4-2 0,1-2 0,2-3 0,7-8 0,-4-4 0,8-12 0,-7 3 0,5-6 0,-6 2 0,-2 2 0,-2-4 0,-4 9 0,0-3 0,-4 3 0,3 1 0,-6 3 0,2 1 0,-5 10 0,-1 0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3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24575,'0'18'0,"0"1"0,0 5 0,0 2 0,0 13 0,0 8 0,0 0 0,0 9 0,0-20 0,0 19 0,0-13 0,0 33 0,0-34 0,0 24 0,0-37 0,0 15 0,0-8 0,0-4 0,0 6 0,0-14 0,0 6 0,0-5 0,0-6 0,0 5 0,0-7 0,0 4 0,0-3 0,0 2 0,0-6 0,3 3 0,-3-4 0,3-3 0,-3 0 0,0-3 0,3-1 0,-3 1 0,3-3 0,-3-1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4.2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24575,'0'50'0,"0"15"0,0 28-1067,0-37 0,0 0 1067,0-4 0,0 0 0,0 10 0,0-2 666,0 20-666,0-27 0,0-2 0,0 9 357,0 11-357,0-17 0,0-19 0,0-8 0,0-17 0,0-6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5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24575,'0'23'0,"0"3"0,0 4 0,0 0 0,0 4 0,0-9 0,0-4 0,0-2 0,0-9 0,0-5 0,0-12 0,0-6 0,0-6 0,0 2 0,0-3 0,3 0 0,-2 0 0,7 3 0,-4 1 0,8 4 0,-6 3 0,6 0 0,-6 3 0,5 3 0,-4 0 0,1 3 0,-2 0 0,2 0 0,-2 0 0,3 0 0,-3 0 0,-1 6 0,1 1 0,1 8 0,-1-1 0,-3 5 0,0-3 0,-3 1 0,3-1 0,-3-4 0,3-3 0,-3 3 0,0-6 0,0 3 0,0-4 0,0 1 0,2-3 0,1-4 0,3-5 0,0-3 0,0-7 0,0 3 0,1-6 0,2 5 0,-2-1 0,5 2 0,-3 1 0,0 3 0,0 0 0,-1 3 0,-1 0 0,1 3 0,-2 1 0,-1 2 0,1 0 0,-1 0 0,1 0 0,-1 0 0,0 0 0,1 2 0,-4 7 0,4 1 0,-3 6 0,0 0 0,3-3 0,-3 3 0,1-4 0,1 0 0,-4-2 0,4-2 0,-5-2 0,3-1 0,-3 1 0,0-1 0,0-2 0,0 0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5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24575,'0'15'0,"0"14"0,0 3 0,0 18 0,0-4 0,0 11 0,0 14 0,0-4 0,0 17 0,0-19 0,0 12 0,0-13 0,0 19 0,0-17 0,0 1 0,4-12 0,-3-14 0,6 8 0,-6-8 0,6-5 0,-3-3 0,0-15 0,-1 1 0,-3-9 0,0-2 0,0-2 0,0-1 0,0-4 0,0-12 0,0 5 0,0-7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7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1 24575,'-6'13'0,"-5"8"0,-16 21 0,-4 6 0,-7 12 0,0 2 0,-2 18 0,1-10 0,-1 10 0,1-12 0,14-13 0,-10 4 0,16-12 0,-11-3 0,13-5 0,0-16 0,9 0 0,2-10 0,3 0 0,-2-7 0,3-1 0,-3-2 0,5 2 0,0 1 0,0-1 0,5 4 0,2 0 0,10 8 0,6 10 0,0-3 0,8 8 0,-3-6 0,3 2 0,0 3 0,1-2 0,-1 1 0,-3-6 0,-6 1 0,-1-3 0,-7-5 0,0-1 0,-5-3 0,-3-1 0,0-3 0,-1-1 0,1-2 0,-3-1 0,-1-1 0,-2-2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8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15 24575,'-6'-9'0,"3"4"0,16 18 0,7 1 0,10 18 0,2-4 0,0 9 0,5-3 0,2 4 0,4-4 0,-10-5 0,3 2 0,-4-2 0,-3-2 0,3 5 0,-11-16 0,-5 8 0,-4-16 0,-3 4 0,-3-6 0,0-1 0,-1 1 0,-2-3 0,0 2 0,-1-2 0,-2 2 0,0 1 0,0-1 0,0 7 0,0 2 0,0 15 0,-3 2 0,-9 8 0,-2 6 0,-6 1 0,-2 11 0,0 1 0,-4-5 0,-1 8 0,2-13 0,2 9 0,3-11 0,4-6 0,1-10 0,4-10 0,4-4 0,2-6 0,4-2 0,-4-5 0,3 0 0,-4-14 0,3-10 0,0 6 0,3-3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9.2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24575,'2'-3'0,"12"1"0,0 2 0,10 0 0,1 0 0,4 0 0,6 0 0,0 0 0,-5 0 0,-10 0 0,-4 0 0,-4 0 0,-5 0 0,-2 0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39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24575,'31'0'0,"-6"0"0,8 0 0,-4 0 0,2 0 0,3 0 0,-9 0 0,-4 0 0,-8 0 0,-5 0 0,-5 0 0,0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41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 24575,'-9'0'0,"-3"0"0,-5 0 0,-3 6 0,-2 9 0,7 4 0,-7 20 0,5-10 0,0 10 0,2-4 0,4-5 0,6 0 0,-2-1 0,7-12 0,0 11 0,0-11 0,0 4 0,0-2 0,3-2 0,4 3 0,3-3 0,7 3 0,0-6 0,5 7 0,-1-3 0,5 5 0,-2 3 0,7 2 0,-7 4 0,4 0 0,-9-1 0,4 0 0,-7-1 0,0 5 0,-6-5 0,-2 4 0,-1-4 0,-3-5 0,-1 3 0,-3-7 0,0 3 0,0 1 0,-2-8 0,-5 7 0,-7-7 0,-3 0 0,-9 4 0,4-6 0,-7 0 0,4-5 0,-1-3 0,2 0 0,4-3 0,3-1 0,-2-3 0,6 0 0,-3-3 0,6-6 0,1-5 0,2-10 0,0-2 0,3-3 0,0-4 0,4 2 0,0-3 0,0 6 0,0-2 0,0 5 0,3 1 0,4 4 0,3 3 0,3-2 0,0 5 0,-1-1 0,1 5 0,-1-2 0,0 5 0,-3-1 0,0 4 0,-4-1 0,4 2 0,-3-3 0,3 3 0,-4-2 0,1 4 0,-1-1 0,1-1 0,-1 3 0,-1-5 0,0 4 0,0-1 0,-1-1 0,1 3 0,-3-5 0,4-1 0,-4 0 0,4-3 0,-4 4 0,4-1 0,-5 0 0,5 1 0,-4 2 0,1 1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42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40 24575,'0'14'0,"0"6"0,0 1 0,0 12 0,0-11 0,0 7 0,0-9 0,0-3 0,0-1 0,0-7 0,0-5 0,0-5 0,0-15 0,0-3 0,0-6 0,0-4 0,0 8 0,0-3 0,3 4 0,1-1 0,3 5 0,2 3 0,-3 1 0,6 5 0,-5-2 0,1 3 0,-2 3 0,2 1 0,-2 2 0,3 0 0,-4 0 0,1 0 0,0 0 0,-1 2 0,1 8 0,0 4 0,-2 2 0,2 3 0,-2-2 0,2 3 0,-2 0 0,-1 1 0,0-1 0,-2 0 0,2-3 0,-3-2 0,0-2 0,0-4 0,0-1 0,0-2 0,2-10 0,2-4 0,2-10 0,0-3 0,1 1 0,0 0 0,-1 3 0,1-2 0,2 5 0,-2-1 0,4 2 0,-4 4 0,1 0 0,-2 6 0,0-2 0,-1 5 0,1-3 0,-1 3 0,1 0 0,-1 0 0,1 0 0,-1 0 0,1 0 0,-1 0 0,1 9 0,0-1 0,-3 11 0,3-2 0,-2 3 0,0 0 0,1-3 0,-1 2 0,-1-6 0,0 0 0,0-2 0,-2-5 0,1 3 0,-2-3 0,3-1 0,0-2 0,0-1 0,-1-2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3:01:43.5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24575,'0'8'0,"0"1"0,0 18 0,0-6 0,0 12 0,0-11 0,0 4 0,0-7 0,0-9 0,0 2 0,0-7 0,0-4 0,0-4 0,0-10 0,0-8 0,3 0 0,1-8 0,3 8 0,3-3 0,-3 4 0,6-1 0,-6 5 0,5 2 0,-5 3 0,4 4 0,-4-2 0,1 6 0,1-2 0,-3 4 0,3-2 0,-1 3 0,-2 0 0,6 0 0,-6 0 0,3 0 0,-4 0 0,1 0 0,-1 0 0,1 3 0,0 6 0,0 1 0,0 10 0,1-7 0,-1 6 0,1-2 0,-1 3 0,1-3 0,-3-2 0,1-5 0,-5-2 0,3-2 0,-3-1 0,0-2 0,0 0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8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24575,'0'41'0,"0"-2"0,0 41 0,0-5 0,0-18 0,0 2 0,0-2 0,0 1 0,0 3 0,0-2 0,0 34 0,0 3 0,0-26 0,0 11 0,0-6 0,0-24 0,0 4 0,0-27 0,0 11 0,0-18 0,0 6 0,0-12 0,0-1 0,0-9 0,0-1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5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 24575,'14'-10'0,"11"7"0,10 20 0,20 16 0,-2 13 0,16 21-788,-30-30 1,1 1 787,1 7 0,2 0 0,8 2 0,1 2 0,-2 7 0,0 1 0,0-3 0,-3 0 0,-10-3 0,-2-1 0,-3-3 0,0 0 0,4 7 0,-2 0 0,-12-8 0,-1 1 0,12 19 0,-4-1 0,-14 13 116,-7-25 0,-2-1-116,0 15 0,-6-9 0,0 3-601,0 28 601,0-32 0,0 0 0,0 42 0,0-23 0,0 13 0,-7-7 0,-6 2 0,-8-2-78,0-10 78,-3-9 1142,6-13-1142,-6 2 153,7-18-153,1-1 641,1-8-641,8-10 86,-5-1-86,7-6 0,-4 1 0,0-4 0,4-13 0,2 6 0,3-10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9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60 24575,'-14'14'0,"7"-2"0,-7 14 0,2 18 0,5-11 0,-10 26 0,10-18 0,1 1 0,1 3 0,5-11 0,0 6 0,0 0 0,0-11 0,0-1 0,0-9 0,0-8 0,3 3 0,3-9 0,12 3 0,-1-7 0,21 4 0,-9-5 0,18 0 0,-13 0 0,7 0 0,-8 0 0,0-5 0,-6-6 0,0-10 0,-5-14 0,-5 1 0,0-12 0,-5 4 0,-6 2 0,-1-20 0,-5 21 0,0-14 0,0 12 0,0 7 0,-5-7 0,-6 8 0,-5 6 0,-6 5 0,-4 7 0,4 9 0,-10 1 0,5 5 0,0 0 0,-5 0 0,10 9 0,-3 3 0,4 13 0,0-3 0,5 9 0,1-9 0,8-5 0,3-8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0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24575,'0'14'0,"0"1"0,0 11 0,0 7 0,4-4 0,8 9 0,16-4 0,-4-5 0,23 18 0,-10-10 0,13 2 0,-8-5 0,4 1 0,-4-9 0,-5 13 0,2-19 0,-10 11 0,-10-18 0,5 7 0,-18-11 0,8 1 0,-4-1 0,-1-4 0,-4 4 0,3-4 0,-7 3 0,3 1 0,-4 0 0,0 0 0,0 5 0,0 2 0,-10 10 0,-3 2 0,-16 7 0,5-1 0,-18 14 0,16-11 0,-16 24 0,10-15 0,-6 10 0,6-12 0,2-3 0,14-13 0,0-2 0,6-11 0,5-1 0,0-5 0,2-3 0,2-10 0,-3 2 0,4-6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1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0 24575,'-47'38'0,"12"1"0,2-1 0,0 5 0,6 1 0,2 0 0,-17 26 0,13-20 0,1-1 0,-8 23 0,-4 7 0,7-13 0,15-20 0,6-12 0,7-8 0,5-11 0,0-1 0,4-9 0,6 4 0,5-4 0,6 6 0,3-1 0,4 5 0,18 15 0,-8-4 0,11 23 0,-6-16 0,-3 17 0,4-11 0,-8 3 0,-6-13 0,-3-2 0,-12-11 0,-1-3 0,-5-3 0,-4-5 0,-1-1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2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43 24575,'-14'9'0,"-12"17"0,12 9 0,-11 9 0,8 1 0,-2-2 0,1 4 0,5-5 0,8-3 0,5-12 0,0-5 0,0-4 0,0-3 0,4-4 0,18-2 0,2-9 0,22 0 0,-10 0 0,9 0 0,-10 0 0,3 0 0,-11 0 0,4-4 0,-4-7 0,0-6 0,-1-4 0,-5-5 0,-5-1 0,6-13 0,-10 5 0,6-12 0,-12 6 0,0-1 0,-6 3 0,0 11 0,0 1 0,0 7 0,0 4 0,0 2 0,-9 4 0,-2 5 0,-10 1 0,-5 4 0,4 0 0,-5 0 0,1 0 0,4 0 0,-4 4 0,10 1 0,-3 5 0,9-1 0,-5-3 0,6-2 0,4-4 0,1 0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2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24575,'0'24'0,"0"21"0,0-6 0,0 46 0,0-25 0,0 18 0,0 20 0,0-14 0,0-31 0,0 3 0,0 3 0,0-3 0,0 19 0,0-20 0,0 0 0,0 16 0,0 17 0,6-11 0,-4-17 0,9-10 0,-10-17 0,4-7 0,-5-11 0,0 0 0,0-6 0,0 0 0,0 0 0,0 0 0,0-4 0,0-1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6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24575,'29'0'0,"7"0"0,6 0 0,5 0 0,1 0 0,0 0 0,0 0 0,-7 0 0,-7 0 0,-8 0 0,-15 0 0,-2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6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24575,'0'29'0,"0"-5"0,0 14 0,0-3 0,0 14 0,0-1 0,0 0 0,0 0 0,0 0 0,0 0 0,5-7 0,2 6 0,4-12 0,-5 4 0,10 1 0,-14-12 0,14 10 0,-15-16 0,8 4 0,-8-11 0,4 4 0,-5-4 0,0 0 0,0-5 0,0-6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8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24575,'0'-7'0,"0"14"0,0 29 0,0 8 0,0 36 0,0-32 0,0 5 0,0 1 0,0-4 0,0 41 0,0-25 0,0 1 0,0 6 0,0-22 0,0 10 0,0-11 0,0 7 0,0-8 0,0-3 0,0-5 0,0 0 0,0-7 0,0-8 0,4-11 0,-3-1 0,7-5 0,-7 0 0,4-4 0,-5-1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8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24575,'0'26'0,"0"12"0,0 26 0,0-11 0,0 15 0,0-18 0,0 14 0,0-6 0,0-9 0,0-9 0,0-13 0,0-6 0,0-2 0,0-9 0,0 4 0,0-9 0,0-1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9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24575,'18'28'0,"8"5"0,11 11 0,-5-11 0,28 33 0,-34-40 0,33 27 0,-29-24 0,29 18 0,-21-15 0,6 4 0,-5-7 0,-15-11 0,17 16 0,-19-21 0,5 9 0,-11-13 0,2 1 0,-8-1 0,4 1 0,-5-2 0,0-3 0,-4 3 0,-1-3 0,-4 4 0,0 0 0,0 0 0,0 10 0,-5 4 0,-6 10 0,-15 22 0,-6-7 0,-4 32 0,6-33 0,4 15 0,-4-13 0,10 1 0,-9-1 0,17-15 0,-4-8 0,11-11 0,-4-1 0,8-5 0,-3 0 0,1-4 0,-2-1 0,-4-8 0,4 3 0,1-3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19 24575,'-14'-10'0,"12"2"0,21 13 0,14 7 0,20 6 0,-9 11 0,7-4 0,1 18 0,-9-12 0,14 14 0,-20-10 0,-2-5 0,-8 2 0,-12-20 0,-5 11 0,-2-17 0,-3 8 0,4-9 0,-4 3 0,-1-4 0,0 5 0,-3 0 0,3-1 0,-4 1 0,3 0 0,-2 5 0,7-4 0,-7 3 0,7-4 0,-7 0 0,7 0 0,-7-1 0,7 1 0,-3-4 0,3 3 0,1-7 0,0 7 0,-1-3 0,1 0 0,0 2 0,-4-2 0,3 4 0,-3-4 0,0 3 0,-1-3 0,-4 3 0,0 1 0,0 0 0,0 10 0,-10 3 0,-15 18 0,0-5 0,-16 13 0,10-6 0,-5 1 0,5-2 0,5-13 0,9-3 0,3-6 0,5-4 0,3-1 0,-2-9 0,7-17 0,-3 8 0,4-11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5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24575,'-13'0'0,"18"0"0,9 0 0,40 0 0,6 0 0,-11 0 0,3 0 0,43 0 0,0 0 0,-7 0 0,-14 0 0,-8 0 0,-10 0 0,-23 0 0,-17 0 0,-7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0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 0 24575,'-26'42'0,"-4"8"0,-18 20 0,19-16 0,-18 26 0,27-34 0,-13 25 0,14-21 0,-5 13 0,6-20 0,3 4 0,-5-7 0,17-16 0,-12 13 0,13-25 0,-3 8 0,5-12 0,4-3 0,1-1 0,8-4 0,3 0 0,4 9 0,1 8 0,0 10 0,1 6 0,1 7 0,0 1 0,1 7 0,6 7 0,-4-5 0,11 8 0,-11-10 0,10-4 0,-12-5 0,3-10 0,-6-8 0,-6-7 0,-1-4 0,-5-1 0,0-4 0,-4-1 0,-1-4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1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24575,'0'10'0,"0"10"0,0 22 0,0 5 0,0 27 0,0-27 0,0 25 0,0-24 0,0 2 0,0-1 0,0-15 0,0-3 0,0-14 0,0 2 0,0-14 0,0-1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24575,'5'-1'0,"-1"12"0,-4 18 0,0 28 0,0 11 0,0 24-1316,0 4 1316,0-38 0,0-1 0,0 25 41,0 17-41,0-39 0,0 21 0,0-14 0,0-1 0,0-3 0,0-26 980,0 15-980,0-34 295,0 20-295,0-22 0,0 5 0,0-2 0,0-9 0,0 4 0,0-5 0,0 0 0,0 0 0,0-3 0,0-3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6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1 282 24575,'0'-43'0,"0"44"0,0-14 0,0 61 0,0 2 0,5 6 0,7-8 0,-4-7 0,13 5 0,-8-5 0,17 14 0,3-3 0,6 6 0,-2-14 0,0-1 0,-1-7 0,-1-6 0,-1-2 0,-6-11 0,3-1 0,-4-6 0,1-4 0,3-1 0,-3-5 0,-1 0 0,5-10 0,2-3 0,2-15 0,29-20 0,-24 13 0,0 1 0,1-1 0,12 0 0,8-13 0,10 2 0,-18 12 0,21-15 0,-10 10 0,-1 1 0,1 4 0,0-3 0,0 9 0,-1-3 0,1 10 0,0 3 0,0 5 0,0 5 0,18 2 0,-22 6 0,20 0 0,-23 0 0,7 0 0,0 12 0,-1 2 0,-4 18 0,-2 1 0,-6 6 0,-8-1 0,1 6 0,-9-6 0,3 12 0,-8-7 0,-2 0 0,-5 4 0,6-4 0,-10 5 0,9-5 0,-11 4 0,5-6 0,-5 1 0,-1-3 0,-6-6 0,0-5 0,-1-3 0,0-9 0,-5-2 0,-1-5 0,-4 0 0,0 0 0,-12-4 0,9-16 0,-9-7 0,12-22 0,0-2 0,12-13 0,1 11 0,11-10 0,0 13 0,6-9 0,1 6 0,6 1 0,7 6 0,1-1 0,7-1 0,0 0 0,6 0 0,-5 0 0,10 5 0,-11 3 0,4 6 0,-1 6 0,-5-4 0,6 15 0,-8-8 0,7 14 0,-5-3 0,13 5 0,-5 0 0,7 0 0,0 0 0,28 0 0,-29 0 0,-9 0 0,-1 0 0,0 0 0,35 0 0,-21 6 0,7 1 0,6 14 0,-13-1 0,5 7 0,-8-7 0,0 10 0,8-7 0,-13 8 0,12-4 0,-15-2 0,8 1 0,0 0 0,0 0 0,-8-1 0,-1-6 0,-8-1 0,-7-7 0,6 1 0,-13-1 0,6-4 0,0-2 0,9-5 0,-6 0 0,12 0 0,-20 0 0,11 0 0,-4 0 0,-1 0 0,5 0 0,-4 0 0,6 0 0,0 0 0,-1 0 0,-5 0 0,4 0 0,-5 0 0,0 0 0,-1 0 0,-7 0 0,-1 0 0,1 0 0,0 0 0,1 0 0,-1 0 0,6 0 0,-4 0 0,5 0 0,-7 0 0,6-6 0,-4-5 0,12-2 0,-4-16 0,5 9 0,4-18 0,-2 6 0,2-13 0,-8 6 0,22-27 0,-24 24 0,17-17 0,-30 30 0,-1-5 0,-7 13 0,0-11 0,6 9 0,-4-9 0,3 10 0,-9-10 0,2 10 0,-7-4 0,7 11 0,-9 0 0,4 6 0,-5 0 0,-4 0 0,-1 4 0,-4 1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7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4 692 24575,'-3'-8'0,"14"-17"0,23-11 0,16-33 0,-21 29 0,0-3-342,4-8 1,-3 0 341,10-33 0,1 8 168,-22 20-168,4 13 0,-4-4 0,-8 19 0,-2 7 0,-8 7 515,3 16-515,-9 11 0,4 13 0,-4 13 0,5 3 0,0 13 0,0 3 0,0 7 0,0 0 0,0 0 0,0 0 0,0-1 0,0 1 0,0-8 0,0-8 0,0-2 0,0-19 0,0 11 0,0-23 0,0 9 0,0-15 0,0 9 0,0-9 0,0 4 0,0-5 0,0 0 0,0 1 0,0-1 0,0-4 0,0-1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8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24575,'0'24'0,"0"1"0,0 8 0,0 0 0,0 7 0,0 8 0,0 2 0,0 13 0,0-13 0,0 6 0,0-1 0,0-11 0,0 9 0,0-18 0,0-1 0,0-2 0,0-11 0,0 5 0,0-6 0,0-5 0,0-1 0,0-4 0,0-1 0,0 0 0,0 0 0,0 0 0,0 0 0,0 0 0,0 0 0,0 0 0,0 0 0,4-5 0,1 4 0,3-7 0,-3 3 0,-2-4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9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24575,'3'0'0,"4"0"0,24 0 0,-3 0 0,19 0 0,2 0 0,1 0 0,13 0 0,-13 0 0,13 0 0,-5 0 0,-1 0 0,-1 0 0,-15 0 0,5 0 0,-11 0 0,-1 0 0,-3 0 0,-14 0 0,7 0 0,-14 0 0,4 0 0,-5 0 0,0 0 0,-4 0 0,-1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19.1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0 24575,'-14'15'0,"1"3"0,-3 15 0,-3 15 0,0-5 0,1 20 0,11-13 0,-5 13 0,11 2 0,-5 2 0,6 7 0,0-9 0,0 0 0,0 0 0,5-8 0,7-1 0,21 1 0,-7-13 0,18 7 0,-14-17 0,4-4 0,1-1 0,-8-8 0,-1-5 0,-6-1 0,0-5 0,-5-1 0,-1-3 0,-5-2 0,-4-4 0,-1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0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24575,'0'50'0,"0"0"0,0 2 0,0-3 0,0 11 0,0 12 0,0-15 0,0 8 0,0-7 0,0-3 0,0-13 0,0-8 0,0-13 0,0-2 0,0-13 0,0 3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17.0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1 137 24575,'0'-15'0,"0"-2"0,0 1 0,0-7 0,0 5 0,0-1 0,0 3 0,0 5 0,14 10 0,10 31 0,33 22 0,-25 0 0,0 7-632,11-4 1,2 3 631,0 17 0,-1 3 0,6-2 0,-2-4 0,-9-10 0,-1 0 0,0 5 0,-3 1-660,15 35 660,-24-47 0,0 0 0,24 37 0,-11-16 0,-10-26 0,-8-11 0,-14-15 1220,3-8-1220,-9-7 175,9-4 1,-9-1 0,4-5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24575,'-14'0'0,"13"0"0,28 0 0,3 0 0,37 0 0,-8 0 0,31 0 0,-22 0 0,11 0 0,-7 0 0,-12 0 0,10 0 0,-23 0 0,-17 0 0,0 0 0,-20 0 0,4 0 0,-10 0 0,0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17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24575,'0'28'0,"0"2"0,0 3 0,0 0 0,0 7 0,0-5 0,0-1 0,0-9 0,0-4 0,0-6 0,0-2 0,12-8 0,5-1 0,7-4 0,8 0 0,-5 0 0,6-5 0,1 4 0,-1-14 0,-6 13 0,5-8 0,-11 5 0,0 4 0,-2-8 0,-9 8 0,4-3 0,-5 4 0,0 0 0,0 0 0,-4 0 0,-1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1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20 24575,'-4'-9'0,"-5"14"0,-1 2 0,-6 35 0,0-9 0,2 23 0,2-21 0,2 4 0,9-12 0,-4 0 0,5-1 0,0-11 0,0 4 0,7-13 0,3 3 0,8-9 0,-7 4 0,7-3 0,-12 3 0,13-4 0,-9 0 0,9 0 0,-4 0 0,0 0 0,4 0 0,-4 0 0,6 0 0,4 0 0,-3-4 0,4-6 0,-6-6 0,0-4 0,0 4 0,-4-3 0,-2 8 0,-5-3 0,0 5 0,0 0 0,-4-1 0,-1-4 0,-4 4 0,0-9 0,0 3 0,0-4 0,0 0 0,0 0 0,0-1 0,0 1 0,0 5 0,0 1 0,-4 0 0,-1 3 0,-10 1 0,0 6 0,-6 4 0,1 0 0,0 0 0,0 0 0,-1 0 0,1 0 0,0 0 0,0 5 0,-1 10 0,5 3 0,-4 7 0,8-4 0,-2-1 0,8-5 0,-3 4 0,8-9 0,-4 0 0,5-6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1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24575,'0'9'0,"0"-1"0,0 6 0,0-4 0,0 4 0,0-5 0,9 1 0,8 0 0,11 1 0,5-5 0,0 4 0,0-4 0,-6 9 0,13 9 0,-16-2 0,11 12 0,-13 0 0,-10 8 0,4 13 0,-14-5 0,4 22 0,-6-27 0,-6 25 0,-1-27 0,-12 20 0,1-19 0,-7 9 0,3-18 0,-1 5 0,2-13 0,4-1 0,3-11 0,4-1 0,1-5 0,0 0 0,4 0 0,0-3 0,5-2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2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7 24575,'-6'-6'0,"-18"29"0,-6 26 0,2-6 0,0 4-962,3 5 0,2 3 962,-6 4 0,1 2-560,2 8 0,3 1 560,2-4 0,3-2 0,8-13 0,1 1 0,-7 27 0,1-3-116,11-11 116,-5 19 0,1-2 0,8-22-132,0-10 0,0 2 132,0 23 0,0 12 0,0-8 0,0-24 0,0-1 0,0 19 0,0 22 0,19-13 0,12-4 0,0-9 0,4-25 0,0 0 0,-1 11 0,0-20 0,2 1 0,12 24 0,4-6 0,2 0 862,-10-11-862,-1-5 1326,-8-9-1326,-7-1 924,-7-12-924,-2-2 312,-8-5-312,3 1 0,-9-5 0,-1-1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3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24575,'0'30'0,"0"-2"0,0 34 0,0-23 0,0 31 0,0-19 0,0-1 0,0 4 0,0-25 0,0 4 0,0-18 0,0-1 0,0-9 0,0-1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4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40 24575,'0'9'0,"0"0"0,0 4 0,0 8 0,0 1 0,0 9 0,-5 3 0,-1-5 0,-1 16 0,3-16 0,4 17 0,0-12 0,0 6 0,0-7 0,0 0 0,0-6 0,0 5 0,0-11 0,0 0 0,0-2 0,0-9 0,0 9 0,0-9 0,4 0 0,12-6 0,0-4 0,10 0 0,-6 0 0,6 0 0,-4 0 0,9 0 0,-9 0 0,3 0 0,-5 0 0,0-9 0,1-3 0,0-14 0,0-1 0,-4-13 0,-1 5 0,-4-11 0,-1 11 0,-4-12 0,-2 13 0,-5-6 0,0 7 0,0 5 0,0-3 0,0 3 0,-5-5 0,-5 6 0,-3-5 0,-1 11 0,-1-1 0,-1 7 0,-4 5 0,-1 5 0,1 0 0,0 5 0,0 0 0,-1 0 0,1 0 0,0 0 0,5 4 0,1 1 0,5 4 0,-1 0 0,5 0 0,-3 0 0,7 5 0,-3-4 0,4 9 0,0-8 0,0-1 0,0-6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5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24575,'20'21'0,"-1"16"0,10 0 0,2 19 0,1-6 0,0 1 0,5 7 0,-4-2 0,7 11 0,-1 0 0,-17-21 0,-1-1 0,12 17 0,2 28 0,0-3 0,-5 2 0,0-2 0,-10-7 0,-7-12 0,1 16-243,-6-32 0,-1-1 243,1 22 0,-4-13 0,-1-2 0,-3-1 0,0 41 0,0-11 0,0-14 0,0 26 0,0-40 0,-6 15 0,-1-9 0,-6-1 0,0 0 0,0-7 0,1-2 0,0-7 486,0-6-486,-5-3 0,5-11 0,1-2 0,3-11 0,7-1 0,-7-5 0,7 0 0,-3 0 0,0-4 0,-1-5 0,0-1 0,1-3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5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24575,'2'5'0,"25"-1"0,9-4 0,36 0 0,-4 0 0,0 0 0,3 0 0,-14 0 0,-6 0 0,-4 0 0,-19 0 0,-8 0 0,-6 0 0,-9 0 0,-1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6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24575,'0'3'0,"0"23"0,0-2 0,0 28 0,0-10 0,0 15 0,0 7 0,0 1 0,0-8 0,0-1 0,0-8 0,4-7 0,7-1 0,2 0 0,3-5 0,-5-1 0,-5-3 0,-1-14 0,0 13 0,-4-18 0,4 3 0,-5-11 0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7.1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1 24575,'5'4'0,"-2"18"0,-20 10 0,7 32 0,-22 6 0,23-9 0,-16 17 0,16-25 0,-5 20 0,8-8 0,6-1 0,0 2 0,0-9 0,0-2 0,0 9 0,0-12 0,11 12 0,9-14 0,5-9 0,18 3 0,-17-4 0,21-6 0,-17-1 0,17-15 0,-6 4 0,1-14 0,-8 7 0,-8-14 0,-1 4 0,-8-5 0,3 0 0,-15 0 0,-1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9 24575,'-9'-5'0,"0"2"0,0 3 0,8 0 0,27 11 0,6 2 0,29 18 0,-5 0 0,7 1 0,-12 4 0,17-3 0,-15-2 0,18 7 0,-21-13 0,-9 9 0,-10-17 0,-9 8 0,-2-15 0,-6 4 0,-9-5 0,-1 10 0,-4-3 0,0 15 0,-17 4 0,3-1 0,-22 14 0,-2 2 0,-1 2 0,-7 6 0,8-7 0,8-9 0,1-1 0,8-15 0,5-1 0,2-10 0,5-1 0,4-5 0,1-4 0,4-2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7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97 24575,'0'4'0,"0"-1"0,-5 28 0,4-7 0,-5 22 0,6-11 0,0 12 0,0-18 0,0 3 0,0-12 0,0-5 0,4-5 0,1-6 0,14-4 0,4 0 0,10 0 0,0 0 0,0-5 0,7-7 0,-11-4 0,9-7 0,-11 2 0,1-6 0,-2 4 0,-4-9 0,-6 11 0,0-11 0,-6 11 0,0-5 0,-4 10 0,-2-3 0,-4 9 0,0-4 0,0 0 0,0 3 0,-4-3 0,-6 4 0,-5 1 0,-5 3 0,-1-3 0,1 8 0,0-4 0,0 5 0,0 0 0,-1 0 0,-5 0 0,5 0 0,-5 0 0,0 10 0,4 1 0,-11 17 0,11-6 0,3-4 0,10-9 0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8.5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24575,'5'11'0,"-1"13"0,-4 7 0,0 15 0,0-5 0,0 6 0,0 2 0,0-2 0,0-6 0,0-1 0,0-13 0,0-6 0,0-7 0,0-5 0,0-4 0,0-1 0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29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24575,'13'0'0,"2"0"0,11 0 0,1 0 0,0 0 0,0 15 0,-1-2 0,-4 13 0,11 2 0,-10 0 0,11 7 0,-15 5 0,13-8 0,-23 13 0,15-21 0,-22 8 0,12-6 0,-9-9 0,6 8 0,-2-10 0,-3 5 0,-2 6 0,-4-5 0,0 11 0,0-5 0,0 13 0,0-6 0,-10 12 0,2-4 0,-9-1 0,0-1 0,5-7 0,-4 0 0,5-6 0,5-1 0,-3-11 0,8-1 0,-3-5 0,0 0 0,3 0 0,-7 0 0,3 1 0,-5-1 0,1-4 0,4 3 0,-3-7 0,7 7 0,-7-7 0,3 2 0,-4-3 0,0 0 0,4 0 0,1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30.6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0 24575,'-20'43'0,"-5"13"0,4 11 0,-7 15 0,1 2-1945,4 11 1945,11-38 0,2 1 0,5-4 0,2-1 0,-1 4 0,1 1 0,2 0 0,2-1 6,-1-3 1,0-2-7,0 37 0,0-1 0,0-11 0,0 10 0,0 6 0,0-18 0,0 7 386,0-22-386,6 20 0,1-21 0,12 14 0,0-16 968,6-2-968,6 1 492,-5 1-492,12 8 86,-12-8-86,6 6 0,-8-13 0,1 6 0,-7-15 0,4 5 0,-10-17 0,10 10 0,-11-18 0,9 5 0,-9-6 0,8 0 0,-8-5 0,3-1 0,-5-4 0,0-1 0,0 0 0,0 0 0,0 0 0,-4 0 0,3-4 0,-7-2 0,4-3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31.7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0 473 24575,'0'13'0,"0"-3"0,0 9 0,0-9 0,0 4 0,0-4 0,0-2 0,9 2 0,-3-5 0,13-1 0,-4-4 0,1 0 0,8 0 0,-12 0 0,18-5 0,-17-5 0,20-20 0,-7-8 0,12-8 0,-12-2 0,2 12 0,-15-11 0,3 12 0,-4-11 0,-1 11 0,-5-5 0,-1 7 0,-5 0 0,0 5 0,0 7 0,0 2 0,-9 8 0,3 1 0,-13 6 0,3 4 0,-4 0 0,-6 0 0,4 0 0,-10 0 0,11 9 0,-6 8 0,6 10 0,3 6 0,-3 0 0,9 7 0,-5-5 0,5 11 0,6-11 0,-4 5 0,8-7 0,-3-6 0,5 4 0,0-9 0,0 3 0,0-9 0,0-2 0,0-5 0,13-4 0,0-1 0,11-4 0,-13 0 0,-2 0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3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24575,'5'7'0,"-1"10"0,-4 9 0,0 13 0,0 10 0,0 1 0,0 30 0,0-32 0,0 30 0,0-34 0,0 5 0,0-10 0,0-6 0,0-10 0,0 2 0,0-15 0,0-4 0,0-18 0,0 5 0,0-8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33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24575,'13'9'0,"2"3"0,6 13 0,1 9 0,1 8 0,1 6 0,0 0 0,1 7 0,-1-5 0,8 13 0,-12-6 0,12 26 0,-18-34 0,13 37 0,-20-47 0,18 41 0,-11-28 0,1 28 0,2-12 0,-10 0 0,0 3 0,4-13 0,-4 7 0,6 0 0,-6 0 0,-1-8 0,-6 6 0,0-5 0,0 7 0,-6 0 0,-6-8 0,-8 6 0,-5-5 0,5 7 0,-4-8 0,11-8 0,-5-3 0,8-17 0,3 9 0,-1-22 0,7 9 0,-8-10 0,8 5 0,-7-5 0,2 4 0,-4-3 0,0 4 0,0 0 0,4 0 0,-2-5 0,7-1 0,-7-5 0,7 0 0,-3-4 0,4-1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34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24575,'4'-5'0,"11"1"0,1 4 0,16 0 0,2 0 0,0 0 0,6 0 0,-7 0 0,-6 0 0,-1 0 0,-15 0 0,-2 0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34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24575,'30'0'0,"-8"0"0,23 0 0,-16 0 0,11 0 0,-7 0 0,0 0 0,-6 0 0,5 0 0,-16 0 0,0 0 0,-12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15.1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479 0 24575,'-21'16'0,"9"-8"0,-22 38 0,8-11 0,-21 31 0,19-21 0,-1-2 0,3-1 0,9 0 0,-24 40 0,5-4 0,17-13 0,-7-6 0,3-1 0,18-9 0,-12-1 0,1 0 0,13 5 0,-21 20 0,21-9 0,-15 9 0,16-14 0,-4 13 0,6 13 0,0-33 0,0 36 0,0-43 0,0 29 0,0-7 0,0 6 0,5-16 0,8 6 0,7-5 0,0-1 0,3-1 0,-4-8 0,6 7 0,-1-5 0,1 5 0,-1-7 0,-1-6 0,6-1 0,-6-8 0,12 2 0,-6 0 0,7 1 0,6 1 0,-5-7 0,4 5 0,-6-5 0,0-1 0,1 6 0,-3-12 0,1 6 0,-6-8 0,3 1 0,-5-3 0,-4-3 0,-4-6 0,-9-6 0,-1-4 0,-3 0 0,-1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39.0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1090 24575,'0'19'0,"0"2"0,0 25 0,0-4 0,0 28 0,0-13 0,11 14 0,-4-22 0,17 11 0,-6-18 0,1 12 0,1-19 0,-8 2 0,-2-21 0,-1 3 0,-8-10 0,-1-4 0,-5-5 0,-15-17 0,2-11 0,-11-14 0,11-12 0,-6-2 0,10-7 0,2-8 0,6 5 0,6-13 0,0 13 0,0-5 0,0 15 0,0-6 0,10 14 0,9-8 0,5 16 0,10 5 0,-12 3 0,9 14 0,-3-2 0,-2 10 0,-1 4 0,-5 1 0,0 5 0,-6 0 0,5 0 0,-8 14 0,3 4 0,-8 14 0,-1 7 0,-5-5 0,0 5 0,0-1 0,0-4 0,-9-1 0,-2-8 0,-15 2 0,-1-10 0,-7 5 0,2-12 0,5 1 0,2-1 0,5-5 0,5 0 0,1-5 0,6 0 0,10-4 0,5-6 0,16 0 0,12-17 0,6 7 0,7-9 0,0-1 0,0-1 0,3-8 0,0 1 0,-1 0 0,-6 1 0,-2 1 0,-7 1 0,-6 1 0,6-8 0,-16 1 0,10-8 0,-16-5 0,4 5 0,-5-12 0,-5 12 0,-1-5 0,-6 0 0,0 11 0,-6-9 0,-5 11 0,-7 1 0,-3 7 0,0 8 0,1 5 0,5 5 0,-3 5 0,8 6 0,-4 4 0,5 0 0,1 0 0,-2 21 0,-1 12 0,-1 23 0,5 25 0,-6 4-431,9-35 1,0 2 430,0 4 0,0 0 0,-2 31 0,5-28 0,2-1 0,-1 30 0,0-37 0,0 1 0,0 38 0,0-17 0,0-16 0,0-11 0,0-20 0,0-5 861,0-8-861,3-12 0,3-18 0,11-29 0,-3-4 0,16-20 0,-11 22 0,11-6 0,-8 14 0,-5 7 0,-2 8 0,-5 10 0,-1 5 0,0 6 0,-1 4 0,1 0 0,0 0 0,0 9 0,0 2 0,1 14 0,1 1 0,5 13 0,1-5 0,0 4 0,3-6 0,-8-5 0,7-2 0,-8-6 0,3-4 0,-5-1 0,-4-9 0,-1-2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17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24575,'-5'3'0,"1"34"0,4 13 0,0 4 0,0 7 0,0-18 0,0 7 0,0 6 0,0-15 0,0-1 0,0-7 0,0 0 0,0 0 0,0-6 0,0 4 0,0-9 0,0 9 0,0-9 0,0 4 0,0-15 0,0-2 0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16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24575,'22'0'0,"6"5"0,6 7 0,2 11 0,12 9 0,-4 5 0,25 18 0,-3 3 0,-8-1 0,3 11 0,-28-17 0,14 16 0,-14-2 0,4 0 0,-9 0 0,3-1 0,-11-6 0,3-3 0,-10-7 0,10 0 0,-10 0 0,11 7 0,-11-5 0,6 13 0,-7-13 0,0 12 0,0-13 0,1 13 0,-1-19 0,0 10 0,-1-11 0,1 6 0,0-7 0,-6 5 0,-1-11 0,-5 11 0,0-4 0,0-1 0,0 5 0,0-4 0,-5 6 0,-7 0 0,-2 0 0,-8-1 0,3 1 0,0 6 0,2-4 0,0-2 0,4-1 0,-4-13 0,6 6 0,0-7 0,-1 0 0,-3-5 0,3 3 0,-7-9 0,7 4 0,-7-6 0,8 0 0,-4 0 0,5-5 0,5-1 0,-4-5 0,8 0 0,-3 0 0,0-3 0,3 2 0,-7-4 0,7 5 0,-7-4 0,7 3 0,-7-7 0,7 7 0,-3-7 0,4 3 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18.6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1 24575,'-19'9'0,"-8"3"0,3 15 0,-5 1 0,1 7 0,7-8 0,-1 5 0,5-5 0,1 6 0,5 0 0,0 0 0,0 0 0,5-6 0,1 5 0,5-5 0,0 0 0,0-6 0,0-2 0,0-9 0,0 4 0,4-9 0,5 3 0,2-2 0,13-1 0,-7-1 0,9-4 0,0 0 0,-5 0 0,11 0 0,-11 0 0,11 0 0,-11 0 0,5-9 0,-6-2 0,-4-15 0,3 4 0,-7-4 0,3 0 0,-10 5 0,5-11 0,-9 10 0,4-4 0,-5 6 0,0 0 0,0 0 0,0 0 0,0-1 0,0 1 0,-4 5 0,-1-4 0,-5 3 0,-5 1 0,4 0 0,-3 6 0,5 4 0,0-4 0,-1 8 0,1-3 0,0 4 0,0 0 0,0 0 0,0 0 0,3 0 0,3 0 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0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0 312 24575,'0'28'0,"0"-20"0,0 47 0,0-31 0,0 15 0,0-7 0,9-4 0,2-8 0,9-5 0,0-5 0,6-5 0,2 0 0,5-5 0,-6 0 0,5 0 0,-5-5 0,6-6 0,-10-11 0,10-15 0,-14 2 0,6-21 0,-8 5 0,-5 0 0,1-3 0,-7 13 0,-1-8 0,-5 8 0,0 1 0,0 7 0,-9 10 0,-8 2 0,-5 15 0,-9 1 0,-3 5 0,4 0 0,-9 16 0,8 11 0,1 10 0,-1 18 0,8-12 0,3 6 0,3-3 0,11-11 0,1 4 0,5-5 0,0-7 0,0-6 0,0-8 0,0-4 0,4-3 0,1-2 0,0-4 0,-1 0 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0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0 24575,'-9'19'0,"-5"10"0,-8 6 0,-1 4 0,-1 9 0,6-6 0,0 14 0,12-1 0,0-6 0,6 0 0,0-3 0,0-11 0,0-1 0,0-8 0,9-6 0,2-5 0,15-5 0,1 0 0,7-9 0,-1 4 0,0-5 0,6 0 0,-4-5 0,-1-1 0,-3-10 0,-9-5 0,5-2 0,-11-8 0,-1 3 0,-4-5 0,0 0 0,-5-7 0,-1 6 0,-5-13 0,0 12 0,0-4 0,-5 5 0,-6 1 0,-5 6 0,-5 1 0,1 10 0,-1 2 0,1 4 0,0 4 0,5 1 0,-4 5 0,8 0 0,-7 0 0,7 0 0,-8 0 0,9 0 0,0 0 0,6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1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24575,'-3'5'0,"17"-1"0,28-4 0,24 0 0,-6 0 0,4 0 0,-2 0 0,-3 0 0,6 0 0,-9 0 0,-21 0 0,-2 0 0,-22 0 0,-2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2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24575,'0'2'0,"0"7"0,0 15 0,0 22 0,0-16 0,0 32 0,-6-12 0,5 7 0,1 5 0,7-12 0,0 6 0,3-15 0,-4-1 0,5-7 0,0-6 0,-5-6 0,2-7 0,-7-5 0,3-4 0,-4-2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3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355 1 24575,'-14'0'0,"-6"0"0,-2 9 0,-18 16 0,25-1 0,-34 40 0,31-17 0,-22 21 0,20 3 0,-5-3 0,16-7 0,-16 17 0,16-26 0,-1-3 0,-1 3 0,-2 26-381,8-27 0,1 1 381,-2 31-32,6-15 32,0 28 0,0-46 0,0 1 0,0 1 0,0 3 0,0 43 0,0-36 0,0-7 0,0-2 0,0-3 0,0 48 0,0-46 0,6 30 0,8-7 0,6-7 0,13 4 0,-1-15 0,1 8 0,16 21 0,-15-29 0,16 26 0,-12-31 0,8 15 0,-5-7 0,-1-2 0,-4-13 760,-12-5-760,4-6 34,-11-12-34,-2 3 0,-6-15 0,1 4 0,-1-9 0,0-1 0,0-4 0,0 0 0,0 0 0,0 0 0,-4-4 0,-1-6 0,-4 4 0,0-3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4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0 278 24575,'0'4'0,"0"6"0,0 30 0,0 1 0,0 7 0,0-7 0,0-7 0,0-8 0,0-6 0,4-5 0,12 0 0,0-10 0,16 0 0,-5-5 0,12 0 0,-10-4 0,18-15 0,-16-6 0,13-19 0,-1-1 0,-9-6 0,3 2 0,-19 0 0,-1 1 0,-5 0 0,-5 0 0,-2 7 0,-5 6 0,0 10 0,0 5 0,-9 4 0,-2 6 0,-15 5 0,5 5 0,-11 0 0,5 0 0,-6 0 0,5 9 0,-6 16 0,5 6 0,-10 19 0,9-13 0,0 4 0,13-8 0,6 0 0,6-6 0,5-1 0,0-6 0,0-9 0,0-2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6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258 0 24575,'-14'0'0,"-5"0"0,4 0 0,-5 0 0,-1 14 0,0 5 0,-1 13 0,-3 24 0,1-11 0,9 12 0,-7-3 0,14-11 0,-11 20 0,12-6 0,1 1 0,6-9 0,0-10 0,0-16 0,0 7 0,0-18 0,0 7 0,0-10 0,5-4 0,10-1 0,8-4 0,4 0 0,11 0 0,-15 0 0,16 0 0,-18 0 0,5 0 0,-6-9 0,-4-2 0,5-22 0,-10 10 0,12-22 0,-11 9 0,6-18 0,-6-4 0,1-6 0,-6 7 0,-1 1 0,-6 8 0,0 7 0,0 2 0,0 11 0,0 7 0,-9 11 0,-2 6 0,-10 4 0,-4 0 0,3 0 0,-9 0 0,8 15 0,-10 4 0,10 14 0,0-4 0,12-12 0,6-8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0.9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443 325 24575,'0'-9'0,"-4"1"0,-1 3 0,-9-4 0,-7 8 0,-5-3 0,-1 4 0,1 0 0,-5 0 0,2 0 0,-4 0 0,-4 0 0,14 9 0,-14-2 0,7 25 0,2-7 0,5 9 0,2-3 0,14-4 0,-7 12 0,12 1 0,-3 0 0,5-1 0,0-13 0,0-1 0,9-5 0,7-5 0,11 0 0,5-9 0,0-1 0,0-5 0,1 0 0,-1-10 0,1-8 0,2-17 0,-5-7 0,-2 0 0,-5-3 0,-1 11 0,-5 1 0,-3 13 0,-4 1 0,-1 9 0,-4 4 0,3 18 0,-2 9 0,5 11 0,0 1 0,-1-1 0,1-6 0,3-1 0,1-5 0,5-5 0,-1-1 0,6-8 0,-4-2 0,17-4 0,-9-16 0,20-18 0,-17-10 0,12-20 0,-13 8 0,7-7 0,-5-9 0,-2 7 0,-11 1 0,3 10 0,-11 15 0,0 5 0,-8 9 0,-7 14 0,-13 2 0,-5 9 0,-12 5 0,-7 13 0,10 12 0,-11 7 0,17 2 0,1-5 0,8-8 0,9-1 0,2-5 0,4 0 0,0-6 0,0 0 0,14-5 0,4 1 0,21-4 0,1 4 0,0-4 0,-2 5 0,-5 0 0,-11 4 0,-2 6 0,-14 19 0,-2-4 0,-4 41 0,0-37 0,-17 31 0,3-30 0,-22 2 0,0-1 0,0-18 0,-4-1 0,8-17 0,0-2 0,5-4 0,-7-8 0,17 1 0,-6-11 0,18 8 0,1-4 0,0 9 0,3-3 0,0 4 0,17-1 0,5 1 0,11-1 0,7 4 0,8-4 0,1 5 0,6 0 0,-7 0 0,-1-5 0,1-1 0,7-12 0,-3-7 0,5-13 0,-11-7 0,-8-4 0,-7 0 0,-6-5 0,0-2 0,-4-7 0,-2 0 0,-6 7 0,-5 9 0,-2 8 0,-5 12 0,0 2 0,-4 5 0,-6 9 0,-6 2 0,2 9 0,-5 0 0,9 0 0,-8 0 0,7 0 0,-7 9 0,6 21 0,2 0 0,-1 30 0,9-2 0,-3 0 0,5 4 0,0-15 0,0-1 0,14-10 0,4-4 0,14-15 0,0-2 0,0-9 0,0-1 0,-5-5 0,-11 0 0,-7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5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0 276 24575,'0'13'0,"0"2"0,0 0 0,0 4 0,0-4 0,4 1 0,12-1 0,1-6 0,14-3 0,3-1 0,1-5 0,27 0 0,-24 0 0,25-11 0,-22-2 0,0-11 0,-6-4 0,-3 5 0,-14-3 0,6 5 0,-13 1 0,4-6 0,-9 4 0,-1-4 0,-5 6 0,0-6 0,0 4 0,0-4 0,-5 6 0,0 5 0,-9 0 0,-2 5 0,-4 5 0,0 0 0,-6 5 0,-2 0 0,1 0 0,-11 0 0,9 0 0,-19 18 0,12 2 0,-9 24 0,9-6 0,5 3 0,2 0 0,11-6 0,1 5 0,11-13 0,1-1 0,5-6 0,0-5 0,0-5 0,0-6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7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96 40 24575,'-5'4'0,"2"11"0,3 7 0,0 17 0,0 3 0,0 13 0,0 3 0,0 14 0,0-26 0,0 21 0,0-30 0,0 12 0,0-9 0,0-13 0,0-2 0,0-9 0,0-3 0,0-4 0,0 0 0,0-1 0,0 1 0,0 0 0,0 0 0,-8-4 0,6-23 0,-11-9 0,12-21 0,-11-8 0,11-10 0,-11-1 0,11-5 0,-10 15 0,9 3 0,-3 12 0,5-4 0,0 17 0,-5-9 0,4 16 0,-4 1 0,5 2 0,0 9 0,0-5 0,0 7 0,-4 2 0,3 3 0,-2 3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28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24575,'35'0'0,"0"0"0,11 9 0,8 11 0,-9 12 0,23 23 0,-13-7 0,-6 6 0,-6 2 0,-12-5 0,2 14 0,16 21 0,-31-30 0,17 26 0,-11 8 0,-13-30 0,1-5 0,-1-1 0,-6-4 0,2 22 0,-1-10 0,6 3 0,-11 0 0,5-1 0,-6-6 0,0 4 0,0-12 0,0 13 0,0-13 0,0 13 0,-5-13 0,-3 30 0,-9-32 0,2 31 0,-14-28 0,14 6 0,-15-1 0,11-8 0,-4-7 0,-1 6 0,7-13 0,-4 0 0,9-8 0,-2-6 0,-1 0 0,4 0 0,-8 0 0,3 1 0,0-1 0,-3 0 0,3-5 0,1 4 0,-5-8 0,9 8 0,-3-8 0,9 3 0,-4-5 0,8-4 0,-3-1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7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24575,'0'18'0,"0"0"0,0 7 0,0 8 0,0 23 0,0 2 0,0 6 0,0 14 0,0-25 0,0 26 0,0-23 0,0 7 0,0 8 0,0-19 0,0 2 0,0-15 0,0-16 0,0 7 0,0-20 0,0 4 0,0-5 0,7-4 0,-1-1 0,3-4 0,-5 0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8.3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24575,'10'0'0,"11"0"0,35 0 0,10 0 0,-6 0 0,16 0 0,-32 0 0,18 0 0,-21 0 0,-3 0 0,-16 0 0,-3 0 0,-10 0 0,-4 0 0,-2 0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8.8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24575,'0'6'0,"0"14"0,0 17 0,0 3 0,0 13 0,0-4 0,0 15 0,0-1 0,0-14 0,0-3 0,0-7 0,0-16 0,0-1 0,0-18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6.2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24575,'10'9'0,"11"-2"0,35-7 0,-12 0 0,32 0 0,-24 0 0,12 0 0,-10 0 0,-14 0 0,-1 0 0,-17 0 0,-3 0 0,-10 0 0,-4 0 0,-1 0 0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6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24575,'0'2'0,"0"10"0,0 13 0,0 29 0,0-10 0,0 19 0,0-9 0,6 10 0,1-6 0,11 4 0,-11-22 0,13-1 0,-14-18 0,5 3 0,-3-14 0,-7 4 0,3-9 0,-4-1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7.9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24575,'0'84'0,"0"-17"0,0 11 0,0 12 0,0-34 0,0 26 0,0-35 0,0-7 0,0-7 0,0-8 0,0-5 0,0-6 0,0 0 0,0-6 0,0-3 0,0-2 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8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24575,'0'37'0,"0"-14"0,0 28 0,0-16 0,0 5 0,0-1 0,0-13 0,0-1 0,0-5 0,0-5 0,0-2 0,0-8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1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446 383 24575,'8'0'0,"-3"-8"0,-1-2 0,-4-14 0,0-9 0,0-7 0,0-1 0,0-4 0,0 5 0,0 0 0,0 1 0,-14 12 0,6 6 0,-21 10 0,7 7 0,-4 4 0,-5 0 0,4 0 0,5 0 0,-9 16 0,14 2 0,-12 22 0,12 0 0,-5 7 0,14 6 0,-9 20 0,16-13 0,-3-7 0,1-1 0,3-3 0,0 46 0,0-44 0,6 21 0,1-9 0,5-8 0,0-7 0,-1-9 0,-1-13 0,1 5 0,-6-10 0,0 4 0,-5-11 0,0 5 0,0-9 0,-5 8 0,-10-7 0,-7 3 0,-17-3 0,-1-5 0,-6 0 0,20-6 0,5 0 0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9.4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23 186 24575,'0'12'0,"0"0"0,0-3 0,0 4 0,0-3 0,0 4 0,4-9 0,11 3 0,-4-7 0,13 4 0,-3-5 0,0 0 0,9 0 0,-14 0 0,14 0 0,-14-4 0,9 3 0,-5-13 0,-5 4 0,3-10 0,-7 0 0,3 0 0,-4 1 0,-4-1 0,-2 0 0,-4 1 0,0-1 0,0 0 0,0 5 0,0 2 0,-4 4 0,-6-1 0,-5 5 0,-10-4 0,4 8 0,-10-4 0,10 5 0,-10 0 0,10 0 0,-10 0 0,10 0 0,-4 8 0,6 3 0,3 9 0,-2-1 0,11 1 0,-5-5 0,11 3 0,-3-4 0,4 0 0,0-5 0,0-5 0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50.2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95 0 24575,'13'0'0,"7"0"0,1 0 0,10 0 0,-5 0 0,7 5 0,-1-4 0,-6 8 0,5-8 0,-10 8 0,-1-8 0,-6 3 0,-5-4 0,0 0 0,-1 0 0,-3 4 0,-1 1 0,-4 3 0,0 1 0,0 0 0,0-1 0,0 6 0,0 6 0,0 6 0,-23 15 0,8-7 0,-43 30 0,25-24 0,-26 25 0,21-21 0,-6 7 0,7-8 0,8-7 0,2-10 0,12-6 0,5-6 0,2 0 0,3-9 0,-4-1 0,5-4 0,0 0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51.2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240 9 24575,'5'-9'0,"-10"13"0,-8 15 0,-14 11 0,3 8 0,-3-4 0,-2 5 0,-1 4 0,0-2 0,6 0 0,4-19 0,13 7 0,-2-13 0,9 4 0,0-7 0,0-5 0,0 1 0,0 0 0,14 5 0,4-3 0,13 8 0,1-2 0,9 12 0,-6 0 0,14 9 0,-13-9 0,5 6 0,-7-6 0,-6-1 0,-1-2 0,-12-11 0,-1 4 0,-6-9 0,2 3 0,-1-4 0,-5-4 0,0-1 0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51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24575,'0'2'0,"0"5"0,0 16 0,0-2 0,0 10 0,0-10 0,0 4 0,0-5 0,0-1 0,0-4 0,0-2 0,0-4 0,0-4 0,0-1 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52.6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76 24575,'0'13'0,"0"0"0,0 2 0,0 2 0,0-7 0,0 4 0,0-5 0,0 0 0,0 0 0,0-1 0,9-3 0,2-1 0,14 1 0,-4-4 0,10 4 0,-10-5 0,10 0 0,-10 0 0,4 0 0,0 0 0,-5 0 0,5-4 0,-11-6 0,1-11 0,-5 0 0,0-10 0,-4 4 0,-1 0 0,-5 2 0,0 10 0,0 2 0,0 4 0,-4 4 0,-6 1 0,0 4 0,-9 0 0,4 0 0,-5 0 0,1 0 0,-1 0 0,5 0 0,1 0 0,1 4 0,-2 6 0,-1 5 0,7-4 0,4-2 0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53.09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 24575,'5'-6'0,"-1"2"0,-4 37 0,0 14 0,0 19 0,0 13 0,0-6 0,0 17 0,5-29 0,-4 16 0,4-27 0,1 21 0,0-13 0,2 4 0,-3-22 0,-5 6 0,0-27 0,0 2 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9.5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24575,'0'19'0,"0"16"0,0 15 0,0 30 0,0-4 0,0-7 0,0 7 0,0-17 0,0 7 0,0-4 0,0-9 0,0-16 0,0-3 0,0-21 0,0 1 0,0-4 0,0-1 0,0-5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0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57 9 24575,'-9'9'0,"-4"2"0,2 8 0,1 6 0,6-4 0,0 0 0,3-3 0,-3-3 0,4 0 0,0-2 0,0-4 0,0 0 0,0 0 0,0 0 0,0-1 0,3 1 0,7-5 0,0 4 0,3-7 0,1 3 0,-4-4 0,4 0 0,-1 0 0,-3 0 0,9 0 0,-9 0 0,3 0 0,-4 0 0,0 0 0,0 0 0,-1-4 0,1-1 0,-4-4 0,3 0 0,-7-5 0,3 4 0,-4-9 0,0 9 0,0-8 0,0 3 0,0-5 0,0 5 0,0-3 0,0 8 0,0-9 0,0 9 0,0-4 0,0 5 0,0 0 0,-4 4 0,-5 1 0,-1 4 0,-9 0 0,13 0 0,-3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1.3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24575,'0'17'0,"0"13"0,0 5 0,0 12 0,0-1 0,0-6 0,0-1 0,0-12 0,0-2 0,0-6 0,0-4 0,0-2 0,0-4 0,0-1 0,0 1 0,0-1 0,0-3 0,0-1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2.4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48 0 24575,'22'9'0,"5"5"0,-6 2 0,10 0 0,-3 10 0,-1-13 0,-1 8 0,0-11 0,-10-1 0,3 1 0,-10-1 0,4-4 0,-6 3 0,10-7 0,-11 3 0,3-1 0,-5 2 0,-4 4 0,0-1 0,0 6 0,-4 1 0,-1-1 0,-10 10 0,0-7 0,-6 8 0,-6 1 0,0-4 0,-1 11 0,-4-11 0,4 11 0,1-11 0,-6 5 0,12-7 0,0 0 0,3-5 0,7-1 0,-3-5 0,9 0 0,1-4 0,4-2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3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4 837 24575,'-3'-5'0,"10"1"0,1 4 0,17 0 0,1 0 0,13 0 0,-5 0 0,18 0 0,-10 0 0,6 0 0,-4 0 0,4 0 0,-6 0 0,10 0 0,-19 0 0,5 0 0,-6 0 0,0 0 0,1 0 0,5-10 0,-10 7 0,11-23 0,-12 17 0,6-17 0,1 3 0,-1-6 0,-4-5 0,-1 0 0,-6-4 0,7-5 0,-10 3 0,10-7 0,-17 6 0,5-6 0,-5 1 0,0-1 0,-1 0 0,-4 0 0,-2 7 0,-5 1 0,0 7 0,0 5 0,0 6 0,0 8 0,-4 4 0,-6 4 0,0 1 0,-9 4 0,9 0 0,-8 0 0,3 0 0,-5 0 0,0 8 0,0 9 0,-2 16 0,0 7 0,-10 30 0,12-23 0,-12 29 0,19-27 0,0 22 0,2-6 0,9 7 0,-3-9 0,5 0 0,0-7 0,0-8 0,0-4 0,4-10 0,6-1 0,6-12 0,18-3 0,1-11 0,7 2 0,5-26 0,-5-10 0,3-18 0,4-6 0,-9 1 0,-4 7 0,-7 3 0,-9 13 0,-4 2 0,-2 10 0,-9 9 0,-1 11 0,-4 22 0,0 1 0,0 11 0,0-1 0,0 3 0,0-1 0,0-7 0,5-2 0,5-15 0,5 4 0,5-10 0,5-5 0,-9-1 0,8-4 0,-14 0 0,3 0 0,-4 0 0,0 0 0,0 4 0,0 1 0,-4 14 0,-2 3 0,-3 17 0,0 1 0,0 7 0,0 7 0,0-6 0,0 6 0,0-14 0,0-1 0,0-13 0,0-6 0,0-6 0,0-25 0,0-10 0,0-45 0,0-12 0,0 28 0,0-2 0,0 1 0,0 0 0,6-34 0,2-13-430,5 22 430,1-14 0,-6 23 0,3 5 0,-10 15 0,9 12 0,-5 3 0,0 13 0,4 4 430,-4 1-430,3 9 0,1-3 0,5 3 0,1 0 0,10 0 0,1 5 0,1 0 0,3 0 0,-3 0 0,-1 0 0,0 0 0,-12 0 0,0 9 0,-4 2 0,-5 14 0,-1 1 0,-4 13 0,0-5 0,0 11 0,-16-4 0,-5 8 0,-16-6 0,-29 23 0,17-24 0,-17 17 0,25-33 0,7 0 0,2-14 0,10 2 0,-2-8 0,14-2 0,-4-4 0,9-8 0,1-8 0,4-9 0,0-14 0,0 19 0,0 0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3.4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283 1 24575,'-5'4'0,"-11"10"0,-10 27 0,-3-4 0,-2 23 0,-4-17 0,8 12 0,-3-7 0,2-6 0,14-3 0,-3-11 0,8-3 0,4-5 0,-1-6 0,2 0 0,4-6 0,0 1 0,0-1 0,0 1 0,3-1 0,2 1 0,9 0 0,0 0 0,6 1 0,5 0 0,-4 0 0,4 0 0,-5 0 0,-1 4 0,1-3 0,-1 8 0,1-9 0,-5 9 0,4-8 0,-4 3 0,0-5 0,-2 1 0,-4-2 0,0-3 0,-4 3 0,3-7 0,-7 3 0,3-4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45.7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13 0,0 10 0,0 0 0,0 14 0,0-14 0,0 14 0,0-14 0,0 6 0,0 0 0,0-6 0,0 13 0,0-19 0,0 4 0,0-13 0,0-7 0,0-1 0,0-10 0,0-6 0,0-5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0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0 172 24575,'0'8'0,"0"6"0,0 0 0,0 6 0,0 0 0,0 5 0,0-4 0,0 4 0,0-6 0,0-4 0,0-1 0,0-1 0,9-7 0,2 3 0,8-5 0,13-3 0,-9 4 0,14-5 0,-16 0 0,4 0 0,-6 0 0,-4 0 0,-1 0 0,-6 0 0,1 0 0,5-5 0,-4-4 0,5-19 0,-9 0 0,4-17 0,-4 11 0,0-5 0,-1 1 0,-5 9 0,0-8 0,0 16 0,0 1 0,0 1 0,0 9 0,-4-4 0,-6 9 0,-5-3 0,-4 3 0,-1-1 0,0 2 0,-8 4 0,1 0 0,-3 0 0,5 8 0,5 3 0,1 9 0,3-1 0,2 1 0,5-5 0,3-2 0,2-8 0,4-1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1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24575,'0'28'0,"0"7"0,0 21 0,0-18 0,0 29 0,0-31 0,0 26 0,11-14 0,-9 0 0,9-10 0,-7-11 0,-3-2 0,3-10 0,-4-2 0,0-4 0,0-4 0,0-2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2.6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24575,'87'0'0,"-1"0"0,1 0 0,-18 0 0,1 0 0,-1 0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3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24575,'0'82'0,"0"0"0,0 0 0,0 16 0,0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0.0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24575,'74'0'0,"13"0"0,6 0 0,-31 0 0,1 0-510,36 0 1,-8 0 509,-35 0 333,0 0-333,-14 0 0,-19 0 0,-15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0.4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24575,'83'1'0,"0"0"0,0 0 0,0 0 0,0 0 0,6 0 0,1 0 0,-10 0 0,-18-1 0,-1 0 0,-40 0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1.2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10 812 24575,'-9'-28'0,"24"-18"0,25-40 0,-11 37 0,2-2-696,0-7 1,0 0 695,20-26 0,-26 38 0,-1 2 0,21-15 453,-5-5-453,-7 12 230,-6 6-230,-19 24 0,5 7 0,-8 11 708,0 19-708,-2 9 0,-3 25 0,0 24 0,0 12-598,0-31 1,0 4 597,0 3 0,0 3 0,0 4 0,0 1 0,0 1 0,0-2 0,0-9 0,0-2 0,0-1 0,0-2-467,0 38 467,0-41 0,0 0 0,0 32 0,0-2 0,5-25 0,-3-9 0,3-13 0,-5-14 1165,0-7-1165,0-4 0,0-4 0,0-1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2.2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24575,'0'39'0,"0"8"0,0 9 0,0 24 0,0-4-831,0 24 831,0-7 0,0 0 0,0 7 0,0-32 0,0 19 0,0-21 0,0 7 205,0 6-205,0-21 0,0 11 0,0-13 0,0 7 0,0-7 626,0-2-626,0-8 0,5 0 0,-4-11 0,9 2 0,-4-11 0,0 1 0,3-7 0,-8-6 0,3-5 0,-4 0 0,4-1 0,-3 1 0,-1-4 0,-1-1 0,-3-4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4.6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24575,'0'2'0,"0"0"0,0 16 0,-3-12 0,2 6 0,-7-7 0,7 3 0,-3 1 0,4-1 0,0 1 0,4-5 0,1 0 0,3-4 0,1 0 0,0 0 0,0 0 0,-1 0 0,-3 0 0,-1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2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41 24575,'30'0'0,"10"0"0,24 0 0,16 0 0,-29 0 0,1 0 0,32 0-283,-30 0 0,0 0 283,29 0 0,-32 0 0,-1 0 0,34 0 0,-4 0 140,-30 0-140,-4 0 0,-20 0 0,-5 0 0,-8 0 0,-4 0 426,0 0-426,-4-4 0,-1-11 0,-4 8 0,0-8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3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1 24575,'5'2'0,"-1"10"0,-9 13 0,-2 14 0,-9 1 0,3 7 0,-4 7 0,5-6 0,0 6 0,5-7 0,2-7 0,5-11 0,0-5 0,0-10 0,0 1 0,3-6 0,19-5 0,8-4 0,10 0 0,13 0 0,-5 0 0,15 0 0,-8 0 0,-8 0 0,-2 0 0,-17 0 0,4 0 0,-17 0 0,-2 0 0,-4 0 0,-4 0 0,-1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3.8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24575,'0'46'0,"0"3"0,0 5 0,0 7 0,0-6 0,0 9 0,0-15 0,0-3 0,0-20 0,0-1 0,0-14 0,0-2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4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24575,'20'29'0,"9"8"0,14 5 0,1 14 0,6 2 0,-12-7 0,22 16 0,-12-14 0,6 3 0,-17-14 0,-16-20 0,-3-4 0,-12-12 0,3 3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4.9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145 1 24575,'-6'25'0,"-5"4"0,-8 25 0,-6 9 0,6-12 0,0 10 0,3-21 0,3 0 0,1-7 0,8-13 0,4-6 0,0-6 0,0-3 0,0-1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5.5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 1 24575,'0'18'0,"-5"4"0,4 9 0,-8 1 0,7 0 0,-7 0 0,8-10 0,-4 2 0,5-14 0,0 8 0,0-8 0,3 0 0,7-7 0,10-3 0,13 0 0,15 0 0,-6 0 0,10 0 0,-11 0 0,5 0 0,-11 0 0,-3 0 0,-13 0 0,1 0 0,-6 0 0,0 0 0,-5 0 0,-4 0 0,-1 0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5.9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24575,'0'84'0,"0"-28"0,0 0 0,0 17 0,0 24 0,0-48 0,0 5 0,0-20 0,0-2 0,0-17 0,0 3 0,0-12 0,0 3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6.7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102 0 24575,'-12'8'0,"2"8"0,-4 9 0,0-3 0,7 8 0,-6-14 0,7 4 0,1-6 0,-3-5 0,4-5 0,-1 0 0,2-4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1.4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24575,'0'34'0,"0"10"0,0 12 0,0 0 0,0-2 0,0 28 0,0-12 0,0-19 0,0-1 0,0 16 0,0 3 0,0-13 0,0 7 0,0-13 0,0 2 0,0-29 0,0 3 0,0-17 0,0-5 0,0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2.5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21 24575,'-5'12'0,"2"2"0,3-1 0,0 5 0,0-3 0,0 5 0,0-6 0,0 5 0,7-9 0,0 8 0,10-7 0,-6 2 0,7-3 0,-8-1 0,4-4 0,-1 3 0,2-2 0,5-1 0,-1 0 0,1-5 0,-1 0 0,-4 0 0,-1 0 0,-5 0 0,-1 0 0,1 0 0,0 0 0,0 0 0,0-4 0,-1-1 0,1-4 0,0-5 0,1-1 0,-1-4 0,1 4 0,-5 1 0,-1 0 0,0 4 0,-3-4 0,3 5 0,-4 0 0,0 0 0,0 1 0,-4-1 0,-6-1 0,-5-4 0,-4 3 0,-1-3 0,0 9 0,1-4 0,-1 8 0,0-4 0,-5 5 0,-2 0 0,0 0 0,-3 0 0,8 0 0,-3 0 0,10 0 0,1 4 0,6 1 0,-1 0 0,4 3 0,1-3 0,4 3 0,0-3 0,0-1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24575,'0'18'0,"0"17"0,0 7 0,0 12 0,0 0 0,0 10 0,0 19 0,0 1 0,0 6 0,0 1 0,0-29 0,0 32 0,0-40 0,0 19 0,0-19 0,0-15 0,0-5 0,0-14 0,0-7 0,0-4 0,0-4 0,0-1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3.4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 1 24575,'0'23'0,"-5"2"0,4 1 0,-8 5 0,7-4 0,-2-1 0,4-1 0,0-10 0,0 4 0,0-9 0,0 3 0,0-5 0,3-3 0,7-1 0,0-4 0,8 0 0,-3 0 0,0 0 0,3 0 0,-8 0 0,8 0 0,-3 0 0,5 0 0,-1-9 0,-4 3 0,3-8 0,-7 0 0,7 3 0,-7-3 0,3 0 0,-5 4 0,0-9 0,-4 9 0,4-9 0,-8 4 0,3 1 0,-4-5 0,0 9 0,0-4 0,0 5 0,0 0 0,0 0 0,-4 4 0,-5 1 0,-6 4 0,-5 0 0,0 0 0,1 0 0,-1 0 0,0 0 0,5 0 0,-3 0 0,8 0 0,-4 0 0,5 0 0,4 0 0,1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4.3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24575,'13'0'0,"7"0"0,6 9 0,6 3 0,1 9 0,-1 1 0,1 5 0,-5 1 0,13 14 0,-22-13 0,22 18 0,-24-24 0,17 17 0,-16-13 0,7-4 0,-13 2 0,2-10 0,-5-1 0,0 0 0,-4-6 0,-1 1 0,-8-1 0,-2 6 0,-13 1 0,1 11 0,-14 3 0,3 4 0,0 1 0,-5 1 0,11-3 0,-5 2 0,7-8 0,1 0 0,4-7 0,3-4 0,7-1 0,-2-6 0,7 1 0,-7-4 0,4-1 0,-1-4 0,1 0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5.3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416 1 24575,'-24'15'0,"-10"12"0,-10 16 0,-17 18 0,20-10 0,-16 9 0,24-11 0,-11 2 0,18-9 0,-1-7 0,17-15 0,0-1 0,6-5 0,4 0 0,0-1 0,0 0 0,14-2 0,4 8 0,14-2 0,1 10 0,1 2 0,8 8 0,-6-8 0,5 6 0,-8-12 0,-6 3 0,-2-5 0,-5-2 0,0-3 0,-6-3 0,0-4 0,-5 0 0,0-4 0,-4-1 0,-1-4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6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0 194 24575,'18'0'0,"5"5"0,-2-4 0,5 4 0,-7-5 0,6 0 0,-9 0 0,8 0 0,-9 0 0,0 0 0,-2 0 0,-4 0 0,0 0 0,-1-4 0,-3-6 0,-1 0 0,-4-9 0,0 4 0,0-4 0,0-1 0,0 1 0,-4-1 0,-6 0 0,-5 5 0,-5 1 0,0 4 0,1 5 0,-1 0 0,1 5 0,-1 0 0,0 0 0,5 0 0,-3 0 0,8 0 0,-4 0 0,5 4 0,5 1 0,0 3 0,4 1 0,0 0 0,0 0 0,0-1 0,0-3 0,0-1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8:37.0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1 24575,'-13'23'0,"-5"-4"0,11 7 0,-6-1 0,7-4 0,0-1 0,2-6 0,4-6 0,0 1 0,0 0 0,0 0 0,8-1 0,-3-3 0,18-2 0,-7-3 0,9 0 0,-5 0 0,-1 0 0,-4 0 0,-1 0 0,-5 0 0,4 0 0,-3 0 0,4 0 0,-5 0 0,-1 0 0,1-4 0,0-5 0,0-1 0,1-9 0,-5 9 0,-1-9 0,-4 9 0,0-4 0,0 5 0,-4-4 0,-1 7 0,-9-8 0,4 9 0,-4 0 0,5-3 0,-5 7 0,4-3 0,-4 4 0,1 0 0,2 0 0,-7 0 0,3 0 0,0 0 0,1 0 0,6 0 0,-1 0 0,0 4 0,4-3 0,1 3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8.2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24575,'18'0'0,"5"0"0,-2 0 0,10 0 0,2 0 0,-5 0 0,10 0 0,-12 0 0,1 0 0,-2 0 0,-5 15 0,0-7 0,-8 21 0,6-7 0,-11 10 0,3 7 0,-5 8 0,-5 9 0,0 0 0,0 5 0,-6-5 0,0 0 0,-11-2 0,4-15 0,-7-6 0,8-8 0,-2-5 0,9-5 0,-4-2 0,8-4 0,-7 0 0,4-4 0,-1-1 0,1-4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8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 1 24575,'0'7'0,"0"13"0,0 12 0,0 7 0,0-7 0,0 0 0,0-5 0,0-7 0,0-6 0,0-6 0,-4-3 0,7-1 0,3-4 0,9 0 0,4 0 0,6 0 0,-8 0 0,12 0 0,-13 0 0,15-5 0,-10 0 0,10-1 0,-10-3 0,4 8 0,-14-4 0,-2 5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19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335 1 24575,'-15'20'0,"-12"17"0,-25 41 0,29-33 0,1 2-1376,-6 4 0,0 2 1376,7 3 0,2 2 0,-5 2 0,2 1 0,5 0 0,3 1 0,5 5 0,3 1 0,1-5 0,3 0-116,2 0 0,0-1 116,0-6 0,0 0 0,0 0 0,0 0 0,6 39 0,19-1 0,-4-46 0,5-4 0,45 24 353,-11 3-353,19-23 0,-32-11 0,23-4 0,-19-8 0,-9-8 1335,-5-6-1335,-16-1 903,-1-4-903,-6-2 98,-5-4 0,-4 0 0,-1 0 1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0.0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24575,'0'19'0,"0"-4"0,0 16 0,0-5 0,0 6 0,0-5 0,0-7 0,0-7 0,0-4 0,0-4 0,0-2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0.7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67 219 24575,'0'8'0,"0"4"0,8-6 0,3 2 0,13-8 0,-3 0 0,10 0 0,-15 0 0,8 0 0,-14 0 0,3-4 0,-4-1 0,0-8 0,-4 3 0,-1-9 0,-4 4 0,0-4 0,0-1 0,0 0 0,-5-5 0,4 9 0,-12-8 0,6 9 0,-7 0 0,0 1 0,4 9 0,-4-4 0,5 8 0,-4-3 0,2 4 0,-7 0 0,8 0 0,-9 9 0,3 14 0,0 5 0,-6 16 0,10-10 0,-5 4 0,11-5 0,1-7 0,5 5 0,0-19 0,0 3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8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86 236 24575,'-4'13'0,"-6"1"0,-2 11 0,-8 8 0,8 1 0,-5 5 0,11-1 0,1-4 0,5 4 0,0-11 0,0-2 0,0-10 0,0 3 0,0-8 0,9 0 0,8-7 0,3-3 0,11 0 0,-4 0 0,-1 0 0,5 0 0,-4 0 0,11-5 0,-4-1 0,5-5 0,-7 0 0,-6-4 0,5 3 0,-11-6 0,5 2 0,1 0 0,-5-8 0,4 7 0,-8-14 0,3-2 0,-7-7 0,3-7 0,-4 1 0,0-1 0,-6 1 0,-1 5 0,-5 8 0,0 2 0,0 15 0,-9-4 0,-2 11 0,-8-1 0,-1 4 0,-5 2 0,-2 4 0,-12 0 0,5 0 0,-11 0 0,11 9 0,-11 4 0,10 15 0,0 0 0,2 7 0,9-2 0,-2-5 0,9-3 0,4-11 0,3 9 0,5-12 0,1 2 0,4-9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1.6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 64 24575,'-5'7'0,"1"4"0,4-10 0,0 7 0,0 1 0,0-1 0,0 1 0,0 0 0,0-1 0,0 1 0,0 0 0,0 0 0,0 0 0,0-1 0,4-3 0,1-1 0,3-4 0,1 0 0,5 0 0,0 0 0,6 0 0,5-10 0,-4-1 0,4-10 0,-5 6 0,-5 1 0,-2 5 0,-4 0 0,0 0 0,0 4 0,0-3 0,-4 3 0,-1-4 0,-4 1 0,0-1 0,0 0 0,0 0 0,0 0 0,-8 0 0,-3 4 0,-8 1 0,-1 4 0,1 0 0,-7 0 0,5 0 0,-4 0 0,0 0 0,8 9 0,-7-3 0,13 13 0,-8-4 0,13 0 0,-3-6 0,9-5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2.7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71 24575,'0'9'0,"0"4"0,0-3 0,0 3 0,0-4 0,0-1 0,0 1 0,0-1 0,0 1 0,4 3 0,5-2 0,5 3 0,4-8 0,0-1 0,1-4 0,-5 0 0,5 0 0,-9 0 0,8 0 0,-8 0 0,4 0 0,-1 0 0,-3 0 0,4 0 0,-5-9 0,0-2 0,1-4 0,-5-3 0,-1 3 0,-4-5 0,0 0 0,0 1 0,0-1 0,0 5 0,0 1 0,0 5 0,0 0 0,-4 4 0,-6 1 0,0 4 0,-4 0 0,1 0 0,3 0 0,-9 0 0,9 0 0,-9 0 0,9 4 0,-3 1 0,3 14 0,0-2 0,4 13 0,2-3 0,4 0 0,0-2 0,0-6 0,0-8 0,0-2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4.2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 24575,'3'-4'0,"2"0"0,8 4 0,2 0 0,10 5 0,-4 0 0,0 10 0,3 1 0,-12 3 0,18 3 0,-18-7 0,12 4 0,-18-4 0,11 4 0,-11-4 0,9 9 0,-1-8 0,-4 4 0,0 4 0,-2-7 0,-2 13 0,5-3 0,-1 5 0,1 0 0,-5 7 0,3-5 0,-7 11 0,7-12 0,-8 6 0,9-7 0,-9 0 0,8-5 0,-8 4 0,8-10 0,-8 4 0,7-6 0,-7 1 0,4-1 0,-1 1 0,-3 5 0,3-4 0,-4 9 0,0-9 0,0 10 0,0-4 0,0 5 0,0 0 0,0-6 0,0 5 0,0-10 0,0 9 0,0-13 0,-4 6 0,3-13 0,-3 4 0,4-5 0,0 0 0,-4-1 0,3 5 0,-3-3 0,4 3 0,0-5 0,0 1 0,0-1 0,0 0 0,0 1 0,0-1 0,0 0 0,-4 1 0,-1 0 0,0 0 0,-3 4 0,2-3 0,1 8 0,-3-8 0,7 4 0,-7-5 0,7 0 0,-11-4 0,6-1 0,-3-4 0,5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3.8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24575,'0'26'0,"0"-3"0,0 37 0,0 9 0,0 15 0,0 15-407,0-47 1,0-1 406,0 28 0,0-27 0,0 0 0,0 16 200,0 12-200,0-16 0,0-9 0,0-21 0,0-2 0,0-17 0,0-6 0,0-5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4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24575,'0'11'0,"0"7"0,0 23 0,0-2 0,0-1 0,0 2 0,0 0 0,0-7 0,0 3 0,0-18 0,0 12 0,0-20 0,0 14 0,0-8 0,0 5 0,0 3 0,0-13 0,0 13 0,0-18 0,0 3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5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24575,'0'14'0,"0"7"0,0 17 0,0 1 0,0-13 0,0 12 0,0-16 0,0 10 0,0-13 0,0-4 0,0-2 0,0-4 0,0-1 0,0-3 0,0-2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6.1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24575,'37'9'0,"13"13"0,-14-8 0,18 20 0,-11-8 0,0 11 0,6 0 0,-12-1 0,5 0 0,-8-7 0,-6-2 0,-8-7 0,-1-5 0,-8 4 0,2-13 0,-7 7 0,2-12 0,-3 7 0,-1-4 0,0 5 0,-4 0 0,0 10 0,0-3 0,-4 15 0,-2-5 0,-10 6 0,-2 7 0,-4 1 0,-2 7 0,1 0 0,-1-1 0,7-6 0,-5-1 0,11-7 0,-4-10 0,5 2 0,1-14 0,3 3 0,2-4 0,-3-11 0,5 4 0,-5-9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7.0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326 9 24575,'1'-8'0,"-15"25"0,-11 8 0,-22 42 0,7-7 0,-1 14 0,3-3 0,10-5 0,-9 5 0,21-21 0,-11 2 0,24-18 0,-7-1 0,10-9 0,0-4 0,0-1 0,0 0 0,14 1 0,4 0 0,14 2 0,0-1 0,7 1 0,-6 0 0,6 0 0,-7 0 0,0-6 0,-5-1 0,-7-5 0,-6-1 0,-6 0 0,-3-4 0,-1-1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7.5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24575,'0'27'0,"0"2"0,0 10 0,0 1 0,0 0 0,0 5 0,0-11 0,0 11 0,0-17 0,0 16 0,0-22 0,0 5 0,0-13 0,0-1 0,0-3 0,0 0 0,0-7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8.1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24575,'5'3'0,"-2"13"0,-3-5 0,0 18 0,0-7 0,0 10 0,0 0 0,0 0 0,0-5 0,0-2 0,0-10 0,0-2 0,0-4 0,0 0 0,0 0 0,0 0 0,0 4 0,0-3 0,0 9 0,0-5 0,0 5 0,0-5 0,0-1 0,0-8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8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11 153 24575,'0'12'0,"0"17"0,0 31 0,0 22 0,0 1 0,0-8 0,0 1 0,0-10 0,0 13 0,0-13 0,0-5 0,0-14 0,0-7 0,0-7 0,0-12 0,0-8 0,0-19 0,0-13 0,0-12 0,0-14 0,6 5 0,0-14 0,11 12 0,0-4 0,10 12 0,-4 7 0,3 1 0,-7 10 0,1 2 0,-1 9 0,1 0 0,-5 5 0,3 0 0,-8 0 0,8 0 0,-8 4 0,4 12 0,-8 12 0,-2 12 0,-4 12 0,0 4 0,0-1 0,0-1 0,0-14 0,0-2 0,0-11 0,0-2 0,0-10 0,-8-1 0,-3-9 0,-15-1 0,0-4 0,-6 0 0,1 0 0,4 0 0,-4 0 0,10-4 0,1-1 0,1-5 0,9 5 0,-4-4 0,5 8 0,1-3 0,3 0 0,-3 3 0,15-3 0,-1 4 0,24 0 0,-1 0 0,15 6 0,-3-5 0,5 4 0,8-5 0,-6 0 0,6 0 0,0 0 0,10 0 0,-4-30 0,7-8 0,-26-21 0,3-12 0,-17 12 0,4-5 0,-6 3 0,-7 19 0,-1 1 0,-7 16 0,-1 11 0,-4 15 0,-1 26 0,-9 12 0,-2 23 0,-6-7 0,6 1 0,2-2 0,5-8 0,0-6 0,0-1 0,3-18 0,13-1 0,5-10 0,11-4 0,0-1 0,7-5 0,-6 0 0,7-16 0,3-25 0,-11-5 0,6-24 0,-13 14 0,-5-15 0,-2 6 0,-5-7 0,-6 1 0,-1 6 0,-6-14 0,0 14 0,0-7 0,0 17 0,0 7 0,0 10 0,0 11 0,0 7 0,0 6 0,0 5 0,0 40 0,0 2 0,0 45 0,0-20 0,0 18 0,0-18 0,0 20 0,5-13 0,2 6 0,5-16 0,0-7 0,4-10 0,-5-11 0,8-6 0,-4-7 0,5-9 0,-1-1 0,1-4 0,5-4 0,-3-12 0,3-1 0,-4-8 0,-1-1 0,-4 5 0,-2-4 0,-4 5 0,0 5 0,-5 6 0,-1 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49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24575,'18'0'0,"5"4"0,10 8 0,7 0 0,2 16 0,3-9 0,-4 9 0,6-4 0,-7-2 0,5 1 0,-17-2 0,15-4 0,-20-2 0,9 0 0,-18-9 0,5 7 0,-9-12 0,-1 7 0,-1-7 0,-7 7 0,3-4 0,-4 4 0,0 1 0,0-1 0,0 6 0,0 1 0,0 4 0,-10 6 0,-2 2 0,-9 5 0,-8 8 0,5 1 0,-11 2 0,10 1 0,-3-2 0,5 4 0,-1 1 0,6-7 0,-3-2 0,9-5 0,-3-7 0,5-1 0,4-10 0,2-1 0,0-5 0,3-1 0,-3-18 0,4-18 0,0 7 0,0-8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08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24575,'0'23'0,"0"9"0,0 8 0,0 0 0,0-1 0,0-1 0,0-4 0,0-1 0,0-3 0,0-9 0,0 4 0,0-5 0,0 5 0,0-4 0,0 4 0,0 0 0,0-4 0,0 9 0,0-3 0,0-6 0,0-2 0,0-10 0,-4-4 0,3-1 0,-3-4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5.7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24575,'0'25'0,"0"5"0,0 10 0,0 13 0,0-12 0,0 13 0,0-7 0,0 7 0,0-6 0,0 0 0,0-10 0,0-6 0,0 0 0,0-5 0,0-2 0,5 0 0,0-9 0,9 0 0,-3-4 0,2-9 0,1 10 0,1-12 0,-4 7 0,2-7 0,-8 3 0,0 0 0,-2-3 0,-3 3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6.4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1 152 24575,'13'0'0,"-4"0"0,5 0 0,-1 4 0,1 5 0,-1 5 0,0-1 0,-8 0 0,2-8 0,-2-2 0,3-3 0,1-3 0,0 2 0,0-12 0,0 2 0,1-9 0,0 1 0,4-1 0,-3 0 0,3 1 0,-5-1 0,1 0 0,0 5 0,-1 2 0,0 4 0,-1 4 0,1 1 0,-4 4 0,-2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7.4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245 5 24575,'-3'-5'0,"1"10"0,-23 25 0,6 7 0,-19 32 0,12-11 0,-7 22-557,5 2 557,6 11 0,11-42 0,1 0 0,-4 42 0,6-18 0,2 3 0,6-12 0,0 7 0,0-8 0,0 4 0,0-25 0,0 24 0,0-19 557,0 0-557,6 11 0,0-18 0,6 12 0,10-13 0,-7 5 0,12-5 0,-10 0 0,1-3 0,1-11 0,-7 3 0,6-9 0,-2 5 0,-1-7 0,3 1 0,-7-1 0,8 1 0,-8-1 0,7 1 0,-7 0 0,8 5 0,-8-4 0,9 4 0,-9-6 0,7 1 0,-7-1 0,3-4 0,0 4 0,-4-9 0,3 3 0,1 1 0,-4 1 0,4-1 0,-4 5 0,-2-9 0,2 3 0,-2-4 0,1 0 0,-4-4 0,-1-1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8.5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0 24575,'-5'3'0,"2"3"0,3 18 0,0 2 0,0 6 0,0-5 0,0 3 0,0-9 0,0 10 0,0-15 0,0 4 0,0-7 0,3-3 0,2 0 0,8-2 0,-3-7 0,9 3 0,-9-4 0,3 0 0,-4 0 0,0 0 0,-1-4 0,1 3 0,-4-12 0,3 2 0,-6-4 0,2-3 0,-4 3 0,0-5 0,0 5 0,0-3 0,0 3 0,0 0 0,0-4 0,0 9 0,0-3 0,0 4 0,0 0 0,0 0 0,-4 4 0,-1 1 0,-4 4 0,0 0 0,0 0 0,0 0 0,1 0 0,-1 0 0,0 0 0,0 4 0,4-3 0,1 3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29.5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 0 24575,'-14'5'0,"2"-1"0,7 0 0,1 1 0,4 3 0,0 1 0,0-1 0,0 1 0,0-1 0,0 5 0,0-3 0,0 3 0,0 0 0,0 1 0,4-3 0,6 5 0,5-13 0,0 9 0,3-6 0,-8-1 0,8 3 0,-4-7 0,1 4 0,-2-5 0,0 0 0,-3 0 0,4 0 0,-5 0 0,0 0 0,-1 0 0,1-4 0,1-6 0,-2 0 0,2-9 0,0 4 0,-5-4 0,-1 4 0,-4-4 0,0 9 0,0-4 0,0 1 0,0 3 0,0-4 0,-3 10 0,-2-4 0,-4 7 0,0-3 0,-5 4 0,4 0 0,-9 0 0,9 0 0,-8 0 0,3 0 0,-5 0 0,5 4 0,-3 1 0,7 4 0,-2 0 0,4 0 0,4 0 0,-3 0 0,7 0 0,-3-4 0,4-2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30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56 274 24575,'-4'4'0,"0"1"0,4 3 0,0 1 0,0 0 0,0-1 0,0 1 0,3-4 0,2-2 0,4-3 0,-1 0 0,1 0 0,0 0 0,0 0 0,-1 0 0,1-4 0,0-5 0,0-6 0,1 0 0,0-4 0,-1 4 0,1-5 0,-5 6 0,4-5 0,-8 4 0,3 0 0,-4 1 0,0 1 0,0 2 0,0-2 0,0-1 0,0 4 0,0-9 0,0 9 0,0-4 0,0 6 0,0-6 0,-4 4 0,-5 0 0,-2 2 0,-2 7 0,4-3 0,-5 4 0,-1 0 0,0 0 0,-3 0 0,3 4 0,0 1 0,1 9 0,4 1 0,0 10 0,0-4 0,4 10 0,2-10 0,4 10 0,0-10 0,0 9 0,0-9 0,0 4 0,0-5 0,0-5 0,0-2 0,0-4 0,0 0 0,0-4 0,0-1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31.3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24575,'0'13'0,"0"7"0,0 1 0,0 16 0,0-14 0,0 14 0,0-10 0,0-1 0,0-5 0,0-8 0,0-4 0,0 0 0,0-8 0,0-12 0,0-5 0,0-1 0,0 8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32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24575,'13'0'0,"14"11"0,-9-5 0,26 28 0,-30-15 0,26 28 0,-21-12 0,11 13 0,0 1 0,-4 5 0,-2-3 0,6 5 0,-16-9 0,15 1 0,-21-1 0,11-7 0,-16 5 0,12-5 0,-10-5 0,1 9 0,4-10 0,-4 13 0,6 0 0,-5-1 0,-2 8 0,-5-12 0,0 10 0,0-11 0,0 5 0,0 1 0,0-1 0,0 1 0,0-7 0,0 5 0,-11-5 0,-2 28 0,-5-16 0,-4 15 0,9-27 0,2-1 0,2-13 0,3-1 0,1-10 0,-4-2 0,8-4 0,-3 0 0,0 0 0,3 0 0,-7 0 0,3-1 0,0 1 0,-3 0 0,3 0 0,0 0 0,-3 0 0,7-1 0,-6-3 0,2-1 0,-3-7 0,3 2 0,2-3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57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801 774 24575,'7'-88'0,"0"1"0,0-1 0,0 0 0,-7 5 0,5 0 0,3-28 0,-3 12 0,-12 52 0,-19 72 0,-15 0 0,-3 12 0,-12 1 0,-2-6 0,-5 4 0,7-10 0,-6 5 0,13-8 0,-12-3 0,12 2 0,2-9 0,2 3 0,11 0 0,1-4 0,2 8 0,10-9 0,0 4 0,3-6 0,11 0 0,-5 0 0,11 0 0,-3 0 0,4 0 0,0 0 0,0 0 0,0 4 0,0 2 0,9 10 0,8-3 0,11 10 0,6-3 0,1 5 0,7 3 0,-7-8 0,7 6 0,-9-12 0,0 0 0,-6-4 0,-7-8 0,-7 3 0,-4-6 0,-4 1 0,-1 5 0,-4-4 0,0 3 0,0 1 0,0 0 0,-9 6 0,-16 9 0,-5 0 0,-12 2 0,14 2 0,-5-5 0,10 5 0,-4-5 0,6 3 0,5-5 0,-5 6 0,9 1 0,-3-7 0,9-1 0,-2-5 0,6-1 0,-2 1 0,4-6 0,0 5 0,0-9 0,0 4 0,0-6 0,0 1 0,9-4 0,1 3 0,15-7 0,2 8 0,0-7 0,3 7 0,-3-3 0,11 0 0,17 4 0,-11-9 0,15 3 0,-19-4 0,7 0 0,-7 0 0,-1 0 0,-7 0 0,0 0 0,-5 0 0,-2 0 0,-10-4 0,-2 3 0,-4-6 0,0 6 0,0-7 0,0 3 0,-5-4 0,0-5 0,0 4 0,-3-9 0,3 4 0,-4-4 0,0-1 0,0 0 0,0 5 0,0 2 0,0 4 0,0 0 0,0 0 0,0 0 0,0 0 0,0 0 0,0 1 0,-4 3 0,3-3 0,-3 7 0,4-3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3.8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24575,'23'0'0,"8"0"0,25 0 0,10 0 0,-18 0 0,4 0-690,0 0 1,1 0 689,10 0 0,-2 0 0,36 0 0,-38 0 0,-2 0 0,30 0-98,-36 0 0,-1 0 98,33 0 0,-3 0 0,-22 0 0,4 0 0,-28 0 1015,-2 0-1015,-14 0 140,-3 0 0,-6 0 0,-5 0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49:58.2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 24575,'-4'-1'0,"0"18"0,4 13 0,0 32 0,0 4 0,0 25 0,0-7-902,0 16 902,0-7 0,0-22 0,0 22 0,0-31 63,0 28-63,0-17 0,0-2 0,0-8 0,0-14 0,0-3 0,0-19 674,0-2-674,4-10 165,-3-2-165,3-15 0,-4 4 0,0-9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7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24575,'0'23'0,"0"2"0,0 14 0,0-5 0,0 4 0,0-6 0,0-5 0,0-2 0,0-10 0,0-2 0,0-12 0,0-2 0,0-18 0,0-3 0,5-10 0,1 0 0,5 0 0,0-1 0,-1 7 0,0 0 0,0 11 0,-1 2 0,-4 4 0,2 4 0,-2 1 0,3 4 0,0 0 0,1 0 0,-1 0 0,1 3 0,-1 2 0,-3 9 0,-1-4 0,0 8 0,-3-3 0,8 4 0,-8-4 0,7-1 0,-7-6 0,3 1 0,-4 0 0,4-4 0,-3 3 0,7-7 0,-7 7 0,6-8 0,-2 4 0,-1-4 0,0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24575,'-4'14'0,"-4"-2"0,6 13 0,-2 1 0,4 0 0,0 6 0,0-11 0,0 9 0,0-19 0,0 13 0,0-14 0,0 4 0,0-1 0,8-6 0,2 1 0,14-8 0,-3 0 0,10 0 0,-15 0 0,8 0 0,-9 0 0,0-4 0,-2-1 0,-8 0 0,-1 1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8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9 24575,'-5'-5'0,"2"1"0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0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24575,'18'0'0,"5"0"0,-2 0 0,5 0 0,-7 0 0,6 0 0,-4 0 0,-1 0 0,-2 0 0,-9 0 0,0 4 0,-5 5 0,-9 5 0,4 10 0,-7-3 0,2 10 0,-5-5 0,1 1 0,4 4 0,-3-11 0,8 5 0,-3-5 0,4-5 0,0-2 0,0-4 0,0 0 0,3-4 0,7-1 0,4-4 0,6 0 0,0 0 0,-1 0 0,1 0 0,-6 0 0,5 0 0,-9 0 0,3 0 0,-4 0 0,0 0 0,-4 3 0,-5 2 0,-5 4 0,-5 4 0,1 2 0,-1 4 0,0 1 0,5-1 0,-4 1 0,8 0 0,-4-1 0,5-4 0,0-1 0,0-6 0,0 1 0,0 0 0,9 0 0,-3 0 0,12-4 0,-8 3 0,4-7 0,-5 7 0,-4-3 0,-2 4 0,-3-1 0,0 6 0,0-4 0,0 4 0,-4-5 0,-5 0 0,-6 0 0,-5 1 0,5-5 0,-3-1 0,3-4 0,-5 0 0,6 0 0,0 0 0,0 0 0,8-3 0,-3 2 0,9-3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1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0 24575,'-9'0'0,"1"0"0,-1 0 0,-5 0 0,4 4 0,0 1 0,3 3 0,1 6 0,1-4 0,1 3 0,4-4 0,0 0 0,0 0 0,0-1 0,0 1 0,0 3 0,0-2 0,0 2 0,0-3 0,0 0 0,4-5 0,1 4 0,4-7 0,-1 7 0,1-3 0,0 0 0,0-1 0,-4 0 0,-1 0 0,-4 5 0,0 0 0,0 0 0,-5 4 0,-5 2 0,-11 6 0,0-2 0,-10 3 0,15-3 0,-9-3 0,15-2 0,-4-5 0,9 0 0,1 0 0,4 0 0,0-1 0,0 0 0,0 1 0,4-4 0,6 3 0,5-7 0,4 8 0,-4-8 0,3 7 0,-8-3 0,4 1 0,-5 2 0,0-4 0,-4 5 0,-2 0 0,-3 0 0,0 5 0,0 0 0,0 1 0,0 4 0,0-9 0,0 8 0,0-3 0,0 4 0,0 1 0,0-1 0,0-4 0,5 4 0,0-9 0,4 3 0,0-4 0,0 0 0,0-4 0,0-1 0,4-4 0,2-5 0,7-24 0,-11 18 0,1-17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1 430 24575,'5'-29'0,"6"2"0,7-18 0,3 11 0,2-12 0,6 4 0,-4-5 0,10 4 0,-11 4 0,-2 11 0,-7 3 0,-10 10 0,3 6 0,-7 12 0,3 7 0,-4 20 0,0 5 0,0 12 0,0 0 0,-5 7 0,3-6 0,-3 13 0,-1-13 0,5 0 0,-4-3 0,5-12 0,0 1 0,0-9 0,0-6 0,0-4 0,0-2 0,0 1 0,0-4 0,0 8 0,0-8 0,0 9 0,0-9 0,0 3 0,0-4 0,0 0 0,0 0 0,3-8 0,-2 2 0,3-7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24575,'0'8'0,"0"5"0,0 31 0,0-2 0,0 12 0,0 8 0,0-11 0,0 18 0,0-13 0,0 0 0,0-3 0,0-13 0,0-8 0,0-7 0,0-5 0,0-5 0,0-2 0,0-4 0,0 0 0,0-1 0,4-3 0,-3-1 0,3-4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4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24575,'8'0'0,"12"0"0,18 0 0,24 0 0,-12 0 0,19 0 0,-21 0 0,22 0 0,-20 0 0,12 0 0,-22 0 0,12 0 0,-22 0 0,13 0 0,-16 0 0,-1 0 0,5 0 0,-10 0 0,3 0 0,-9 0 0,-2 0 0,-8 0 0,-2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65 24575,'-5'-3'0,"1"-2"0,8-4 0,6 0 0,5 0 0,4-6 0,1 9 0,-6-3 0,10 9 0,-13 0 0,9 0 0,-12 0 0,1 0 0,-4 8 0,-2 3 0,-3 13 0,0 3 0,0 11 0,0 3 0,0 6 0,0-1 0,-5 1 0,-1-7 0,-11 6 0,0-13 0,0 6 0,-3-13 0,9-1 0,-3-5 0,4-6 0,1 0 0,0-5 0,0-4 0,0-1 0,0-4 0,1 0 0,-1 0 0,4-8 0,2-3 0,3-7 0,0-2 0,0 5 0,0-3 0,0 7 0,0-7 0,0 8 0,0-4 0,3 5 0,2 0 0,4 5 0,4 0 0,2 4 0,5 0 0,-1 0 0,1 0 0,5 0 0,-4 0 0,4 0 0,-5 4 0,-1 1 0,1 9 0,-5-3 0,-2 3 0,-4-6 0,0 1 0,0 0 0,-4 0 0,-1-4 0,-4-1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4.6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24575,'-1'4'0,"7"5"0,14 7 0,6 4 0,8 8 0,-2-5 0,10 12 0,-6-6 0,7 14 0,-9-12 0,9 11 0,-9-19 0,1 5 0,-5-12 0,-13 3 0,7-8 0,-14 2 0,3-3 0,-8-2 0,-1 5 0,-4 2 0,-9 4 0,-3 7 0,-8 0 0,-1 1 0,0-2 0,6-5 0,1-6 0,5 0 0,0-5 0,0 0 0,0-1 0,0 1 0,0 0 0,-5 0 0,4 0 0,-8 1 0,3-1 0,-5-3 0,9-2 0,2-4 0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29 24575,'0'18'0,"4"-2"0,-3 9 0,8 0 0,-4-8 0,1 12 0,-2-17 0,-4 7 0,0-11 0,0 1 0,0-12 0,9-3 0,-3-18 0,20-4 0,-8-4 0,5-2 0,-4 8 0,-8 5 0,7 7 0,-8 5 0,4 3 0,-5 3 0,-1 3 0,1 0 0,-5 3 0,0 7 0,-4 5 0,4 4 0,-3 1 0,8-1 0,-8 1 0,8-1 0,-8 1 0,7-5 0,-7-2 0,7-4 0,-7 0 0,3-1 0,0 1 0,-4-4 0,4-1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6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24575,'25'0'0,"-7"0"0,25 0 0,-8 0 0,11 0 0,8 0 0,-13 0 0,0 0 0,-21 0 0,-1 0 0,-9 0 0,-1 0 0,-5 0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7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24575,'6'5'0,"2"-1"0,25-4 0,-4 0 0,3 0 0,-1 0 0,-10 0 0,4 0 0,-10 0 0,-5 0 0,-6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8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24575,'4'13'0,"7"7"0,4 1 0,13 11 0,-1-10 0,7 12 0,-1-16 0,-5 7 0,-3-13 0,0-3 0,-8 5 0,2-12 0,-10 6 0,-5-8 0,0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8.6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0 24575,'-13'0'0,"-4"0"0,2 9 0,-5 2 0,1 8 0,3 1 0,-2-1 0,7 1 0,-8-1 0,13-4 0,-11 3 0,15-9 0,-10 0 0,11-1 0,-2-7 0,3 3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2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 24575,'12'0'0,"5"0"0,-3 0 0,0 0 0,-1 0 0,-4 12 0,-4 6 0,-1 6 0,-4 14 0,0 4 0,0 6 0,0 6 0,0-1 0,0-4 0,0 4 0,-5-13 0,-1-1 0,-4-13 0,-5-1 0,4-5 0,-7-5 0,7-1 0,-8-5 0,5-4 0,-6 0 0,0-5 0,1 0 0,4 0 0,-4 0 0,4-5 0,0-5 0,1-5 0,4 0 0,1-3 0,3 7 0,2-7 0,4 8 0,0-4 0,0 6 0,0-1 0,9 0 0,7 4 0,5-4 0,9 8 0,-9-4 0,10 5 0,-10 0 0,4 0 0,-5 0 0,-1 0 0,1 0 0,-6 0 0,5 5 0,-5 0 0,1 5 0,3-1 0,-8 0 0,4 0 0,0 1 0,-4-2 0,3-2 0,-4-2 0,-4-4 0,-1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30.9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24575,'0'9'0,"0"4"0,0-3 0,0 8 0,0-3 0,0 0 0,0-2 0,0-4 0,0 0 0,0-8 0,0-6 0,0-10 0,0 0 0,0-3 0,0 3 0,0 0 0,0-3 0,4 7 0,1-2 0,0 4 0,2 0 0,-2 4 0,4-3 0,-1 7 0,1-2 0,-1 3 0,1 0 0,-1 0 0,1 0 0,-1 0 0,1 0 0,-1 3 0,-3 2 0,3 4 0,-7 0 0,3-1 0,-1 1 0,-2 0 0,3 0 0,-4 0 0,0-1 0,0 1 0,0 0 0,0-1 0,4-4 0,-3 4 0,3-8 0,-4 4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1 272 24575,'0'-9'0,"4"-4"0,6-2 0,6-10 0,3 4 0,2 0 0,-2 2 0,1 8 0,-6-2 0,0 3 0,-5 5 0,0 1 0,0 4 0,-1 0 0,1 0 0,0 0 0,-4 8 0,-2 3 0,-3 3 0,0 4 0,0-3 0,0 4 0,0 1 0,0-1 0,0 1 0,0-1 0,0-4 0,0 3 0,0-8 0,0 9 0,0-5 0,0 6 0,0-1 0,0 1 0,0-5 0,0-2 0,0-4 0,0 0 0,0 0 0,0 0 0,0-12 0,0-9 0,5-13 0,1-14 0,5 5 0,1-11 0,4 5 0,-3-7 0,8 7 0,-4 1 0,0 7 0,3 0 0,-9 10 0,4-2 0,-6 14 0,0-4 0,0 9 0,0 1 0,-4 11 0,-2 4 0,-3 12 0,0 10 0,0 8 0,0 5 0,0-5 0,0 3 0,0-3 0,0-7 0,0 4 0,0-18 0,0 1 0,0-3 0,0-8 0,0 4 0,0-9 0,0-1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2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24575,'0'8'0,"0"0"0,0 21 0,0-2 0,0 5 0,0 0 0,0-5 0,0-2 0,0 0 0,0-4 0,0-1 0,0-6 0,0-6 0,0-3 0,0-2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4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 24575,'8'0'0,"1"0"0,-1 0 0,1 0 0,0-4 0,0 3 0,-1-3 0,1 4 0,0 0 0,3 0 0,-2 0 0,2 0 0,-7 8 0,-2 8 0,-3 16 0,0 15 0,0 2 0,0-1 0,0-3 0,0-17 0,0 9 0,0-20 0,0 2 0,0-10 0,0-1 0,0 1 0,0-7 0,0-14 0,0-9 0,0-18 0,6-2 0,0-6 0,5 7 0,1-5 0,-2 16 0,1-8 0,-1 16 0,0 1 0,-1 6 0,0 5 0,0 4 0,0-3 0,-1 7 0,1-3 0,0 4 0,0 0 0,0 0 0,-1 0 0,0 0 0,1 0 0,-1 0 0,-3 4 0,3 6 0,-7 4 0,4 6 0,-1-1 0,-3 6 0,3-4 0,-4 10 0,5-10 0,-4 10 0,3-10 0,-4 10 0,0-10 0,4 4 0,-2-10 0,2-2 0,-4-4 0,0 0 0,4-4 0,-3-1 0,3-4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5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24575,'0'9'0,"0"-1"0,0 21 0,0-3 0,0 13 0,0-5 0,0 27 0,0-10 0,0 29 0,0-15 0,0 6 0,0 19 0,0-27 0,0 25 0,0-24 0,0 9 0,0 0 0,0 6 0,0-14 0,0 7 0,0-24 0,0-2 0,0-20 0,0-5 0,0-8 0,0-4 0,0-4 0,0-1 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4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24575,'4'-8'0,"5"-1"0,5 4 0,0 1 0,-1 4 0,-4 0 0,-1 0 0,1 0 0,5 0 0,-4 0 0,3 0 0,-4 0 0,0 4 0,0 9 0,-4-2 0,-1 17 0,-4-6 0,0 16 0,0-4 0,0-1 0,0-8 0,0-6 0,0 1 0,0-6 0,0 0 0,-4-5 0,-1 0 0,-4-5 0,0 0 0,1-4 0,7 0 0,10 0 0,7 0 0,7 0 0,-3 0 0,-1 0 0,-4 0 0,3 0 0,-8 0 0,4 0 0,-5 0 0,0 0 0,-5 0 0,0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5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24575,'0'-5'0,"0"1"0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5.4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6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7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0 155 24575,'0'-14'0,"0"1"0,0 5 0,0-1 0,4 5 0,0 0 0,5 4 0,-1 0 0,6 0 0,0 0 0,1 0 0,2 0 0,-2 0 0,5 0 0,-6 0 0,5 0 0,-9 0 0,3 4 0,-4 1 0,0 8 0,1 8 0,0 5 0,-4 0 0,-1 5 0,-5-4 0,0-1 0,0-1 0,0-5 0,0-1 0,0-4 0,0-1 0,0-5 0,0 0 0,0-1 0,0-7 0,0-7 0,5-14 0,1-6 0,5-13 0,0 5 0,5-11 0,7 10 0,1-10 0,4 10 0,-6 1 0,-2 9 0,0 5 0,-6 6 0,0 0 0,-5 9 0,0 1 0,-1 4 0,1 0 0,-1 3 0,-4 2 0,4 9 0,-6 6 0,7 6 0,-8 7 0,4-1 0,-5 0 0,0 0 0,0 0 0,0 0 0,0-5 0,0-2 0,0-5 0,0-5 0,0-2 0,0-4 0,0 0 0,0-1 0,0 1 0,0-4 0,0-1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8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24575,'0'13'0,"0"2"0,0 10 0,0 1 0,0 1 0,0-2 0,0-6 0,0 1 0,0-6 0,0 0 0,0-13 0,0-12 0,0-17 0,0-13 0,5-5 0,5 11 0,2-2 0,3 10 0,-5 0 0,0 7 0,-1 6 0,0 5 0,0 4 0,0 1 0,-1 4 0,1 8 0,-5 2 0,4 9 0,-6 0 0,2 1 0,0-1 0,-3 1 0,4 5 0,-5 2 0,0 5 0,4 0 0,-2 0 0,2 0 0,-4 0 0,4-10 0,-3 2 0,3-14 0,-4 4 0,0-6 0,0-10 0,0-3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09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 24575,'-5'-1'0,"17"13"0,0 0 0,29 27 0,-18-20 0,24 28 0,-24-24 0,17 17 0,-12-11 0,2 11 0,-2-5 0,-1-2 0,-10-8 0,-2-4 0,-2-2 0,-10-4 0,9-1 0,-7-6 0,4 1 0,-4 0 0,-2-1 0,-3 1 0,0-1 0,0 1 0,0 0 0,0 0 0,0 4 0,0 2 0,0 4 0,0 7 0,0-5 0,0 16 0,-5-9 0,-1 17 0,-5-4 0,-2 13 0,2-6 0,-2 13 0,1-13 0,0 6 0,0-7 0,6-12 0,0 2 0,2-21 0,3 4 0,-3-12 0,0-3 0,-1-1 0,-4-4 0,-10 0 0,12 0 0,-8 0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0.2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2 24575,'4'-1'0,"-10"19"0,-14 12 0,-12 33 0,1-18 0,-1 23 0,8-18 0,-2 21 0,6-6 0,-4-1 0,16-17 0,-2-2 0,10-11 0,0 5 0,0-13 0,0 5 0,0-10 0,0 9 0,0-9 0,0 4 0,0-5 0,9 5 0,2-4 0,15 5 0,-5-10 0,10 4 0,-4-4 0,5 5 0,-6 0 0,5-5 0,-10 3 0,10-3 0,-15-1 0,8 0 0,-14-6 0,3 0 0,-8 0 0,3-4 0,-7-1 0,3-4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1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24575,'0'24'0,"0"-5"0,0 18 0,0-2 0,0 12 0,0 0 0,0 6 0,0-11 0,0 17 0,0-29 0,0 9 0,0-19 0,0 0 0,0-6 0,0-19 0,0-16 0,0-13 0,11-19 0,3 4 0,5-7 0,4 2 0,-6 14 0,0 7 0,-1 2 0,-2 14 0,-3-7 0,3 13 0,-5 2 0,0 1 0,0 7 0,0-7 0,-1 7 0,1-3 0,0 4 0,0 0 0,-1 0 0,1 0 0,-1 3 0,2 13 0,-6 5 0,6 11 0,-9 0 0,9 1 0,-9-7 0,8 5 0,-7-10 0,2 4 0,-4-5 0,0-6 0,0 5 0,0-9 0,0 3 0,0-4 0,0-4 0,0-2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1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24575,'5'4'0,"-2"11"0,-3 19 0,0 7 0,0 12 0,0-6 0,0 0 0,0 7 0,0-12 0,0-2 0,0-9 0,0-11 0,0 5 0,0-5 0,0-6 0,0 0 0,0-10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6.1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135 150 24575,'-18'-5'0,"0"9"0,-2 1 0,1 10 0,4 5 0,-4-1 0,12 6 0,-6-4 0,12 4 0,-3-6 0,4 1 0,0-1 0,0 1 0,0-5 0,0-2 0,4-4 0,11-4 0,1-1 0,14-4 0,-4 0 0,6 0 0,-5 0 0,3 0 0,-9 0 0,10 0 0,-15 0 0,8-9 0,-9 3 0,5-13 0,0-2 0,0 0 0,-4-10 0,-1 10 0,1-16 0,-5 8 0,6-9 0,-7 6 0,-4 5 0,-1 2 0,-5 5 0,0 1 0,0 4 0,-4 1 0,-6 5 0,-10 3 0,-2 2 0,-8 4 0,3 0 0,-5 0 0,-7 0 0,5 0 0,-11 10 0,10 8 0,1 10 0,3 0 0,8 3 0,2-14 0,7 2 0,5-6 0,4-7 0,1 2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2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 24575,'0'-6'0,"0"7"0,0 26 0,0 7 0,0 7 0,0 4 0,0-5 0,0 7 0,0-7 0,0-7 0,0-9 0,0-9 0,0 4 0,0-17 0,0-8 0,0-22 0,0-12 0,0-7 0,0 0 0,0 0 0,5 7 0,1-5 0,9 17 0,-3-10 0,7 17 0,-8-4 0,7 5 0,-8 5 0,4 2 0,-5 4 0,0 4 0,-1 1 0,1 4 0,0 0 0,0 0 0,0 0 0,-1 0 0,1 0 0,-1 0 0,-3 9 0,4 7 0,-8 10 0,4 6 0,-5 7 0,0 1 0,0 1 0,0 3 0,5-10 0,-4 4 0,3-11 0,-4-7 0,0-2 0,0-8 0,0 4 0,0-5 0,0-4 0,0-2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3.4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24575,'24'0'0,"-1"0"0,-4 0 0,-4 0 0,4 0 0,-9 0 0,3 0 0,-4 0 0,-5 4 0,0 18 0,-4-5 0,0 27 0,0-10 0,-5 13 0,-14 1 0,1-13 0,-11 4 0,10-18 0,2 4 0,4-10 0,3-2 0,1-4 0,5 0 0,3-4 0,11-1 0,10-4 0,6 0 0,1 0 0,3 0 0,-13 0 0,7 0 0,-10 0 0,1 0 0,3 0 0,-8 0 0,0 0 0,-6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3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5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56 24575,'0'64'0,"0"15"0,0-48 0,0 14 0,0-30 0,0-1 0,0-17 0,0-13 0,0-10 0,0-10 0,5 4 0,5 0 0,6 5 0,0 2 0,-2 5 0,0 1 0,1 3 0,0 3 0,3-1 0,-3 3 0,4 1 0,-4 6 0,-1 4 0,-5 0 0,-1 0 0,1 0 0,0 0 0,0 0 0,0 0 0,-5 9 0,5 2 0,-8 14 0,7-4 0,-6 9 0,6-9 0,-2 4 0,-1-5 0,3-5 0,-3-2 0,4 1 0,0-4 0,0 3 0,-4-4 0,-1-4 0,-4-1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5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24575,'0'19'0,"0"2"0,0 26 0,0-12 0,0 5 0,0-15 0,0-10 0,0-1 0,0-6 0,0-6 0,0-20 0,0-12 0,0-10 0,4 1 0,2 7 0,5 0 0,4 5 0,-4 2 0,2 10 0,-3 1 0,-1 5 0,-1 4 0,1 1 0,-1 8 0,-3 5 0,-2 11 0,2 1 0,-4 10 0,3-5 0,1 6 0,-4-6 0,8-1 0,-8-10 0,7-1 0,-7-5 0,3-1 0,0-3 0,-3-1 0,2-4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16.2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 24575,'5'-3'0,"-1"11"0,-4 17 0,0 28 0,0-21 0,0 26 0,0-16 0,0 14 0,0 7 0,0 1 0,0-9 0,0-1 0,0-7 0,0-7 0,0-12 0,0-4 0,0-14 0,0 4 0,0-6 0,0-3 0,0-1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34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24575,'0'13'0,"0"7"0,0 7 0,0 12 0,0-6 0,0 6 0,0 7 0,0-10 0,0 23 0,0-23 0,0 24 0,0-25 0,0 18 0,0-25 0,0 9 0,0-16 0,0 4 0,0-10 0,0-2 0,0-4 0,0-4 0,0-1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0:35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0 24575,'-14'0'0,"-8"23"0,-14-1 0,-5 41 0,-10-7 0,11 4 0,-5-3 0,9-9 0,-2 4 0,9-11 0,10-16 0,10-17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3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24575,'0'67'0,"0"13"0,0-23 0,0 4 0,0-2 0,0 2 0,0 9 0,0 0 0,0-9 0,0-2 0,0 1 0,0-1 0,0-7 0,0-1 0,6 44 0,2-15 0,-1-28 0,0 0 0,0 31 0,0 16 0,-2-40 0,-4-11 0,3-21 0,-4-6 0,0-7 0,0-5 0,0-15 0,0-7 0,0-18 0,0-2 0,0 1 0,0-2 0,0 2 0,0-2 0,0 2 0,0-2 0,0 1 0,0-1 0,0-6 0,0-3 0,0 2 0,0 0 0,0 8 0,0 5 0,0 2 0,0 6 0,0-1 0,0 5 0,0 2 0,0 4 0,0 1 0,0 0 0,0-1 0,0 1 0,-4 4 0,-1-3 0,-4 7 0,4-7 0,5 7 0,10-3 0,10 4 0,8 0 0,5 0 0,20 0 0,-15 0 0,29 0 0,-3 0 0,-2-6 0,14-1 0,-20 0 0,9-11 0,-16 15 0,4-14 0,-24 11 0,3-4 0,-17 4 0,-1-3 0,-4 8 0,-1-3 0,-4 0 0,-1-1 0,-4-4 0,0 5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6.9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24575,'9'18'0,"16"6"0,-1 3 0,15 2 0,14 23 0,-19-23 0,32 37 0,-35-29 0,12 14 0,-13-15 0,6 12 0,-14-20 0,2 7 0,-5-15 0,-9-6 0,4-5 0,-5 0 0,-1 0 0,-3-1 0,-1 1 0,-4-1 0,0 5 0,-9 7 0,-9 8 0,-13 13 0,-4-4 0,-9 12 0,0-6 0,0 8 0,0-1 0,7-7 0,8-7 0,2-10 0,12-11 0,2-2 0,4-4 0,0 0 0,4 0 0,1-1 0,4-3 0,0-1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4.2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24575,'0'19'0,"0"15"0,0 10 0,0 17 0,0-10 0,0 35 0,0-37 0,0 43 0,0-7 0,0-9 0,0-14 0,0-2 0,0-8 0,0 13 0,0 1 0,0-19 0,-1 5 0,2 1 0,4-5 0,2 18 0,5-17 0,-5 3 0,2-23 0,-7 9 0,7-11 0,-4-5 0,1 3 0,-2-15 0,-4 9 0,0-8 0,0 3 0,0-9 0,0-1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4.8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24575,'19'0'0,"6"0"0,7 0 0,-2 0 0,14 0 0,-15 0 0,5 0 0,-18 0 0,-7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5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24575,'34'0'0,"7"0"0,6 0 0,-4 0 0,17 0 0,-17 0 0,0 0 0,-11 0 0,-7 0 0,-12 0 0,1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6.29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24575,'0'-9'0,"0"47"0,0-9 0,0 57 0,0-7 0,0 11 0,0-38 0,0 1 0,0-3 0,0 1 0,0 6 0,0 3 0,0 0 0,0-1 0,0 36 0,0-27 0,0-5 0,0-9 0,0-3 0,0-1 0,0-1 0,0 3 0,0 0 0,0-28 0,0 3 0,0-18 0,0 0 0,0 0 0,0-4 0,0-1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6.8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0 110 24575,'12'-18'0,"6"8"0,7-3 0,26-5 0,-25 9 0,32-13 0,-9 15 0,-4 0 0,7 1 0,-13 6 0,3 0 0,-2 0 0,1 0 0,-14 0 0,0 0 0,-12 0 0,-1 0 0,-9 0 0,-1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7.6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92 8 24575,'0'-7'0,"0"14"0,0 27 0,0 3 0,0 16 0,0 6 0,0 6 0,0 11 0,0 12 0,0-33 0,0-4 0,0 0 0,0-2 0,0 36 0,0-29 0,0 9 0,0-1 0,0-14 0,0 5 0,0-14 0,4-5 0,-3-3 0,3-13 0,-4-4 0,5-2 0,-4-5 0,3 0 0,-4 0 0,0 1 0,0-1 0,0 0 0,0 0 0,0 0 0,-4 0 0,-6 0 0,-1 0 0,-3 1 0,-1 0 0,5-1 0,-14-3 0,16-2 0,-6-4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8.5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24575,'0'41'0,"0"-2"0,0 41 0,0-5 0,0-18 0,0 2 0,0-2 0,0 1 0,0 3 0,0-2 0,0 34 0,0 3 0,0-26 0,0 11 0,0-6 0,0-24 0,0 4 0,0-27 0,0 11 0,0-18 0,0 6 0,0-12 0,0-1 0,0-9 0,0-1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39.3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90 60 24575,'-14'14'0,"7"-2"0,-7 14 0,2 18 0,5-11 0,-10 26 0,10-18 0,1 1 0,1 3 0,5-11 0,0 6 0,0 0 0,0-11 0,0-1 0,0-9 0,0-8 0,3 3 0,3-9 0,12 3 0,-1-7 0,21 4 0,-9-5 0,18 0 0,-13 0 0,7 0 0,-8 0 0,0-5 0,-6-6 0,0-10 0,-5-14 0,-5 1 0,0-12 0,-5 4 0,-6 2 0,-1-20 0,-5 21 0,0-14 0,0 12 0,0 7 0,-5-7 0,-6 8 0,-5 6 0,-6 5 0,-4 7 0,4 9 0,-10 1 0,5 5 0,0 0 0,-5 0 0,10 9 0,-3 3 0,4 13 0,0-3 0,5 9 0,1-9 0,8-5 0,3-8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0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24575,'0'14'0,"0"1"0,0 11 0,0 7 0,4-4 0,8 9 0,16-4 0,-4-5 0,23 18 0,-10-10 0,13 2 0,-8-5 0,4 1 0,-4-9 0,-5 13 0,2-19 0,-10 11 0,-10-18 0,5 7 0,-18-11 0,8 1 0,-4-1 0,-1-4 0,-4 4 0,3-4 0,-7 3 0,3 1 0,-4 0 0,0 0 0,0 5 0,0 2 0,-10 10 0,-3 2 0,-16 7 0,5-1 0,-18 14 0,16-11 0,-16 24 0,10-15 0,-6 10 0,6-12 0,2-3 0,14-13 0,0-2 0,6-11 0,5-1 0,0-5 0,2-3 0,2-10 0,-3 2 0,4-6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1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443 0 24575,'-47'38'0,"12"1"0,2-1 0,0 5 0,6 1 0,2 0 0,-17 26 0,13-20 0,1-1 0,-8 23 0,-4 7 0,7-13 0,15-20 0,6-12 0,7-8 0,5-11 0,0-1 0,4-9 0,6 4 0,5-4 0,6 6 0,3-1 0,4 5 0,18 15 0,-8-4 0,11 23 0,-6-16 0,-3 17 0,4-11 0,-8 3 0,-6-13 0,-3-2 0,-12-11 0,-1-3 0,-5-3 0,-4-5 0,-1-1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8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24575,'0'7'0,"0"29"0,0 5 0,0 37 0,0-20 0,0 6 0,0-3 0,0 12 0,0-5 0,0 20 0,0-15 0,0 0 0,0 5 0,0-26 0,0 15 0,0-31 0,0 4 0,0-15 0,0-10 0,0-2 0,0-4 0,0 0 0,0-4 0,0-1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2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43 24575,'-14'9'0,"-12"17"0,12 9 0,-11 9 0,8 1 0,-2-2 0,1 4 0,5-5 0,8-3 0,5-12 0,0-5 0,0-4 0,0-3 0,4-4 0,18-2 0,2-9 0,22 0 0,-10 0 0,9 0 0,-10 0 0,3 0 0,-11 0 0,4-4 0,-4-7 0,0-6 0,-1-4 0,-5-5 0,-5-1 0,6-13 0,-10 5 0,6-12 0,-12 6 0,0-1 0,-6 3 0,0 11 0,0 1 0,0 7 0,0 4 0,0 2 0,-9 4 0,-2 5 0,-10 1 0,-5 4 0,4 0 0,-5 0 0,1 0 0,4 0 0,-4 4 0,10 1 0,-3 5 0,9-1 0,-5-3 0,6-2 0,4-4 0,1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2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24575,'0'24'0,"0"21"0,0-6 0,0 46 0,0-25 0,0 18 0,0 20 0,0-14 0,0-31 0,0 3 0,0 3 0,0-3 0,0 19 0,0-20 0,0 0 0,0 16 0,0 17 0,6-11 0,-4-17 0,9-10 0,-10-17 0,4-7 0,-5-11 0,0 0 0,0-6 0,0 0 0,0 0 0,0 0 0,0-4 0,0-1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4.4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436 6 24575,'-12'-5'0,"0"9"0,-11 3 0,-4 19 0,-2 9 0,4-2 0,-3 10 0,12-16 0,-7 14 0,1-7 0,3 6 0,-3 6 0,5-16 0,-2 29 0,4-29 0,-3 25 0,11-14 0,-13 0 0,17 6 0,-11-8 0,13 9 0,-9-3 0,8 4 0,-13 3 0,12-14 0,-8 10 0,11-12 0,-10 4 0,8 0 0,-8 0 0,10 6 0,0-9 0,0 11 0,0-12 0,0 9 0,0-3 0,0 2 0,5-9 0,1 9 0,5-9 0,1 10 0,-1-10 0,6 12 0,0-8 0,8 10 0,-8-10 0,6 9 0,-6-15 0,6 7 0,-2-8 0,1 1 0,-1-1 0,7-3 0,-6 1 0,11-6 0,1 13 0,2-5 0,11 9 0,-9-4 0,8-1 0,-7 1 0,7-2 0,-9-4 0,-3-4 0,-8-6 0,-6-6 0,-5 0 0,-1-6 0,-5 0 0,-4-4 0,-1-1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6.1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24575,'29'0'0,"7"0"0,6 0 0,5 0 0,1 0 0,0 0 0,0 0 0,-7 0 0,-7 0 0,-8 0 0,-15 0 0,-2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6.9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24575,'0'29'0,"0"-5"0,0 14 0,0-3 0,0 14 0,0-1 0,0 0 0,0 0 0,0 0 0,0 0 0,5-7 0,2 6 0,4-12 0,-5 4 0,10 1 0,-14-12 0,14 10 0,-15-16 0,8 4 0,-8-11 0,4 4 0,-5-4 0,0 0 0,0-5 0,0-6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8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 24575,'0'-7'0,"0"14"0,0 29 0,0 8 0,0 36 0,0-32 0,0 5 0,0 1 0,0-4 0,0 41 0,0-25 0,0 1 0,0 6 0,0-22 0,0 10 0,0-11 0,0 7 0,0-8 0,0-3 0,0-5 0,0 0 0,0-7 0,0-8 0,4-11 0,-3-1 0,7-5 0,-7 0 0,4-4 0,-5-1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8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24575,'0'26'0,"0"12"0,0 26 0,0-11 0,0 15 0,0-18 0,0 14 0,0-6 0,0-9 0,0-9 0,0-13 0,0-6 0,0-2 0,0-9 0,0 4 0,0-9 0,0-1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49.7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24575,'18'28'0,"8"5"0,11 11 0,-5-11 0,28 33 0,-34-40 0,33 27 0,-29-24 0,29 18 0,-21-15 0,6 4 0,-5-7 0,-15-11 0,17 16 0,-19-21 0,5 9 0,-11-13 0,2 1 0,-8-1 0,4 1 0,-5-2 0,0-3 0,-4 3 0,-1-3 0,-4 4 0,0 0 0,0 0 0,0 10 0,-5 4 0,-6 10 0,-15 22 0,-6-7 0,-4 32 0,6-33 0,4 15 0,-4-13 0,10 1 0,-9-1 0,17-15 0,-4-8 0,11-11 0,-4-1 0,8-5 0,-3 0 0,1-4 0,-2-1 0,-4-8 0,4 3 0,1-3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0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 0 24575,'-26'42'0,"-4"8"0,-18 20 0,19-16 0,-18 26 0,27-34 0,-13 25 0,14-21 0,-5 13 0,6-20 0,3 4 0,-5-7 0,17-16 0,-12 13 0,13-25 0,-3 8 0,5-12 0,4-3 0,1-1 0,8-4 0,3 0 0,4 9 0,1 8 0,0 10 0,1 6 0,1 7 0,0 1 0,1 7 0,6 7 0,-4-5 0,11 8 0,-11-10 0,10-4 0,-12-5 0,3-10 0,-6-8 0,-6-7 0,-1-4 0,-5-1 0,0-4 0,-4-1 0,-1-4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1.3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24575,'0'10'0,"0"10"0,0 22 0,0 5 0,0 27 0,0-27 0,0 25 0,0-24 0,0 2 0,0-1 0,0-15 0,0-3 0,0-14 0,0 2 0,0-14 0,0-1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8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24575,'0'-14'0,"0"1"0,0 20 0,0 12 0,0 18 0,0 9 0,0 8 0,0 2 0,0 0 0,0 5 0,0-12 0,0-2 0,0-8 0,0-17 0,0 2 0,0-14 0,0 4 0,0-6 0,0-3 0,0-1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2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24575,'5'-1'0,"-1"12"0,-4 18 0,0 28 0,0 11 0,0 24-1316,0 4 1316,0-38 0,0-1 0,0 25 41,0 17-41,0-39 0,0 21 0,0-14 0,0-1 0,0-3 0,0-26 980,0 15-980,0-34 295,0 20-295,0-22 0,0 5 0,0-2 0,0-9 0,0 4 0,0-5 0,0 0 0,0 0 0,0-3 0,0-3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0:53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24575,'0'14'0,"0"0"0,9 6 0,2-1 0,15 2 0,16 8 0,-6-5 0,20 13 0,-12 0 0,7 3 0,-13-3 0,20 15 0,-8-2 0,0 0 0,-16-3 0,-4-3 0,-6-12 0,-2 15 0,-1 1 0,8-1 0,-7 19 0,8-3 0,-16-6 0,5 8 0,-6 0 0,-6-8 0,-1 6 0,-6-6 0,0 8 0,0 18 0,-6-21 0,0-10 0,-2 0 0,-13 20-378,3-18 0,-1 1 378,4-7 0,-1-1 0,-5 5 0,0 0-209,-9 34 209,-5 4 0,3-23 0,5-1 0,1-11 0,9-14 0,6-7 0,1-8 748,-1-6-748,6-5 217,-4-1-217,8-5 0,-3 0 0,0-4 0,0-1 0,-5-4 0,-8-29 0,10 22 0,-4-22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6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1 282 24575,'0'-43'0,"0"44"0,0-14 0,0 61 0,0 2 0,5 6 0,7-8 0,-4-7 0,13 5 0,-8-5 0,17 14 0,3-3 0,6 6 0,-2-14 0,0-1 0,-1-7 0,-1-6 0,-1-2 0,-6-11 0,3-1 0,-4-6 0,1-4 0,3-1 0,-3-5 0,-1 0 0,5-10 0,2-3 0,2-15 0,29-20 0,-24 13 0,0 1 0,1-1 0,12 0 0,8-13 0,10 2 0,-18 12 0,21-15 0,-10 10 0,-1 1 0,1 4 0,0-3 0,0 9 0,-1-3 0,1 10 0,0 3 0,0 5 0,0 5 0,18 2 0,-22 6 0,20 0 0,-23 0 0,7 0 0,0 12 0,-1 2 0,-4 18 0,-2 1 0,-6 6 0,-8-1 0,1 6 0,-9-6 0,3 12 0,-8-7 0,-2 0 0,-5 4 0,6-4 0,-10 5 0,9-5 0,-11 4 0,5-6 0,-5 1 0,-1-3 0,-6-6 0,0-5 0,-1-3 0,0-9 0,-5-2 0,-1-5 0,-4 0 0,0 0 0,-12-4 0,9-16 0,-9-7 0,12-22 0,0-2 0,12-13 0,1 11 0,11-10 0,0 13 0,6-9 0,1 6 0,6 1 0,7 6 0,1-1 0,7-1 0,0 0 0,6 0 0,-5 0 0,10 5 0,-11 3 0,4 6 0,-1 6 0,-5-4 0,6 15 0,-8-8 0,7 14 0,-5-3 0,13 5 0,-5 0 0,7 0 0,0 0 0,28 0 0,-29 0 0,-9 0 0,-1 0 0,0 0 0,35 0 0,-21 6 0,7 1 0,6 14 0,-13-1 0,5 7 0,-8-7 0,0 10 0,8-7 0,-13 8 0,12-4 0,-15-2 0,8 1 0,0 0 0,0 0 0,-8-1 0,-1-6 0,-8-1 0,-7-7 0,6 1 0,-13-1 0,6-4 0,0-2 0,9-5 0,-6 0 0,12 0 0,-20 0 0,11 0 0,-4 0 0,-1 0 0,5 0 0,-4 0 0,6 0 0,0 0 0,-1 0 0,-5 0 0,4 0 0,-5 0 0,0 0 0,-1 0 0,-7 0 0,-1 0 0,1 0 0,0 0 0,1 0 0,-1 0 0,6 0 0,-4 0 0,5 0 0,-7 0 0,6-6 0,-4-5 0,12-2 0,-4-16 0,5 9 0,4-18 0,-2 6 0,2-13 0,-8 6 0,22-27 0,-24 24 0,17-17 0,-30 30 0,-1-5 0,-7 13 0,0-11 0,6 9 0,-4-9 0,3 10 0,-9-10 0,2 10 0,-7-4 0,7 11 0,-9 0 0,4 6 0,-5 0 0,-4 0 0,-1 4 0,-4 1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7.6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4 692 24575,'-3'-8'0,"14"-17"0,23-11 0,16-33 0,-21 29 0,0-3-342,4-8 1,-3 0 341,10-33 0,1 8 168,-22 20-168,4 13 0,-4-4 0,-8 19 0,-2 7 0,-8 7 515,3 16-515,-9 11 0,4 13 0,-4 13 0,5 3 0,0 13 0,0 3 0,0 7 0,0 0 0,0 0 0,0 0 0,0-1 0,0 1 0,0-8 0,0-8 0,0-2 0,0-19 0,0 11 0,0-23 0,0 9 0,0-15 0,0 9 0,0-9 0,0 4 0,0-5 0,0 0 0,0 1 0,0-1 0,0-4 0,0-1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8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24575,'0'24'0,"0"1"0,0 8 0,0 0 0,0 7 0,0 8 0,0 2 0,0 13 0,0-13 0,0 6 0,0-1 0,0-11 0,0 9 0,0-18 0,0-1 0,0-2 0,0-11 0,0 5 0,0-6 0,0-5 0,0-1 0,0-4 0,0-1 0,0 0 0,0 0 0,0 0 0,0 0 0,0 0 0,0 0 0,0 0 0,0 0 0,4-5 0,1 4 0,3-7 0,-3 3 0,-2-4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1:09.4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24575,'3'0'0,"4"0"0,24 0 0,-3 0 0,19 0 0,2 0 0,1 0 0,13 0 0,-13 0 0,13 0 0,-5 0 0,-1 0 0,-1 0 0,-15 0 0,5 0 0,-11 0 0,-1 0 0,-3 0 0,-14 0 0,7 0 0,-14 0 0,4 0 0,-5 0 0,0 0 0,-4 0 0,-1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43.1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24575,'6'-5'0,"8"1"0,15 4 0,11 0 0,1 0 0,7 0 0,0 0 0,-1 0 0,-5 0 0,-17 0 0,-11 0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43.5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24575,'47'0'0,"-10"0"0,10 0 0,1 0 0,-5 0 0,12 0 0,-13 0 0,-2 0 0,-13 0 0,-1 0 0,-11 0 0,-5 0 0,-6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48.4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24575,'0'28'0,"0"8"0,0 13 0,0-6 0,0 11 0,0-5 0,0 9 0,0 7 0,0-8 0,0-1 0,0-8 0,0 0 0,0-12 0,0-4 0,0-6 0,4-14 0,-3 12 0,3-18 0,-4 8 0,0-9 0,0-1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49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100 66 24575,'-5'13'0,"-14"11"0,10-7 0,-14 23 0,8-11 0,2 5 0,2-8 0,7 0 0,4-5 0,0 5 0,0-11 0,0-1 0,0-5 0,0 0 0,7-4 0,-1-1 0,18-4 0,-13 0 0,20 0 0,-15 0 0,10 0 0,-6 0 0,0 0 0,-4 0 0,-2-4 0,-5 3 0,0-3 0,0-1 0,0 0 0,0-4 0,0 0 0,1-5 0,0-7 0,0-1 0,-4-4 0,3 0 0,-8-1 0,9-1 0,-9-4 0,3 11 0,-4-5 0,0 5 0,0 6 0,0 1 0,0 5 0,0 0 0,-9-1 0,3 5 0,-13-4 0,9 8 0,-9-4 0,3 5 0,1 0 0,-4 0 0,4 0 0,-6 0 0,1 0 0,-1 15 0,0-3 0,0 20 0,0-11 0,4 5 0,3-6 0,8-9 0,2-2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59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24575,'13'5'0,"15"12"0,0 1 0,20 17 0,-6-4 0,17 14 0,-15-12 0,18 10 0,-18-7 0,18-2 0,-17 7 0,1-17 0,-19 3 0,-2-16 0,-10 2 0,-1-8 0,-6 3 0,1-3 0,-4 3 0,-1-3 0,-4 3 0,0 6 0,-5 6 0,-6 13 0,-19 9 0,-2 6 0,-12 1 0,7 1 0,-1 1 0,1-8 0,7-2 0,2-8 0,12-11 0,2-3 0,9-10 0,-3 0 0,7 0 0,-3-8 0,4-19 0,0 9 0,0-11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0.4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 24575,'13'0'0,"-3"-4"0,9 3 0,2 6 0,7 3 0,5 12 0,6-2 0,-3 11 0,4-5 0,-11 4 0,9-11 0,-14 8 0,9-11 0,-6 6 0,-15-10 0,12 0 0,-18-5 0,4 4 0,-2-4 0,-3 0 0,0 3 0,-1 1 0,-8 6 0,-7 11 0,-6 1 0,-13 15 0,-1 1 0,-3 15 0,-3-4 0,3 9 0,2-11 0,1 3 0,7-7 0,6-12 0,-4 2 0,15-21 0,-7 3 0,13-11 0,-7 0 0,7 0 0,-3-15 0,4 7 0,0-13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1.1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24575,'0'24'0,"0"1"0,0 8 0,0 7 0,0-5 0,0 4 0,0-5 0,0 12 0,0-15 0,0 15 0,0-25 0,0 11 0,0-16 0,0 9 0,0-15 0,4 4 0,-3-5 0,3 0 0,-4 0 0,0-4 0,0-2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1.7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24575,'4'0'0,"10"0"0,27 0 0,-4 0 0,42 0 0,-38 0 0,31 0 0,-24 0 0,2 0 0,-1 0 0,-9 0 0,-13 0 0,-6 0 0,-7 0 0,-5 0 0,-4 0 0,-2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2.4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24575,'0'33'0,"0"6"0,0 12 0,0 28 0,0-32 0,0 34 0,0-31 0,0 13 0,0-20 0,0 11 0,0-25 0,0-2 0,0-13 0,0-5 0,0 0 0,0-4 0,0-1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2.9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24575,'5'3'0,"-2"7"0,-3 11 0,0 6 0,0 6 0,0 0 0,0-1 0,0 1 0,0 0 0,0-5 0,0 3 0,0-10 0,0 10 0,0-3 0,0-6 0,0-2 0,0-11 0,0 0 0,0 0 0,0-4 0,0-1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4.0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24575,'24'0'0,"-4"0"0,25 11 0,-19 1 0,19 7 0,-11-4 0,8 2 0,-1-4 0,6 4 0,-18-2 0,9-2 0,-16 2 0,3-5 0,-9 0 0,3-5 0,-13 3 0,7-7 0,-8 3 0,0 0 0,-1 0 0,0 1 0,-3 3 0,2-4 0,-3 5 0,0 0 0,0 11 0,-10 9 0,2 5 0,-13 6 0,-4 1 0,0 1 0,-6 8 0,1-2 0,6-6 0,0-8 0,9-8 0,5-11 0,0-1 0,5-5 0,-3 1 0,7-5 0,-3-1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5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 24575,'3'0'0,"16"0"0,15 0 0,30 0 0,4 0 0,14 0 0,-31 0 0,1 0-542,0 0 0,3 0 542,23 0 0,4 0-1351,-5 0 0,4 0 1351,2 0 0,7 0 0,-6 0 0,3 0 0,0 0 0,-4 0 0,5 0 0,-4 0 0,11 0 0,-4 0 0,8 0 0,1 0 0,-4 0 0,-2 0 0,-3 0 0,-7 0 0,-32 0 0,1 0-659,42 0 0,-4 0 659,-23 0-354,3 0 0,0 0 354,-4 0 819,7 0-819,-2 0 2507,-21 0-2507,2 0 1542,-12 0-1542,1 0 944,-2 0-944,-8 0 0,1 0 0,-11 0 0,3 0 0,-10 0 0,0 0 0,4 0 0,-9 0 0,9 0 0,-4-5 0,1 4 0,2-3 0,-7 4 0,8 0 0,-9 0 0,4 0 0,-5 0 0,-4 0 0,-1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6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9 506 24575,'-5'15'0,"1"-3"0,4 27 0,6-3 0,0 12 0,12 0 0,6-6 0,1 5 0,3-11 0,8 12 0,-11-19 0,9 1 0,-14-11 0,0-8 0,-4 4 0,-3-10 0,-4-1 0,-4-13 0,-1-15 0,-4-27 0,0-18 0,0-15 0,0 9 0,0-17 0,0 15 0,-6-16 0,4 9 0,-10 9 0,10 9 0,-9 10 0,10 21 0,-4 2 0,5 13 0,0 5 0,0 1 0,0 5 0,8 4 0,8 1 0,11 4 0,13 0 0,1 0 0,7 0 0,0 0 0,0 0 0,0 0 0,-7 0 0,5 0 0,-11 0 0,5 0 0,-8 5 0,-4-4 0,-7 4 0,-7-5 0,-5 0 0,0 0 0,0 0 0,0 0 0,-4 0 0,-1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7.2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86 132 24575,'-11'1'0,"3"-6"0,8-10 0,0-6 0,4 1 0,12-1 0,-4 5 0,13 1 0,-15 6 0,9 3 0,-4 2 0,1 4 0,-2 0 0,-5 0 0,0 0 0,-4 8 0,-2 15 0,-3 6 0,0 25 0,6-4 0,-4 15 0,9-7 0,-10 5 0,4-13 0,-5 6 0,0-15 0,0-1 0,0-7 0,0 0 0,0-6 0,0-1 0,-9-6 0,-2 0 0,-9-4 0,0-2 0,-6-3 0,4-6 0,-10 0 0,10-5 0,-4 0 0,11 0 0,-4-9 0,13-8 0,-8-10 0,13-6 0,-4-1 0,5 1 0,0 6 0,0 1 0,0 6 0,0 4 0,0 2 0,4 5 0,1 4 0,4-3 0,5 7 0,1-3 0,5 4 0,0 0 0,0 0 0,6 9 0,-5 3 0,11 10 0,-4 5 0,6-3 0,2 10 0,-3-10 0,-5 3 0,4-5 0,-10-2 0,3-4 0,-5-1 0,0-5 0,-5-1 0,-1 1 0,-5-5 0,-4-5 0,-1-1 0,-4-3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8.6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 24575,'7'-5'0,"10"6"0,2 4 0,26 18 0,-6 3 0,24 13 0,-9 5 0,11 4 0,-7 21-445,4-3 445,-29-27 0,-1 2 0,-5 2 0,-1 0 0,30 38 0,-26-4 0,2 3 0,-17-12 0,5 15 0,-11-26 0,-3 1 0,2 33 0,-3-29 0,-2 0 0,-3 24 0,0 5 0,-20 2 0,2 1 0,-3-42 0,-1 0 0,-8 34 0,0-28 0,0-2 0,-2 15 0,-1-21 0,0-2 0,-2 17 0,-11 2 0,8-15 0,7-4 0,3-20 0,2-1 0,9-11 0,-8-1 0,15-10 445,-5-1-445,6-4 0,0 0 0,4-7 0,1 5 0,4-6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00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24575,'0'13'0,"0"-1"0,0 1 0,0 1 0,0 1 0,0-2 0,3-9 0,12 0 0,21-4 0,13 0 0,14 0 0,-7 0 0,32 0 0,-8-13-376,-25 12 1,2-1 375,-5-8 0,-2 0 0,1 9 0,-1 1 0,35-7-98,2 7 98,-14 0 0,8 0 0,-8 0 0,-2 0 0,-15 0 0,-9 0 747,-8 0-747,-7 0 102,0 0-102,-5 0 0,-2 0 0,-10 0 0,3 0 0,-8 0 0,4 0 0,-5 0 0,-1 0 0,-3 0 0,-1 0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2:59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393 1 24575,'-40'69'0,"0"0"0,-1 0 0,1 0 0,-8 14 0,1-1 0,11-9 0,13-9 0,8-5-906,2-1 1,2 1 905,-1 0 0,1-1 0,2 39 0,5-35 0,2-3 256,2 7-256,0-15 0,0 0 0,0 23 0,0 13 0,0-8 0,6 2 0,7-16 0,6-6 0,23 22 0,-8-20 0,14 8 0,7 6 0,-14-27 0,20 19 0,-17-22 0,8 7 0,8 2 0,-13-9 377,11 7-377,-20-14 0,-2-2 0,-9-9 914,-6-7-914,-6 0 264,4-4-264,-8-2 0,3-4 0,-5-1 0,0-4 0,0-1 0,-5-33 0,0 22 0,-4-22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1.0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318 0 24575,'-3'12'0,"-4"-1"0,-13 17 0,-2 6 0,-6 2 0,-4 12 0,1-5 0,1 0 0,7-3 0,0 6 0,0-10 0,5 5 0,2-3 0,1-15 0,8 4 0,-7-8 0,13-4 0,-3 0 0,4-1 0,0-5 0,0-1 0,0 2 0,0-1 0,14 5 0,5 3 0,14 5 0,0 0 0,8 7 0,2 2 0,9 14 0,0-5 0,-6 11 0,5-11 0,-12 4 0,-3-14 0,-13-3 0,-4-7 0,-8-4 0,3 2 0,-5-7 0,-3 3 0,-2-9 0,-4-1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1.8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 77 24575,'-7'-5'0,"-4"1"0,-2 8 0,-2 12 0,0 1 0,4 8 0,-4-5 0,9 6 0,2-4 0,4-1 0,0-3 0,0-2 0,0-1 0,4-2 0,18-8 0,-4-1 0,43-4 0,-39 0 0,45-6 0,-40-11 0,20-3 0,-12-14 0,0 5 0,-11 0 0,-3 6 0,-11 4 0,0 4 0,-5 0 0,0-4 0,-5 4 0,0-1 0,0 2 0,0 5 0,-9 4 0,-8 1 0,-10 4 0,-7 0 0,2 0 0,-8 5 0,-3 14 0,-2 13 0,8 6 0,8 3 0,11-8 0,7-6 0,6-1 0,5-6 0,0-5 0,0-1 0,0-9 0,0-1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2.4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24575,'0'45'0,"0"-6"0,0 32 0,0-30 0,0 38 0,0-29 0,0 15 0,0-8 0,0-1 0,0-8 0,0-7 0,0-2 0,0-6 0,0-6 0,0 5 0,0-16 0,0 9 0,0-10 0,0 0 0,0-1 0,0-5 0,0 0 0,0 0 0,0 0 0,0-1 0,0-3 0,0-1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3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24575,'4'6'0,"0"30"0,-4-6 0,0 31 0,0-26 0,0 13 0,0 0 0,0 8 0,0-13 0,0 4 0,0-14 0,0-1 0,0-4 0,0-3 0,0-4 0,4-6 0,-3 4 0,3-9 0,-4 4 0,4-10 0,-3 0 0,4-4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3.6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0 141 24575,'3'-5'0,"9"1"0,20-2 0,9-6 0,6-1 0,2-4 0,6-1 0,-6 9 0,13-13 0,-19 19 0,3-13 0,-24 11 0,3-1 0,-10 2 0,0 4 0,-1 0 0,-5 0 0,-11 0 0,-4 0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4.4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212 0 24575,'5'4'0,"-1"12"0,-4 20 0,-6 15 0,-9 31 0,-6-4 0,-14 15 0,11-1-536,3-44 1,2-1 535,7 31 0,-14 12 0,9 8 0,7-23 0,2-4 0,1-3 0,7-9 0,0 5 0,0-1 262,0-6-262,0 41 0,20-21 0,-4-1-233,7-28 0,4-2 233,16 23 0,-12-26 0,2 0 0,33 31 0,-29-34 0,0 0 0,27 24 0,0 6 0,-4-14 0,-4 4-46,3-7 46,-14-8 787,-3-8-787,-14-14 0,-2-8 0,-11-6 485,-1 1-485,-5-1 49,0-4-49,0-1 0,0-4 0,0 0 0,-3 0 0,-2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5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24575,'0'-20'0,"0"1"0,0 33 0,0 2 0,0 53 0,0-14 0,0 13 0,0 2 0,0-18 0,0 30 0,0-22 0,0 4 0,4-29 0,2 3 0,9-25 0,-8 2 0,2-15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5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1 24575,'0'19'0,"0"3"0,0 11 0,0-5 0,0 3 0,0-10 0,0 5 0,0-11 0,0-1 0,4-10 0,6 0 0,11-4 0,6 0 0,6 0 0,7 0 0,-11 0 0,9 0 0,-16 0 0,-2 0 0,-1 0 0,-8 0 0,3 0 0,-5-4 0,-4-5 0,-1-5 0,-4-5 0,0-1 0,0 0 0,0 0 0,-4 5 0,-6 0 0,-6 5 0,-4 0 0,0 5 0,-6 0 0,5 5 0,-11 0 0,10 0 0,-10 5 0,11 5 0,-5 6 0,10 4 0,-3 0 0,8 0 0,1 0 0,1 0 0,7-5 0,-2-1 0,4-4 0,0-1 0,0-4 0,0-1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6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14 24575,'3'-9'0,"19"5"0,-3 15 0,19-3 0,-10 13 0,5-5 0,6 2 0,-4 4 0,5-4 0,1 10 0,-11-14 0,10 14 0,-18-12 0,3 0 0,-10-2 0,-6-5 0,-5 0 0,-4 0 0,0 5 0,-15 2 0,1 10 0,-26 10 0,15-1 0,-18 15 0,18-8 0,-12 9 0,11-3 0,1 2 0,4-15 0,9-2 0,2-13 0,1-5 0,8-1 0,-3-5 0,4-4 0,0-1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8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19 24575,'-1'-10'0,"18"1"0,6 9 0,22 0 0,-5 0 0,14 0 0,-6 0 0,6 0 0,-14 0 0,-1 0 0,-17 0 0,-7 0 0,-11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01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24575,'2'0'0,"11"0"0,6 4 0,12 7 0,-5 0 0,13 10 0,-6-4 0,6 5 0,-7-5 0,-6-2 0,-1-5 0,-10-5 0,4 4 0,-10-8 0,5 4 0,-6-5 0,-3 3 0,-1 2 0,-4 3 0,0 1 0,0 0 0,0 10 0,-16 4 0,-11 24 0,-4-9 0,-17 17 0,16-7 0,-17 3 0,10 5 0,2-8 0,8-6 0,12-9 0,2-12 0,5-3 0,5-8 0,-3 4 0,7-17 0,-3-23 0,4-43 0,0 27 0,0-14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7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24575,'13'0'0,"8"0"0,6 0 0,6 0 0,0 0 0,0 0 0,0 0 0,-5 0 0,-7 0 0,-7 0 0,-5 0 0,0 0 0,-4 0 0,-1 0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7.9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314 0 24575,'-2'11'0,"-6"1"0,-18 24 0,-5 2 0,-8 19 0,0 2 0,1 6 0,11-15 0,-3 11 0,12-24 0,-1 17 0,-1-25 0,12-2 0,-1-13 0,9-5 0,8-4 0,3-1 0,20-4 0,-2 0 0,17 0 0,-12 0 0,0 0 0,-2 0 0,-5 5 0,6 1 0,-6 4 0,-2 1 0,-9 3 0,-2-3 0,-4 3 0,-1-5 0,0 0 0,-1-4 0,-3 3 0,-1-7 0,-4 3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8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24575,'0'9'0,"0"10"0,0-7 0,0 18 0,0-8 0,0 11 0,0 0 0,0 0 0,0-6 0,0 5 0,0-11 0,0 11 0,0-11 0,0 5 0,0-11 0,0-1 0,0-5 0,0-1 0,0-3 0,0-1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9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24575,'0'19'0,"0"10"0,0 5 0,0 13 0,0-6 0,0 7 0,0 0 0,0-7 0,0-1 0,0-1 0,0-4 0,0 11 0,0-11 0,0 4 0,0 9 0,0-5 0,0 19 0,0-19 0,0 11 0,0-25 0,0 9 0,0-17 0,0 0 0,0-7 0,0-5 0,0-4 0,0-1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09.9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2797 1 24575,'-31'0'0,"10"0"0,-39 12 0,21-4 0,-17 6 0,-16-9 0,17-5 0,-36 0 0,16 0 0,-18 0-559,41 0 1,-1 0 558,0 0 0,-1 0 0,-3 0 0,-1 0 0,1 0 0,-1 0 0,-6 0 0,-1 0 0,0 0 0,0 0 0,-4 0 0,-1 0 0,6 0 0,0 0 0,0 0 0,1 0 0,12 0 0,2 0-204,-7 0 0,1 0 204,-23 0 0,-15 6 0,18 7 0,9 7 0,2 0 0,21-3 0,-5 0 0,9-5 1093,-3 5-1093,0-5 432,3-1-432,11 0 0,2-1 0,6-4 0,0-2 0,4-4 0,2 0 0,5 0 0,0 0 0,0 0 0,0 0 0,1 0 0,-1 0 0,0 0 0,0 0 0,0 4 0,0-3 0,0 3 0,-1-4 0,1 0 0,0 0 0,0-12 0,4 9 0,1-9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0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1 241 24575,'0'35'0,"10"2"0,-2 11 0,21 7 0,-7 11 0,17 10 0,-12-15 0,13 17 0,-15-32 0,6 11 0,-13-11 0,2-21 0,-12 6 0,5-20 0,-8-1 0,0-18 0,-1-33 0,-4-27 0,0-27-279,0 42 0,0 1 279,0-36 0,0 38 0,0 0 0,0-28 0,0-16 0,0 26 0,0 11 0,0 17 0,0 12 0,0 7 0,0 7 0,0 5 558,8 4-558,3 1 0,14 4 0,2 0 0,6 0 0,6 0 0,3 0 0,5 6 0,9 1 0,-6 5 0,5 0 0,-7 0 0,-8-1 0,0 1 0,-8-6 0,-4-2 0,-7-4 0,-3 0 0,-11 0 0,1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1.8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49 67 24575,'18'-14'0,"1"1"0,1 3 0,0 0 0,6 4 0,-10-3 0,4 8 0,-6-3 0,-4 4 0,4 0 0,-5 0 0,0 0 0,0 9 0,-3 8 0,-2 4 0,-4 17 0,0-2 0,0 12 0,0 0 0,0 0 0,0-1 0,0 1 0,0-7 0,0-1 0,0-13 0,-5-1 0,0-6 0,-5-5 0,-4 0 0,3-6 0,-8-4 0,4-1 0,-5-4 0,0 0 0,-1 0 0,1 0 0,0 0 0,0-9 0,4-8 0,1-4 0,4-11 0,5 5 0,-3-1 0,8 2 0,-4 6 0,5 0 0,0 4 0,0 2 0,0 5 0,4 4 0,6 1 0,5 4 0,5 0 0,0 0 0,6 5 0,-4 5 0,10 13 0,-4 0 0,7 11 0,-8-12 0,8 13 0,-8-13 0,2 6 0,3-11 0,-16-3 0,9-4 0,-15-1 0,4-4 0,-5 0 0,0-5 0,-4 0 0,-1 0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2.9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 1 24575,'-5'3'0,"5"2"0,10 9 0,13 15 0,8 9 0,8 14 0,-18-8 0,15 19 0,-12 7 0,0 7 0,-4 14 0,-20-6 0,6 8 0,-4-20-369,1-10 1,0 1 368,-3 8 0,0-4 0,0-1 0,-5-3-52,-9 23 52,0-25 0,-18 13 0,4-1 0,-11-15 0,0-1 0,1-13 0,7-4 0,-4-5 0,17-8 735,-8-6-735,15-7 54,-3-6-54,5-4 0,0-1 0,4-8 0,1-11 0,4 7 0,0-7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3.8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352 0 24575,'-9'19'0,"-11"13"0,-5 11 0,-12 16 0,15-1 0,-14 4 0,16-12 0,-17 7 0,5-7 0,0-1 0,3-11 0,11 0 0,4-21 0,3 7 0,6-14 0,1 4 0,4-5 0,9 0 0,8 1 0,10 0 0,6 6 0,1 8 0,2 13 0,2 8 0,-6 5 0,-1-1 0,-7-1 0,0 0 0,-6-6 0,-1-2 0,-7-13 0,0-6 0,0-7 0,-5-5 0,-1 0 0,-4-4 0,0-1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4.3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24575,'0'24'0,"0"1"0,0 15 0,0 1 0,0-1 0,0-6 0,0-2 0,0-15 0,0 2 0,0-14 0,0-1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0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 24575,'72'0'0,"-1"0"0,1 0 0,24 0 0,-12 0 0,-13 0 0,-22 0 0,4 0 0,-30 0 0,8 0 0,-21 0 0,3 0 0,-12 0 0,-7 0 0,-20 0 0,-9 0 0,-12 0 0,0 5 0,0-4 0,-7 10 0,5-5 0,2 1 0,2-2 0,11 0 0,1-4 0,2 9 0,10-9 0,0 4 0,3-1 0,3-3 0,0 4 0,-4-1 0,9-3 0,-3 4 0,4-5 0,1 0 0,-1 0 0,1 0 0,0 0 0,35-6 0,-2 0 0,32-1 0,-3-4 0,2 4 0,7 0 0,-7 1 0,-1 6 0,-9 0 0,-6 0 0,-1 0 0,-13 0 0,0 0 0,-12 0 0,0 0 0,-5 0 0,0 0 0,0 0 0,-8 0 0,-7 0 0,-14 0 0,-7 0 0,-5 0 0,0 0 0,-7 0 0,-9 0 0,-1 0 0,-5 0 0,14 0 0,2 0 0,11 0 0,1 0 0,12 0 0,7 0 0,19-4 0,23-3 0,7 0 0,19-4 0,-5 10 0,0-5 0,-2 6 0,-13 0 0,-3 0 0,-11 0 0,-7 0 0,-7 0 0,-4 0 0,0 0 0,0 0 0,-4 0 0,-1 0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5.1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24575,'0'33'0,"0"-1"0,0 39 0,0-3 0,0 24 0,0-22 0,0 16 0,0-18 0,0 14 0,0-14 0,0-5 0,0-21 0,0-14 0,0-3 0,0-15 0,0 4 0,0-5 0,0 0 0,0 1 0,0 3 0,0-2 0,0 3 0,0-5 0,0-4 0,0-1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5.6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 24575,'4'-5'0,"6"1"0,10 4 0,2 0 0,3 0 0,1 0 0,-4 0 0,3 0 0,-9 0 0,-3 0 0,-4 0 0,-3 0 0,-2 0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6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24575,'24'0'0,"-4"0"0,18 0 0,-9 0 0,5 0 0,-3 0 0,-4 0 0,0 0 0,-6 0 0,-11 0 0,-6 0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7.8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 24575,'7'-5'0,"23"1"0,31 4 0,2 0 0,6 0-2336,-8 1 1,4-2 2335,0-1 0,6-1 0,4 0-1063,12-1 0,4-1 0,1 0 1063,2-2 0,1 0 0,4 0 0,-9 3 0,4 1 0,0 0 0,-1-1-693,-7-1 1,-1 0 0,0-1 0,0 2 692,1 2 0,-1 2 0,1 0 0,1-1 0,5-1 0,1-1 0,0 0 0,0 1-521,-1 1 1,1 1 0,-2 0 0,-4 1 520,10-1 0,-4 0 0,2 0 0,-10 0 0,3 0 0,-1 0 0,-5 0 0,-1 0 0,-4 0 0,2 0 0,-5 0 0,3 0 0,1 0 0,-3 0 0,12 0 0,-1 0 0,-2 0 101,-2 0 1,0 0-1,-6 0-101,4 0 0,-3 0 0,9 0 0,-5 0 0,-29 0 0,-2 0 871,13 0 0,3 0-871,2 0 0,-3 0 0,19 0 0,-30-1 0,-1 2 0,15 5 4378,6-5-4378,-1 6 3800,-16-2-3800,6-4 1716,-14 4-1716,0-5 770,-10 0-770,-5 0 0,-2 0 0,1 0 0,0 0 0,0 0 0,0 0 0,0 0 0,0 0 0,-5 0 0,3 0 0,-3 0 0,5 0 0,7 0 0,-6 0 0,12 0 0,-12 0 0,6 0 0,-8 0 0,1 0 0,0 0 0,0 0 0,9 0 0,-7 0 0,1 0 0,-5 0 0,-9 0 0,10 0 0,-11 0 0,11 0 0,-11 0 0,5 0 0,0 0 0,-5 0 0,11 0 0,-11 0 0,5 0 0,-6 0 0,0 0 0,0 0 0,0 0 0,0 0 0,0 0 0,-4 0 0,3 0 0,-4 0 0,0 0 0,-1 0 0,-5 0 0,0 0 0,0 0 0,-4-4 0,-1-1 0,-4-4 0,11 4 0,6 1 0,19 4 0,12 0 0,2 0 0,6 0 0,-1 0 0,2 0 0,-1 0 0,7 0 0,-5 0 0,-1 0 0,7 0 0,-21 0 0,4 0 0,-15 0 0,2 0 0,-12 0 0,2 0 0,-13 0 0,2 0 0,-3 0 0,-1 0 0,0 0 0,0-4 0,-4 3 0,-1-4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9.0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1 346 24575,'0'43'0,"0"-4"0,0 42 0,0-11 0,6 22 0,1-24 0,0 3 0,9-21 0,-3 6 0,10-21 0,-2-7 0,-5-14 0,-2-8 0,0-2 0,1-4 0,0-9 0,1-22 0,-4-14 0,-5-20 0,-1 0 0,-1 0 0,-3-18 0,3 5 0,-5 0 0,0 7 0,0 21 0,0-5 0,0 14 0,0 6 0,0 4 0,0 9 0,0-4 0,5 6 0,1 0 0,3 4 0,1-3 0,-1 9 0,1-4 0,4 4 0,1 0 0,5 5 0,6-5 0,7 9 0,8-9 0,23 8 0,-19-3 0,53 5 0,-40 0 0,36 0 0,-37 0 0,-2 0 0,-14 0 0,-7 0 0,-9 0 0,-9 4 0,-2-3 0,-9 3 0,-1-4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19.9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 68 24575,'-5'-7'0,"1"1"0,8-3 0,6 1 0,5 2 0,5-4 0,6 4 0,1 2 0,6-1 0,0 4 0,7-4 0,-6 5 0,0 0 0,-2 0 0,-11 0 0,5 0 0,-6 0 0,-5 0 0,-1 0 0,-9 9 0,4 7 0,-8 12 0,4 11 0,-5 18 0,0-12 0,-5 17 0,-8-13 0,-6 0 0,-13 14 0,7-13 0,-12 6 0,12-14 0,-10-5 0,13-11 0,-4-5 0,5-6 0,1 0 0,0-9 0,0-2 0,0-4 0,4 0 0,2-9 0,9-8 0,0-17 0,5 0 0,0-13 0,0 6 0,0-1 0,0 2 0,5 7 0,5 6 0,6 1 0,-1 10 0,10 2 0,-9 8 0,10 1 0,0 5 0,-5 0 0,11 10 0,-10 7 0,12 20 0,-2 6 0,1 15 0,5-4 0,-12 1 0,10-11 0,-12-4 0,4-6 0,-7-6 0,0-3 0,-5-9 0,2-2 0,-7-5 0,3 1 0,-5-1 0,0-4 0,-4-1 0,-1-4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3.6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24575,'0'6'0,"0"8"0,0 22 0,0 5 0,0 23 0,0-18 0,0 16 0,0-21 0,0 7 0,0 7 0,0-11 0,0-3 0,0-15 0,0-11 0,0-1 0,0-5 0,0-5 0,0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4.6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24575,'0'8'0,"0"12"0,0 2 0,0 5 0,0 12 0,0-16 0,0 9 0,0-17 0,0 4 0,0-4 0,0 1 0,0-2 0,0-1 0,0-3 0,0 3 0,4-9 0,1 4 0,3-6 0,2 6 0,-2-7 0,1 3 0,0-4 0,5 0 0,-4 0 0,9 0 0,-4 0 0,0 0 0,4 0 0,-9 0 0,9-5 0,-9 0 0,4-5 0,-4-4 0,-1-1 0,2-5 0,-1-6 0,0-1 0,1-7 0,-5 7 0,-1-4 0,-5 9 0,0-4 0,0 11 0,0-4 0,0 8 0,-4-2 0,-6 8 0,-5 1 0,0 4 0,-4 0 0,4 0 0,-5 0 0,4 0 0,-3 0 0,9 0 0,-4 0 0,5 0 0,-1 4 0,1 1 0,0 4 0,4-4 0,1-1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5.5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24575,'14'0'0,"-5"0"0,16 0 0,-8 0 0,14 5 0,-9 1 0,4 9 0,-6-4 0,6 9 0,-5-9 0,5 9 0,-10-4 0,8 5 0,-11-6 0,6 0 0,-5-6 0,-3 0 0,3 1 0,-5-5 0,-4 3 0,3-3 0,-7 4 0,3 0 0,-4 0 0,0 0 0,0 5 0,-9 1 0,-3 11 0,-17 9 0,5 0 0,-11 7 0,10-2 0,-3-4 0,5 4 0,6-7 0,1-6 0,6-6 0,0-7 0,5-5 0,-3 0 0,7 0 0,-3-8 0,4-27 0,0 15 0,0-18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6.4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354 0 24575,'-19'10'0,"-5"8"0,1 11 0,-26 15 0,32-14 0,-33 20 0,24-12 0,-5 5 0,2-8 0,2-8 0,10-1 0,-8-3 0,18 2 0,-2-10 0,9-1 0,0-5 0,0 0 0,0 5 0,12 1 0,6 1 0,14 4 0,1-3 0,6 6 0,-3 5 0,4-3 0,-11 2 0,4 1 0,-12-6 0,2 5 0,-4-7 0,-8-5 0,3-1 0,-5-5 0,-4-4 0,-1-1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04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24575,'0'4'0,"0"9"0,0 27 0,0 10 0,0 12 0,0 10 0,0 1 0,0-14 0,0 26 0,0-31 0,0 27 0,0-10 0,0-13 0,0 12 0,0-28 0,0 10 0,0-23 0,0 8 0,0-11 0,0-4 0,0-3 0,0-5 0,0-4 0,0 3 0,0-4 0,0-4 0,0-1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7.1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12 24575,'-3'6'0,"-3"-2"0,2 23 0,-5-5 0,7 5 0,-7-1 0,8-6 0,-4 0 0,5-5 0,0-1 0,0-5 0,0 0 0,0 0 0,8-4 0,2-1 0,9-4 0,7 0 0,-10 0 0,15-5 0,-9 4 0,6-19 0,-2 8 0,-5-10 0,-1 3 0,-5 4 0,-1-1 0,-4 3 0,-1 3 0,0-4 0,-3 4 0,-2-4 0,-4 5 0,0-1 0,0 1 0,-9-1 0,-2 1 0,-9 3 0,0 2 0,-1 4 0,1 0 0,0 0 0,0 0 0,0 0 0,-6 0 0,9 4 0,-8 1 0,15 4 0,-4 1 0,8-5 0,2-1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7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24575,'0'13'0,"0"4"0,0-2 0,0 5 0,0 0 0,0 1 0,0 4 0,0-8 0,0 14 0,0-9 0,0 11 0,0 7 0,0 1 0,0 15 0,0 1 0,0 0 0,0-1 0,0-2 0,0-4 0,0-2 0,0-9 0,0-11 0,0-3 0,0-9 0,0-3 0,0-8 0,0-1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8.5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24575,'19'0'0,"3"0"0,0 0 0,15 0 0,-13 0 0,16 0 0,-7 0 0,6 0 0,-4 0 0,-1 0 0,-8 0 0,0 0 0,-10 0 0,4 0 0,-11 0 0,0 0 0,-4 0 0,-1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9.1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24575,'0'24'0,"0"8"0,0 10 0,0 6 0,0 0 0,0 7 0,0-11 0,0 3 0,0-14 0,0 0 0,0-5 0,0-3 0,0-9 0,0-2 0,0-9 0,0-1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29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24575,'0'26'0,"0"4"0,0 25 0,0 2 0,0-6 0,0 10 0,0-2 0,0 8 0,0-1 0,0-11 0,0-8 0,0-5 0,0-2 0,0-1 0,0-10 0,0 9 0,0-10 0,0-6 0,0 2 0,0-13 0,0 3 0,0-5 0,0-5 0,0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0.3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24575,'0'20'0,"0"1"0,0 7 0,0 10 0,0-9 0,0 10 0,0-5 0,0-7 0,0-1 0,0-11 0,0-1 0,0-9 0,0-1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1.3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0 24575,'-5'4'0,"6"6"0,10 10 0,10 3 0,2 3 0,2-5 0,-5-1 0,0 0 0,6 1 0,-9-1 0,3-4 0,-10-6 0,-1-2 0,0-7 0,-4 7 0,-1 1 0,-4 11 0,-5 0 0,-5 12 0,-7-5 0,-5 6 0,-7 1 0,6-1 0,-5-4 0,12-3 0,1-6 0,1-5 0,7-1 0,-7 0 0,9-3 0,0 3 0,0-5 0,5 0 0,-4 0 0,3-4 0,-3-1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2.1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297 1 24575,'5'7'0,"-11"10"0,-7 8 0,-16 22 0,6-16 0,-24 40 0,27-43 0,-18 35 0,7-25 0,9 10 0,-12-5 0,17-9 0,5-2 0,3-12 0,9 1 0,0-8 0,0-5 0,0 1 0,0 0 0,4 5 0,12-3 0,1 8 0,15-2 0,3 12 0,2 1 0,6 8 0,-8-9 0,-6 4 0,5-3 0,-12-3 0,5 1 0,-11-8 0,-2-5 0,-4-1 0,-1-5 0,0-4 0,-4-1 0,-1-4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2.9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59 18 24575,'-9'9'0,"-5"2"0,7 9 0,-6 0 0,12 6 0,-8-10 0,8 9 0,-3-10 0,4 5 0,0-5 0,0 4 0,0-9 0,0 15 0,0-13 0,0 7 0,0-10 0,3-4 0,2-1 0,9-4 0,7 0 0,-4 0 0,13 0 0,-13-9 0,9 7 0,-6-16 0,0 11 0,-5-7 0,-1 4 0,-5 1 0,0-5 0,1 4 0,-1-5 0,-4 1 0,-1 4 0,-4-9 0,0 4 0,0-11 0,0 9 0,0-7 0,-4 8 0,-7 1 0,1 0 0,-9 10 0,8-3 0,-8 7 0,9-3 0,-9 4 0,9 0 0,-9 0 0,3 0 0,1 0 0,1 3 0,5 3 0,4 3 0,1-4 0,4-1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3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24575,'0'14'0,"0"2"0,0 35 0,0-15 0,0 18 0,0-5 0,0 8 0,0 7 0,0 1 0,0 0 0,0-1 0,0-6 0,0-3 0,0 0 0,0-5 0,0-1 0,0-15 0,0-8 0,0-11 0,0-5 0,0-6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04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24575,'4'3'0,"0"12"0,-4 6 0,0 25 0,0-4 0,0 12 0,0 0 0,0-5 0,0-1 0,0 4 0,0-22 0,0 9 0,0-19 0,0-5 0,0-2 0,0-8 0,0-1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4.2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 24575,'5'-3'0,"-1"26"0,-4 0 0,0 30 0,0-18 0,0 13 0,0-1 0,0-5 0,0-3 0,0-6 0,0 7 0,0-16 0,0 7 0,4-21 0,-3 4 0,3-5 0,-4-4 0,0-1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4.7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13 24575,'33'0'0,"-18"0"0,36-5 0,-21 3 0,19-3 0,-8 5 0,-2 0 0,-12 0 0,4 0 0,-14 0 0,2 0 0,-14 0 0,-1 0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5.6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24575,'0'6'0,"0"22"0,0 4 0,0 38 0,0-10 0,0 24 0,0-3 0,0-20 0,0 15 0,0-24 0,0 21 0,0-15 0,0 4 0,0-25 0,0 2 0,0-23 0,0-2 0,0-5 0,0-4 0,0-1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6.4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20 124 24575,'0'8'0,"0"6"0,0-4 0,0 9 0,0-9 0,0 4 0,0-5 0,0 0 0,8 0 0,-1 1 0,17-5 0,-12 3 0,13-7 0,-15 3 0,15-4 0,-14 0 0,14 0 0,-10 0 0,1-9 0,9 2 0,-13-12 0,14-3 0,-15 0 0,4-4 0,-5 6 0,-4 0 0,-2 0 0,-4 4 0,0-3 0,0 9 0,-4-4 0,-6 4 0,-5 5 0,-5-4 0,-6 8 0,4-4 0,-4 5 0,0 0 0,5 0 0,-5 0 0,0 0 0,4 5 0,1 0 0,7 4 0,5 0 0,0 0 0,3 1 0,2-5 0,4-1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7.2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 0 24575,'-11'8'0,"7"2"0,14 9 0,6 1 0,4 0 0,0 0 0,-4 0 0,3 0 0,-8 0 0,3-5 0,0 0 0,-4-6 0,0 0 0,-2-4 0,-7 4 0,7-8 0,-7 7 0,8-7 0,-8 6 0,3-2 0,-4 4 0,0 5 0,-10 7 0,3 6 0,-22 14 0,15-6 0,-22 15 0,22-15 0,-15 7 0,17-15 0,-3-1 0,5-6 0,4-5 0,-2-1 0,7-5 0,-7-4 0,7-1 0,-3-4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7.9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 1 24575,'0'17'0,"0"-6"0,0 12 0,-4-13 0,3 15 0,-8-9 0,8 10 0,-11-11 0,9-1 0,-5 0 0,-1-3 0,7 8 0,-7-8 0,9 7 0,0-7 0,-4 3 0,3-5 0,-7 0 0,3-4 0,1-5 0,0-5 0,4-9 0,0-1 0,0-5 0,0 9 0,0 2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8.7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265 6 24575,'-8'-6'0,"2"8"0,-11 13 0,-15 28 0,6-5 0,-12 13 0,14 2 0,0-2 0,0-7 0,5 2 0,-1-18 0,13-6 0,-7-2 0,13-11 0,-3 0 0,4 0 0,0 0 0,0-1 0,0 1 0,4 0 0,1-1 0,9 2 0,-3 4 0,3 2 0,2 9 0,-5-3 0,5 10 0,-1-5 0,-3 6 0,8-6 0,-8 5 0,8-5 0,-8 0 0,4 5 0,-6-15 0,0 7 0,-1-13 0,1 3 0,-5-5 0,3-4 0,-7-1 0,2-4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39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24575,'0'24'0,"0"24"0,0-9 0,0 31 0,0-28 0,0 14 0,0-8 0,0-12 0,0-4 0,0-12 0,0-5 0,0-9 0,0-3 0,0-7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0.0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20 24575,'0'-14'0,"0"9"0,0 17 0,0 10 0,0 25 0,0-10 0,0 32 0,0-24 0,0 19 0,0-8 0,6-6 0,-5 13 0,4-14 0,1 7 0,-5-9 0,9-5 0,-3 4 0,-1-11 0,-1-1 0,0-3 0,-4-9 0,9 4 0,-9-6 0,7-5 0,-7-1 0,3-5 0,0 0 0,-3 0 0,4 0 0,-5-4 0,0-1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0.7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24575,'24'0'0,"-5"0"0,7 0 0,0 0 0,1 0 0,1 0 0,3 0 0,-10 0 0,0 0 0,-7 0 0,-5 0 0,0 0 0,-4 0 0,-1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06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24575,'18'8'0,"5"-1"0,4 13 0,12-3 0,3 12 0,7 3 0,-6 4 0,6 2 0,-7-8 0,2 5 0,1-10 0,-9 8 0,-3-10 0,-7-1 0,-6-4 0,-6-7 0,0 2 0,-5-8 0,0 3 0,0-7 0,-1 3 0,-3-1 0,-5 2 0,-11 13 0,-10 5 0,-15 18 0,-2 2 0,-11 2 0,2 12 0,2-17 0,0 17 0,9-14 0,6-1 0,2-3 0,7-12 0,5-3 0,2-9 0,5 3 0,4-8 0,-4 4 0,8-5 0,-3-4 0,4-1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1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24575,'0'4'0,"0"23"0,0 11 0,0 25 0,0-6 0,0 1 0,0 22 0,0-9 0,0-1 0,0 8 0,0-25 0,0 20 0,0-16 0,0-8 0,0-15 0,0-13 0,0 4 0,0-14 0,0 5 0,0-12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1.7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24575,'0'18'0,"0"6"0,0 3 0,0 6 0,0 0 0,0-11 0,0 2 0,0-9 0,4 5 0,-3 1 0,4-6 0,-5-1 0,4-5 0,-3 4 0,3-7 0,-4 2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2.6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 1 24575,'0'13'0,"0"2"0,0 5 0,5 0 0,1 0 0,8 0 0,1 0 0,1 0 0,4 5 0,-4 3 0,6-5 0,-6-3 0,-2-6 0,-5-4 0,1 0 0,-1-2 0,-4-3 0,-1 4 0,-4 0 0,0 0 0,0 0 0,0 4 0,0 3 0,-9 4 0,-3 6 0,-5 1 0,-4 6 0,4 0 0,-5 0 0,5 0 0,-4 0 0,9 0 0,-4-1 0,5-4 0,5-3 0,1-5 0,1-5 0,3-1 0,-3-5 0,1-4 0,2-30 0,-3 18 0,4-22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3.7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227 1 24575,'-22'27'0,"8"4"0,-21 20 0,15-9 0,-11 13 0,7-12 0,-7 20 0,11-26 0,2 3 0,9-20 0,8 0 0,0-10 0,11-1 0,-1-9 0,10 0 0,-9 4 0,4 1 0,0 9 0,-3 1 0,4 11 0,-5 0 0,7 14 0,-5-6 0,5 6 0,-1-7 0,-4 0 0,4-5 0,-6-7 0,0-2 0,-1-9 0,-3 4 0,1-9 0,-6-1 0,3-4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4.2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24575,'0'28'0,"0"1"0,0 4 0,0 0 0,0 0 0,0-6 0,0-2 0,0-10 0,0-1 0,0-9 0,0-1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3:45.4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24575,'0'24'0,"0"8"0,0 3 0,0 11 0,0-5 0,0 1 0,0 4 0,0-11 0,0 11 0,0-11 0,0 11 0,0-11 0,0-1 0,0-3 0,0-9 0,0 10 0,0-11 0,0 0 0,4-2 0,2-9 0,-1 4 0,-1-5 0,-4 0 0,0 0 0,4-3 0,-3 2 0,3-4 0,0 1 0,-3 3 0,7-3 0,-7 3 0,3 1 0,-1-4 0,-2-5 0,3-1 0,-4-3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06.5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24575,'77'1'0,"0"1"0,0 0 0,-22 1 0,24-3 0,-1 0 0,1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07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24575,'73'0'0,"1"0"0,-1 0 0,12 0 0,-10 0 0,7 0 0,-41 0 0,1 0 0,-8 0 0,-13 0 0,-8 0 0,-8 0 0,-1 0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08.0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24575,'0'40'0,"0"-5"0,0 11 0,0 3 0,0 17 0,0 1 0,0 6 0,6-16 0,-5-1 0,9-15 0,-8-1 0,2-13 0,1-6 0,-4-11 0,3-6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08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 15 24575,'-7'0'0,"14"0"0,38 0 0,16 0 0,23 0 0,0-6-556,-33 5 1,1 0 555,46-5 0,-41 6 0,0 0 0,39 0 0,-20 0 0,13 0 61,-29 0-61,22 0 0,-25 0 0,-2 0 0,-14 0 0,-7 0 0,-18 0 0,-7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3:56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461 190 24575,'0'-11'0,"0"1"0,0-7 0,0 2 0,0-4 0,0-1 0,0 0 0,0 1 0,0 4 0,-4-4 0,-6 9 0,-17 0 0,-2 5 0,-9 5 0,-8 0 0,3 0 0,1 5 0,3 11 0,4 15 0,-3 13 0,1-2 0,13 5 0,8-13 0,5 11 0,0-17 0,5 10 0,1-17 0,5 4 0,0-6 0,0 1 0,15-4 0,9-1 0,16-4 0,14 1 0,2 0 0,7 1 0,-7 4 0,-2-4 0,-14 8 0,-2-4 0,-6 18 0,-10-5 0,-3 5 0,-13-4 0,-2-4 0,-4 5 0,0-6 0,0-1 0,-8-5 0,-3 0 0,-9-5 0,0 3 0,-5-6 0,-2 2 0,-5-3 0,0 0 0,-1-1 0,-5-4 0,4-1 0,-5-5 0,7 0 0,-1 0 0,1 0 0,5-9 0,1-7 0,10-11 0,1 1 0,4-5 0,6 10 0,0 0 0,5 7 0,0 9 0,0 2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09.3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0 370 24575,'0'13'0,"0"22"0,0-10 0,13 43 0,7-20 0,8 17 0,4 7 0,-1-13 0,-9 0 0,8 3 0,-14-31 0,3 15 0,-4-25 0,-9 0 0,-2-2 0,0-13 0,-3-9 0,3-14 0,-4-28 0,0-24 0,0 8 0,0 1 0,0 0 0,0 0 0,0 6 0,0-2 0,0-22 0,0-8 0,0 1 0,0 19 0,0 23 0,0 5 0,-5 10 0,4 1 0,-4 1 0,5 10 0,0 2 0,0 5 0,0 0 0,4 4 0,1 1 0,9 4 0,1 0 0,5 4 0,6 7 0,-5 5 0,11 6 0,-5-1 0,6-4 0,7 0 0,1-6 0,7 1 0,0 0 0,-1-6 0,1 0 0,-7-6 0,5 0 0,-17 0 0,9 0 0,-16 0 0,-2 0 0,-1-5 0,-12 4 0,1-3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0.4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247 168 24575,'0'-13'0,"5"-10"0,5 6 0,13-16 0,-1 11 0,11-2 0,-11 10 0,4 3 0,-11 5 0,4 2 0,-9 4 0,9 0 0,-9 0 0,4 0 0,-1 13 0,-7-1 0,8 17 0,-13-1 0,4-1 0,-5 4 0,0-3 0,0 11 0,0-4 0,0 5 0,0-7 0,-6 7 0,0-6 0,-6 6 0,-4-7 0,-1 0 0,0 0 0,-10 1 0,9-6 0,-16 6 0,-1-10 0,-1 4 0,-4-10 0,0-2 0,6-5 0,-6-4 0,12-2 0,2-5 0,6 0 0,0-5 0,4-5 0,6-11 0,0-7 0,9 1 0,-4-5 0,5 5 0,0-6 0,0-1 0,0 7 0,5 1 0,0 6 0,10 4 0,0 2 0,11 8 0,-5 2 0,11 4 0,-5 0 0,13 0 0,-5 0 0,4 0 0,1 0 0,-4 16 0,4-2 0,-4 20 0,-2-4 0,-4 5 0,3-6 0,-9 3 0,2-14 0,-10 6 0,3-12 0,-8-2 0,3-6 0,-5-4 0,0 0 0,-4-9 0,-1-22 0,-4 15 0,0-13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1.5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292 0 24575,'-25'34'0,"-6"-1"0,2 39 0,-8-11 0,13 30 0,-15-5-272,26-33 1,2-1 271,-12 27 0,11-14 0,2-2 0,3-1 0,-1 12 0,0-1 0,1-14 0,2-1 0,2 0 0,3 12 0,0 22 0,0-16 0,0 4 0,0-13 134,0 5-134,6-7 0,6-7 0,8 5 0,11-12 0,-5 5 0,9-12 409,-10 2-409,4-10 0,-6 9 0,-1-11 0,7 7 0,-5-1 0,5-4 0,-6 3 0,-2-11 0,1 3 0,-1-3 0,0-1 0,10 13 0,-13-16 0,10 11 0,-17-20 0,3-1 0,0-5 0,-4 0 0,4 1 0,-5-1 0,0 0 0,0 0 0,0 0 0,-4-12 0,-1-41 0,-4 25 0,0-28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2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24575,'0'-20'0,"0"17"0,0 16 0,0 23 0,0 6 0,0 12 0,0-11 0,0 10 0,0-4 0,0-6 0,0 11 0,0-25 0,0 4 0,0-8 0,0-3 0,5 4 0,-4-11 0,7 4 0,-6-9 0,6 0 0,-3-2 0,4-3 0,-4 4 0,3 0 0,-7-4 0,3-1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3.9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24575,'0'20'0,"0"4"0,0 21 0,0 9 0,0-3 0,0 6 0,0 6 0,0-20 0,0 4 0,0-19 0,0-2 0,0 0 0,0-10 0,0 9 0,0-15 0,0 9 0,0-9 0,0 4 0,0-5 0,0 0 0,0-3 0,0-2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3.1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24575,'0'38'0,"0"5"0,0 22 0,0 0 0,0-15 0,0 12 0,0-3 0,0 0 0,0 12 0,0-34 0,0 3 0,0-20 0,0-5 0,0-1 0,0-9 0,0-2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4.74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24575,'13'0'0,"15"0"0,7 0 0,7 0 0,-3 0 0,-6 0 0,0 0 0,1 0 0,-12 0 0,-2 0 0,-11 0 0,0 0 0,-4 0 0,-2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5.6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24575,'4'2'0,"0"5"0,-4 24 0,0-8 0,0 15 0,0-11 0,0 6 0,0 0 0,0 6 0,0-10 0,6 16 0,-5-17 0,9 6 0,-9-8 0,8 0 0,-8-5 0,9 5 0,-9-6 0,7-5 0,-7 4 0,3-9 0,-4 9 0,0-9 0,0 4 0,0-5 0,0 0 0,0 0 0,4 0 0,-3-4 0,3-1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4:17.0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24575,'0'2'0,"9"5"0,2 12 0,17 15 0,1-3 0,10 19 0,6 3 0,2 1 0,-8-9 0,4 10 0,1-14 0,-7 22 0,21 0 0,-28 3 0,15-5 0,-18 3 0,12 3 0,-23 1 0,14-3 0,-22-1 0,10-7 0,-5 8 0,-6 0 0,-1 0 0,-6-8 0,0-1 0,0-1 0,0-11 0,0 9 0,0-11 0,0 6 0,0 0 0,0 0 0,0 0 0,0 0 0,-6 0 0,0 0 0,-6 0 0,-6 0 0,5 0 0,-5 0 0,1 0 0,4-7 0,-9-2 0,10-11 0,-8 3 0,8-9 0,-8-1 0,9-2 0,-3-8 0,4 3 0,1-5 0,0 0 0,4 0 0,-3-4 0,7 3 0,-7-7 0,7 6 0,-8-6 0,5 3 0,-2 0 0,3 0 0,-1 1 0,-1-2 0,1-19 0,0 11 0,4-12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3.6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175 0 24575,'-13'18'0,"-7"19"0,2 7 0,-8 19 0,0 9 0,12-27 0,-6 49 0,19-57 0,-9 14 0,0 2 0,7 1 0,-10 26 0,13-17 0,0-7 0,0 12 0,0-17 0,0 10 0,0-7 0,0-5 0,0 12 0,0-5 0,10 0 0,3-2 0,5-1 0,5 3 0,-5-7 0,6 4 0,-2-20 0,0 6 0,0-7 0,-6-5 0,3-2 0,-8-6 0,2-4 0,-3-2 0,-1-4 0,-1 0 0,1 0 0,0-4 0,-4-1 0,-1-4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24575,'-4'11'0,"0"12"0,4 21 0,0-1 0,0 16 0,0-9 0,0 13 0,0-8 0,0-1 0,0-20 0,0 10 0,0-26 0,0 8 0,0-13 0,9-6 0,1 1 0,15-8 0,2 0 0,5 0 0,6-5 0,-2-12 0,11-9 0,-9-17 0,-2 6 0,0-11 0,-12 13 0,0-5 0,-9 13 0,-5 2 0,0 5 0,-5 5 0,-1 2 0,-7 8 0,-2 1 0,-9 4 0,4 8 0,-5 9 0,10 16 0,-6 22 0,9 2 0,-4 7 0,6 4 0,0 17 0,0-22 0,2-5 0,3-2 0,7-7 0,10 48 0,2-39 0,2 13 0,-6-8 0,-2-7 0,-6-2 0,-6-14 0,0-1 0,-6-7 0,-23 3 0,-3-6 0,-23 1 0,-5-12 0,5-6 0,-13-6 0,14-6 0,0-5 0,9-12 0,4-14 0,10-11 0,6-7 0,14-5 0,5 5 0,0-5 0,0 7 0,24-10 0,-3 19 0,55-22 0,-36 34 0,47-16 0,-43 19 0,25 3 0,-21 3 0,-1 10 0,-8-3 0,-7 9 0,-6-4 0,-9 5 0,-8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4.27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24575,'0'17'0,"0"7"0,0 3 0,0 5 0,0 0 0,0-5 0,0 3 0,0-9 0,0 4 0,0-10 0,0 4 0,0-9 0,0 3 0,0 1 0,0-8 0,0 3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5.17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24575,'0'8'0,"0"1"0,0 0 0,0-1 0,0 1 0,0-1 0,0 1 0,0 10 0,0-7 0,0 17 0,0-12 0,0 13 0,0-9 0,0 10 0,0-10 0,0 4 0,0-6 0,0 1 0,0-6 0,0 0 0,0-5 0,0 4 0,4-8 0,5 7 0,0-11 0,9 8 0,-8-8 0,4 3 0,-1-4 0,-3 0 0,9 0 0,-10-4 0,5-1 0,-5-8 0,1-7 0,0-2 0,-5-3 0,0 0 0,-5 4 0,0-10 0,0 10 0,0-4 0,0 5 0,0 0 0,0 0 0,0 6 0,0-5 0,0 9 0,-4-4 0,-1 5 0,-4 4 0,0-3 0,0 7 0,0-3 0,0 4 0,-5 0 0,4 0 0,-8 0 0,8 0 0,-9 0 0,9 0 0,-4 4 0,9 1 0,-3 4 0,7-1 0,-3-3 0,4-1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6.45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5 24575,'3'-5'0,"7"6"0,-1 4 0,6 21 0,-1-8 0,-2 13 0,-3 1 0,5-4 0,-11 5 0,11 4 0,-12-15 0,8 22 0,-9-9 0,9 5 0,-3 5 0,4-5 0,-5 7 0,0 0 0,-6-1 0,0-6 0,0-1 0,0-7 0,0-5 0,0 4 0,0-11 0,0 11 0,0-10 0,0 10 0,0-5 0,0 1 0,0 4 0,0-5 0,0 6 0,-5 1 0,4-1 0,-9 0 0,4-6 0,-4 0 0,0-7 0,5 1 0,-4-6 0,4 0 0,0 0 0,1-4 0,0 3 0,3-4 0,-2 0 0,3 0 0,0-1 0,-4-3 0,3-1 0,-3-4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7.98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63 0 24575,'0'13'0,"0"1"0,0 12 0,-4-6 0,-2 11 0,-4-5 0,-6 6 0,9 0 0,-7-5 0,13-3 0,-4 7 0,5-8 0,0 14 0,0-21 0,0 13 0,0-17 0,0 17 0,0-17 0,0 11 0,9-8 0,2 0 0,9 4 0,-2-9 0,2 4 0,-2-5 0,2 6 0,-1-5 0,1 4 0,-1-4 0,1 4 0,-5-3 0,3 3 0,-8-5 0,3 0 0,-4-4 0,0-1 0,-4-4 0,-1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8.64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 24575,'0'23'0,"0"-4"0,0 6 0,0 0 0,0 2 0,0-1 0,0-1 0,0-10 0,0 3 0,0-8 0,0 3 0,0-8 0,0-1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29.553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17 136 24575,'4'4'0,"0"0"0,-4 10 0,0 0 0,0 1 0,0 3 0,0-3 0,0 0 0,0-1 0,0-6 0,8-3 0,6-1 0,1-4 0,7 0 0,-7 0 0,0 0 0,-1 0 0,-1-5 0,-3 0 0,4-4 0,-6 4 0,2-8 0,-1 11 0,0-11 0,-4 3 0,3 0 0,-7-4 0,3 1 0,-4 3 0,0-9 0,0 4 0,0-4 0,0 4 0,0-4 0,0 4 0,0 1 0,0 0 0,0 5 0,-4 4 0,-1-3 0,-4 7 0,0-3 0,0 4 0,0 0 0,-5 0 0,4 0 0,-4 0 0,1 0 0,3 0 0,-9 0 0,9 9 0,-5 2 0,1 8 0,3 1 0,-3 5 0,4-4 0,0-1 0,4-10 0,2-6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0.40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24575,'18'0'0,"5"0"0,-2 0 0,10 0 0,-4 0 0,-1 0 0,-1 0 0,-5 0 0,-1 0 0,1 0 0,-9 9 0,1 1 0,-6 10 0,-1 5 0,-1 1 0,-4 13 0,0-5 0,0 11 0,0 2 0,0-5 0,0 4 0,0-7 0,0-6 0,-4 6 0,2-12 0,-11-2 0,11-10 0,-7 3 0,9-8 0,-4 3 0,3-4 0,-3 0 0,0-4 0,3 2 0,-7-6 0,3 3 0,0 0 0,-2-3 0,2 3 0,-3-16 0,3 9 0,1-8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2.255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188 0 24575,'-13'25'0,"-11"7"0,6 8 0,-15 1 0,24-3 0,-17 3 0,10-1 0,2 21 0,-5-17 0,16 18 0,-10-16 0,13-5 0,0 11 0,0-10 0,0 20 0,0-6 0,0 0 0,0-2 0,0 0 0,0-6 0,0 6 0,0-7 0,6-7 0,1-1 0,12-7 0,9 2 0,0-7 0,5 5 0,-2-11 0,-4 5 0,3-6 0,-6-5 0,0-1 0,-6-5 0,5 5 0,-11-4 0,5 4 0,-6-5 0,0 0 0,0-1 0,-5 1 0,-2 0 0,-4 0 0,0-5 0,0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2.948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24575,'0'23'0,"0"2"0,0 7 0,0 0 0,0 1 0,0-7 0,0 5 0,0-15 0,0 3 0,0-6 0,0-4 0,0 9 0,0-4 0,0 6 0,0-1 0,0-4 0,0-5 0,0-6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3.919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1 24575,'0'8'0,"0"5"0,0 2 0,0 4 0,0 6 0,0 2 0,0-1 0,0-1 0,0-5 0,0-1 0,0 1 0,0-5 0,0-2 0,0-4 0,0-1 0,4-3 0,1-2 0,3-3 0,1 0 0,5 0 0,-4 0 0,8 0 0,-8 0 0,9 0 0,-9 0 0,3 0 0,-4 0 0,0-4 0,0 3 0,0-6 0,-5 2 0,0-4 0,0 0 0,-3-5 0,3-1 0,-4-4 0,0-1 0,0 0 0,0 5 0,0-3 0,0 8 0,0-9 0,-4 9 0,-1-4 0,-4 5 0,0 1 0,0 3 0,1 1 0,-1 4 0,0 0 0,0 0 0,0 0 0,-5 0 0,4 0 0,-4 0 0,5 0 0,0 0 0,1 0 0,3 0 0,1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1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24575,'6'0'0,"21"0"0,19 0 0,25 0 0,-13 0 0,29 0 0,-27 0 0,20 0 0,-30 0 0,-5 0 0,-18 0 0,-11 0 0,-7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5.18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19 24575,'3'-10'0,"7"2"0,4 17 0,6 1 0,6 17 0,-8 0 0,9 13 0,-15 0 0,9 0 0,-8 5 0,3-4 0,-5-1 0,0-1 0,1-1 0,-2-4 0,2 5 0,-2-7 0,1 0 0,-5 0 0,-1-5 0,-1 4 0,-2-10 0,2 9 0,-4-9 0,0 4 0,0 1 0,0 0 0,0 1 0,0 4 0,0-5 0,0 1 0,0-2 0,0 0 0,0-4 0,0 4 0,0-6 0,0 1 0,0 5 0,0 8 0,0 1 0,-4 5 0,-3-1 0,-4-4 0,-5 5 0,4-7 0,-3-6 0,5-5 0,0-3 0,1-8 0,0 4 0,4-6 0,-3 1 0,3 0 0,-4 0 0,4 0 0,-3 0 0,3-1 0,0 1 0,1-15 0,4 7 0,0-12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6.297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42 0 24575,'-9'18'0,"7"2"0,-12 1 0,8 6 0,0 11 0,1 9 0,5-5 0,0 4 0,0-7 0,0 1 0,0-5 0,0 2 0,0-16 0,0 4 0,14-5 0,-1-5 0,17 1 0,3-6 0,1 1 0,-2 0 0,-7-6 0,0 0 0,-9-1 0,4-3 0,-12 3 0,1-4 0,0 3 0,-4-2 0,-1 3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7.351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27 102 24575,'0'9'0,"0"4"0,0 2 0,0 3 0,0 2 0,0-6 0,0-1 0,0 1 0,0-4 0,0 4 0,0-6 0,0 5 0,0-3 0,3-2 0,2-4 0,8-4 0,-3 0 0,4 0 0,-5 0 0,-1 0 0,6 0 0,-4 0 0,4 0 0,-6 0 0,1 0 0,0-9 0,5-2 0,-3-14 0,3 4 0,-3-10 0,-1 5 0,0-1 0,0 2 0,-4 10 0,-2 1 0,-4 1 0,0 2 0,0-2 0,0 4 0,0 0 0,0 1 0,-4-1 0,-1 4 0,-3 1 0,-6 4 0,-1 0 0,0 0 0,-9 0 0,8 5 0,-10 4 0,7 7 0,-1 3 0,0 1 0,6-6 0,-5 0 0,13-5 0,-6 0 0,11 0 0,-3-4 0,4-1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8.314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0 92 24575,'0'13'0,"0"7"0,0-3 0,0 7 0,0-10 0,0 11 0,0-8 0,0 2 0,0-18 0,4-7 0,1-4 0,1-4 0,-2 5 0,-4 1 0,0-1 0,3 4 0,-2-3 0,3 4 0,-4-5 0,4 0 0,-3-4 0,2-2 0,2-5 0,-4 5 0,3-3 0,-4 3 0,0 0 0,0 1 0,4 5 0,-3 1 0,3 3 0,-4 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34:39.032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1 0 24575,'12'0'0,"11"0"0,-1 0 0,4 5 0,5 0 0,-9 15 0,3-7 0,-9 11 0,2-13 0,-6 13 0,-3-8 0,-4 15 0,-5-10 0,0 16 0,0-14 0,0 14 0,0-11 0,0 1 0,0 3 0,-10-3 0,-1-1 0,-5 5 0,-3-10 0,7 4 0,-6-9 0,3 2 0,-1-3 0,3 0 0,3-2 0,1-4 0,0-4 0,1-1 0,3-12 0,1 6 0,4-5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8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672 0 24575,'-28'0'0,"-1"0"0,-5 0 0,-13 0 0,-4 0 0,-6 0 0,-7 17 0,11 19 0,-7 20-391,29-13-1,2 3 392,-22 35 0,23-29 0,3 1 0,1 25 0,-8 13 0,29-6 0,-16-8 0,18-2 0,-5-20 0,6-14 0,0-7 0,5-8 0,10-10 783,15 0-783,27-10 0,11-1 0,16-5 0,-8-17 0,8-14 0,-29-9 0,13-22 0,-30 23 0,9-20 0,-22 16 0,-1-7 0,-12 2 0,-5 6 0,-2 2 0,-5 13 0,-4 1 0,-12 9 0,-7 7 0,-10 5 0,-7 5 0,5 0 0,-5 0 0,7 0 0,0 10 0,5 1 0,2 6 0,10 2 0,2-8 0,4 7 0,1-7 0,3 3 0,2-5 0,16-4 0,12-7 0,16-17 0,4-7 0,12-12 0,-33 17 0,6 4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9.0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 24575,'-3'5'0,"-2"-1"0,-4-4 0,0 0 0,-1 0 0,-4 0 0,8 9 0,-7 2 0,11 21 0,-8 4 0,9 19 0,-4-11 0,5 17 0,0-24 0,0 10 0,0-14 0,0-5 0,0-8 0,13-10 0,5-6 0,13-4 0,2-10 0,0-2 0,2-16 0,-8 5 0,0 0 0,-6 4 0,-6 3 0,-1 1 0,-8 5 0,-2 6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9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1 609 24575,'0'-1'0,"0"-8"0,0-35 0,0-7 0,0-7 0,0 10 0,0-6 0,0 11 0,0-13 0,0 20 0,0 4 0,0 11 0,0 6 0,7 5 0,4 6 0,8 8 0,6 7 0,-7 11 0,12 0 0,-4 19 0,2-11 0,2 11 0,-7-1 0,5-4 0,-8 11 0,7-11 0,-15-2 0,4-8 0,-6-6 0,-1-5 0,1-1 0,-1-5 0,-4-16 0,-1-13 0,-4-11 0,0-16 0,0 6 0,-5-7 0,-2 0 0,0 0 0,2 0 0,5 0 0,0 6 0,0 3 0,0 5 0,0 7 0,0 1 0,0 15 0,0 2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0.2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24575,'12'0'0,"9"0"0,4 0 0,3 0 0,3 0 0,-4 0 0,6-5 0,-6 3 0,-1-3 0,-6 5 0,-4 0 0,-6 0 0,-6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0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26 24575,'81'-13'0,"-19"6"0,-8 1 0,-28 6 0,15 0 0,-30 0 0,-2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1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24575,'30'5'0,"3"-1"0,38-4 0,-16 0 0,14 0 0,-12 0 0,15 0 0,-16 0 0,-2 0 0,-19 0 0,8 0 0,-29 0 0,7 0 0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1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24575,'-5'-3'0,"1"16"0,4 9 0,0 26 0,0 10 0,0 15 0,0-20 0,0 25 0,0-25 0,0 13 0,0-10 0,0-21 0,0 4 0,0-23 0,0 4 0,0-15 0,0-2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3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548 70 24575,'-3'-4'0,"-4"-2"0,-12-8 0,-2 3 0,6-3 0,-4 3 0,4 6 0,-6 1 0,1 4 0,0 0 0,0 0 0,-21 11 0,15 7 0,-23 26 0,18 6 0,-9 24 0,8-22 0,-2 27 0,10-27 0,2 22 0,-3-1 0,16-6 0,-13-7 0,19-6 0,-7-13 0,10-5 0,0 2 0,9-16 0,8 4 0,10-5 0,13 2 0,-5-6 0,4 5 0,-6-10 0,0 4 0,-5-5 0,3-5 0,-9-2 0,4-4 0,-6 0 0,0 0 0,1-14 0,6-6 0,-2-20 0,3 4 0,-4-11 0,-7 12 0,0-11 0,-5 11 0,-1 1 0,-5 8 0,-2 5 0,-4 6 0,-4 5 0,-12 6 0,-6 4 0,-11 5 0,-2 12 0,0 8 0,5 10 0,3-7 0,6-2 0,5-10 0,2-2 0,9-5 0,13-12 0,5-10 0,24-16 0,2-7 0,12-3 0,-7 7 0,-9 4 0,-9 11 0,-6 2 0,-4 10 0,-2 0 0,-5 5 0,-4 8 0,-1 8 0,-4 10 0,0 22 0,-12 10 0,9-5 0,-16 24 0,12-24 0,-1 20 0,2-8 0,6-7 0,0-3 0,0-7 0,0-13 0,0-3 0,0-17 0,0-1 0,0-4 0,0-5 0,0-1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3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 24575,'-14'0'0,"-7"0"0,-13 0 0,10 0 0,-13 0 0,15 4 0,-1 2 0,2 14 0,11 3 0,-1 10 0,5 0 0,1 7 0,5-11 0,0 3 0,0-17 0,0 4 0,21-13 0,-1 3 0,26-9 0,3 0 0,1 0 0,6 0 0,0 0 0,-13 0 0,4 0 0,-14 0 0,0 0 0,0 0 0,-15 0 0,-3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4.3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0 668 24575,'0'-2'0,"0"-11"0,0-27 0,0-11 0,0-14 0,0 8 0,0-7 0,0 15 0,0 0 0,0 9 0,0 18 0,0 2 0,0 19 0,0 19 0,5 5 0,1 17 0,18 7 0,-10-3 0,22 13 0,-9-7 0,6 8 0,4-11 0,0-4 0,0-8 0,3-11 0,-11-1 0,-3-7 0,-11-7 0,4-3 0,-9-2 0,5-25 0,-4-14 0,-4-30 0,-1-11 0,-6-17 0,0 22 0,0-18 0,0 29 0,0-6 0,-6 11 0,0 19 0,-5 3 0,6 18 0,-4 1 0,4 9 0,-4 0 0,5 5 0,0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5.3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 24575,'-3'-1'0,"-12"21"0,-14 12 0,-10 20 0,7 4 0,-7 12 0,16 16-599,6-37 0,0 2 599,4 2 0,3 3 0,1 3 0,1 1 0,0-4 0,3-1 0,4 0 0,2 0 0,-1-2 0,0 0-106,0 44 106,0 0 0,0-3 0,18-8 0,11-8 0,14 6 0,5-33 0,9 24 0,-10-31 0,13 14 0,-16-18 0,6-12 0,-15-10 0,-2-5 886,-13-6-886,-5 0 104,-1-5 1,-9 0-1,-1 0 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5.8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24575,'0'-7'0,"0"37"0,0 4 0,0 38 0,0-22 0,0 13 0,0 3 0,0 9 0,0 1 0,0-10 0,0-11 0,0-14 0,0-7 0,0-8 0,0-15 0,0-2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6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0 24575,'0'23'0,"-6"12"0,0-12 0,-5 22 0,-6-9 0,9 5 0,-3 6 0,11-13 0,0 6 0,0-13 0,0 5 0,0-11 0,0 5 0,0-6 0,0-4 0,12-6 0,0-6 0,11-4 0,10 0 0,-10 0 0,15 0 0,-10 0 0,-6 0 0,-2 0 0,-6-5 0,-4 4 0,5-13 0,-10 8 0,-1-13 0,-4 4 0,0-11 0,0 4 0,0-10 0,0 5 0,0 0 0,-9 1 0,-2 6 0,-9 4 0,-6 6 0,4 5 0,-10 5 0,5 0 0,0 0 0,-5 0 0,4 0 0,10 0 0,3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7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0 24575,'-13'0'0,"-4"0"0,1 15 0,-6 3 0,10 15 0,2 7 0,10 1 0,0 1 0,0-3 0,0-6 0,0-5 0,0-8 0,0-6 0,8-9 0,9-1 0,9-4 0,14 0 0,-11 0 0,16 0 0,-22-9 0,10-2 0,-18-9 0,0-6 0,-4-2 0,0-5 0,-5 0 0,-1 0 0,-5 0 0,-9 5 0,-2 7 0,-15 6 0,-2 4 0,-5 5 0,0 1 0,5 5 0,-3 0 0,18 0 0,-2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24575,'12'-10'0,"5"1"0,7 14 0,14 7 0,-9 5 0,17 6 0,-11 0 0,19 1 0,-16 5 0,16-3 0,-16 9 0,8-15 0,-15 2 0,1-11 0,-12-6 0,0 4 0,-5-4 0,-5 4 0,-6 0 0,-4 0 0,-4 0 0,3 5 0,-19 8 0,5 13 0,-20 2 0,3 11 0,0 3 0,-5 3 0,11-5 0,-4-8 0,13-8 0,-3-5 0,12-7 0,-5-2 0,12-9 0,-8 4 0,4-5 0,0 0 0,-3-1 0,7 1 0,-7-4 0,3-1 0,0-4 0,1 0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8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48 24575,'0'-21'0,"0"3"0,0 9 0,0 13 0,0 9 0,0 9 0,0 16 0,0-3 0,0 13 0,0 0 0,0-7 0,0-1 0,0 0 0,0-12 0,0 5 0,0-22 0,0-2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2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520 1 24575,'1'3'0,"-15"26"0,-18 12 0,-19 43 0,22-40 0,0 3-1102,-4 20 1,0 4 1101,1-5 0,-1 1 0,-2 13 0,2 0 0,7-5 0,1-1 0,0 0 0,2 0 0,5 1 0,3-1 0,5-5 0,2-1 0,-1 0 0,3-1 0,5 1 0,2-1-221,-1-9 0,0 1 221,-2 7 0,4 0 0,10-9 0,4-1 0,-1 3 0,4 0 0,10-1 0,4-1 0,1-2 0,1-1 0,-4-4 0,0-2 0,5 2 0,1-3 0,19 18 0,-12-16 0,1-4-192,11-5 192,-12 0 0,-1-2 0,13-5 0,9 12 0,-8-7 0,-2-7 1572,-13-7-1572,-4-7 1044,-11-7-1044,-2 0 221,-10-4-221,-2 2 0,-4-7 0,-4 3 0,-1-4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49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0 24575,'-51'81'0,"1"1"0,-1-1 0,5-8 0,1-2 0,16-18 0,17-22 0,8-11 0,4-7 0,0-4 0,0 4 0,4 1 0,7 6 0,5 2 0,6 10 0,5-4 0,3 7 0,6 1 0,1 7 0,-1-5 0,-5-2 0,3-2 0,-17-12 0,9 5 0,-15-12 0,3-1 0,-9-5 0,-1 0 0,-4 0 0,0-4 0,0-1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0.5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10 24575,'-8'-5'0,"-8"1"0,-4 13 0,-2 2 0,7 15 0,0 1 0,2 13 0,-3-6 0,9 6 0,2-13 0,5 4 0,0-9 0,0-1 0,0-7 0,0 0 0,0-4 0,9-1 0,8-5 0,4-4 0,11 0 0,-11 0 0,11 0 0,-5 0 0,0-4 0,-1-6 0,-6-6 0,0-4 0,0 4 0,-4-3 0,-2 3 0,-8-4 0,-2-6 0,-4 4 0,0-4 0,0 6 0,0 0 0,-9 4 0,-2 2 0,-15 3 0,5 1 0,-11 4 0,15-3 0,-7 8 0,9-3 0,0 4 0,4 0 0,7 0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1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5 24575,'-14'-5'0,"-1"13"0,-5-1 0,4 19 0,1 1 0,4 6 0,0 0 0,5 0 0,1-6 0,5-1 0,0-6 0,0 0 0,0-5 0,0 3 0,4-12 0,5 2 0,6-8 0,6 0 0,-1 0 0,0 0 0,-5 0 0,4 0 0,-4-4 0,5-2 0,-5-8 0,0-8 0,-5 0 0,1-9 0,-5 3 0,-1 1 0,-5-5 0,0 11 0,0-5 0,0 6 0,0-1 0,-4 6 0,-6 5 0,-6 6 0,-4 4 0,0 0 0,0 0 0,-1 0 0,1 0 0,0 0 0,5 4 0,-4 6 0,12-4 0,-2 3 0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1.9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24575,'5'8'0,"-1"15"0,-4 18 0,0 24 0,0 11 0,0 17 0,0-8 0,0-9 0,0 12 0,0-17 0,6 22 0,-5-2-726,11-13 726,-10 11 179,4-30-179,-6-1 0,0-18 0,0-13 0,0-7 0,0-6 136,0-5 1,0-4 0,0-1 0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2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24575,'29'0'0,"14"0"0,-6 0 0,16 0 0,-4 0 0,0-5 0,14-8 0,-13 5 0,-1-9 0,-9 11 0,-13 0 0,-6 1 0,-7 0 0,-5 4 0,0-3 0,-4 4 0,-1 0 0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0 24575,'-5'2'0,"1"11"0,4 13 0,0 7 0,0 0 0,0 0 0,0 13 0,0-10 0,0 10 0,0-6 0,0-6 0,0 0 0,0-2 0,0-11 0,5 5 0,0-6 0,1-5 0,-2-5 0,-4-6 0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3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24575,'5'12'0,"-1"-1"0,-4 32 0,0-6 0,0 34 0,0-26 0,0 34 0,0-26 0,0-3 0,0 1 0,0 13 0,0 13 0,0-5 0,0-17 0,0 27 0,6-17 0,-5-9 0,5 15 0,-1-26 0,-4 10 0,4-22 0,-5-10 0,0 1 0,0-14 0,0 4 0,0-9 0,0-1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4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0 24575,'-15'47'0,"4"-20"0,-1 31 0,9-26 0,-8 24 0,11-15 0,0-1 0,0-13 0,0-1 0,0-11 0,0 4 0,8-13 0,9 3 0,-1-9 0,14 0 0,-18 0 0,12 0 0,-13-9 0,3 2 0,1-12 0,-9-1 0,7-2 0,-12-4 0,4 0 0,-5-1 0,0 0 0,0-5 0,0 15 0,-9-3 0,-2 10 0,-10 5 0,1 0 0,0 5 0,0 0 0,0 0 0,4 0 0,6 0 0,6 0 0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4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24575,'5'7'0,"-1"16"0,-4 11 0,0 22 0,0-13 0,0 18 0,0-18 0,0 5 0,0-8 0,0-13 0,0-6 0,0-11 0,0-6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5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 24575,'4'-5'0,"6"1"0,17 4 0,9-5 0,12 9 0,-7-3 0,13 22 0,-18-4 0,5 10 0,-2-6 0,-21-3 0,20 3 0,-21-7 0,4 4 0,-6-5 0,-6 0 0,1-1 0,-1-5 0,-5 0 0,0 0 0,-4 0 0,0 0 0,0 0 0,0 5 0,0 1 0,0 5 0,0 6 0,0 1 0,0 20 0,-9-11 0,-5 18 0,-16-5 0,-3 17 0,0-6 0,0 11 0,8-13 0,0-1 0,5-1 0,3-15 0,5-2 0,6-16 0,1-3 0,1-11 0,-1-4 0,0-1 0,2-4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1:5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19 24575,'-19'-10'0,"5"2"0,-4 8 0,8 0 0,1 0 0,5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3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82 24575,'0'5'0,"0"12"0,0 18 0,0 11 0,0-13 0,0 13 0,0-6 0,0 7 0,0-7 0,0-2 0,0-11 0,0 4 0,0-15 0,9 4 0,7-15 0,11 4 0,26-8 0,-21 4 0,27-5 0,-17 0 0,7 0 0,5-6 0,-19-4 0,-4-1 0,-11-8 0,-1 8 0,-3-8 0,-2 4 0,-4-10 0,-4-2 0,-2-12 0,-4 5 0,0-11 0,0 11 0,0-11 0,0 11 0,0 1 0,0 2 0,-8 10 0,-3-5 0,-4 12 0,-4-5 0,4 9 0,-4 0 0,4 5 0,-4 5 0,4 0 0,-5 0 0,-5 0 0,4 0 0,-24 0 0,20 0 0,-15 0 0,21 5 0,4 0 0,1 0 0,5 3 0,0-7 0,0 3 0,1-4 0,3 0 0,1 0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6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320 0 24575,'-8'9'0,"-15"17"0,-13 11 0,-8 15 0,17-9 0,-16 15 0,21-15 0,-15 9 0,13-6 0,6-11 0,1 4 0,11-16 0,-3-3 0,8-12 0,-3 1 0,4 0 0,0 0 0,4-4 0,6 0 0,11-5 0,13 5 0,7 2 0,1 9 0,4 2 0,-12 4 0,7 7 0,-7 1 0,-5-1 0,-6 4 0,-8-12 0,-5 0 0,0-2 0,-1-9 0,-4 4 0,-1-9 0,-4-1 0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7.2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24575,'0'24'0,"0"-4"0,0 12 0,0-11 0,0 5 0,0-6 0,0 0 0,0 0 0,0-4 0,0-2 0,8-9 0,2-1 0,9-4 0,1 0 0,0 0 0,1 0 0,-1 0 0,-5 0 0,-1 0 0,0 0 0,-8-4 0,7-2 0,-12-8 0,3-1 0,-4 0 0,0-4 0,0 3 0,0 1 0,-9 0 0,3 6 0,-13-1 0,4 5 0,-6 0 0,1 5 0,0 0 0,0 0 0,5 0 0,0 0 0,10 0 0,1 0 0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24575,'5'7'0,"-2"10"0,-3 15 0,0 3 0,0 11 0,0-4 0,0 13 0,0-5 0,0-1 0,0-2 0,0-12 0,0 4 0,0-12 0,0-1 0,0-6 0,0-4 0,0 2 0,0-8 0,0 4 0,0-5 0,0-4 0,0-1 0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8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0 24575,'0'3'0,"0"16"0,0 22 0,0 25 0,0 9 0,0-7 0,0 31 0,0-43 0,0 9 0,0-1 0,0-11 0,0 12 0,0-2 0,0-19 0,0 53 0,0-52 0,0 27 0,0-23 0,0 0 0,0-15 0,0-8 0,0-6 0,0 6 0,0-10 0,0 4 0,0-6 0,0 1 0,0 5 0,0 0 0,0 1 0,0-6 0,0 4 0,0-9 0,0 4 0,-8-9 0,6-1 0,-5-4 0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59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387 0 24575,'13'0'0,"-4"0"0,9 0 0,-8 0 0,4 0 0,-5 0 0,-11 0 0,0 0 0,-11 4 0,-1 2 0,4 3 0,-5 6 0,5 0 0,-11 12 0,12 1 0,-17 6 0,6 13 0,-11-2 0,-8 18 0,1-10 0,-1 5 0,6-9 0,-3-4 0,12-6 0,1-10 0,3-3 0,9-11 0,-3-1 0,9-5 0,1-4 0,4-1 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0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24575,'0'-9'0,"0"19"0,0 32 0,0 1 0,0 11 0,0-5 0,0 8 0,0 0 0,0-1 0,0-9 0,0 1 0,0-1 0,0-11 0,0-3 0,0-18 0,0-1 0,0-5 0,0-4 0,0-2 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0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24575,'-14'0'0,"14"0"0,13 0 0,14 0 0,13 0 0,1 0 0,15 0 0,-6 0 0,5 0 0,-7 0 0,-6 0 0,-3 0 0,-11 0 0,-8 0 0,-1 0 0,-8 0 0,3 0 0,-5 0 0,-1 0 0,1 0 0,0 0 0,0 0 0,-5 0 0,0 0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1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24575,'0'7'0,"0"13"0,0 25 0,0 20 0,0 19 0,0-32 0,0 2-511,0-1 0,0 1 511,0 9 0,0-1 0,0 20 0,0 17 0,0-22 0,0 10-14,0-3 14,0-11 0,0-15 0,0-15 0,0-5 0,0-22 190,0 4 0,0-15 1,0-1-1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2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24575,'0'-6'0,"0"13"0,0 29 0,0-5 0,0 29 0,0-15 0,0 20 0,0-7 0,0-9 0,0-10 0,0-11 0,0-3 0,0-10 0,0-1 0,0-5 0,0-4 0,0-1 0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2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0 114 24575,'0'14'0,"0"-4"0,0 9 0,0-4 0,0 5 0,0 0 0,0 0 0,0-5 0,0 10 0,0-14 0,0 9 0,0-11 0,4 0 0,6-4 0,5 4 0,1-8 0,8 3 0,-7-4 0,4 0 0,-2 0 0,2 0 0,0 0 0,1-9 0,-8-2 0,-3-15 0,5-8 0,-4-1 0,6-12 0,-12 13 0,-1-6 0,-5 12 0,0 2 0,0 6 0,-4 5 0,-6 5 0,-5 6 0,-5 4 0,-6 0 0,4 0 0,-4 0 0,6 0 0,0 0 0,-1 4 0,6 1 0,1 5 0,5-1 0,4 0 0,1 0 0,4 0 0,0 0 0,0 0 0,0-4 0,0-1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24575,'0'8'0,"0"6"0,0 5 0,0 8 0,0 11 0,0 2 0,0 14 0,0-6 0,0 22 0,0-19 0,0 10 0,0-20 0,0-4 0,0-15 0,8-2 0,3-15 0,14-1 0,8-4 0,-4 0 0,8-5 0,-10-12 0,0 0 0,-4-15 0,-9 19 0,0-10 0,-4 17 0,4-4 0,-9 2 0,-2 7 0,-3-3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3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24575,'13'10'0,"3"2"0,20 10 0,14 15 0,-13-16 0,21 23 0,-17-25 0,11 19 0,-2-6 0,-5 5 0,-3-5 0,-14-5 0,-7-11 0,-7-6 0,-5-2 0,0-3 0,0 0 0,-4 3 0,-1-3 0,-4 8 0,-4 2 0,-3 11 0,-8 1 0,-10 15 0,0 0 0,-12 9 0,5-1 0,-7 1 0,2-6 0,4 3 0,-1-11 0,10 3 0,1-12 0,8-2 0,5-11 0,0-1 0,5-5 0,-3-4 0,3-1 0,-4-4 0,-1-15 0,-5-3 0,2-22 0,-16-17 0,19 26 0,-9-6 0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4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5 24575,'1'-5'0,"-14"17"0,-12 21 0,-13 20 0,-10 22 0,23-32 0,-2 2-412,-4 5 1,1 1 411,6-5 0,0-1 0,-1 3 0,0-2 0,-8 21 0,-1 6 203,8-17-203,4-13 0,15-5 0,-2-22 0,9 4 0,0-11 620,8-4-620,3 3 0,13-2 0,4 5 0,5 0 0,-6 4 0,6 8 0,-11 4 0,6 7 0,-6-1 0,0 0 0,-4 0 0,1-5 0,-7 3 0,2-14 0,-3 7 0,-2-13 0,-4 3 0,-1-5 0,-4-1 0,0-3 0,0-1 0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5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24575,'0'33'0,"0"25"0,0-25 0,0 30 0,0-22 0,0 15 0,0-6 0,0-1 0,0-10 0,0-11 0,0-2 0,0-11 0,0-1 0,0-6 0,0-3 0,0-1 0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0 24575,'-18'0'0,"3"9"0,5-3 0,-4 19 0,12 4 0,-8 0 0,10 9 0,0-16 0,0-1 0,0 3 0,0-13 0,4 5 0,11-13 0,2-3 0,14 0 0,-4 0 0,6 0 0,0 0 0,-5 0 0,-3-4 0,-4-2 0,-1-4 0,-5-5 0,-1 4 0,-4-3 0,-5 0 0,-1-1 0,-4-5 0,0-1 0,0 1 0,0 5 0,0-4 0,-9 8 0,-8-4 0,-4 9 0,-11-3 0,5 7 0,-6-3 0,5 5 0,2 0 0,6 0 0,4 0 0,2 0 0,5 0 0,0 4 0,4 6 0,-3 1 0,7 8 0,-4-4 0,5 0 0,0-1 0,0-9 0,0-1 0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6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24575,'4'-1'0,"0"7"0,-4 14 0,0 7 0,0 6 0,0 7 0,0-5 0,0 11 0,0 3 0,0 8 0,0 1 0,0 13 0,0-12 0,0 14 0,0 0 0,0-6 0,0-2 0,0-2 0,0-20 0,0 10 0,0-18 0,0-1 0,0-3 0,0-9 0,0-2 0,0-6 0,0-5 0,4 0 0,-3 0 0,3 0 0,-4 0 0,0 0 0,0-12 0,0-2 0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24575,'0'18'0,"0"6"0,0 10 0,0 7 0,0 7 0,0-7 0,0 6 0,0 2 0,0 0 0,0 7 0,0-9 0,0 2 0,0-2 0,0 9 0,0-13 0,0 4 0,0-14 0,0-5 0,0-7 0,0-7 0,0-5 0,0-4 0,0-2 0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8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0 135 24575,'14'0'0,"1"0"0,22 0 0,2-6 0,2 0 0,7-6 0,-1 5 0,1 2 0,7 5 0,-12 0 0,11 0 0,-19 0 0,-1 0 0,-9 0 0,-10 0 0,-1 0 0,-5 0 0,4 0 0,7 0 0,0-5 0,6-5 0,0-1 0,-5-4 0,0 5 0,-2 0 0,-9 0 0,4 1 0,-9 0 0,-1 3 0,-4 2 0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8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24575,'5'4'0,"-1"11"0,-4 14 0,0 0 0,0 16 0,0 7 0,0 7 0,0 32 0,0-21 0,0 5 0,0-12 0,0-6 0,0 16 0,0-14 0,0 4 0,0-15 0,0-6 0,0-3 0,0-11 0,0-7 0,0-2 0,0-9 0,0 4 0,0-5 0,0-4 0,0-2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9.2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24575,'5'2'0,"-2"18"0,-3 1 0,0 18 0,0-12 0,0 6 0,0 0 0,0 7 0,0-11 0,0 9 0,0-17 0,0 0 0,0-7 0,0 0 0,0-4 0,0 0 0,0-6 0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09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 24575,'5'-6'0,"-2"8"0,-3 13 0,0 18 0,0-4 0,0 10 0,0 1 0,0-6 0,0 12 0,0-11 0,0-1 0,0-9 0,0-5 0,0-5 0,0-1 0,-3-9 0,2-1 0,-3-4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7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43 24575,'-1'-5'0,"7"2"0,3 3 0,5 0 0,-5 0 0,4 0 0,-3 0 0,4 0 0,-5 0 0,-5-4 0,0-1 0,-4-4 0,0 1 0,-4 3 0,0 1 0,-5 4 0,0 0 0,0 0 0,0 0 0,5 4 0,-4 1 0,7 4 0,-3-1 0,4 1 0,0 0 0,0 0 0,0 0 0,0-1 0,4-3 0,0-1 0,5-4 0,0 0 0,4 0 0,-7 0 0,3 0 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10.8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24575,'3'-5'0,"7"1"0,11 9 0,6 6 0,7 13 0,6 0 0,-1 18 0,8-15 0,-8 15 0,1-18 0,-4 11 0,-9-17 0,7 15 0,-12-20 0,5 13 0,-12-15 0,-1 2 0,-5-3 0,-3-1 0,2-4 0,-3 3 0,4-3 0,0 0 0,0 3 0,0-3 0,0 4 0,-1-1 0,-3 1 0,-1 0 0,-4 0 0,0 5 0,0 7 0,-11 13 0,-8 14 0,-6-5 0,-12 17 0,6-10 0,-8 15 0,1-1 0,5-7 0,3-8 0,8-10 0,5-12 0,2-6 0,5-7 0,1-5 0,4 0 0,-3-4 0,3-1 0,0-8 0,-3-12 0,6-6 0,-3 3 0,5 5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11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525 1 24575,'-20'20'0,"-19"13"0,-2 12 0,-20 17 0,21-15 0,9-5 0,0-2 0,-10 4 0,-14 30 0,18-30 0,-1 6 0,7-7 0,3-8 0,11-9 0,7-6 0,6-5 0,4-1 0,0 0 0,0-4 0,0 4 0,0 0 0,4-4 0,11 10 0,8-4 0,16 7 0,-4-1 0,12 8 0,-10 0 0,13 9 0,-12-3 0,-2 0 0,-3-7 0,-10 3 0,3-10 0,-9 4 0,-3-11 0,-5-1 0,0-5 0,-4 0 0,-1-4 0,-4-1 0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12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24575,'0'29'0,"0"7"0,0 5 0,0 14 0,0 2 0,0-7 0,0-2 0,0-15 0,0-6 0,0-6 0,0-7 0,0-9 0,0-2 0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12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24575,'0'13'0,"0"10"0,0-1 0,0 11 0,0 0 0,0 15 0,0-5 0,0 12 0,0-7 0,0-2 0,0-10 0,0-4 0,0-12 0,0-5 0,0-1 0,-7-17 0,5 6 0,-6-11 0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13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24575,'5'2'0,"-2"11"0,-3 35 0,0 14 0,0 22 0,0 8-1106,0 3 1106,0-42 0,0-2 0,0 21 133,0 25-133,0-34 0,0 22 0,0-20 0,0-9 0,0-21 0,0 3 829,0-22-829,0 4 0,0-15 0,0-1 0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14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 24575,'8'-10'0,"-2"-3"0,31 24 0,-10 3 0,20 12 0,-4 15 0,1-2 0,2 13 0,-3-7 0,-4 11 0,10 17 0,-20-23 0,0 3 0,-2 1 0,-10-3 0,22 26 0,-31-16 0,8-2 0,-14 0 0,11 40 0,-11-35 0,5 29 0,-7-11 0,-13-5 0,-8 15 0,-7-24 0,-10 2 0,5-5 0,-7-4 0,1 4 0,1-20 0,0-2 0,9-14 0,2-1 0,11-8 0,-3-5 0,8-1 0,-3-8 0,9 2 0,-3-7 0,3 3 0,-4-12 0,-2-23 0,6 15 0,-1-13 0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1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1528 24575,'-5'-9'0,"1"-5"0,4 4 0,0-4 0,0 5 0,0-5 0,0 4 0,0-3 0,4 4 0,6 4 0,25 1 0,-5-1 0,24-1 0,3-7 0,20 0 0,-26 2 0,3 0-665,9-1 0,2-2 665,3-8 0,5-4-799,-1 6 1,5 0 0,-5-1 798,2-8 0,0-2 0,8 5 0,7 0 0,-6-1-1223,3-10 0,-1 1 1223,-17 12 0,3 1 0,0-1 0,0-4 0,-1-1 0,-2 2 0,16-1 0,-1 2 0,11-2 0,0 1-788,-11 9 1,-3 3 787,-1 1 0,-1 3-77,-3 5 1,0 2 76,-5 0 0,-2 1 550,-17 3 0,0 0-550,22 0 0,-3 0 0,5 0 0,-15 0 0,2 0 0,23 0 0,-23 3 0,2 2 0,-9 2 0,-1 1 0,-4 0 0,1 0 0,10 4 0,-2-2 1871,8-3-1871,-3-2 0,4-2 0,32-3 0,-47 0 0,2 0 0,2 0 0,-1 0 0,21 0 0,-16-9 0,0-5 0,22-10 0,-21-2 0,2-4 518,-14 4 0,-1-2-518,7-6 0,0-3 0,-5 2 0,0 0 0,5-2 0,-3 1 0,23-21 0,-24 25 0,1 2 0,11-11 1039,22-10-1039,-21 12 0,-8 7 899,-8 7-899,-15 8 558,-13 7-558,2 0 1020,-12 5-1020,3-4 376,-10 5-376,-4-5 0,4 4 0,11 6 0,16 17 0,12 9 0,14 6 0,-5-3 0,10-4 0,4-6 0,19 6 0,1-10-539,-30-5 1,0-1 538,42-2 0,-31-4 0,2-1 0,-3-2 0,0-2-786,9 1 1,2 0 785,0 0 0,-1 0 0,0 1 0,0-2 0,6-2 0,1-2 0,0-3 0,1-2 0,-1 1 0,1-1-947,4-3 1,-1 0 946,-3 3 0,-1 3 0,7 1 0,0 2 0,-6-5 0,-1 2 0,1 6 0,-3 0 0,-25-3 0,1 0 0,27 4 0,0 0-545,-30 0 1,0 0 544,22 0 0,1 0 0,-14 0 0,-2 0 0,-3 0 0,1 0 0,3 0 0,2 0 0,0 0 0,-1 0 0,2 0 0,-2 0 253,37 0-253,-40 0 0,1 0 0,0 0 0,1 0 0,-1 0 0,1 0 0,8 0 0,-2 0 0,-15 1 0,-2-2 0,2-2 0,-1 0 0,0 2 0,0 0 0,1-6 0,-1 1 1190,34 4-1190,5-5 0,-6 1 0,1 4 0,7-11 0,-9 12 0,-8-6 0,-3 7 1935,-15 0-1935,4 0 1337,-12 6-1337,22 14 0,-27-1 0,36 36 0,-40-21 0,26 26 0,-3 4 0,-22-21 0,-8-6 0,1 1 740,20 18-740,-4 8 0,3-5 175,-25-18-175,-13-13 0,0 3 0,-6-9 0,1 3 0,-6-4 0,0-6 0,-5-1 0,0-5 0,0-4 0,0-1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2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4 579 24575,'-3'-3'0,"14"-18"0,16-8 0,12-27 0,-1 10 0,0-18 0,0 18 0,-4-24 0,-5 23 0,-3-17 0,-13 28 0,3-2 0,-15 16 0,8 1 0,-8 7 0,3 13 0,-4 12 0,0 18 0,0 13 0,-5 5 0,3 9 0,-9 1 0,10 8 0,-5 0 0,6 0 0,0 0 0,0-8 0,0-8 0,0-2 0,0-13 0,0 6 0,0-13 0,0-1 0,0-6 0,0-5 0,0-1 0,0-5 0,0 0 0,0-4 0,0-1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3.0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24575,'0'28'0,"0"9"0,0-1 0,0 19 0,0 2 0,0 1 0,0 13 0,0-11 0,0 22 0,0-15 0,0-1 0,0-3 0,0-20 0,0 5 0,0-21 0,0-6 0,0-7 0,0-5 0,0 0 0,0-4 0,0-1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3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14 222 24575,'-13'0'0,"21"0"0,23-11 0,17-2 0,8-18 0,9-3 0,1 1 0,0 6 0,4 3 0,-3 3 0,8 5 0,7 4 0,-23 12 0,5 0 0,-16 0 0,-6 0 0,4 0 0,-17 0 0,4 0 0,-18 0 0,4 0 0,-9 0 0,4 0 0,-5 0 0,0 0 0,0 0 0,-8 0 0,-6 0 0,-5 0 0,-4 0 0,0 0 0,4 0 0,0 0 0,6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4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24575,'17'0'0,"20"0"0,7 0 0,6 0 0,2 0 0,-4 0 0,1 0 0,-2 0 0,-8 0 0,-7 0 0,-11 0 0,-5 0 0,-12 0 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5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366 281 24575,'6'0'0,"14"0"0,20-17 0,16 1 0,11-17 0,9-1 0,-8 12 0,3-10 0,-13 6 0,-1 0 0,6 0 0,-27 5 0,10 8 0,-18 3 0,-1 5 0,-6 5 0,-2 0 0,-4 0 0,0 0 0,-1 0 0,-5 0 0,0 0 0,0 0 0,0 0 0,-12 0 0,-16 0 0,-9 0 0,-26 12 0,11 1 0,-20 19 0,-2-5 0,-2 10 0,-13-8-510,13 3 510,17-16 0,-2-3 0,-28 9 0,-8-1 0,17-8-41,5 0 41,-1 0 0,1 0 0,10-1 0,14-5 0,8-2 509,8-5-509,11 4 42,13-3-42,14 4 0,21-5 0,16 0 0,16 0 0,-5 0 0,39-8 0,-42 1 0,34-7 0,-25 1 0,9-1 0,9 0-416,-1-6 416,1 5 0,-9-5 0,7 6 0,-15 1 0,7-7 0,-9 6 0,-8-5 0,-1 7 0,-15 0 0,-7 1 0,-8 5 0,-11 1 416,-1 1-416,-5 3 0,-8-3 0,-12 4 0,-11 0 0,-18 0 0,-2 11 0,-6 2 0,0 11 0,0-6 0,-1 5 0,8-5 0,7-1 0,2-1 0,10-6 0,1-3 0,7 1 0,5-7 0,0 3 0,0-4 0,4 0 0,1 0 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6.4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169 1 24575,'-15'30'0,"-2"4"0,-2 8 0,-4 12 0,4-11 0,0 6 0,-10-1 0,19-13 0,-7 7 0,17-20 0,0 3 0,0-15 0,0 4 0,4-9 0,5-1 0,18-4 0,9-5 0,12 3 0,0-8 0,-6 8 0,4-3 0,-11 5 0,4 0 0,-12 0 0,-1 0 0,-6 0 0,-4 0 0,-2 0 0,-5 0 0,0 0 0,0 0 0,-4 0 0,-1 0 0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6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24575,'0'64'0,"0"-19"0,-6 48 0,4-48 0,-4 34 0,6-34 0,0 27 0,0-22 0,0-2 0,0-8 0,0-13 0,0-1 0,0-11 0,0-1 0,4-9 0,11-1 0,2-13 0,0 7 0,-9-7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7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24575,'10'13'0,"1"-3"0,18 26 0,-7-8 0,13 8 0,-5-1 0,4-6 0,-5-1 0,2-7 0,-3-4 0,-5 3 0,1-9 0,-13 3 0,3-8 0,-5 2 0,-4-7 0,-1 3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7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1 24575,'-30'16'0,"-1"4"0,-14 31 0,-3 3 0,13 0 0,-10 18 0,24-27 0,-17 21 0,18-24 0,-4-6 0,18-11 0,-2-9 0,7-3 0,-3-19 0,4 7 0,0-13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8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0 24575,'0'24'0,"0"1"0,-5 9 0,-1-1 0,-5 0 0,5 0 0,1-6 0,5-1 0,0-11 0,0-1 0,0 0 0,0-4 0,7 0 0,4-6 0,13-4 0,4 0 0,5 0 0,0 0 0,0 0 0,0 0 0,0-5 0,-6 4 0,5-4 0,-10 5 0,4 0 0,-6 0 0,-5 0 0,-1 0 0,-5 0 0,0 0 0,-4-4 0,-1-1 0,-4-4 0,0 5 0,0-1 0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29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24575,'0'1'0,"0"22"0,0 17 0,0 23 0,0-14 0,0 15 0,0-7 0,0 8 0,0-8 0,0 6 0,0-20 0,0-2 0,0-9 0,0-12 0,0-14 0,0-12 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47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394 253 24575,'0'-9'0,"0"1"0,0-1 0,0 0 0,0-1 0,0-4 0,0-1 0,0-5 0,0-1 0,0 6 0,-4-4 0,3 4 0,-8 0 0,4-4 0,-5 3 0,0 1 0,1 1 0,-5 9 0,3 1 0,-8 4 0,9 0 0,-9 0 0,3 0 0,-4 0 0,5 0 0,-4 9 0,3 8 0,-7 17 0,-5 2 0,2 10 0,3-10 0,1 4 0,4 0 0,0 1 0,6 7 0,1-7 0,10 6 0,-4-6 0,5 6 0,0 1 0,0-6 0,0 4 0,0-11 0,0-1 0,5-3 0,0-15 0,10 9 0,0-15 0,9 9 0,-8-13 0,2 3 0,-9-5 0,0-3 0,0 3 0,0-4 0,0 0 0,0 0 0,0 0 0,5 0 0,2 0 0,4 0 0,0 0 0,0-9 0,7-10 0,-4-8 0,5-8 0,-11 2 0,-2 5 0,-4-3 0,-1 9 0,1-4 0,-6 11 0,0 1 0,-5 5 0,-4 4 0,-6 1 0,-5 4 0,-5 0 0,-1 4 0,6 1 0,-4 5 0,9-1 0,0 1 0,6-1 0,11-4 0,4-1 0,8-9 0,6-6 0,-3-5 0,10-1 0,-16 3 0,9 8 0,-15-2 0,4 7 0,-5-3 0,-4 7 0,-1 7 0,-4 11 0,-4 0 0,3 11 0,-9-5 0,4 6 0,-5-6 0,5 5 0,2-11 0,4 5 0,0-11 0,0-1 0,0-5 0,0 0 0,0 0 0,0 0 0,0-4 0,0-2 0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0 24575,'0'9'0,"0"-1"0,4 0 0,-3 1 0,7-4 0,-7 3 0,7-7 0,-7 7 0,7-7 0,-7 6 0,-1-6 0,-5-1 0,-9-1 0,-1-8 0,-5 8 0,0-3 0,0 4 0,0 0 0,0 0 0,-1 0 0,1 0 0,0 0 0,5 4 0,0 11 0,1 2 0,6 8 0,-6 1 0,9-4 0,-6 9 0,5-9 0,1 9 0,5-9 0,0 9 0,0-9 0,0-1 0,0-3 0,0-7 0,4 3 0,1-5 0,9 0 0,1 1 0,5 0 0,-5-5 0,4 0 0,-4-5 0,5 0 0,6 0 0,-4 0 0,4 0 0,-6 0 0,6-5 0,-5-1 0,0-4 0,-2 0 0,-4 0 0,0 0 0,4 0 0,-9 1 0,0 3 0,-6 2 0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1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0 494 24575,'0'13'0,"0"-12"0,0-21 0,0-14 0,0-22 0,0 7 0,0-15 0,0-1 0,0 12 0,0-9 0,0 33 0,0-4 0,0 18 0,4 6 0,1 14 0,11 18 0,-4 6 0,10 18 0,-3-6 0,4 0 0,1 6 0,-2-12 0,-4 4 0,2-11 0,-4-2 0,-1-6 0,4-5 0,-8-1 0,3-4 0,-5-1 0,0-4 0,-4-8 0,-1-14 0,-4-9 0,0-14 0,0-1 0,0-7 0,0 0 0,0 0 0,0 7 0,0 1 0,0 13 0,0 1 0,0 10 0,0 2 0,0 5 0,0 4 0,0 2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4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0 24575,'0'3'0,"0"9"0,-4 3 0,-2 14 0,1-13 0,0 15 0,5-10 0,0 4 0,0-5 0,0-1 0,0-4 0,0 4 0,8-9 0,15 5 0,4-10 0,18 0 0,-11-5 0,5 0 0,-7 0 0,0 0 0,-6 0 0,-5 0 0,-3 0 0,-8 0 0,0 0 0,-7 0 0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2.8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24575,'1'91'0,"-1"0"0,1 0 0,0 0 0,0 0 0,0 0 0,0 6 0,0 3 0,0-4 0,0-11 0,-1-20 0,0 21 0,0-27 0,0-42 0,0 7 0,0-14 0,0 9 0,0-8 0,0 3 0,0 0 0,0-4 0,0 4 0,0-5 0,0 0 0,0 0 0,0-4 0,0-1 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3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13 24575,'-4'-2'0,"-2"11"0,-4 23 0,3 3 0,-3 12 0,3-6 0,0 0 0,2-1 0,5-7 0,0-6 0,0-6 0,0-7 0,0-5 0,0 0 0,13 1 0,-1-5 0,17-1 0,-7-4 0,9 0 0,-3-5 0,5-6 0,0-6 0,1-12 0,-5-6 0,6-3 0,-15-1 0,2 4 0,-11 2 0,0 0 0,-5 5 0,-1 2 0,-5 6 0,0 5 0,-4 1 0,-6 9 0,-6 1 0,-10 4 0,5 0 0,-18 0 0,10 0 0,-10 0 0,-1 0 0,5 9 0,1 3 0,8 4 0,6-1 0,5-6 0,0 1 0,10-5 0,1-1 0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4.4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82 134 24575,'-3'0'0,"-4"8"0,-7 9 0,-5 5 0,7 9 0,-4-3 0,10-1 0,1 4 0,5-9 0,0 4 0,0-11 0,0-1 0,0-5 0,4-4 0,6-1 0,5-4 0,5 0 0,6 0 0,8 0 0,0-10 0,13-3 0,-17-14 0,8 2 0,-15-6 0,10 1 0,-9-3 0,-1 4 0,-7-3 0,-6 4 0,-4 1 0,-1-5 0,-5 16 0,0-9 0,0 15 0,-9-5 0,-2 10 0,-15 0 0,4 5 0,-9 0 0,3 0 0,-5 5 0,5 5 0,-5 14 0,11-3 0,-6 12 0,12-11 0,1 4 0,5-6 0,4-5 0,-3-1 0,8-5 0,-3-4 0,4-1 0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5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24575,'4'-7'0,"20"17"0,-6 2 0,23 22 0,-13-16 0,20 12 0,-5-6 0,15 7 0,-10-5 0,2-1 0,0 4 0,-2-14 0,-5 14 0,-3-17 0,-18 4 0,3-11 0,-10 4 0,-4-4 0,2 5 0,-12-1 0,3 0 0,-4 5 0,-4 1 0,-13 12 0,-2 1 0,-17 14 0,-1 2 0,-4 8 0,-4 0 0,6 0 0,7-1 0,2-8 0,7-3 0,1-13 0,6-6 0,2-2 0,4-9 0,5 4 0,-3-9 0,3-1 0,0-4 0,1 0 0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5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24575,'24'0'0,"15"0"0,-2 0 0,17 0 0,-6 0 0,-5 0 0,10 0 0,-24 0 0,4 0 0,-18 0 0,-1 0 0,-9 0 0,-1 0 0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6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24575,'11'5'0,"6"-2"0,19-3 0,-1 0 0,19 0 0,-3 0 0,14 0 0,-1 0 0,-13 0 0,3 0 0,-20 0 0,-4 0 0,-15 0 0,-11 0 0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8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24575,'-5'7'0,"1"9"0,4 17 0,0 24 0,0-12 0,0 25 0,0-1 0,0-14 0,0 24 0,0-20 0,0 8 0,0-1 0,0-10 0,0-9 0,0-5 0,0-3 0,0-12 0,0-6 0,0-7 0,0-9 0,0-1 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5:59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24575,'0'24'0,"0"2"0,0 7 0,0-11 0,0 3 0,0-10 0,0 5 0,0-5 0,12-5 0,0-6 0,18-4 0,-9 0 0,11 0 0,-11 0 0,11 0 0,-11 0 0,5-5 0,-6 0 0,0-6 0,-4 2 0,-6-1 0,-2 1 0,-7-5 0,3-2 0,-4-4 0,0 0 0,0 5 0,0-4 0,0 3 0,-9 1 0,2 5 0,-12 1 0,4 7 0,-5-2 0,-1 4 0,1 0 0,0 0 0,0 0 0,-1 0 0,6 0 0,-4 9 0,9-3 0,-5 13 0,10-9 0,-4 4 0,8-5 0,-3 0 0,4 0 0,4-4 0,-3 0 0,2-5 0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0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18 265 24575,'-8'8'0,"3"6"0,1 1 0,4 0 0,0-1 0,0-1 0,0-3 0,3-1 0,7-5 0,0-4 0,15 0 0,-9 0 0,10 0 0,-6 0 0,1-9 0,-1-8 0,1-5 0,1-16 0,-5 9 0,-1-10 0,-5 5 0,0 1 0,0 0 0,-5 5 0,-1 2 0,-5 6 0,0 5 0,0 1 0,-8 9 0,-9 1 0,-3 4 0,-12 0 0,10 0 0,-10 9 0,10 9 0,-4 4 0,9 4 0,2-6 0,5 0 0,0 0 0,4-5 0,2 4 0,4-8 0,0 3 0,0-5 0,0 0 0,4 0 0,-3-4 0,2-2 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68 24575,'0'-25'0,"0"1"0,7 14 0,4 1 0,13 9 0,12 18 0,-1-4 0,15 23 0,-15-13 0,15 19 0,-15-18 0,13 11 0,-13-13 0,6 6 0,-13-15 0,-1 11 0,-7-19 0,-5 4 0,-1-1 0,-5-8 0,0 3 0,1 0 0,-1-3 0,0 3 0,-4 0 0,-1 1 0,-4 4 0,0 0 0,0 5 0,-5 7 0,-14 14 0,-7 9 0,-7 6 0,-4 1 0,5 5 0,-8-2 0,3-3 0,5-10 0,4-6 0,7-12 0,4 1 0,7-13 0,2 3 0,7-21 0,-4 9 0,5-14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5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56 24575,'-5'3'0,"9"-2"0,2 7 0,11-7 0,-7 3 0,4-4 0,-1 0 0,-3 0 0,4 0 0,-10-4 0,0-1 0,-4-4 0,0-4 0,0 3 0,0-4 0,-4 9 0,-1-3 0,-4 7 0,0-3 0,0 4 0,1 0 0,-1 0 0,4 0 0,1 0 0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2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0 24575,'-30'0'0,"2"0"0,-11 0 0,6 10 0,-3 16 0,-14 14 0,15 4 0,-10 6 0,10-7 0,6 21 0,-8-10 0,10 18 0,13-23 0,3 7 0,11-8 0,0 0 0,0-7 0,0-1 0,0-13 0,14 0 0,5-11 0,20 1 0,-4-6 0,5 0 0,0-5 0,-6-1 0,0-5 0,-2 0 0,-10 0 0,9-5 0,-9-5 0,4-12 0,-4-5 0,-6-1 0,0 2 0,-6 6 0,0 0 0,-5-1 0,0 1 0,-5 0 0,0 5 0,0 1 0,0 4 0,-9 5 0,-2 1 0,-15 4 0,4 0 0,-10 0 0,11 0 0,-5 0 0,5 5 0,6 0 0,1 4 0,4 5 0,5-3 0,-4 3 0,8-5 0,-3 0 0,12-4 0,8-1 0,10-4 0,7 0 0,-5 0 0,3-5 0,-9-1 0,3-4 0,-9 4 0,-2-3 0,-5 8 0,0-3 0,0 4 0,-1 0 0,-3 4 0,-1 6 0,-4 10 0,0 2 0,0 9 0,-5-3 0,-1 11 0,-1-5 0,-3 5 0,9 1 0,-9-5 0,9 4 0,-4-6 0,5 0 0,0-5 0,0-7 0,0-2 0,0-9 0,0 4 0,0-9 0,0-1 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3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69 24575,'0'-13'0,"0"-2"0,0 0 0,0 1 0,0 4 0,-4 9 0,-1 7 0,-5 14 0,-7 22 0,9-6 0,-9 12 0,16-9 0,-4-4 0,5 4 0,0-11 0,0-8 0,0-6 0,0-5 0,15-4 0,3-1 0,15-4 0,-5 0 0,3 0 0,-9 0 0,4 0 0,-6 0 0,-5-4 0,-1-1 0,-5-4 0,0-1 0,5-4 0,-4 4 0,5-9 0,-1 8 0,-8 1 0,3 5 0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4.4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1 420 24575,'0'11'0,"0"-31"0,0-6 0,0-23 0,0 2 0,0 16 0,0-15 0,0 24 0,0-4 0,0 11 0,7 5 0,4 15 0,9 12 0,7 12 0,-3 4 0,10 3 0,-10-3 0,9-3 0,-10 1 0,8-7 0,-8-3 0,3-6 0,-11-5 0,-1 0 0,-5-1 0,0-4 0,0-1 0,0-4 0,-4-4 0,-1-12 0,-4-13 0,0-12 0,0-8 0,0 1 0,0 0 0,0 7 0,0 1 0,0 7 0,0 5 0,0 7 0,0 2 0,0 9 0,0-4 0,0 9 0,0 1 0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5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24575,'-5'8'0,"1"18"0,4-2 0,0 23 0,0 10 0,0 3 0,0 31-839,0-4 839,0-36 0,0 3 0,0 4 0,0-2-154,0 26 154,0 16 0,0-30 0,0 0 0,0 4 0,0-35 0,5 9 0,-4-30 208,4 4 0,-5-16 0,0 0 0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5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15 24575,'-4'-5'0,"-6"10"0,-1 19 0,-5 5 0,0 10 0,3 1 0,2-5 0,0 11 0,10-11 0,-5-1 0,6-8 0,0-11 0,0-1 0,8-9 0,3-1 0,20-4 0,-2 0 0,11 0 0,-7-10 0,0 3 0,7-15 0,-10-1 0,2 4 0,-10-11 0,-1 7 0,-4-10 0,-1 0 0,-10 5 0,-1-3 0,-5 3 0,0 1 0,-9 5 0,-2 8 0,-15 8 0,-8 1 0,-8 5 0,0 0 0,3 5 0,3 19 0,1 3 0,3 21 0,3-12 0,11 4 0,2-7 0,5-6 0,5-6 0,2-11 0,4-6 0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6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24575,'0'20'0,"0"12"0,0 37 0,0 7 0,0 8 0,0-16 0,0 20 0,0-26 0,0 20 0,0-25 0,0-8 0,0-15 0,0-13 0,0-7 0,0-9 0,0-1 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7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24575,'7'-14'0,"4"4"0,27 24 0,-7-5 0,37 28 0,-29-23 0,22 16 0,-12-11 0,2 12 0,5-10 0,-6 8 0,-2-15 0,-12 6 0,2-12 0,-16 5 0,-1-11 0,-7 6 0,-5-3 0,0 0 0,-4 3 0,-1 2 0,-4 10 0,0 14 0,0 8 0,-19 22 0,9-13 0,-22 29 0,12-20 0,-7 13 0,1-8 0,6-14 0,-2-4 0,14-20 0,-6-1 0,13-11 0,-8-1 0,0-9 0,-6-1 0,5-4 0,1 0 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7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24575,'-11'19'0,"14"-8"0,29-3 0,7-8 0,10 0 0,5 0 0,-11 0 0,20 0 0,-21 0 0,6 0 0,-30 0 0,-3 0 0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07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24575,'70'0'0,"-33"0"0,27 0 0,3 0 0,-12 0 0,22 0 0,-29 0 0,-13 0 0,-2 0 0,-18 0 0,-5 0 0,-6 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24575,'0'35'0,"0"3"0,0 17 0,0 2 0,0 0 0,0 6 0,0 3 0,0 9 0,0 0 0,0 6 0,0-14 0,0-3 0,0-8 0,0-8 0,0-17 0,0 0 0,0-21 0,0 4 0,0-9 0,0-1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8.5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173 7 24575,'-7'0'0,"3"0"0,-18 4 0,-1 26 0,5 9 0,-10 11 0,8 18 0,7-31 0,-5 39 0,16-24 0,-9 12 0,10-3 0,-5-18 0,6 2 0,0-18 0,0-7 0,0-2 0,4-8 0,6 4 0,4-9 0,11-1 0,2-4 0,5 0 0,0 0 0,0 0 0,0 0 0,7-5 0,-6-6 0,0-5 0,-2-1 0,-10-1 0,4 2 0,-6 1 0,-3-4 0,3-2 0,-8-5 0,5-6 0,-5-43 0,-5 26 0,-1-34 0,-5 29 0,0 5 0,-5 2 0,-6 8 0,-5 13 0,-4 1 0,-6 9 0,5 6 0,-10 5 0,10 5 0,-9 0 0,8 0 0,-8 0 0,9 4 0,-5 6 0,7 1 0,-1 7 0,5-7 0,1 2 0,10-8 0,0-1 0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1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25 24575,'-9'13'0,"0"8"0,3 0 0,1 5 0,5-6 0,0 0 0,0 0 0,0 6 0,0-9 0,0 3 0,0-11 0,-4-1 0,7-3 0,-2 3 0,19-7 0,-8 3 0,18-4 0,-13 0 0,14 0 0,-9 0 0,9 0 0,-9 0 0,3 0 0,1-10 0,-4-1 0,4-10 0,-11 1 0,-1 0 0,-4 0 0,0 4 0,-4-3 0,-2 4 0,-4 0 0,0-4 0,0 8 0,-9-8 0,-8 8 0,-5-4 0,-10 4 0,10 6 0,-4 0 0,0 5 0,-1 0 0,0 0 0,1 0 0,5 0 0,0 14 0,1-1 0,3 12 0,3-4 0,8-6 0,2-1 0,4-9 0,0-1 0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2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24575,'0'43'0,"0"-10"0,0 14 0,0 15 0,0-14 0,0 30 0,0-28 0,0 21 0,0-25 0,0 4 0,0-25 0,0-5 0,0-9 0,0-2 0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3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24575,'4'-10'0,"5"1"0,12 9 0,6 0 0,20 18 0,-16-5 0,22 17 0,-23-3 0,11 4 0,-7-1 0,7-1 0,-4-1 0,-3-9 0,-1-1 0,-16-5 0,3-11 0,-6 12 0,-4-13 0,4 3 0,-9 0 0,-1 1 0,-4 9 0,0 1 0,0 17 0,-6 12 0,0-1 0,-13 18 0,0-10 0,-8 14 0,7 0 0,-4-1 0,10 0 0,-10-7 0,10-2 0,-3-7 0,5-7 0,1-1 0,5-7 0,1-6 0,5-6 0,0-2 0,-4-9 0,3 4 0,-3-34 0,4-29 0,0 12 0,0-9 0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4.4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490 9 24575,'-2'-5'0,"-11"1"0,-20 4 0,-1 0 0,-13 0 0,-2 17 0,-3 5 0,-7 31 0,6-5 0,17 4 0,-5 3 0,20-5 0,-5 15 0,13-8 0,7-1 0,6-1 0,0-12 0,0-1 0,0-11 0,-4-10 0,12 0 0,18-5 0,5-10 0,23 0 0,-5-6 0,1 0 0,13 0 0,-13 0 0,5 0 0,-13-5 0,-3-2 0,-11-3 0,-7 0 0,-3 0 0,-7-5 0,4 0 0,-10-6 0,0-5 0,-5 5 0,0-11 0,0 11 0,0 0 0,-4 6 0,-6 6 0,-6 4 0,-9 0 0,3 5 0,-16 0 0,15 0 0,-15 10 0,16 1 0,-4 10 0,6-5 0,9-2 0,-2-5 0,12 0 0,-3 0 0,7-3 0,13-2 0,13-4 0,12 0 0,7-6 0,0-6 0,-6-6 0,-3 0 0,-11 2 0,-7 6 0,-2 0 0,-9 5 0,4 0 0,-5 5 0,-4 0 0,-1 0 0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5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109 116 24575,'10'-9'0,"-1"-5"0,-9-1 0,0-1 0,0-3 0,0 9 0,0-4 0,0 5 0,-5 3 0,0 2 0,-4 4 0,-4 0 0,3 0 0,-4 0 0,0 9 0,3 2 0,-3 10 0,-2 4 0,9-12 0,-2 1 0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6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164 1 24575,'0'8'0,"0"5"0,0-3 0,0 8 0,0-8 0,0 15 0,0-14 0,0 14 0,0-10 0,0 5 0,0-5 0,0-1 0,4-5 0,-7-4 0,2-10 0,-8 2 0,-6-6 0,1 9 0,-1 0 0,1 0 0,0 0 0,3 9 0,-4 8 0,0 10 0,2 13 0,-4 1 0,11 1 0,0 3 0,6-3 0,0-1 0,0-2 0,0-11 0,5-3 0,11-9 0,21 0 0,-1-4 0,18-5 0,-6-3 0,2-4 0,5 0 0,-7 0 0,-7-5 0,-1-6 0,-13-1 0,-5-8 0,-8 10 0,-9 0 0,-1 5 0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7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0 665 24575,'0'30'0,"0"-10"0,0-17 0,0-31 0,0-28 0,0-19 0,0-1 0,0 17 0,0-11 0,0 25 0,0-13 0,0 24 0,0 3 0,0 14 0,0 9 0,10 20 0,-2 14 0,12 7 0,-2 7 0,5-5 0,6 6 0,-11-14 0,15 7 0,-16-12 0,10 5 0,-1-6 0,-4-5 0,-1 4 0,-2-9 0,-8 3 0,3-4 0,-5-5 0,0-1 0,0-4 0,-4-4 0,-1-18 0,-4-9 0,0-24 0,0-3 0,0-7 0,0 8 0,0 1 0,0 8 0,0 6 0,0 3 0,0 11 0,0 7 0,0 7 0,0 5 0,0 4 0,0 1 0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17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24575,'0'35'0,"0"10"0,0 21 0,0 19 0,0 9 0,0-14 0,0 8 0,0-21 0,0 17 0,0-17 0,0-10 0,0-17 0,0-18 0,0 3 0,0-15 0,0 0 0,0-6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0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24575,'0'24'0,"0"8"0,0 10 0,0 13 0,0-6 0,0 14 0,0-14 0,0 7 0,0-15 0,0-7 0,0-8 0,0 0 0,0-5 0,0 0 0,0-7 0,0-5 0,0-4 0,0-2 0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1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1 139 24575,'0'13'0,"0"-3"0,0 9 0,0-9 0,0 4 0,0-5 0,0 0 0,4-4 0,6-1 0,0-4 0,9 0 0,-4 0 0,5 0 0,0 0 0,6 0 0,-4-5 0,9-6 0,-14-5 0,8-1 0,-9-2 0,-1 8 0,-1-8 0,-5 9 0,-3-9 0,-2 4 0,-4-1 0,0-3 0,0 4 0,0 0 0,-9 0 0,-2 10 0,-10 0 0,1 5 0,-6 0 0,4 0 0,-4 0 0,6 5 0,0 5 0,0 5 0,5 0 0,-4 4 0,8-8 0,1 8 0,2-9 0,7 4 0,-3-5 0,4 0 0,0 0 0,0-4 0,0-1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09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24575,'0'-14'0,"0"20"0,10 14 0,3 21 0,11 13 0,15 12 0,-3 9 0,7 8-783,4 1 783,-16 6 0,-7-43 0,0 2 0,-7 6 0,-2 2 0,4-1 0,-2 1 0,-4 0 0,-2 1-689,-3 7 1,-1 1 688,0-2 0,0 0 0,-3 4 0,0 1 0,1-5 0,-1-3-726,3 25 726,-6-21 0,-2-2 0,1 14 0,-5-11 0,-3 0 0,-5 2 0,-15 18 0,-3-20 0,-3 6 699,-5 0-699,8-18 1375,-5 2-1375,12-16 812,0 1-812,4-15 0,9-5 0,-2-8 0,4-4 0,0 0 0,0 0 0,0-1 0,0-3 0,5-1 0,0-4 0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2.0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24575,'18'0'0,"1"0"0,6 0 0,2-5 0,6 3 0,0 7 0,0 3 0,0 12 0,-5-8 0,10 4 0,-15-1 0,10-7 0,-18 5 0,4-12 0,-13 7 0,7-3 0,-8 0 0,4-1 0,-4-1 0,-1 2 0,-4 4 0,0 0 0,0 0 0,0 0 0,0 5 0,0-3 0,0 7 0,-5 3 0,-5 1 0,-8 16 0,-4-9 0,-8 19 0,-3 10 0,1-11 0,-6 23 0,12-20 0,-5 7 0,7-8 0,2-9 0,5-13 0,6-1 0,2-11 0,4-1 0,0-13 0,1-19 0,4 8 0,0-11 0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24575,'18'0'0,"6"0"0,3 0 0,13 0 0,-5 0 0,-1 0 0,-3 0 0,-9 0 0,-5 0 0,-8 0 0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2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24575,'24'0'0,"-4"0"0,18 0 0,-9 0 0,10 0 0,-6 0 0,0 0 0,-10 0 0,-3 0 0,-12 0 0,-3 0 0,-1 0 0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3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24575,'0'26'0,"0"12"0,0 11 0,0 0 0,0 33 0,0-16 0,0 22 0,0 11 0,0-42 0,0 43 0,0-41 0,0 15 0,0-10 0,0-7 0,5-3 0,-4-18 0,4-4 0,-5-17 0,0-1 0,0-10 0,0 0 0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4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24575,'0'11'0,"0"1"0,0 51 0,0-18 0,0 19 0,0-9 0,0 3 0,0-1 0,0-8 0,0-9 0,0-17 0,0 0 0,0-13 0,0 0 0,0-7 0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4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24575,'0'24'0,"0"2"0,0 21 0,0-4 0,0 20 0,0-13 0,0 5 0,0-13 0,0-2 0,0-13 0,0 5 0,0-16 0,0 0 0,0-13 0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5.6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24575,'7'-11'0,"4"3"0,19 13 0,-1 1 0,27 26 0,-24-17 0,41 37 0,-40-31 0,39 25 0,-33-8 0,11 1 0,-8-1 0,-3 3 0,-4-15 0,-7 8 0,-8-18 0,-5-2 0,-1-5 0,-5 0 0,0 0 0,-4 0 0,-1 0 0,-4 11 0,0 2 0,-16 12 0,-5 14 0,-16-9 0,-2 17 0,-6-3 0,4 1 0,-4-2 0,8-9 0,7-8 0,7-12 0,8 2 0,6-15 0,-1 4 0,1-9 0,0-1 0,-1-4 0,5 0 0,1 0 0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7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568 26 24575,'0'-8'0,"0"-1"0,-7 4 0,-4 2 0,-28 3 0,1 0 0,-11 0 0,3 0 0,-3 0 0,-3 17 0,-5 4 0,11 29 0,1 3 0,18 4 0,-3 6 0,10-6 0,0 16 0,6-6 0,3-1 0,9-4 0,-3-4 0,5-8 0,0-3 0,0-19 0,9-7 0,8-6 0,17-4 0,15-5 0,16 0 0,-12-6 0,17 0 0,-19-18 0,8-3 0,-9-17 0,-7 1 0,-7 1 0,-11 7 0,1-5 0,-14 7 0,4 0 0,-10 1 0,-2 5 0,-4 1 0,0 5 0,-4 1 0,-6 4 0,-11 5 0,-1 0 0,-9 5 0,9 0 0,-4 0 0,6 5 0,-5 9 0,8 3 0,3 7 0,9-8 0,5-2 0,0-5 0,0 0 0,4-4 0,18-1 0,16-4 0,19-18 0,-6 4 0,11-23 0,-17 5 0,11 0 0,-13 2 0,-9 12 0,-8 3 0,-11 9 0,-1-3 0,-5 8 0,-4 9 0,-6 16 0,-11 15 0,-7 9 0,-6 8 0,0 1 0,4 8 0,-3 0 0,10-8 0,1-1 0,7-15 0,6-1 0,0-13 0,0-1 0,0-11 0,4-5 0,-3-6 0,3-4 0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7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163 0 24575,'-13'0'0,"-2"0"0,-11 10 0,9 2 0,-9 14 0,13 8 0,-8 8 0,7 6 0,2-7 0,7 6 0,5-18 0,0 8 0,0-20 0,0 7 0,4-14 0,11 5 0,14-10 0,19 0 0,2-5 0,4-11 0,-4-9 0,0-12 0,-6 1 0,-3 1 0,-14 9 0,-1 0 0,-11 5 0,-5 6 0,-6 6 0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8.5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1 734 24575,'0'18'0,"0"-23"0,0-33 0,0-19 0,0-1 0,0-5 0,0 5 0,0 0 0,0-5 0,0 25 0,0 3 0,0 16 0,7 13 0,4-3 0,8 18 0,8 9 0,3 18 0,8 9 0,-1 0 0,2 6 0,-1-6 0,0 0 0,-7-4 0,3-5 0,-11-8 0,4-5 0,-7-4 0,0-8 0,-4 3 0,2-4 0,-7-1 0,3 0 0,-5-4 0,-4-8 0,-1-28 0,-4-13 0,0-38 0,0 5 0,0-7 0,0 2 0,0 6 0,0 1 0,0 15 0,0 13 0,0 20 0,0 0 0,0 12 0,-4 5 0,3 6 0,-3 4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10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 24575,'-14'5'0,"19"-1"0,4-4 0,35 0 0,-7 0 0,32 0 0,-11 0 0,6 0 0,25 0 0,-34 0 0,33 0 0,-40 0 0,5 0 0,-19 0 0,-2 0 0,-12 0 0,-9 0 0,-3 0 0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24575,'0'19'0,"0"9"0,0 21 0,0 9 0,0 24 0,0 6-692,0-32 0,0 2 692,0-4 0,0-1 0,0 9 0,0 1 0,0-4 0,0-1 0,0 1 0,0 0 0,0 4 0,0-2 179,0 21-179,0 18 0,0-48 0,0 19 0,0-28 0,0 4 0,0-24 1039,0-4-1039,0-10 0,0-4 0,0-1 0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29.6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24575,'0'-6'0,"0"13"0,0 29 0,0 7 0,0 13 0,0 0 0,0-7 0,0 23 0,0-21 0,0 13 0,0-22 0,0-3 0,0-12 0,0 5 0,0-11 0,0-1 0,0-11 0,0-5 0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0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24575,'0'13'0,"0"14"0,0 2 0,0 18 0,0-6 0,0 7 0,0-7 0,0-1 0,0-7 0,0-6 0,0-6 0,0-2 0,0-13 0,0 3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1.1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24575,'4'18'0,"2"6"0,23 12 0,-9-16 0,21 20 0,-3-5 0,-1-6 0,25 36 0,-16-35 0,7 13 0,-3-2 0,0-18 0,9 14 0,-2-17 0,-8 3 0,-9-11 0,-13 4 0,-1-10 0,-15 2 0,2-7 0,-8 7 0,0-3 0,-1 4 0,-4 4 0,-5 15 0,-6 0 0,-2 12 0,-16 1 0,1 17 0,-11 3 0,-1 7 0,1-11 0,5 1 0,-3 1 0,4 0 0,-6-1 0,7-15 0,2-1 0,14-15 0,0-1 0,7-11 0,-1-1 0,5-5 0,-3-4 0,3-1 0,-9-4 0,-10-29 0,11 22 0,-4-22 0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24575,'24'0'0,"8"0"0,-3 0 0,32 0 0,-28 0 0,29 0 0,-20-6 0,6 0 0,-13-6 0,10 6 0,-26 2 0,7 4 0,-21 0 0,-2 0 0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2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24575,'29'0'0,"0"0"0,11 0 0,1 0 0,8 0 0,-8 0 0,-1 0 0,-13 0 0,-6 0 0,3 0 0,-16 0 0,7 0 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2.6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24575,'5'-2'0,"-1"28"0,-4 13 0,0 34 0,0 11 0,0-32 0,0 2-468,0-1 0,0 1 468,0 7 0,0 2 0,0 2 0,0-1 0,0 1 0,0-2 0,0-11 0,0-1 0,0 2 0,0-2 230,0 10-230,0 19 0,0-15 0,0-14 0,0-14 0,0-12 0,0-15 0,0 0 0,0-6 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3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24575,'0'19'0,"0"16"0,0 24 0,0 16 0,0 18 0,0-30 0,0 16 0,0-28 0,0 0 0,0 3 0,0-25 0,0 3 0,0-21 0,0-3 0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39 24575,'-3'-3'0,"2"18"0,-8 12 0,8 19 0,-4-11 0,5 4 0,0-11 0,0-3 0,0-4 0,0-6 0,0-1 0,4-9 0,11-2 0,-3-3 0,13 0 0,-4 0 0,0 0 0,5 0 0,-6 0 0,6 0 0,-9 0 0,8-14 0,-14 1 0,9-13 0,-8 0 0,2 4 0,-3-9 0,-1 9 0,-4-4 0,-1 6 0,-5 0 0,0 0 0,0 4 0,0 2 0,-9 4 0,2 1 0,-12-1 0,-2 5 0,0 0 0,-5 5 0,0 0 0,4 0 0,-4 0 0,6 9 0,0 2 0,4 9 0,-4 6 0,9-4 0,0 9 0,2-10 0,7 0 0,-2-3 0,4-3 0,0-4 0,0-3 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4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24575,'0'6'0,"16"9"0,-3 9 0,20-1 0,3 5 0,0-3 0,12 7 0,-3 4 0,3-16 0,4 16 0,-10-21 0,-1 8 0,-8-17 0,1 4 0,-7-9 0,-6 4 0,-2-5 0,-9 0 0,4 0 0,-10 4 0,0 1 0,-4 4 0,0 0 0,4 0 0,-3 0 0,3 0 0,-4 0 0,0 0 0,0 5 0,0 13 0,-10 9 0,-10 19 0,-8 11 0,-11 9 0,2 18-579,8-15 579,-5 12 0,13-23 0,0 7 0,3-17 0,6-14 0,6-10 0,-4-13 0,9-5 0,-3-1 579,0-9-579,-1-1 0,-8-13 0,6 7 0,-2-7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0 24575,'-1'5'0,"7"-1"0,27-4 0,-3 0 0,30 0 0,-10 0 0,6 0 0,5 0 0,-13 0 0,-1 0 0,-9 0 0,-11 0 0,-2 0 0,-14 0 0,-2 0 0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6:3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24575,'85'-3'0,"1"-1"0,0 1 0,15-2 0,-14 1 0,-11 4 0,-48 0 0,-11 13 0,-8 12 0,-9 30 0,0 4 0,-13-9 0,-3 2-817,-10 28 817,-3-18 0,-3-1 0,-10 6 0,19-14 0,1 1 0,-17 19 0,22-26 0,3 1 0,-8 44-237,-2-17 237,21-1 0,-9-9 0,12-8 0,27 17 0,-4-26 807,30 19-807,-2-28 0,29 17 0,-1-19 0,8 5 0,-5-20 0,-7 3 0,9-9 0,-9 9 0,7-10 0,-15 4 0,-2-6 247,-9-1-247,-15-5 0,-1 3 0,-13-8 0,-1 2 0,-11-4 0,-1 0 0,-5 0 0,0 0 0,0 0 0,0 0 0,-44 0 0,7 0 0,-33 16 0,12 6 0,-13 31 0,19-12 0,-24 27 0,33-17 0,-12 16 0,4 15 0,10-27-222,13-2 0,1 1 222,-7 12 0,12-11 0,2 3 0,-10 38 0,12-45 0,3 2-533,1 5 0,1-1 533,0 2 0,2 0 0,1 4 0,2 2 0,-1 4 0,0 0 0,0-6 0,0 1 0,-1 10 0,2 1-755,2-6 0,1 0 755,0 7 0,2 0 0,5 0 0,2 1 0,-4 3 0,1 2 0,7 1 0,-1 0-1050,-6 5 1,0 1 1049,7 1 0,-1 0 0,-5-6 0,-2-1-626,3-1 1,1-1 625,0-4 0,-1-2 0,-3-4 0,0-1-195,3-2 0,-1 0 195,-2 2 0,-1-2 0,-1-4 0,1 0 0,1 11 0,-1 0 0,0-11 0,0 0 0,1 7 0,-2-3 693,2 30-693,-5-39 0,-1 3 0,1 9 0,0 2 0,-3-9 0,0 0 0,3 18 0,0-4 0,-4 17 0,0-2 0,0-9 0,0 0 1827,0-9-1827,0 7 0,0-15 0,-6 6 1833,-1-8-1833,-6 0 1557,0-7-1557,1-3 672,5-7-672,-3-7 178,3-1-178,-3-13 0,-5-1 0,-1-6 0,-17 2 0,-3-5 0,-19-5 0,-11-7 0,-10-5 0,8 0 0,-3 0 0,21 0 0,-5 0 0,6 0 0,14-4 0,-7-6 0,24-1 0,-1-4 0,11 10 0,7-3 0,-3 3 0,0-4 0,3 0 0,-3 0 0,-1-5 0,4-2 0,-13-10 0,5-15 0,-13-3 0,-4-26 0,0 19 0,-12-14 0,23 38 0,-2 4 0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34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5 388 24575,'-4'-11'0,"4"0"0,15-10 0,21-13 0,0 5 0,23-14 0,-9 1 0,18 3 0,13-1 0,-2 9 0,-14 6 0,16-1 0,-37 9 0,31 3 0,-35 9 0,10 5 0,-18 0 0,-6 0 0,-7 0 0,-11 0 0,0 4 0,1 5 0,0 5 0,-4 0 0,-1-1 0,-4-4 0,0-1 0,0 0 0,0-3 0,0-2 0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35.1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24575,'8'0'0,"5"0"0,6 0 0,7 0 0,4 0 0,1 0 0,-1 0 0,-5 0 0,-5 0 0,-7 0 0,-5 0 0,0 0 0,-3 11 0,-6 0 0,-9 15 0,-6-1 0,-4-4 0,1 2 0,5-13 0,1 7 0,4-7 0,4 3 0,-3-9 0,7 4 0,-2-7 0,3 2 0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36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1 24575,'-9'8'0,"-5"14"0,-2 4 0,-8 32 0,7-1 0,-9 29 0,12-21 0,0-10 0,1 0 0,4 0 0,0-5 0,-1 2 0,-5 28 0,6-12 0,-4 16 0,13-23 0,0 0 0,0 0 0,0-3 0,0-18 0,0 10 0,15-16 0,-2 9 0,26-2 0,7 15 0,-8-14 0,16 14 0,-18-16 0,12 8 0,5-6 0,-9 5 0,7-16 0,-16 8 0,-3-21 0,-7 6 0,-11-14 0,-1 2 0,-5-7 0,-3 2 0,-1-6 0,-4 3 0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36.9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24575,'0'2'0,"0"9"0,0 8 0,0 10 0,0-4 0,0 5 0,0-5 0,0-1 0,0-5 0,0-1 0,0-4 0,0-1 0,0-8 0,0-1 0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37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22 167 24575,'-10'13'0,"2"-1"0,5-8 0,14-1 0,-8-3 0,18 0 0,-12 0 0,14 0 0,-12 0 0,11 0 0,-12 0 0,7 0 0,-3 0 0,0-4 0,4 4 0,-13-8 0,8-1 0,-8-1 0,4-8 0,0 4 0,0 0 0,0-3 0,-5 2 0,1-3 0,-5 3 0,0-2 0,0 7 0,0-3 0,0 5 0,-8 3 0,2 2 0,-10 3 0,1 0 0,-3 0 0,-1 0 0,0 8 0,-6 9 0,5 3 0,-5 5 0,10-1 0,-3-8 0,7 7 0,-2-13 0,8 2 0,1-3 0,4-5 0,0 0 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39.0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35 171 24575,'0'8'0,"0"0"0,0 0 0,0 0 0,0 0 0,-3-3 0,5-2 0,3-3 0,8 0 0,5 0 0,-5 0 0,4 0 0,-8 0 0,4 0 0,0 0 0,-4 0 0,9 0 0,-9 0 0,4-4 0,-4 4 0,-1-8 0,0 3 0,1 0 0,-1-2 0,0 2 0,-3-3 0,-1 0 0,-4-1 0,0 1 0,0-5 0,0 3 0,0-3 0,0 0 0,0 3 0,0-3 0,0 0 0,0 4 0,0-4 0,0 0 0,-9 7 0,3-6 0,-7 7 0,0 0 0,4 2 0,-4 3 0,0 0 0,3 0 0,-7 0 0,2 0 0,-3 0 0,-1 4 0,-1 10 0,2 2 0,2 8 0,3-5 0,3 5 0,5-9 0,0 8 0,5-14 0,0 0 0,0-5 0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0.0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8 122 24575,'-4'8'0,"0"0"0,4 0 0,0 1 0,0-1 0,0 0 0,0 0 0,0 1 0,0 3 0,0-3 0,0 3 0,0-4 0,0 0 0,4 0 0,0 0 0,9-3 0,-4-2 0,9-3 0,-9 0 0,8 0 0,-7 0 0,7 0 0,-7 0 0,7 0 0,-7 0 0,7 0 0,-7-3 0,2-2 0,1-8 0,-3 3 0,3-7 0,-5 7 0,2-7 0,-2 7 0,1-8 0,0 9 0,-4-9 0,-2 4 0,-3-5 0,0 5 0,0-3 0,0 7 0,0-7 0,0 7 0,0-3 0,0 5 0,-3 3 0,-2 1 0,-3 4 0,-5 0 0,-2 0 0,1 0 0,-3 0 0,3 4 0,-5 6 0,4 4 0,-2 5 0,2-1 0,1 1 0,0-1 0,9-4 0,-3-1 0,3-4 0,0-1 0,2 1 0,3-5 0,0 0 0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1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24575,'8'8'0,"5"10"0,2 2 0,5 6 0,12 5 0,-9 1 0,16 4 0,-16 1 0,4 7 0,-10-4 0,4 6 0,-14 3 0,12-9 0,-12 6 0,9-4 0,-10-4 0,-2 7 0,-4 5 0,0-4 0,0 5 0,0 0 0,0-5 0,0 13 0,0-13 0,0 5 0,-4-6 0,-2-7 0,-5-7 0,2-7 0,3-5 0,2-5 0,0-2 0,-1 1 0,0-3 0,-3 7 0,3-7 0,-4 7 0,1-8 0,-2 9 0,2-9 0,-1 4 0,4-4 0,1-1 0,0 0 0,0-3 0,-1-17 0,2 8 0,3-11 0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2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18 296 24575,'-13'5'0,"8"-1"0,16-13 0,10-3 0,22-15 0,-3 4 0,26-13 0,-3 11 0,22-8 0,-5 7-778,14 5 778,-6-4 0,-21 15-216,23-8 216,-23 16 0,-9-7 0,1-2 0,19 8 0,16-11 0,-33 14 0,9 0 0,-1 0 0,7 0 0,-14 0 0,-1 0 770,-10 0-770,-7 5 224,-6 5-224,-1 2 0,-12 2 0,-5-5 0,-7 0 0,-5-4 0,0 2 0,1-6 0,-5 3 0,0-4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2:00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404 348 24575,'0'-14'0,"0"1"0,0 0 0,0 3 0,0-14 0,0-5 0,0-5 0,0 1 0,0 2 0,0 10 0,0 1 0,0 2 0,0 8 0,0-4 0,0 1 0,0 3 0,0-7 0,-4 11 0,-6-3 0,0 5 0,-8 3 0,-3-3 0,5 4 0,-14 0 0,14 0 0,-9 0 0,5 0 0,5 4 0,1 6 0,-1 10 0,9 7 0,-10 26 0,15-2 0,-5 28 0,6-5 0,0 15-474,0-39 0,0 2 474,0 0 0,0-1 0,0 44 0,0 2 0,6-12 0,-4 7 0,4-2 0,-6-25 0,0-3 0,0-22 0,0-2 0,0-6 0,-9-5 948,-1-2-948,-10-5 0,-5-5 0,-2 0 0,1-5 0,-5 1 0,19-6 0,-3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11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24575,'8'0'0,"12"0"0,18 10 0,16 4 0,-4 16 0,-2-10 0,0 15 0,-7-21 0,9 26 0,-9-19 0,-1 13 0,-8-17 0,-10-3 0,-3-4 0,-10-1 0,0-4 0,-4 3 0,3-7 0,-7 6 0,3-2 0,-4 9 0,0 6 0,-5 6 0,-14 28 0,-8-8 0,-21 35 0,12-13 0,-3 1 0,6 9 0,0-12 0,-1 7 0,2-2 0,7-15 0,7-9 0,2-14 0,5-8 0,6-10 0,-3-1 0,7-5 0,-7-5 0,3 0 0,-4-4 0,5 0 0,0 0 0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2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24575,'8'0'0,"0"0"0,14 0 0,2 4 0,-4 2 0,9 4 0,-9-1 0,3 1 0,-4 3 0,0-3 0,-9 3 0,2-8 0,-11 3 0,6-7 0,-6 6 0,3-3 0,-4 9 0,0-3 0,0 7 0,-4-7 0,-5 7 0,-5-3 0,-5 5 0,-5 0 0,8-5 0,-6 4 0,12-8 0,-3 3 0,4-5 0,1-3 0,0-1 0,3-15 0,1-19 0,4 13 0,0-10 0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3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 24575,'-5'16'0,"-5"7"0,-1 8 0,0 1 0,-11 26 0,13-10 0,-10 7 0,1 27 0,9-21 0,-6 13 0,10-3 0,5 4 0,0-8 0,0 17 0,0-31 0,0 23 0,0-18 0,0 24 0,0-34 0,0 11 0,0-8 0,0-11 0,0 4 0,0-8 0,4-4 0,6 5 0,7 0 0,3-5 0,2 4 0,-1 1 0,0 1 0,1 6 0,-5-6 0,3 5 0,-8-11 0,3 5 0,-5-12 0,0 4 0,-1-14 0,0 3 0,-4-9 0,-1-1 0,-4 0 0,3-3 0,-2-16 0,2 7 0,-3-10 0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5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70 24575,'0'22'0,"-4"6"0,-1-13 0,-1 8 0,3-9 0,3 0 0,0 3 0,0-7 0,7-1 0,3-6 0,7-3 0,1 0 0,1 0 0,5 0 0,-9 0 0,8 0 0,-14 0 0,8 0 0,-7-4 0,3-5 0,-4-5 0,-4 0 0,-1-4 0,0 9 0,-3-9 0,3 8 0,-4-7 0,0 7 0,0-3 0,0 0 0,0 4 0,0-4 0,0 0 0,0 3 0,-4-3 0,-1 8 0,-8-3 0,3 7 0,-3-3 0,5 4 0,-5 0 0,3 0 0,-7 0 0,7 4 0,-7 5 0,2 10 0,-1 7 0,6-10 0,6-2 0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6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24575,'0'-8'0,"0"0"0,0-4 0,0 3 0,0-4 0,0 5 0,0 0 0,0 0 0,0-4 0,0 3 0,0-3 0,0 3 0,0 11 0,0 10 0,0 12 0,0 12 0,0 2 0,0 0 0,0 4 0,0-10 0,0 4 0,0-10 0,0-3 0,0-9 0,0-1 0,0-4 0,0-5 0,0 0 0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7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81 103 24575,'-9'4'0,"1"0"0,8 4 0,0 4 0,0-3 0,0 3 0,0-3 0,0-1 0,0 0 0,0 1 0,0-1 0,0 0 0,0 0 0,4-4 0,0 0 0,5-4 0,-1 0 0,0 0 0,0 0 0,1 0 0,-1 0 0,1 0 0,-1 0 0,0 0 0,1-4 0,-1 3 0,1-11 0,-1 7 0,1-13 0,0 8 0,0-7 0,-4 7 0,-1-3 0,0 5 0,-3-5 0,2 3 0,-3-3 0,0 5 0,0-1 0,0 1 0,0-1 0,0 1 0,0 0 0,0-1 0,0 1 0,-3 0 0,-2 3 0,-8 2 0,4 3 0,-9 0 0,8 0 0,-7 0 0,3 0 0,-5 0 0,1 4 0,-1 1 0,5 4 0,-4 0 0,9 0 0,-5-1 0,6 1 0,-1-1 0,5 0 0,0 1 0,4 4 0,0-4 0,0 4 0,0-5 0,0 1 0,0-1 0,0-3 0,0-2 0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8.3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5 127 24575,'0'12'0,"0"-1"0,0-3 0,0 1 0,0-1 0,0 0 0,0 0 0,0 0 0,3-3 0,2-2 0,3-3 0,0 0 0,0 0 0,0 0 0,1 0 0,-1 0 0,1 0 0,-1 0 0,0-3 0,1-2 0,0-8 0,-5 3 0,5-7 0,-8 2 0,3-3 0,-4-1 0,0 0 0,0 5 0,0-3 0,0 7 0,0-3 0,0 5 0,0-1 0,0 1 0,-4 3 0,-1 2 0,-3 3 0,-1 0 0,1 0 0,-1 0 0,1 0 0,-1 0 0,1 0 0,-1 3 0,1 2 0,-1 8 0,-1 6 0,5 1 0,-4 4 0,8-6 0,-3 1 0,4-1 0,0-4 0,0 4 0,0-9 0,0 4 0,0-4 0,0-1 0,4-3 0,-3-2 0,2-3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49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24575,'22'0'0,"-4"4"0,7 10 0,0 9 0,11 23 0,-11-11 0,23 34 0,-37-32 0,32 46 0,-33-39 0,9 31 0,-14-23 0,1 16 0,-5-6 0,11 32 0,-10-20 0,1-22 0,1-1 0,-4 14 0,0 16 0,0 9 0,0-21 0,0-18 0,0-1 0,-6 12 0,-7 15 0,-6-8 0,-1-1 0,-1-21 0,8 3 0,-5-24 0,7 4 0,-3-16 0,5-1 0,5-4 0,-4-1 0,7 1 0,-6-1 0,6 0 0,-7-3 0,4 1 0,-4-5 0,3 6 0,-6-2 0,9 3 0,-7 1 0,9-1 0,-3 1 0,-2-1 0,0 0 0,-3-3 0,4-2 0,-4-3 0,-5 0 0,3-8 0,1 6 0,4-6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1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1 359 24575,'10'-19'0,"6"8"0,18-31 0,6 8 0,8-4 0,6-3 0,-5 5 0,10 5 0,-18 8 0,32-7 0,-14 15 0,19-11 0,6 19 0,-4 2-792,8 5 792,-36 0 0,-1 0 0,16 0-101,-17 0 1,0 0 100,15 0 0,21 0 0,-16 0 0,5 0 0,-14 0 0,0 0 0,-10 0 0,-18 0 784,-3 0-784,-12 0 209,1 0-209,-5 0 0,-1 0 0,-5 0 0,1 0 0,-5 0 0,0 0 0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2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24575,'7'4'0,"6"2"0,16 3 0,-8 5 0,7-3 0,-7 3 0,9-3 0,-4-6 0,-2 4 0,-10-4 0,-2 3 0,1-3 0,-7 2 0,2-2 0,-8 3 0,0 4 0,0 14 0,-8-5 0,-3 15 0,-10-5 0,0 7 0,-1 1 0,-4-2 0,8 0 0,-6-9 0,12 7 0,-1-19 0,7 6 0,-1-12 0,6 3 0,-3-5 0,0-3 0,4-1 0,-4-4 0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3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0 24575,'-13'18'0,"-4"15"0,-4 7 0,-4 26 0,6 5 0,-6 17-780,9 9 780,-10-1 0,17-8 0,-9 6 0,16-6 0,-4 0 0,6 7 0,0-30 0,0 26 0,0-34 0,0-6 0,0 0 77,0 8-77,4-8 0,4-2 0,10-4 0,1 2 0,4-2 0,13-4 0,15 25 0,-15-21 0,18 1 0,-9 8 0,10-5 0,-15-13 0,5-3 584,-13-12-584,-1-1 119,-7-1-119,-6-4 0,1-2 0,-5-4 0,-1 0 0,-5-5 0,1 4 0,-5-7 0,0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13.1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61 521 24575,'0'29'0,"0"-8"0,0 30 0,0 0 0,0 23 0,0-9 0,0 13 0,0-13 0,0 1 0,0 2 0,0-12 0,5-1 0,-4-13 0,5-10 0,-6-13 0,0-19 0,0-15 0,0-22 0,-7-25 0,-7-13 0,5 13 0,-17-32 0,22 32-416,-2 3 1,0-2 415,6-28 0,0 29 0,0 0 0,0-24-311,0 2 311,6 3 0,1 13 0,10 2 0,-3 10 0,7 14 0,-9 7 817,3 7-817,-6 11 325,0 6-325,0 5 0,5 4 0,0 0 0,12 0 0,7 0 0,0 0 0,13 0 0,-6 0 0,7 0 0,-1 5 0,-5 1 0,-3 5 0,-11-1 0,-7 5 0,-5 0 0,-6 4 0,2 13 0,-5 24 0,-1 21 0,-22 5 0,-6 7 0,-24-13 0,0-13 0,-9 10 0,5-26 0,5 10 0,-2-19 0,6-3 0,1-17 0,3-2 0,11-10 0,2-1 0,10-5 0,5-4 0,6-11 0,4-7 0,0-10 0,4 5 0,13-5 0,6 10 0,17-7 0,0 12 0,6 0 0,0 5 0,0 6 0,1 1 0,0 5 0,-7 0 0,-1 0 0,-7 5 0,-6 5 0,-5 5 0,-7 0 0,-4 3 0,-5 3 0,-1 0 0,-4 10 0,0-5 0,0 1 0,0 3 0,-9-3 0,-4 11 0,-9-4 0,0 4 0,0-6 0,6 1 0,-10-6 0,9-2 0,-8-4 0,0-6 0,4 0 0,-16-4 0,8-1 0,-4-4 0,2-1 0,10-5 0,-4 0 0,6-4 0,-3-18 0,4-54 0,6 38 0,6-28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4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8 227 24575,'-4'8'0,"0"4"0,4-3 0,0 9 0,0-4 0,0 4 0,0-4 0,0 9 0,0-8 0,0 9 0,0-10 0,0-1 0,0 0 0,0-4 0,0 4 0,4-9 0,1 3 0,8-1 0,1-2 0,3 0 0,-3-4 0,3 0 0,-8 0 0,9 0 0,-4-4 0,4-1 0,1-4 0,-1-5 0,6 3 0,-8-6 0,7 6 0,-9-7 0,0 4 0,-1 0 0,-4-4 0,0 4 0,-4-10 0,4-1 0,-8-6 0,4 1 0,-5-7 0,0 5 0,0-5 0,0 11 0,0 2 0,0 6 0,0 4 0,0 1 0,-12 8 0,1 2 0,-12 3 0,-1 0 0,-2 14 0,-5-1 0,4 12 0,3-5 0,6-2 0,-1 1 0,4 5 0,5-4 0,2 4 0,7-14 0,-3-2 0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5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22 24575,'-4'11'0,"0"-2"0,4 7 0,0-2 0,0 0 0,0 3 0,0-3 0,0 5 0,0-5 0,0-1 0,0-5 0,0 1 0,0-1 0,0 0 0,0 0 0,7 0 0,3 0 0,3 0 0,3-3 0,-6 3 0,3-4 0,0 1 0,1 3 0,4-7 0,-4 3 0,4-4 0,-4 0 0,0 0 0,-1 0 0,0 0 0,-4 0 0,4-8 0,-4-3 0,1-13 0,0-1 0,-1 0 0,1 1 0,-5 5 0,-1 1 0,-4-1 0,0 1 0,0 3 0,0-2 0,0 7 0,0-3 0,0 5 0,-4 3 0,0 2 0,-9 3 0,3 0 0,-7 0 0,7 0 0,-7 0 0,2 0 0,-3 4 0,-1 5 0,5 1 0,1 3 0,5-5 0,-1 0 0,4-3 0,2-1 0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5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24575,'0'5'0,"0"8"0,0 14 0,0 4 0,0-6 0,0 4 0,0 2 0,0-5 0,0 4 0,0-11 0,0-6 0,0 0 0,0-9 0,0 0 0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6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17 212 24575,'0'7'0,"0"1"0,0 5 0,0-3 0,0 2 0,0-3 0,0-1 0,0 5 0,0-4 0,3 4 0,2-8 0,3-2 0,0-3 0,5 0 0,-3 0 0,2 0 0,-3 0 0,-1 0 0,5 0 0,-3-8 0,3-3 0,-7-7 0,2-6 0,-3 4 0,5-10 0,-4 5 0,3-6 0,-8 1 0,3-1 0,-4 6 0,0 1 0,0 10 0,0 1 0,0 4 0,-8 4 0,2 2 0,-11 3 0,7 0 0,-7 0 0,7 0 0,-3 0 0,0 4 0,3 10 0,-8 2 0,7 13 0,-3-4 0,3 6 0,2-6 0,3 4 0,2-9 0,4 4 0,0-10 0,0 3 0,0-7 0,0 3 0,3-12 0,2-12 0,0 4 0,0-6 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8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24575,'8'0'0,"4"0"0,8 0 0,5 0 0,7 15 0,-7-3 0,7 20 0,-10-1 0,11 10 0,-10-2 0,6 12 0,-2-9 0,-7 16 0,3-3 0,-7-2 0,-3-2 0,9 0 0,-9 18 0,8-23 0,-8 26 0,2-31 0,-3 12 0,-1-2 0,0 0 0,-4-5 0,-2 5 0,-5-13 0,0 5 0,0-11 0,0 5 0,0 0 0,0-5 0,0 5 0,0-7 0,0 1 0,0 5 0,0-4 0,-5 11 0,-1-11 0,-5 11 0,1-11 0,-1 4 0,1-11 0,0 5 0,0-11 0,1 5 0,-1-5 0,1-1 0,0-4 0,4 4 0,-3-9 0,3 4 0,-3-1 0,0-3 0,3 3 0,2-4 0,3-1 0,0 1 0,0 0 0,0 0 0,0 0 0,0 0 0,0 0 0,0-1 0,-4-2 0,3 2 0,-6-6 0,2 6 0,1-3 0,0 4 0,0 1 0,4-1 0,-8-3 0,7 2 0,-7-2 0,7-1 0,-2 0 0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7:59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0 277 24575,'7'4'0,"15"0"0,9-4 0,37-6 0,15-16-1236,-27 7 1,4-1 1235,10-3 0,1-1 0,4-4 0,3 2 0,9 3 0,3 2-1220,-2 0 1,4 0 1219,-6 3 0,5 1 0,-6 3 0,3 3 0,1 1 0,2-1 0,7 0 0,-7 2 0,-1 4 0,-1 2 0,-14-1 0,4 0 0,-1 0 0,-4 0 0,0 0 0,-2 0-719,-3 0 1,-1 0 0,2 0 718,6 0 0,3 0 0,-4 0 0,19 0 0,-1 0-108,-22 0 1,2 0 0,-2 0 107,22 0 0,-2 0 0,-5 0 0,-2 0 332,-13 0 1,-3 0-333,-9 0 0,-4 0 0,25 0 2424,14 0-2424,-22 0 0,11 0 0,-21 0 2600,6 0-2600,-15 0 462,5 0-462,-18 0 924,10 5-924,-18 0 312,-1 1-312,-7 3 0,-6-8 0,1 7 0,-5-7 0,-1 7 0,-5-7 0,0 7 0,1-7 0,-1 2 0,-4 1 0,0-3 0,-4 3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0.6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24575,'12'0'0,"2"8"0,4 2 0,1 9 0,5 0 0,-4-4 0,5 8 0,-1-15 0,-4 9 0,4-11 0,-10 2 0,-1 1 0,-5-5 0,0 0 0,-4 0 0,0 0 0,-4 4 0,-4 1 0,-5-1 0,-10 6 0,-1 1 0,-9 5 0,9-1 0,-4 0 0,5-1 0,0-3 0,5 2 0,1-7 0,4 3 0,0-5 0,4 1 0,-2-4 0,2-2 0,-3-3 0,-1-13 0,4 9 0,0-9 0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0 24575,'-9'29'0,"-6"2"0,-8 20 0,3 10 0,-8 1 0,7 22-733,1 6 733,6 9 0,10-43 0,1 2-403,3-5 1,0 1 402,0 5 0,0-1 0,0-4 0,0 0 0,0 4 0,0 0 0,0 41-280,0-2 280,6-11 0,0-24 0,13-14 0,4-2 0,0 8 0,6-14 0,1 2 0,-4 17 0,20-13 0,-13 13 516,2-18-516,-3-10 999,-15-2-999,6-18 303,-13 2-303,2-5 0,-3-3 0,-1-1 0,-3-4 0,-1 0 0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103 146 24575,'-4'-2'0,"0"8"0,4 8 0,0 4 0,0 1 0,0-1 0,0-4 0,0-1 0,0-5 0,7-3 0,3-1 0,3-4 0,0 0 0,0 0 0,-3 0 0,7 0 0,-7 0 0,2 0 0,-3-9 0,0 0 0,0-10 0,-4 1 0,-1 4 0,-4-9 0,0 8 0,0-14 0,0 9 0,0-4 0,0 5 0,0 5 0,0-4 0,0 9 0,-4 0 0,-5 1 0,-1 7 0,-3-4 0,0 5 0,3 0 0,-7 0 0,3 0 0,-1 0 0,-2 0 0,3 0 0,-5 9 0,4 6 0,-4 10 0,8 6 0,-4-1 0,5 1 0,4-1 0,2-13 0,4-3 0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3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27 141 24575,'-10'4'0,"3"0"0,7 9 0,0-4 0,0 4 0,0-4 0,3-5 0,6 0 0,10-4 0,-4 0 0,8 0 0,-9 0 0,0 0 0,3 0 0,-7 0 0,7 0 0,-7 0 0,2 0 0,-3-4 0,-1-5 0,1-6 0,0-3 0,-4-1 0,3 5 0,-7-4 0,3 4 0,-4-4 0,0 4 0,0 0 0,0 2 0,0 2 0,-8-3 0,3 8 0,-12 1 0,3 4 0,-5 0 0,0 0 0,1 0 0,-1 0 0,5 0 0,-4 9 0,3 6 0,0 11 0,0 4 0,5 1 0,5-1 0,0 1 0,1-6 0,3-1 0,-3-6 0,4-4 0,0-1 0,0-8 0,0-1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15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160 840 24575,'-24'0'0,"9"0"0,-9 0 0,9 0 0,0 15 0,-4-3 0,8 13 0,-4 6 0,4-3 0,5 11 0,1-7 0,5 0 0,0-5 0,0 10 0,0-14 0,0 8 0,0-16 0,4-2 0,11-3 0,7-5 0,10 0 0,7-5 0,-11 0 0,9 0 0,-10-5 0,0-10 0,-2-2 0,-9-14 0,-1 10 0,-5-10 0,-4 10 0,-1-10 0,-5 10 0,0-4 0,0 0 0,0 4 0,-5-10 0,-5 14 0,-1-7 0,-8 9 0,9 4 0,-9-2 0,9 12 0,-3-3 0,4 4 0,4 3 0,1 2 0,4 3 0,0 1 0,15-4 0,2-1 0,22-4 0,1 0 0,6 0 0,-6-9 0,-1-3 0,-6-16 0,1-1 0,-3-27 0,-1 3 0,-10-11 0,-2 3 0,-6 5 0,-5 1 0,-1-7 0,-6 13 0,0-5 0,0 19 0,0 4 0,0 11 0,0 5 0,0 20 0,0 31 0,0 33 0,0 15 0,0-30 0,0 2-438,0-4 0,0 1 438,0 10 0,0-1 0,0 27 0,0-31 0,0-2 0,0 14 0,0 29 0,5-33 0,1-11 0,10-16 0,-1-13 0,6-5 0,-2-7 876,1-9-876,-1 0 0,6-5 0,2-10 0,9-29 0,1-16 0,-15 7 0,-1-4-545,1 0 1,0-2 544,2-12 0,0-2 0,-4 3 0,-1 3 0,-2 8 0,-3 0 0,-2-5 0,-2 1-476,4-29 476,-7 36 0,0-1 0,7-38 0,-6 24 0,-2 3 0,-6 23 0,0 7 1063,0 13-1063,-4 6 502,-1 9-502,-4 1 0,-5 4 0,4 0 0,-9 0 0,5 9 0,-7 13 0,-2 20 0,-2 22 0,-3 18-720,6 11 720,11-42 0,1 0 0,5 6 0,2-2 0,-3 24 0,5-26 0,2-1 0,-1 24 0,0 8 0,11-5 0,9-21 0,11-9 0,4-13 0,-7-9 0,-3-11 720,-6-2-720,0-9 0,-5-1 0,-1-4 0,-3-14 0,0-4 0,0-14 0,1 0 0,-1 0 0,1 5 0,-1 2 0,-1 10 0,1 1 0,-2 9 0,1 1 0,-1 8 0,2 11 0,-1 7 0,8 16 0,0 3 0,6-1 0,-6-2 0,4-6 0,-6-5 0,1-2 0,-2-10 0,-5-2 0,0-4 0,0 0 0,0-4 0,0-1 0,4-9 0,-2-17 0,4-1 0,-9-2 0,-1 11 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4.3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51 24575,'0'8'0,"0"0"0,0 10 0,0-3 0,0 9 0,0-10 0,0-1 0,0 0 0,0-4 0,0 4 0,0-5 0,0 0 0,3-3 0,2-1 0,7-4 0,-2 0 0,7 0 0,-7 0 0,7 0 0,3-5 0,-5-4 0,8-6 0,-12-4 0,2 5 0,-4-4 0,-1 9 0,-3-9 0,-1 9 0,-4-4 0,0 0 0,0 3 0,0-8 0,0 9 0,-4-4 0,-5 4 0,-1 4 0,-7 1 0,3 4 0,-5 0 0,1 0 0,4 0 0,-4 0 0,4 0 0,-1 13 0,1-1 0,4 17 0,5-4 0,-4 0 0,8 4 0,-3-9 0,4-4 0,0-8 0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4.9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24575,'0'21'0,"0"11"0,0-5 0,0 9 0,0 1 0,0-5 0,0 0 0,0-9 0,0-4 0,0-5 0,0-1 0,0-6 0,0 2 0,0-1 0,0 0 0,0-7 0,0 1 0,0-5 0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23:28:06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24575,'0'8'0,"0"4"0,0 2 0,0 5 0,5 11 0,5-4 0,2 6 0,22 20 0,-14-15 0,18 31 0,-15-15 0,2 14 0,-2-12 0,1 11 0,2 12 0,-7-19 0,6 32 0,-11-10 0,4-15 0,-10 26 0,2-37 0,-9 20 0,5-5 0,-6-7 0,0 10 0,0-18 0,0 20 0,0-13 0,0 13 0,0-13 0,0 6 0,-11-8 0,3-7 0,-9-1 0,2-14 0,3-1 0,2-12 0,1-1 0,4-10 0,0-2 0,-2-3 0,2-1 0,-4 1 0,5-1 0,-4 0 0,7 1 0,-6-1 0,2 0 0,-3-3 0,0-2 0,-3-3 0,5 0 0,-1 0 0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0:27.06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31 24575,'25'-8'0,"-7"4"0,-5 1 0,-9-1 0,3 4 0,-3-4 0,3 4 0,0 0 0,-3-3 0,2 2 0,-2-2 0,3 3 0,-1 0 0,1 0 0,-1 0 0,1 0 0,0 0 0,0 0 0,0 0 0,0 0 0,-1 0 0,1 0 0,0 0 0,0 0 0,-3 3 0,2-2 0,-2 2 0,0 0 0,2-2 0,-2 3 0,-1-1 0,3-3 0,-2 3 0,3-3 0,0 0 0,-1 0 0,1 0 0,0 0 0,0 0 0,-1 0 0,1 0 0,0 0 0,0 0 0,0 0 0,0 0 0,0 0 0,0 0 0,0 0 0,1 0 0,-1 0 0,0 0 0,0 0 0,1 0 0,-1 0 0,0 0 0,0 0 0,1 0 0,-1 0 0,0 0 0,4 0 0,-3 0 0,4 0 0,-1 0 0,-3 0 0,3 0 0,-4 0 0,5 0 0,-4 0 0,3 0 0,0 0 0,-3 0 0,4 0 0,-1 0 0,-3 0 0,3 0 0,-4 0 0,1 0 0,-1 0 0,0 0 0,0 0 0,1 0 0,-1 0 0,0 0 0,0 0 0,0 0 0,-1 0 0,1 0 0,0 0 0,0 0 0,0 0 0,1 0 0,-1 0 0,0 4 0,0-4 0,0 4 0,0-1 0,1-2 0,-1 5 0,0-5 0,0 2 0,1-3 0,-1 0 0,0 0 0,0 0 0,0 0 0,0 0 0,0 0 0,0 0 0,-3 0 0,-1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0:36.09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181 205 24575,'94'32'0,"-19"-8"0,-75-13 0,0-4 0,0 0 0,0 0 0,0 4 0,0 1 0,0 1 0,0 2 0,0-3 0,0 4 0,-3 0 0,2 5 0,-6-8 0,3 7 0,-4-8 0,0 0 0,4-1 0,-3-3 0,3-1 0,-3-3 0,-1-1 0,1-3 0,-4 0 0,-6 0 0,-1-7 0,-3-7 0,-1-9 0,3-4 0,0 0 0,3 5 0,7 1 0,-3 5 0,4 4 0,4 0 0,0 5 0,7 3 0,5 4 0,4 5 0,0 3 0,-1-1 0,-4-3 0,1-1 0,-4-12 0,-10-17 0,-11-8 0,-5-17 0,-8 3 0,3 1 0,6 7 0,-2 7 0,14 15 0,0 2 0,6 9 0,9 3 0,7 4 0,9 14 0,12 7 0,-3 14 0,10-3 0,-9 9 0,4-4 0,-11-2 0,-1-2 0,-8-11 0,-2 3 0,-2-8 0,-8 4 0,0-5 0,-4 0 0,0 0 0,0 0 0,0 0 0,0 0 0,0 1 0,0 3 0,0-3 0,0 9 0,0-9 0,0 3 0,0-4 0,0 0 0,-3-4 0,2 0 0,-5-8 0,5-4 0,-2-24 0,3 24 0,0-4 0,0 34 0,4 9 0,1-1 0,1 7 0,-2 1 0,-4 0 0,0 4 0,0-10 0,0 5 0,0-7 0,0-5 0,3-6 0,2-1 0,3-9 0,1 3 0,-2-7 0,1-2 0,-1-4 0,4 1 0,2-4 0,3-1 0,-4-3 0,-1 0 0,-4 0 0,1 0 0,-1 0 0,0 0 0,0 0 0,1 0 0,-1 0 0,0 0 0,-3 4 0,3 0 0,-7 3 0,7 4 0,-3-3 0,4 3 0,-1 1 0,1-4 0,-1 3 0,1-4 0,-1 0 0,0 1 0,0-1 0,1 0 0,-1 0 0,0-3 0,0 0 0,0-4 0,0 0 0,4 0 0,2 0 0,7 0 0,-2 0 0,-2-4 0,-5 0 0,1-3 0,-4-1 0,3 4 0,-4 3 0,-3 14 0,-1 4 0,-3 15 0,0-4 0,0 3 0,0 1 0,0-4 0,0 4 0,0-11 0,0 0 0,0-5 0,0-4 0,0-1 0,0-4 0,0 1 0,0-1 0,0 0 0,0 0 0,0 1 0,0 3 0,0 1 0,-3 0 0,2-1 0,-3-3 0,4-1 0,0 0 0,0 0 0,0 1 0,0-1 0,0-9 0,0-9 0,-3-9 0,2-12 0,-8-1 0,8-6 0,-7 1 0,2-1 0,1 6 0,-3 2 0,7 4 0,-7 1 0,7-1 0,-7 5 0,4 5 0,0 2 0,-3 10 0,6-5 0,-5 9 0,2-2 0,-3 3 0,3 3 0,-3 9 0,6 6 0,-3 14 0,0-5 0,3 11 0,-7-11 0,7 10 0,-7-9 0,3 3 0,-3-5 0,3-4 0,-3-1 0,4-9 0,-1-1 0,2-4 0,3 1 0,0-10 0,7-4 0,2-9 0,7-1 0,-3 0 0,-2 3 0,-3 2 0,-1 7 0,-3-3 0,-1 16 0,-3 2 0,0 12 0,0-1 0,0 3 0,-3-12 0,2 7 0,-2-12 0,3 3 0,0-10 0,0-10 0,0-9 0,0-14 0,0-1 0,0-6 0,0 1 0,0-1 0,0 6 0,0 1 0,0 6 0,-4 0 0,-5-1 0,-1 0 0,-7 1 0,4-1 0,-1 1 0,-3-1 0,3 1 0,1 4 0,0 1 0,5 5 0,0 3 0,4 2 0,1 4 0,3 0 0,9 3 0,1 1 0,13 3 0,-6 0 0,9 0 0,-13 0 0,7 0 0,-12 0 0,3 0 0,-4 3 0,1 1 0,-4 7 0,-1 1 0,-3 9 0,0 1 0,0 4 0,0 0 0,0-4 0,0 3 0,0-3 0,0 0 0,0-1 0,0-5 0,0-4 0,0-1 0,0-4 0,0 1 0,0-1 0,0 0 0,0 0 0,0 4 0,0-2 0,0 6 0,0 1 0,-4 2 0,3 7 0,-6-8 0,6 8 0,-6-7 0,6 7 0,-2-3 0,-1 0 0,3-2 0,-3-4 0,4 0 0,-3-4 0,2 0 0,-2-5 0,3 0 0,0-9 0,0-3 0,3-7 0,2-3 0,-1 7 0,-1-3 0,-3 3 0,0 1 0,0 0 0,0 0 0,0 0 0,-7-4 0,-2-6 0,-4 0 0,-5-14 0,9 8 0,-5-9 0,6 10 0,-1 1 0,5 5 0,0 4 0,4 0 0,0 5 0,0 0 0,0-3 0,0 2 0,0-11 0,0 5 0,-4-6 0,0 3 0,-4 1 0,0 0 0,0 0 0,-4 3 0,6 5 0,-1 5 0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0:45.27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1 138 24575,'7'7'0,"0"0"0,0 0 0,0 0 0,1 1 0,-4-1 0,-1 0 0,0-3 0,-3-3 0,3-9 0,-3-4 0,0-5 0,0 1 0,0 4 0,0 1 0,0 3 0,0 1 0,3 3 0,1 4 0,3 1 0,-4-4 0,0-2 0,-3-5 0,0-2 0,0 4 0,0-3 0,0 3 0,0 1 0,0-4 0,0 3 0,0-3 0,3 7 0,-2 4 0,5 4 0,-5 3 0,2 0 0,0 1 0,-2-1 0,2 0 0,-3 0 0,0 0 0,0 0 0,0-6 0,4-2 0,-4 0 0,3-1 0,-3 5 0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0:58.7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57 24575,'7'0'0,"0"0"0,-1 0 0,-2-2 0,-1-3 0,-3-2 0,0 0 0,0 0 0,0-1 0,0 1 0,0 0 0,0 3 0,0 1 0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1:00.73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53 0 24575,'0'7'0,"0"-1"0,0 5 0,-8-3 0,7 3 0,-7-3 0,5-1 0,-1 1 0,0-1 0,-3 0 0,3-3 0,-3-1 0,4-5 0,-1-2 0,8-3 0,0 3 0,3-3 0,-3 3 0,2 0 0,-2-3 0,1 3 0,1 0 0,-5-2 0,5 5 0,-5-6 0,5 6 0,-5-2 0,2 3 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1:06.953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21 24575,'0'-10'0,"0"5"0,0-1 0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23:11:09.808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118 70 24575,'7'0'0,"4"0"0,6 0 0,0 0 0,8 0 0,-3 0 0,4 0 0,-4 0 0,3 0 0,-7 0 0,2 0 0,-4 0 0,-4 0 0,-5 6 0,-8 7 0,-7 3 0,-1 5 0,-3-5 0,4 0 0,3 0 0,2 0 0,3-4 0,0 0 0,0-5 0,0 0 0,0 0 0,0 0 0,3-3 0,1-1 0,3-3 0,5 0 0,0 0 0,4 0 0,0 0 0,-4 0 0,3 0 0,-6-7 0,6 2 0,-7-7 0,4 1 0,-1 2 0,-2-6 0,2 6 0,-3-6 0,0 3 0,0-5 0,0 1 0,0 0 0,0 4 0,0-3 0,-1 6 0,1-2 0,-4 3 0,2 1 0,-5 0 0,5 3 0,-5-3 0,6 7 0,-3-7 0,3 7 0,-1-3 0,-2 6 0,-9 9 0,-5 6 0,-12 9 0,3 0 0,-9 1 0,10-6 0,-1 0 0,4-6 0,10-4 0,-6-1 0,10-3 0,-5-4 0,5-4 0,1-8 0,1 0 0,6-7 0,-6 6 0,3-6 0,-4 7 0,0-7 0,0 6 0,0-2 0,-3 7 0,-5-3 0,-9 6 0,-1-6 0,-2 6 0,4-2 0,-1 3 0,5 0 0,1 0 0,3 0 0,7 0 0,6 0 0,3 0 0,3-4 0,-4 4 0,0-4 0,1 4 0,-11 0 0,-7 0 0,-11 0 0,-5 0 0,4 0 0,-4 0 0,9 0 0,-4 0 0,9 0 0,-3 0 0,7 4 0,-4-4 0,8 7 0,-2-6 0,2 2 0,-3-3 0,0 0 0,-4 0 0,-1 0 0,-5-4 0,1 0 0,-5-5 0,4 1 0,-4 0 0,9 0 0,1 3 0,3-1 0,4 2 0,1-3 0,10 3 0,7-3 0,8 2 0,4 0 0,-4-2 0,3 6 0,-11-3 0,1 1 0,-7 2 0,-1-2 0,0 3 0,0 0 0,0-3 0,1 2 0,-2-2 0,1 3 0,0 0 0,1 0 0,-4 0 0,-1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15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44 24575,'-8'0'0,"17"0"0,19 0 0,21 0 0,40 0 0,-2-6-454,-26 1 1,0 1 453,26-4 0,12-5 0,-26 11 0,1-4 223,-17 6-223,-16 0 0,-16 0 0,-10 0 0,-2 0 0,-8 0 0,-1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09.71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36 431 24575,'73'-50'0,"0"0"0,-70 3 0,62-12 0,-13 7 0,-92 29 0,7 19 0,28 10 0,5 3 0,3 1 0,3 1 0,3-4 0,0 1 0,3-2 0,-6 0 0,2-3 0,-14 0 0,-3-3 0,-12 3 0,4-3 0,1 6 0,7-5 0,3 4 0,8-4 0,17 1 0,3-2 0,22 0 0,-8 0 0,4 0 0,-6 0 0,-12 0 0,1 0 0,-12 0 0,1 0 0,-7 0 0,-4 0 0,1 0 0,4 0 0,9 0 0,11 0 0,7 0 0,2 4 0,0-4 0,-5 7 0,-6-6 0,-4 2 0,-6-1 0,-2-1 0,-7 1 0,-4-2 0,-12 0 0,-12 0 0,-8 0 0,-7 0 0,7 0 0,2 0 0,8 0 0,5 0 0,7 0 0,2 3 0,5 0 0,2 2 0,2 1 0,12-3 0,5 3 0,10-2 0,-4 0 0,0-1 0,-5 0 0,-6-2 0,1 2 0,-9-3 0,-2 0 0,-13 0 0,-2 0 0,-4 0 0,19 0 0,9 0 0,12 0 0,9 0 0,-3 0 0,-1 0 0,-6 0 0,-8 0 0,0 0 0,-6 0 0,-2-3 0,-5-3 0,0 0 0,-3-6 0,0 6 0,0-3 0,0 3 0,0 1 0,2 0 0,1 2 0,2-2 0,4 4 0,0-1 0,7 2 0,1 0 0,3 0 0,0 0 0,0 0 0,0 0 0,-3 2 0,-1 2 0,-4 2 0,-3 0 0,0 0 0,-4-1 0,-2 1 0,0-1 0,-5-2 0,-2-9 0,1-2 0,-3-8 0,5 4 0,-1 2 0,2 2 0,0 2 0,2 3 0,1 1 0,6 10 0,-3 0 0,4 8 0,-4-4 0,0-3 0,-3 0 0,-1-3 0,-2-6 0,0-11 0,0-12 0,0-3 0,0-7 0,0 3 0,0-1 0,0-3 0,0 9 0,0 4 0,0 5 0,0 7 0,3 3 0,0 4 0,5 2 0,1 0 0,4 5 0,-4 2 0,0 5 0,-3 4 0,0-6 0,1 5 0,-2-9 0,-1 3 0,-2-4 0,-2-4 0,0-7 0,0-1 0,0-4 0,2 8 0,4 1 0,7 2 0,3 3 0,9 4 0,-3 7 0,6 2 0,-6-2 0,-1-1 0,-2-6 0,-9 2 0,2-3 0,-6 0 0,-10-3 0,-9-1 0,-3 1 0,-7-3 0,10 3 0,-3 0 0,6-2 0,2 1 0,5 1 0,0 0 0,9 0 0,4 2 0,7-4 0,-1 2 0,3-3 0,-5 0 0,-2 0 0,-3 0 0,-3 0 0,-3 2 0,-1 1 0,-15 3 0,-8 1 0,-19 1 0,-1 4 0,-9-3 0,4 3 0,0-1 0,6-2 0,6 2 0,9-4 0,1 0 0,10-1 0,2-2 0,6-1 0,5-3 0,13-7 0,6-1 0,13-11 0,-2 3 0,-2-6 0,-2 10 0,-8-4 0,-1 9 0,-4-2 0,-3 3 0,-3 1 0,-9 1 0,-1 2 0,-4 2 0,2 0 0,1 0 0,-3 0 0,-5 0 0,-4 0 0,-7 3 0,-6-2 0,-1 6 0,-3-3 0,9 0 0,1 2 0,3-5 0,8 2 0,0-1 0,8-1 0,-1 1 0,1 1 0,-1-3 0,0 5 0,-2-1 0,1-1 0,-4 2 0,4-4 0,-1 4 0,2-4 0,0 4 0,-2-2 0,1 3 0,-4 0 0,2 0 0,-4 0 0,1-3 0,0 3 0,2-6 0,2 3 0,2-1 0,0-1 0,-2 2 0,1-3 0,-4 0 0,1 0 0,-2 0 0,0 0 0,-1 0 0,1 0 0,0 2 0,-1 2 0,1 2 0,3 0 0,0-1 0,3 1 0,3 0 0,1-1 0,2 1 0,7-3 0,12-1 0,21-10 0,15-11 0,12-11 0,-12-2 0,10-6 0,-15 7 0,9-2 0,-12 7 0,-6 6 0,-7 5 0,-9 7 0,-4 1 0,-2 7 0,-9 0 0,5 0 0,-8 9 0,2 6 0,-5 11 0,-1 3 0,-3-4 0,0 3 0,0-10 0,0 6 0,0-14 0,0 5 0,0-9 0,0 3 0,-2-6 0,-4 2 0,-7-5 0,-8 3 0,-4-3 0,-5 0 0,-4 0 0,4 0 0,-4 3 0,9-2 0,0 2 0,9-3 0,0 0 0,9 3 0,4-3 0,16 3 0,11 0 0,11-2 0,4 3 0,1-1 0,0-2 0,-1 6 0,-3-6 0,-3 6 0,-11-7 0,-2 6 0,-8-5 0,-2 4 0,-2-4 0,-12 4 0,-4-5 0,-11 6 0,-1-6 0,0 3 0,3 0 0,4-2 0,4 2 0,6-1 0,8-1 0,10 1 0,8-2 0,11-4 0,12-5 0,-13 1 0,16-8 0,-23 5 0,8-1 0,-9 1 0,-4 4 0,-6 1 0,-5 3 0,-2 0 0,-2 0 0,-1 3 0,0-3 0,1 3 0,-1 0 0,1-2 0,2 1 0,2-1 0,2 2 0,-3 0 0,3 0 0,-6 0 0,2 0 0,-2 0 0,-1 0 0,1 0 0,-1 0 0,1 0 0,-1 0 0,0 0 0,1 0 0,-1 0 0,0 0 0,0 0 0,0 0 0,1 0 0,-1 0 0,0 0 0,1 0 0,-1 2 0,1-1 0,-1 1 0,1-2 0,-1 0 0,-2 3 0,0-1 0,-16 5 0,-4-4 0,-22 4 0,-8-2 0,-12 8 0,6-4 0,-14 4 0,17 0 0,-12-3 0,10 2 0,11-4 0,2-1 0,10-2 0,7-2 0,2-3 0,8 0 0,2 0 0,2 0 0,2 0 0,1 0 0,2-5 0,0-2 0,3-4 0,0-5 0,0 3 0,0 0 0,0 1 0,0 6 0,0-3 0,0 4 0,-5-1 0,1 0 0,-8 0 0,3 0 0,-1 0 0,-1 3 0,2 0 0,-1 3 0,-1 0 0,-2 0 0,-1 0 0,-6 10 0,2 2 0,-4 10 0,1-4 0,3 3 0,2-10 0,3 4 0,1-9 0,2 3 0,-1-3 0,5 0 0,-3-3 0,3-1 0,1-2 0,0 0 0,-1 0 0,1-5 0,2-5 0,-3-4 0,6-1 0,-6 2 0,5 4 0,-4 0 0,4 4 0,-1-1 0,-1 3 0,1 1 0,-4 2 0,1 0 0,-1 0 0,0 2 0,1-1 0,-1 4 0,0-5 0,1 5 0,-1-4 0,0 1 0,-2-2 0,1 0 0,-1 0 0,-1 0 0,3 0 0,-3 0 0,4 0 0,-4 0 0,3 0 0,-6 0 0,3 0 0,-7 0 0,2 3 0,-5 1 0,2 2 0,1 1 0,0-1 0,7 0 0,0-3 0,3 2 0,1-4 0,1-1 0,2-10 0,8-3 0,1-7 0,7-1 0,3 1 0,-6 3 0,5 0 0,-6 7 0,-1 2 0,-1 2 0,-2 0 0,-1 3 0,4 1 0,-3-1 0,3 2 0,-4-1 0,1 2 0,-1 0 0,1 0 0,-1 0 0,1 0 0,-1 0 0,0 0 0,1 2 0,6-1 0,-2 2 0,10-3 0,-4 0 0,4 0 0,0 0 0,1 0 0,-5 0 0,0 0 0,-4 0 0,1 0 0,-4 0 0,2 0 0,-1 0 0,-1 0 0,2 0 0,-4 0 0,1 0 0,-2 0 0,-1 0 0,1 0 0,-1 0 0,1 0 0,-1-3 0,4-3 0,-3 0 0,3-6 0,-1 5 0,-1-1 0,2 2 0,-4 3 0,-2-2 0,0 2 0,-3-3 0,0 1 0,-3 2 0,-10 1 0,-11 2 0,-11 0 0,0 0 0,-8 0 0,2 0 0,-5 0 0,1 3 0,10 1 0,1 4 0,4 3 0,5-1 0,1 4 0,4 0 0,3-4 0,1 2 0,0-2 0,3 0 0,-3-1 0,4-3 0,-4 1 0,3-1 0,-7 1 0,7-1 0,-6 0 0,5 1 0,-5-1 0,2 1 0,0-1 0,-2-2 0,6 1 0,-3-1 0,0-1 0,3 3 0,-3-6 0,4 6 0,-1-6 0,4 3 0,0-3 0,4 3 0,-1-3 0,1 3 0,-1-3 0,1 0 0,-1 0 0,1 0 0,2 2 0,-2-1 0,2 4 0,-3-5 0,0 5 0,1-4 0,2 4 0,-2-5 0,2 3 0,-1-1 0,-1-1 0,3 1 0,-4-2 0,3 3 0,-2-3 0,2 3 0,-2-3 0,-1 0 0,0 0 0,1 0 0,2 2 0,-2-1 0,2 1 0,0 1 0,-2-3 0,2 3 0,-2-3 0,2 2 0,-2-1 0,2 1 0,2-2 0,4 0 0,2 0 0,3 0 0,4-3 0,-7 2 0,4-2 0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14.00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3 24575,'15'0'0,"3"0"0,-1 0 0,3 0 0,0 0 0,9 0 0,-2 0 0,6 0 0,-3 0 0,-1 0 0,0 0 0,-7 0 0,1 0 0,-6 0 0,-3 0 0,1 0 0,-9 0 0,2 0 0,1 0 0,-3 0 0,3 0 0,-4 0 0,0 0 0,1 0 0,-1 0 0,-6 0 0,-4 0 0,-10 0 0,2 0 0,-6 3 0,-2-2 0,0 5 0,-7-5 0,6 2 0,-2 0 0,0-3 0,3 6 0,0-5 0,5 5 0,4-5 0,-1 4 0,4-2 0,1 0 0,2 2 0,0-4 0,1 4 0,-1-5 0,3 5 0,-2-4 0,4 4 0,-1-2 0,2 2 0,2-2 0,4-1 0,7-2 0,4 0 0,7 0 0,1 0 0,4 0 0,0 0 0,0-3 0,-4-1 0,4-7 0,-8 3 0,3-2 0,-4 3 0,-3 1 0,-1-3 0,0 5 0,-6-4 0,5 7 0,-6-4 0,0 4 0,3-2 0,-6 3 0,3 0 0,-4 0 0,1 0 0,-1 0 0,1 0 0,-1 0 0,1 0 0,-1 0 0,1 0 0,-1 0 0,0 0 0,0 0 0,1 0 0,-1 0 0,1 0 0,-1 0 0,1 0 0,-1 0 0,0 0 0,0 0 0,-2 0 0,0 0 0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15.122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19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24575,'0'3'0,"0"-1"0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31.755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43 24575,'0'-10'0,"0"1"0,0 1 0,0 3 0,0 0 0,0 1 0,0 2 0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39.600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13 24575,'5'0'0,"3"0"0,-2 0 0,2 0 0,0 0 0,1 0 0,0 0 0,-1 0 0,-2 0 0,-1 0 0,1 0 0,-1 0 0,1 0 0,-1 0 0,1 0 0,-1 0 0,0 0 0,0 0 0,0 0 0,-2 2 0,2-1 0,-2 1 0,2-2 0,0 0 0,0 0 0,1 2 0,-1-1 0,0 1 0,0-2 0,1 0 0,-1 0 0,0 0 0,1 0 0,-1 3 0,1-3 0,-1 3 0,1-3 0,-1 0 0,1 2 0,-1-1 0,1 1 0,-1-2 0,1 0 0,-1 0 0,0 0 0,0 0 0,0 0 0,0 0 0,1-2 0,-1 1 0,0-1 0,1 0 0,-1 1 0,1-2 0,-1 1 0,1 1 0,-1-1 0,1 2 0,-1 0 0,1-3 0,0 3 0,-1-3 0,1 3 0,-1 0 0,1-2 0,-1 1 0,1-1 0,-1 2 0,0 0 0,1 0 0,-1-3 0,0 2 0,1-1 0,-1 2 0,0 0 0,0 0 0,1 0 0,-1 0 0,0 0 0,1 0 0,-1 0 0,0 0 0,0 0 0,1 0 0,-1 0 0,0 0 0,0 0 0,1 0 0,-1 0 0,0 0 0,0 0 0,0 0 0,1 0 0,-1 0 0,0 0 0,-2 2 0,2-1 0,-2 4 0,3-4 0,-1 3 0,1-3 0,-1 1 0,0 1 0,1-3 0,-1 3 0,1-3 0,-1 2 0,1-1 0,-1 1 0,1 1 0,-1-3 0,1 3 0,-1-3 0,1 2 0,0-1 0,-1 1 0,1-2 0,-1 0 0,-2 3 0,2-2 0,-2 1 0,2-2 0,-2 2 0,0-1 0,-3 2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40.319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1 24575,'0'0'0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46.61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6 1 24575,'-3'0'0,"0"0"0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7T14:06:50.231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111 69 24575,'-8'0'0,"0"0"0,3 0 0,-3 0 0,2 0 0,-1 0 0,-1 0 0,3 0 0,-3 0 0,5-2 0,1-1 0,-3 0 0,1-1 0,-5 3 0,4-4 0,-1 5 0,1-3 0,0 3 0,2-4 0,3 3 0,6-9 0,3 5 0,4-3 0,-1 1 0,0 4 0,4-3 0,-3 5 0,3-2 0,-4 3 0,0 0 0,4 0 0,-3 0 0,3 0 0,-4 0 0,1 0 0,2 0 0,-2 0 0,0 0 0,-1 0 0,-3 3 0,0 0 0,0 0 0,-4 2 0,1-2 0,-1 0 0,1 2 0,-1-2 0,1 0 0,-1 2 0,1-2 0,-1 0 0,1 2 0,-3-2 0,2 3 0,-2-1 0,0 1 0,2-1 0,-5 1 0,5-1 0,-4 1 0,3-1 0,-3 0 0,1 0 0,-6 1 0,-3-4 0,-1 1 0,-4-1 0,6-1 0,-3 2 0,3-3 0,1 2 0,-1-1 0,3 4 0,-2-5 0,2 5 0,-2-2 0,2 2 0,-2-2 0,2 2 0,0-2 0,-1 0 0,5-1 0,0-2 0,4 0 0,1 0 0,-1 0 0,-2-2 0,-1-1 0,-2-3 0,0 1 0,0-1 0,-2 0 0,-4 0 0,-4 1 0,1 1 0,0-1 0,4 4 0,-1-1 0,1 2 0,-1 0 0,1 0 0,2 2 0,1 1 0,2 2 0,0 1 0,-3-3 0,3 1 0,-3-1 0,3-2 0,0-5 0,0 1 0,0-3 0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3:49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2841 441 24575,'30'3'0,"-8"5"0,17 11 0,-23 0 0,-10 7 0,-17-5 0,-2 2 0,-10-3 0,-1 7 0,6-9 0,0 0 0,5-1 0,2-4 0,2-3 0,6 2 0,0-5 0,3 2 0,0-4 0,0 1 0,3 0 0,3-3 0,3-1 0,8-2 0,-3 0 0,3 0 0,-5 0 0,1 0 0,0 0 0,0 0 0,0 0 0,-3 0 0,-1 0 0,-3 0 0,-1 0 0,1 0 0,0 0 0,-3 3 0,0 0 0,-3 6 0,0 1 0,0 6 0,-3 2 0,-4 3 0,-1-3 0,-5-2 0,6-3 0,-2-3 0,5-1 0,-1-3 0,4 0 0,1-3 0,10-1 0,4-2 0,4 0 0,2 0 0,-6 0 0,-1 0 0,-1 0 0,-5 0 0,2 0 0,-3 3 0,-3 0 0,0 10 0,-3 1 0,0 7 0,0 1 0,0-1 0,-4 0 0,0 5 0,-3-8 0,0 7 0,3-11 0,1 6 0,3-6 0,0 0 0,0-2 0,0-3 0,3 1 0,3 2 0,4-5 0,3 3 0,-1-1 0,1-2 0,-3 2 0,-1-3 0,-3 0 0,0 0 0,0 0 0,-3 0 0,-1 3 0,-2 0 0,0 8 0,0-3 0,-3 6 0,-3-6 0,-2 3 0,2-4 0,0-4 0,5 0 0,-1-3 0,2 0 0,0 0 0,0 0 0,0-1 0,0 1 0,2-3 0,5 3 0,6-5 0,1 2 0,3-1 0,-4-1 0,0 2 0,-4-3 0,0 0 0,-3 3 0,0-3 0,-3 5 0,0-1 0,-3 5 0,0 0 0,0 8 0,0-3 0,-3 6 0,-4-6 0,-1 6 0,-1-6 0,2 0 0,1-2 0,0-5 0,2 2 0,1-4 0,3 1 0,0 0 0,3-3 0,0 0 0,6-3 0,1 0 0,2-6 0,1-1 0,5-11 0,-7 4 0,6-7 0,-9 7 0,1 0 0,-2 2 0,-2 6 0,-1-3 0,-1 3 0,-3 0 0,0 0 0,-3 3 0,-3 1 0,-4 2 0,0 0 0,1 0 0,0 0 0,3 0 0,-3 0 0,6-3 0,0 0 0,3-3 0,0-3 0,0-1 0,3 0 0,0-2 0,3 2 0,1 0 0,-1 1 0,0 0 0,0 3 0,-3-3 0,0 3 0,-3-3 0,0 2 0,0-2 0,0 0 0,0-1 0,0 0 0,-3-2 0,-4-2 0,-1 1 0,-2-4 0,4 4 0,2 3 0,-2-2 0,6 2 0,-3-3 0,3 0 0,0 3 0,0 1 0,0 3 0,0 0 0,-3 3 0,0 1 0,-3 2 0,1 0 0,-1 0 0,0 2 0,0 1 0,0 3 0,0 0 0,3 0 0,-3-3 0,6 2 0,2-4 0,9 2 0,2-9 0,7 1 0,-6-4 0,-1 2 0,-1 1 0,-5 2 0,2 1 0,-8 3 0,-9 0 0,-2 3 0,-7 4 0,4 7 0,3-4 0,-3 6 0,6-6 0,-2 0 0,5-1 0,-1-4 0,4 1 0,1-3 0,3 0 0,6-3 0,1-3 0,-1 2 0,0-5 0,-3 6 0,0-3 0,0 3 0,-3 3 0,-1 3 0,-2 7 0,0 1 0,0 6 0,-2-9 0,1 5 0,-4-10 0,4 3 0,-1-3 0,2 0 0,0-5 0,0-7 0,-3-5 0,-1-8 0,-6 5 0,3-3 0,-5 4 0,4 0 0,-4 3 0,5-2 0,-2 5 0,2-2 0,1 3 0,3-3 0,1-1 0,2-3 0,0 0 0,0-3 0,0 2 0,0-7 0,0-1 0,3 0 0,4-8 0,8 7 0,2-7 0,1 7 0,-4 1 0,-3 5 0,-2 7 0,-3-2 0,-3 5 0,0-2 0,-8 6 0,-6 1 0,-6 2 0,-1 0 0,-2 0 0,6 0 0,-3 0 0,4 0 0,3 0 0,4 2 0,1-1 0,4-1 0,2-10 0,5-1 0,1-2 0,3 1 0,-4 5 0,0-2 0,0 3 0,-3 0 0,-3 3 0,-1-2 0,-1 2 0,2-3 0,3 0 0,0 0 0,3 0 0,-1 0 0,-1 1 0,-2-1 0,-2 0 0,0-3 0,-2 2 0,-8-3 0,-9 3 0,-4 0 0,-6 3 0,6-2 0,1 5 0,6-5 0,3 5 0,3-2 0,6 3 0,13 0 0,2 0 0,8 0 0,-6 0 0,-3 3 0,-1 0 0,-3 6 0,-3 1 0,0 6 0,-3-2 0,0 6 0,0-2 0,-6 3 0,-2-3 0,-3 2 0,2-6 0,2-1 0,4-1 0,0-5 0,3 2 0,0-3 0,0 0 0,0-1 0,0 1 0,6 0 0,5-2 0,3-1 0,2-3 0,-3 0 0,0 0 0,0 0 0,-3 0 0,-1 0 0,-6-3 0,0-3 0,-14-8 0,-3-10 0,-13-1 0,1-3 0,-1 4 0,3 1 0,5 0 0,1 1 0,7 4 0,1 2 0,6 3 0,1 0 0,3 0 0,0 0 0,3 3 0,3-2 0,8 4 0,4-1 0,-1 2 0,0 0 0,-7 3 0,-2-1 0,-2 4 0,-2-4 0,-2 2 0,-2-3 0,-9-4 0,-3 3 0,-10-11 0,0 6 0,0-6 0,0 0 0,0 3 0,4 0 0,1 2 0,7 6 0,1-2 0,6 3 0,0 0 0,5 3 0,2 0 0,4 3 0,2 0 0,0 0 0,-1 3 0,-3 0 0,0 3 0,-3 0 0,-1 0 0,-2-1 0,-8-1 0,-3-2 0,-10-2 0,-4 0 0,1-10 0,-6 0 0,7-8 0,-3-1 0,8 4 0,0-2 0,5 7 0,3 1 0,1 2 0,6 1 0,0 1 0,6 1 0,0 2 0,3 2 0,-1 0 0,-4-5 0,-2-6 0,-12-2 0,1-8 0,-9 2 0,9 1 0,-4 1 0,5 7 0,4 1 0,-1 3 0,5 2 0,-1 4 0,2 3 0,2 3 0,0 0 0,0-1 0,0 1 0,-5-3 0,-2 0 0,-9-3 0,-2 0 0,-3 0 0,3-3 0,-2-1 0,6 0 0,0-2 0,5 6 0,3-3 0,0 3 0,3 2 0,1 2 0,-1 1 0,-3 1 0,-1-2 0,-9 2 0,5-6 0,-5 3 0,-1-3 0,3 0 0,-7 0 0,4 0 0,-1 0 0,5 0 0,4 0 0,3 0 0,0 0 0,0 0 0,3-2 0,-3-8 0,2-4 0,-3-8 0,-4-3 0,-1-2 0,-7 0 0,-1-5 0,1 12 0,-3-2 0,8 9 0,0 2 0,5 2 0,3 6 0,0 0 0,3 8 0,0 6 0,3 2 0,0 4 0,0-5 0,0 1 0,0-3 0,-3 2 0,3-2 0,-6 0 0,5 2 0,-1-5 0,-1 2 0,3 0 0,-6-3 0,6 3 0,-3-3 0,0 0 0,3 0 0,-3-1 0,1-2 0,1 2 0,-4-1 0,2-1 0,-3 2 0,0-2 0,0 1 0,3 1 0,-2-5 0,11 3 0,3-6 0,6-4 0,5-1 0,-9 2 0,5 0 0,-9 2 0,2 1 0,-6-2 0,-9 4 0,-10-5 0,-9 6 0,-11-4 0,-1 4 0,-5 0 0,1 0 0,4 0 0,1 0 0,9 0 0,5 0 0,5 0 0,12 0 0,19 0 0,-1 0 0,13 0 0,-16 0 0,2 0 0,-6 0 0,-4 0 0,-15 0 0,-9 0 0,-14 0 0,-5 0 0,-2 0 0,-9 0 0,8 0 0,-8 0 0,8 4 0,-3 0 0,10 8 0,1-3 0,9 5 0,2-6 0,10 2 0,3-4 0,8 0 0,-1 4 0,-2 4 0,-8 10 0,-9 1 0,-1 3 0,-13 1 0,8-3 0,-26 15 0,20-17 0,-20 17 0,14-19 0,-3 8 0,-2-4 0,10-5 0,1-2 0,10-4 0,0-3 0,5 1 0,3-5 0,2 2 0,3-4 0,3-2 0,-3 1 0,7-4 0,-3 2 0,3-3 0,0 0 0,0 0 0,-3 0 0,2 0 0,-2 0 0,3 0 0,0 0 0,0 3 0,-3 0 0,2 1 0,-5 1 0,2 2 0,-3 7 0,-4 0 0,2 6 0,-3 3 0,4-1 0,-5 5 0,3-2 0,-7-1 0,4 3 0,-9-3 0,3-1 0,-2-3 0,0 3 0,3-3 0,-7 0 0,7 2 0,2-7 0,1 0 0,10-3 0,-2-4 0,7 1 0,0-3 0,3-1 0,0 1 0,5-1 0,2-2 0,1 2 0,1-4 0,-3 4 0,-1-2 0,-2 2 0,-8 1 0,0 0 0,-11-2 0,5 1 0,-7-4 0,7 2 0,1-1 0,4-1 0,3 2 0,0-3 0,8 0 0,6 0 0,8 0 0,5 0 0,-3 0 0,-1 0 0,-5 0 0,-2 0 0,-1 0 0,-3 0 0,0 0 0,0 0 0,-1 0 0,-1 2 0,0-1 0,0 4 0,1-4 0,1 4 0,0-2 0,0 3 0,-1 0 0,4 0 0,-2 3 0,3 1 0,-4 0 0,0 2 0,0-6 0,0 3 0,0-3 0,-3 3 0,0-2 0,-3 2 0,0-4 0,0 1 0,0 0 0,0 0 0,0 0 0,0 0 0,0-1 0,0 1 0,-3-3 0,0 0 0,-6-3 0,-1 0 0,-7 0 0,0 0 0,-1 0 0,-2 0 0,2-3 0,-3-5 0,3-2 0,-2-4 0,9 1 0,-2-1 0,6 1 0,4 0 0,0 0 0,3-4 0,0 3 0,0-2 0,0-1 0,0 3 0,3-3 0,0 1 0,7 2 0,4-4 0,0 8 0,6-3 0,-2 5 0,-1 1 0,3 1 0,-6 5 0,3-2 0,-4 0 0,-3 2 0,-1-2 0,-4 3 0,1 0 0,-2-3 0,-2 0 0,-2-3 0,0-3 0,0 0 0,-3-4 0,-3 0 0,1 0 0,-3 3 0,7-3 0,-4 4 0,4-4 0,-2 3 0,3-2 0,0 5 0,0-2 0,0 3 0,0-3 0,3 2 0,3-2 0,4 3 0,7-1 0,-4 0 0,8 0 0,-7 0 0,-1 3 0,-4-1 0,-3 2 0,0-1 0,-3-4 0,0 1 0,-3-3 0,0-6 0,0 2 0,-7-8 0,0 5 0,-7-4 0,3 4 0,1-1 0,4 4 0,2 5 0,2 0 0,2 3 0,0-4 0,0 5 0,2-1 0,8 2 0,1-1 0,5 4 0,1-2 0,-7 0 0,3 3 0,-7-3 0,0 3 0,-1 0 0,1-2 0,-2-2 0,-2-2 0,-2-3 0,0-4 0,0-5 0,0-3 0,0-1 0,0 5 0,0 0 0,0 7 0,0 1 0,0 0 0,0 3 0,3-3 0,0 3 0,10-1 0,1 1 0,7 2 0,-3-2 0,2 2 0,-6-3 0,3 3 0,-5-2 0,-2 6 0,-1-6 0,-3 5 0,0-4 0,-3 2 0,2-3 0,-4 0 0,4 0 0,-4 0 0,4 0 0,-1-3 0,2 2 0,0-2 0,-1 6 0,1-2 0,0 1 0,3 1 0,1 1 0,3-1 0,0 2 0,0-2 0,0 3 0,0 0 0,-4 0 0,0 0 0,-3 0 0,0 0 0,-3-2 0,0-5 0,-3 1 0,0-3 0,-3 5 0,-3 2 0,-4 2 0,-3 0 0,0 3 0,0 7 0,-2 9 0,0 7 0,0 5 0,-1 5 0,0-4 0,-4 8 0,7-8 0,-6 4 0,7-5 0,-3-5 0,3 0 0,-1-9 0,6-1 0,0-3 0,2-3 0,2-1 0,-1-3 0,-1-3 0,2-3 0,0-6 0,-2-1 0,2-2 0,-3 3 0,0 0 0,0 1 0,3-1 0,1 0 0,11 0 0,3 0 0,24-6 0,-2-1 0,18-5 0,-14 2 0,8-1 0,-9 1 0,0-1 0,-6 5 0,-5 1 0,-8 4 0,-5 3 0,-4-1 0,-8 4 0,-9-2 0,-6 3 0,-7 0 0,-5 0 0,4 0 0,0 3 0,5 1 0,7 2 0,1-3 0,6 3 0,3-6 0,10 3 0,8-3 0,19-12 0,-8 3 0,11-12 0,-13 6 0,0 0 0,-2 4 0,-7 0 0,-5 5 0,-4 0 0,-3 2 0,-3-1 0,-3 5 0,-6-3 0,-1 3 0,-5 0 0,5 0 0,-5-3 0,5 0 0,-2 0 0,3 0 0,0 3 0,0 0 0,-3 0 0,-1 0 0,-7 0 0,-4 0 0,-7 15 0,-11 10 0,-3 16 0,5-4 0,-3 7 0,10-8 0,-6 9 0,5-5 0,1-6 0,10-8 0,3-7 0,6-3 0,2-6 0,5-1 0,2-3 0,-1-3 0,3-8 0,-3-2 0,3-12 0,0-3 0,0 0 0,0-8 0,0 8 0,0-4 0,0 9 0,0 0 0,0 4 0,0 3 0,0-2 0,0 5 0,0-2 0,6 0 0,5 5 0,6-5 0,1 5 0,2-3 0,-2 4 0,-4-1 0,2 4 0,-9 0 0,2 0 0,-4 0 0,-1 6 0,-2 9 0,-2 7 0,-11 14 0,-2-8 0,-12 12 0,-4-5 0,-1 3 0,-1 1 0,7-7 0,1-7 0,11-5 0,-4-9 0,9-2 0,1-3 0,0-3 0,6-2 0,-3-8 0,6-6 0,4-5 0,4-3 0,3 0 0,4 2 0,-6-1 0,4 5 0,-9-1 0,2 6 0,-2-3 0,-2 7 0,2-7 0,-1 4 0,0-1 0,1-2 0,-1 2 0,0-7 0,1 3 0,3-3 0,-3 1 0,5 2 0,-1-3 0,-1 4 0,2-4 0,2 3 0,1-3 0,5 3 0,-3 0 0,5 0 0,-1 0 0,4-1 0,2 0 0,0 3 0,2-2 0,-2 2 0,0 0 0,-2 1 0,-7 4 0,-5 1 0,-4 2 0,-3 2 0,0-1 0,0 2 0,-3-4 0,-1 2 0,-4-2 0,-1-1 0,-3 3 0,0 0 0,3 1 0,0-2 0,3-1 0,6 2 0,1-3 0,10 6 0,-4-3 0,8 0 0,-7 2 0,2-2 0,-3 3 0,0 0 0,0 0 0,-3 0 0,-1 0 0,-3 0 0,-1 0 0,1 0 0,-3-3 0,0 0 0,-3-3 0,0 0 0,0 0 0,0 1 0,0-1 0,0 0 0,0-3 0,3 3 0,0-6 0,10 4 0,2-5 0,6 2 0,4-4 0,2 1 0,-1 2 0,4 1 0,-8 4 0,3-1 0,-7 1 0,-5 4 0,-4 0 0,-3 3 0,0 0 0,0 0 0,-3-3 0,-1 0 0,-2-2 0,3 2 0,3-3 0,7 6 0,5-3 0,8 3 0,-4 0 0,8 0 0,-8 0 0,8 0 0,-8 0 0,4 0 0,-5 0 0,0 0 0,-3 0 0,-2 0 0,-6 0 0,-1 0 0,-3 0 0,0 0 0,0 0 0,0 0 0,-1 0 0,1 0 0,0-3 0,0 2 0,3-4 0,0 1 0,4 1 0,4-4 0,-3 7 0,2-4 0,1 4 0,-3 0 0,2 0 0,-3 0 0,0 0 0,-3 0 0,-1 0 0,-3 0 0,0 0 0,-6 8 0,-7 0 0,-9 16 0,-11-3 0,1 7 0,-1-8 0,0 3 0,4-8 0,0 4 0,3-8 0,6 1 0,-7-1 0,7-1 0,1-1 0,1-2 0,5-1 0,-2 0 0,3 0 0,0-3 0,0 0 0,1-3 0,-1 0 0,-3 0 0,-5 0 0,-3-7 0,-14-2 0,8-5 0,-17 1 0,12-1 0,-8 5 0,9-2 0,2 6 0,7-1 0,5 6 0,4-3 0,10 3 0,7 0 0,13 0 0,5 0 0,5 0 0,0 0 0,-5 0 0,-4 0 0,-5 0 0,-7 0 0,-1 0 0,-4 0 0,-1-3 0,-10 0 0,-6 0 0,-12 0 0,-3 3 0,1 0 0,-4 0 0,11 0 0,-6 0 0,15 0 0,-3 0 0,12 0 0,12 0 0,9 0 0,15 0 0,2 0 0,10-4 0,-3-1 0,3 0 0,0-2 0,-4 6 0,-1-3 0,-1 4 0,-14 0 0,8 0 0,-13 0 0,4 0 0,-5 0 0,0 0 0,1 0 0,-1 0 0,-4 0 0,0 0 0,-1 0 0,-2 0 0,3 0 0,-4 0 0,3 0 0,-2 0 0,3 0 0,-4 2 0,-1 2 0,1 2 0,0 1 0,-3-1 0,2 1 0,-5-2 0,2-1 0,-3 1 0,-1-4 0,-2 4 0,2-4 0,-4 4 0,4-2 0,-2 3 0,1-1 0,0-1 0,-3 1 0,-1-5 0,-3-2 0,-3 1 0,3-7 0,1 5 0,-1-1 0,0 2 0,0 2 0,1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48.4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339 128 24575,'-13'31'0,"11"-23"0,3 23 0,13-31 0,-1 0 0,0 0 0,1 0 0,0 0 0,5-4 0,-4 3 0,-2-12 0,-4 11 0,-4-10 0,-1 7 0,-4-4 0,0-5 0,0-1 0,0-5 0,-9 5 0,-7-4 0,-5 7 0,-10-3 0,4 5 0,-5 4 0,-6 1 0,4 5 0,-5 0 0,7 0 0,0 5 0,-1 1 0,6 14 0,1-3 0,10 8 0,2-6 0,4 1 0,0 5 0,4-4 0,1 10 0,5-10 0,0 9 0,0-9 0,0 0 0,9-3 0,2-8 0,14 5 0,2-5 0,-1 1 0,5-6 0,-4 0 0,-1-5 0,14 0 0,-17 0 0,6 0 0,-11 0 0,-8 0 0,4 0 0,-5 0 0,0 0 0,-1-4 0,-3-6 0,-1-10 0,-4-1 0,0-10 0,0 10 0,0-4 0,0 5 0,0 0 0,0 1 0,-9 3 0,3 3 0,-13 3 0,4 5 0,1 0 0,-5 5 0,9 0 0,-4 0 0,5 0 0,0 0 0,-5 0 0,4 4 0,-4 6 0,4 10 0,0 1 0,0 10 0,0-10 0,4 3 0,1-4 0,5 0 0,0-1 0,0-4 0,0 3 0,0-8 0,15 0 0,-3-6 0,19-4 0,-5 0 0,1 0 0,4 0 0,-10 0 0,4 0 0,-10-4 0,-2 3 0,-4-12 0,0 7 0,1-12 0,-5 3 0,-1-5 0,-4 0 0,0 1 0,0-1 0,0 5 0,-4 1 0,-5 5 0,-6 4 0,-10 1 0,4 4 0,-13 0 0,12 0 0,-2 0 0,6 0 0,8 4 0,-4 0 0,9 10 0,-3 1 0,7 4 0,-4 1 0,5 0 0,0-6 0,0 0 0,0-1 0,9-2 0,2 3 0,14-9 0,1 0 0,1-5 0,4 0 0,-15 0 0,8 0 0,-14 0 0,3 0 0,-4 0 0,-4-4 0,-1-6 0,-4 0 0,0-8 0,0 3 0,0-5 0,0 6 0,-4-5 0,-1 9 0,-5-4 0,1 5 0,0 4 0,0 1 0,0 4 0,1 0 0,-1 0 0,0 0 0,5 4 0,0 6 0,4 4 0,0 6 0,0-1 0,0 1 0,0-1 0,8-3 0,3-2 0,8-5 0,1 1 0,-1-4 0,1-2 0,0-4 0,-1 0 0,1 0 0,-6 0 0,0-9 0,-4-2 0,0-14 0,-5 4 0,0-10 0,-5 4 0,0-5 0,0 0 0,0 5 0,0 1 0,-4 7 0,-1 4 0,-9 5 0,-1 2 0,-5 7 0,5-4 0,-3 5 0,8 0 0,-4 0 0,0 0 0,8 4 0,-7 1 0,8 4 0,0 5 0,1 0 0,0 6 0,3-1 0,-4 1 0,5-5 0,0-2 0,0-4 0,0 5 0,4-4 0,6-1 0,19-5 0,-6-4 0,11 0 0,-15 0 0,1 0 0,-6 0 0,0 0 0,-5 0 0,0 0 0,-4-3 0,-1-12 0,-4-1 0,0-15 0,0 4 0,0 0 0,-9 2 0,-2 5 0,-9 5 0,1 1 0,-7 8 0,5 2 0,-10 4 0,10 0 0,-10 0 0,10 4 0,-4 6 0,5 5 0,1 5 0,3-1 0,2 1 0,9-1 0,0-4 0,5-1 0,0-6 0,0 1 0,0 0 0,4-4 0,6-1 0,10-4 0,7 0 0,5 0 0,0 0 0,-6 0 0,5 0 0,-10 0 0,4 0 0,-10 0 0,-2 0 0,-4 0 0,0 0 0,0 0 0,0-4 0,-4-6 0,-1-11 0,-4 0 0,0-10 0,0 10 0,0-10 0,0 10 0,0-4 0,-9 5 0,3 6 0,-18 4 0,7 6 0,-22 4 0,15 0 0,-10 0 0,14 4 0,1 6 0,3 5 0,-3 10 0,8-4 0,-5 10 0,6-10 0,0 10 0,4-10 0,-4 9 0,9-9 0,-4 0 0,5-3 0,0-8 0,0 4 0,4-6 0,6-3 0,10-1 0,1-4 0,4 0 0,-5 0 0,-1 0 0,-4 0 0,3 0 0,-8-4 0,8-5 0,-7-2 0,2-7 0,-3 3 0,0-5 0,-1 1 0,-3 4 0,-2-4 0,-4 5 0,0-1 0,0 2 0,-4 4 0,-6 0 0,-4-1 0,-12 5 0,5 0 0,-4 5 0,5 0 0,-5 0 0,4 0 0,-5 0 0,7 5 0,-2 10 0,0 7 0,5 10 0,0 7 0,10-6 0,0 6 0,6-7 0,0-5 0,0-2 0,0-10 0,0-6 0,0-5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4:02.065"/>
    </inkml:context>
    <inkml:brush xml:id="br0">
      <inkml:brushProperty name="width" value="0.025" units="cm"/>
      <inkml:brushProperty name="height" value="0.025" units="cm"/>
      <inkml:brushProperty name="color" value="#FFFFFF"/>
    </inkml:brush>
  </inkml:definitions>
  <inkml:trace contextRef="#ctx0" brushRef="#br0">1 671 24575,'15'0'0,"3"0"0,-1 0 0,1 0 0,-2 0 0,5 0 0,-6-3 0,6-4 0,-11-3 0,6 0 0,-7-6 0,10 4 0,-13-9 0,9 7 0,-14-3 0,8 0 0,-5 3 0,3-2 0,-4 3 0,0 0 0,-3 0 0,0 0 0,0 3 0,0-2 0,0 2 0,0 0 0,0-2 0,0 5 0,0-5 0,0 5 0,0-5 0,0 2 0,0-3 0,0 0 0,0 3 0,3-2 0,3 2 0,4-3 0,3 0 0,4-1 0,-3 4 0,6 3 0,-2 1 0,-1 5 0,4-2 0,-8 3 0,4 0 0,-4 0 0,-3 0 0,-1 0 0,0 3 0,-2 3 0,2 1 0,-6 2 0,2-3 0,-1 0 0,-1 0 0,2-1 0,-2-2 0,2 0 0,1-3 0,0 0 0,0 0 0,0 0 0,6-6 0,-1-2 0,9-6 0,3-4 0,1-2 0,7-1 0,-7-1 0,2 6 0,-4 1 0,-5 5 0,0 3 0,-4 1 0,-3 2 0,-1 1 0,-3 3 0,-3-2 0,2 1 0,-2-2 0,3 3 0,-1 0 0,1 0 0,0 0 0,3 0 0,4-3 0,9 2 0,5-5 0,9 1 0,0-3 0,6 0 0,-1-1 0,1 1 0,-5 3 0,-6-2 0,-5 6 0,-9-2 0,0 3 0,-7 0 0,-1 0 0,-3 0 0,-1 0 0,1 0 0,0 0 0,0 0 0,0 0 0,0 3 0,-1 0 0,1 0 0,0 3 0,3-3 0,1 3 0,3 1 0,0-1 0,3 1 0,2 0 0,0 0 0,2 0 0,-3-1 0,1 4 0,2-2 0,-6 1 0,3-2 0,-4-1 0,3 1 0,-2 0 0,3-1 0,-7 1 0,2-1 0,-2 0 0,-1 0 0,0 0 0,-3 0 0,0 0 0,3 0 0,-2 0 0,2 3 0,-3-2 0,0 5 0,0-5 0,0 5 0,3-2 0,-2-1 0,5 3 0,-2-2 0,7 4 0,0-4 0,5 0 0,-1-2 0,0-1 0,5 0 0,-4 0 0,3 0 0,-7 0 0,2 0 0,-6-3 0,0 2 0,-2-3 0,-6 3 0,3-2 0,-3 1 0,0-2 0,0 3 0,0 0 0,-1-1 0,1-1 0,0-2 0,-3 1 0,-5-2 0,-5 1 0,-9-2 0,-1 0 0,-9 0 0,4 0 0,-8-3 0,3-2 0,-4-6 0,-5 2 0,4-5 0,-8 1 0,7-3 0,-3 0 0,1 4 0,2-3 0,-2 6 0,-1-3 0,-1 4 0,0 0 0,-22-1 0,18 4 0,-31 1 0,22 4 0,1 0 0,-3 0 0,8 0 0,-4 3 0,5 2 0,7 3 0,10 2 0,4-2 0,5 2 0,4-3 0,3-1 0,4 0 0,3-1 0,6-1 0,11-2 0,10-2 0,19 0 0,-5 0 0,13 0 0,-12-4 0,3 0 0,-6-1 0,-10-1 0,-4 5 0,-8-5 0,-5 5 0,-17-1 0,-11 2 0,-20 0 0,-15 0 0,8 0 0,-11 4 0,19 4 0,-10 2 0,11 5 0,6-7 0,9 3 0,8-5 0,21-7 0,12-9 0,23-10 0,14-13 0,-10 10 0,13-9 0,-15 14 0,0-3 0,-3 8 0,-11 2 0,-7 4 0,-2 2 0,-8 2 0,-3 3 0,-1 0 0,-30 4 0,-6 1 0,-28 7 0,12-3 0,-9 4 0,14-1 0,-9-2 0,10 1 0,6-3 0,5-1 0,12-3 0,-2 2 0,14-7 0,11-4 0,11-10 0,16-3 0,2-2 0,4 3 0,0 0 0,-6 5 0,0 0 0,-5 8 0,-4 0 0,-2 4 0,-4 0 0,-3 0 0,-5 0 0,-1 0 0,-5 0 0,2 0 0,-3 3 0,0 0 0,-1 0 0,1 2 0,0-4 0,0 4 0,0-4 0,-1 1 0,1-2 0,3 0 0,5 0 0,-1 0 0,8 0 0,1 0 0,0 0 0,4 0 0,-1 0 0,-3 3 0,4 1 0,-5 3 0,0 4 0,-3-1 0,-1 1 0,-5-2 0,-2-3 0,-1 0 0,-3 0 0,-3 0 0,-11-3 0,-18 0 0,-15-3 0,-19 0 0,-1 0 0,-13-5 0,-2-5 0,-13-2 0,5-7 0,13 12 0,0-7 0,15 13 0,-6-3 0,2 4 0,12 0 0,5 0 0,12 0 0,5 0 0,9 0 0,3 2 0,2 2 0,8 5 0,-2-2 0,6 5 0,0-5 0,0 2 0,3-4 0,16-1 0,7-2 0,15-2 0,-4 0 0,4 0 0,-9 0 0,3 0 0,-12 0 0,-2-3 0,-11 3 0,-1-6 0,-11 5 0,-15-1 0,-7 2 0,-11 0 0,4 0 0,0 3 0,4 1 0,5 3 0,5 0 0,7-1 0,4 0 0,6-2 0,19-2 0,-3-2 0,24 0 0,-13-7 0,14-6 0,-13-3 0,2-3 0,-12 8 0,-2 1 0,-6 4 0,-4 0 0,-11 3 0,-6 0 0,-13 3 0,-3 0 0,0 0 0,2 0 0,3 0 0,8 0 0,-2 3 0,9 0 0,1 3 0,3 0 0,3 0 0,0 0 0,0 0 0,6 0 0,9 0 0,13-2 0,4 0 0,14-4 0,-8 0 0,9 0 0,-10 0 0,-5 0 0,-7 0 0,-7 0 0,-5 0 0,-1 0 0,-5 0 0,2 0 0,-4-3 0,2-3 0,-1-4 0,-3-3 0,3-4 0,-5 3 0,5-2 0,-5 6 0,5-3 0,-3 7 0,3-6 0,0 5 0,7-3 0,1 4 0,8-2 0,3 1 0,2 3 0,9 0 0,-4 4 0,8 0 0,-3 0 0,0 0 0,-1 4 0,-5 4 0,-5 3 0,-4 0 0,-2 2 0,-9-5 0,2 1 0,-7-3 0,0 0 0,-1-3 0,-1 2 0,-2-2 0,-2 3 0,0-1 0,-9 1 0,-3-2 0,-14 2 0,-5-5 0,-12 3 0,5-4 0,-8 0 0,3 0 0,-5 0 0,-6 0 0,5 0 0,2 0 0,0 0 0,4 0 0,0 0 0,3 0 0,8 0 0,0 0 0,7 0 0,7 0 0,-3 0 0,11 0 0,-6 2 0,9 2 0,1 5 0,0-2 0,6 5 0,-3-3 0,3 1 0,0-1 0,0-3 0,0 0 0,0 0 0,0-1 0,-3-1 0,0-2 0,-6 1 0,-5 1 0,-7 3 0,-6-3 0,-4 3 0,4-3 0,-3 7 0,8-3 0,-4 3 0,12-5 0,-2 1 0,9-1 0,1 0 0,3 0 0,3-1 0,11-1 0,10-2 0,13-2 0,3 0 0,4 0 0,-9 0 0,4 0 0,-10 0 0,-4 0 0,-5 0 0,-8 0 0,0 0 0,-5-2 0,-8 1 0,-16-1 0,-4 2 0,-16 0 0,3 0 0,-5 0 0,5 0 0,5 0 0,7 0 0,7 0 0,2 0 0,19 0 0,12-4 0,18-1 0,9-3 0,5-5 0,-4 4 0,0-4 0,-7 5 0,-10 1 0,-4 2 0,-5-1 0,-7 6 0,-4-6 0,-9 3 0,-8 0 0,-6-3 0,-4 5 0,0-2 0,3 0 0,4 2 0,2-2 0,6 3 0,-1-2 0,11-1 0,6-4 0,12 0 0,5-1 0,0 1 0,-2 3 0,-8-2 0,0 2 0,-4 0 0,-3 1 0,-2 3 0,-2-2 0,0 1 0,-1-1 0,1 2 0,0 0 0,-1 0 0,1 0 0,0 0 0,-1 0 0,1 0 0,0 0 0,0 0 0,0-3 0,-1 0 0,4-3 0,1-1 0,7 1 0,5-5 0,0 0 0,18-10 0,-11 9 0,12-8 0,-10 8 0,-4-3 0,-2 3 0,-7 2 0,-5 6 0,-4 1 0,-6 1 0,-5 1 0,-13-2 0,-12 3 0,-5 0 0,-14 0 0,2 0 0,-23 0 0,25 3 0,-21 2 0,29 7 0,-9-3 0,7 6 0,10-7 0,4 3 0,8-5 0,5 0 0,3 0 0,3 0 0,-2 0 0,4 3 0,-5 1 0,3 3 0,-1-1 0,-2 1 0,6 0 0,-6 0 0,2 0 0,1 0 0,-3-3 0,0-1 0,-1 0 0,-9-1 0,5 4 0,-10-4 0,-1 2 0,0-3 0,-8 0 0,3 1 0,-4-1 0,0 1 0,5 0 0,-4-4 0,7 2 0,1-5 0,6 2 0,3-3 0,3 0 0,1 0 0,3 0 0,5 0 0,2-3 0,4 3 0,1-3 0,0 0 0,-3 0 0,-9 0 0,-6 1 0,-6 2 0,-2 0 0,2 0 0,1 0 0,0 0 0,7 0 0,1 0 0,6 2 0,0 1 0,3 3 0,0 0 0,0 0 0,3-1 0,7 2 0,1-1 0,5 1 0,1-4 0,-6 3 0,4-5 0,-8 1 0,2-2 0,-13 0 0,-5-3 0,-10 2 0,-3-2 0,-3 3 0,2 0 0,-7 0 0,11 0 0,-2 0 0,8 3 0,4 0 0,-1 3 0,7 3 0,1-2 0,2 2 0,0-3 0,8-3 0,3 0 0,14-3 0,6 0 0,-3-7 0,8-6 0,-13-2 0,4-8 0,-5 8 0,-4-3 0,-4 7 0,-5 2 0,-4 3 0,-1 1 0,-2-1 0,-4 3 0,-8 0 0,-9 3 0,-8 0 0,-4 0 0,0 0 0,-5 0 0,4 0 0,-4 3 0,4 9 0,5 1 0,-1 10 0,6-4 0,3 0 0,5-2 0,4-4 0,4 0 0,-1 0 0,4 0 0,0-3 0,3 2 0,0-6 0,0 3 0,0-3 0,0 0 0,2-1 0,-1 1 0,1 0 0,-2-1 0,0 8 0,-3-3 0,-4 11 0,-4-4 0,0 4 0,-2 1 0,5-5 0,1 0 0,2-7 0,4-1 0,-2-4 0,6-1 0,7-5 0,5-10 0,7-5 0,2-12 0,0-1 0,1 0 0,0-3 0,-5 4 0,3-1 0,-8 3 0,8-1 0,-8 8 0,4-7 0,-6 12 0,5-7 0,-4 10 0,7-7 0,-7 11 0,6-3 0,-6 6 0,3 1 0,-4 3 0,0 0 0,3 0 0,-2 0 0,3 0 0,-4 0 0,3 0 0,-2 0 0,6 0 0,-9-3 0,5 2 0,-9-1 0,5 2 0,-6 0 0,3 0 0,-5-3 0,-2 0 0,-2-3 0,-3 1 0,0-1 0,-10 2 0,6-1 0,-9 5 0,9-3 0,-2 0 0,3 3 0,1-3 0,-1 3 0,0 0 0,1 0 0,-1 3 0,-3 3 0,-5 4 0,-3 4 0,-5 0 0,1 0 0,3 0 0,-2 0 0,6-1 0,-3-2 0,4 1 0,0-5 0,3 5 0,-2-5 0,5 2 0,-3 1 0,1-3 0,2 2 0,1-3 0,0-3 0,3 0 0,-2-3 0,2-3 0,0-3 0,3-4 0,0-3 0,0 0 0,3 0 0,1 0 0,2 0 0,3 0 0,1 3 0,3-2 0,0 4 0,0-4 0,4 5 0,-3 0 0,2 1 0,-6 3 0,2-1 0,-5 1 0,2 3 0,-3 0 0,-1 0 0,-4 0 0,-4 0 0,-7 3 0,-7 1 0,4 2 0,-4 4 0,0-3 0,3 6 0,-2-6 0,3 2 0,3-2 0,-3-1 0,9 0 0,-4-3 0,10 0 0,5-3 0,7 0 0,12 0 0,0 0 0,1-3 0,3-5 0,-4-4 0,1-3 0,-1 1 0,-5-1 0,0 1 0,0 0 0,-3 0 0,-1 0 0,-5 2 0,2-5 0,-1 3 0,0-3 0,5 0 0,-4 3 0,8-8 0,-5 7 0,6-7 0,-1 6 0,0-2 0,-1 4 0,0 0 0,5-1 0,-4 4 0,4-3 0,-5 6 0,5-6 0,-4 6 0,3-3 0,-7 7 0,2-3 0,-6 7 0,3-4 0,-4 4 0,0 0 0,0 0 0,-4 0 0,4 0 0,-4 0 0,4 0 0,0 0 0,-3 3 0,6 1 0,-9 2 0,13 1 0,-9-1 0,5 1 0,-3-1 0,0 1 0,4-1 0,-3 1 0,6 0 0,-6-1 0,6 5 0,-6-4 0,3 6 0,-5-6 0,5 5 0,-3-1 0,3-1 0,-5 3 0,1-6 0,0 2 0,-3 0 0,3-1 0,-7 1 0,3-3 0,-3-3 0,0 2 0,-8-2 0,-10 0 0,-15-1 0,-10-2 0,-16 0 0,2 0 0,-3 0 0,1 0 0,5 0 0,-1 0 0,2 0 0,14 0 0,7 0 0,9 0 0,4 0 0,3 0 0,4 3 0,3 0 0,9 0 0,5 3 0,11-2 0,9 4 0,6 0 0,0-4 0,3 4 0,-7-4 0,2 4 0,-4 0 0,-4-1 0,-2 1 0,-3-4 0,-5 2 0,3-3 0,-6 4 0,7 0 0,-4-3 0,4 2 0,0-2 0,5 3 0,-4 4 0,4-3 0,-1 6 0,2-3 0,-1 4 0,0 0 0,-5-1 0,1 4 0,-4-4 0,3 4 0,-7-7 0,2 1 0,-6-5 0,-1 5 0,-3-5 0,0 2 0,0-3 0,0-3 0,-3 2 0,2-4 0,-7 1 0,2-2 0,-9 0 0,-1 0 0,-3 0 0,0-2 0,-4-2 0,3-3 0,-2 0 0,2 1 0,5-1 0,-4 1 0,7 2 0,-3 2 0,5 2 0,2 0 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4:08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161 995 24575,'-12'0'0,"-3"0"0,1 0 0,-11 0 0,10 3 0,-9-3 0,13 6 0,-5-3 0,6 1 0,0-2 0,4-6 0,4-7 0,22-12 0,1-11 0,23-3 0,-2-13 0,-3 21 0,6-14 0,-1 14 0,-2-2 0,6 4 0,-15 7 0,-2 10 0,-5 0 0,-12 10 0,-1-4 0,-4 4 0,-3 0 0,3 0 0,-5 3 0,1-3 0,1 3 0,4-3 0,6 0 0,11-4 0,-4-3 0,17-6 0,-11-7 0,12 3 0,-3-8 0,-1 8 0,-1-3 0,-6 8 0,-3-2 0,-1 6 0,-5-2 0,-4 3 0,0 3 0,-4-2 0,-3 3 0,2-4 0,-5 4 0,5-3 0,-6 3 0,6-4 0,-5 1 0,5 0 0,-2 0 0,3 2 0,0-2 0,0 6 0,-1-3 0,1 3 0,0 0 0,0 0 0,4 0 0,-3 0 0,2 0 0,-3 0 0,0 0 0,0 0 0,4 0 0,-3 0 0,-1 0 0,-1 0 0,-2 0 0,0 2 0,-1-1 0,-3 1 0,0-2 0,-1 0 0,1 0 0,-3-7 0,0 0 0,-3-20 0,0-7 0,3-4 0,2-14 0,7 14 0,5-9 0,0 10 0,7 0 0,-8 10 0,6 4 0,-8 6 0,3 6 0,-4 2 0,0 5 0,3 1 0,-2 3 0,3 0 0,-4 0 0,0 0 0,-4 0 0,3 6 0,-5-2 0,5 8 0,-5-2 0,2 0 0,-3-1 0,0-3 0,-3 0 0,2-1 0,-4 1 0,2-2 0,-3-2 0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4:12.1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1004 260 24575,'-13'0'0,"-5"0"0,-5 0 0,-12 0 0,3 0 0,-5 0 0,-9 0 0,8 0 0,-9 0 0,10 0 0,5 0 0,7 0 0,7 0 0,1 0 0,7 0 0,1 0 0,8 0 0,2-3 0,2 0 0,-1-6 0,-2 3 0,-5-1 0,1 2 0,-9 1 0,7-2 0,-3 0 0,3 0 0,0 0 0,0-3 0,-1-4 0,0-19 0,-1 4 0,1-9 0,-1 12 0,2 7 0,2 5 0,1 1 0,3 5 0,0 3 0,3 12 0,4 6 0,8 8 0,9 1 0,10 6 0,-1-11 0,15 11 0,-15-19 0,8 10 0,-5-11 0,-4 2 0,-1-4 0,-9 1 0,-5-5 0,-7 0 0,-1-3 0,-3 0 0,-3-5 0,-1 1 0,-5-7 0,-3 4 0,-4-5 0,-3 4 0,-4-1 0,3 2 0,-3 3 0,4 1 0,3 1 0,1 1 0,3-2 0,6 3 0,3 0 0,3 0 0,2 0 0,-2 0 0,-3-2 0,-6-2 0,-8-2 0,-16 2 0,-5-3 0,-10 6 0,0-2 0,5 3 0,1 0 0,5 0 0,4 0 0,5 0 0,6 0 0,3 0 0,3 2 0,1 5 0,2 2 0,1 4 0,2-3 0,1 2 0,3-5 0,0 2 0,0-3 0,0 0 0,0-1 0,0 1 0,-2-2 0,-1-2 0,-6-2 0,2 0 0,-2 0 0,0 0 0,2 0 0,-2 0 0,3 3 0,1 0 0,2 2 0,0 1 0,3 0 0,0 0 0,0 0 0,6 0 0,5 0 0,6-2 0,1 2 0,-2-5 0,-6 1 0,2-2 0,-5 0 0,2 0 0,-6 3 0,0 0 0,-3 3 0,0-1 0,-6 1 0,-1 0 0,-6 4 0,3 0 0,0 0 0,4-1 0,0-4 0,3 1 0,0 0 0,3 0 0,3-3 0,0 0 0,2-3 0,-1 2 0,-2 1 0,-2 3 0,0 0 0,0-1 0,0 1 0,0 0 0,3 3 0,-2 1 0,4 3 0,-4 0 0,5 0 0,-3 0 0,1 0 0,2-4 0,-3 0 0,3-3 0,-1 0 0,4 0 0,-2-3 0,5 0 0,-5-3 0,2 0 0,-3 0 0,-1 0 0,-6 3 0,-4 0 0,-10 7 0,-3 0 0,0 4 0,-2-3 0,6 1 0,0-5 0,2 3 0,8-4 0,-4 0 0,9-5 0,-3-2 0,5-5 0,-3-3 0,0-1 0,0-6 0,-6 2 0,-6-7 0,-10 5 0,-1-2 0,-3 3 0,5 4 0,-1 1 0,5 3 0,3 3 0,5 1 0,3 3 0,5 2 0,2 1 0,4 3 0,1 0 0,-3 3 0,0-3 0,-3 7 0,3-4 0,-3 1 0,3 2 0,-3-2 0,3 0 0,0-1 0,3-3 0,7 0 0,1 1 0,12-4 0,0 1 0,5-4 0,0 0 0,-5 0 0,-4 0 0,-9 0 0,-4 0 0,-28 0 0,-3 0 0,-19 0 0,0 0 0,9 0 0,-9 0 0,9 0 0,1 0 0,1 0 0,7 0 0,-7 0 0,8 0 0,0 0 0,5 0 0,7-3 0,-2-1 0,8-5 0,-2-1 0,6-3 0,0-3 0,0 2 0,0-3 0,0 7 0,0-2 0,0 5 0,0-5 0,3 5 0,-2-2 0,4 3 0,-2-3 0,3 3 0,0-3 0,0 5 0,0-1 0,0 2 0,-3-3 0,2 3 0,-4 0 0,1 3 0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01:24:14.3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630 78 24575,'-15'-41'0,"-14"10"0,-5 26 0,-8 5 0,11 0 0,0 6 0,8 2 0,2 6 0,8-1 0,2 0 0,5-3 0,3-1 0,3 0 0,0-3 0,0 3 0,6-6 0,5 0 0,3-3 0,2 0 0,1 0 0,-7 0 0,6 0 0,-9 0 0,2-3 0,-3 3 0,-8-3 0,-2 6 0,-8 0 0,2 4 0,-2 2 0,2 1 0,-1 6 0,2 2 0,2-1 0,0 3 0,3-6 0,-2 3 0,5-4 0,-2 0 0,3-4 0,0 0 0,0-3 0,0 0 0,0 0 0,3 0 0,7-3 0,1 0 0,9-3 0,-6 0 0,6 0 0,-2 0 0,-1-3 0,3-4 0,-9-4 0,3-6 0,-7-1 0,-1 1 0,-2-4 0,-1 8 0,-3-4 0,-6 4 0,-5-1 0,-11 4 0,-21-6 0,13 10 0,-27-6 0,23 11 0,-13-3 0,10 4 0,1 0 0,10 0 0,0 0 0,8 0 0,5 0 0,4 0 0,5 2 0,2 1 0,8 3 0,4 0 0,12 2 0,5 2 0,8 3 0,-3-1 0,4 0 0,-5-5 0,0 1 0,-9-1 0,3 0 0,-14-3 0,1 2 0,-6-6 0,0 3 0,0-3 0,-3 2 0,0 2 0,-3 1 0,0 8 0,-3-2 0,-4 9 0,-1-2 0,-6 3 0,4-4 0,-1 0 0,-1-4 0,5-3 0,-2-2 0,3-2 0,0 0 0,0-3 0,-3 0 0,2-3 0,-5 0 0,6 0 0,-7 0 0,4 0 0,-5-6 0,2-1 0,-6-11 0,4 4 0,-7-4 0,7 5 0,-7-1 0,7 1 0,-6 2 0,6 1 0,-7 0 0,7 5 0,-2-4 0,-1 8 0,3-4 0,-3 4 0,4-2 0,3 3 0,1-3 0,3 3 0,0-3 0,3 3 0,1 0 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4.0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0 705 24575,'0'9'0,"0"-1"0,0 1 0,0-24 0,0-7 0,0-23 0,0-11 0,0 6 0,6-13 0,1 5 0,6 0 0,5 3 0,-6 13 0,5 2 0,-2 13 0,-3 1 0,7 5 0,-3 1 0,-1 5 0,4-4 0,-4 8 0,11-9 0,-5 8 0,5-3 0,-6 5 0,0 0 0,0-1 0,1 6 0,-1 0 0,-5 5 0,4 0 0,-4 0 0,5 0 0,0 0 0,-5 0 0,4 0 0,-8 9 0,3 2 0,1 9 0,-4 0 0,4 6 0,-5 1 0,1 6 0,0 1 0,1 5 0,-6 3 0,4-1 0,-3 5 0,-1-11 0,4 5 0,-3 8 0,-1-18 0,3 11 0,-8-21 0,8-5 0,-8-1 0,3-5 0,-4 0 0,4 0 0,-3-4 0,3-1 0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1 414 24575,'0'7'0,"0"7"0,0 17 0,0-4 0,0 5 0,0-10 0,0-2 0,0-1 0,0-8 0,0-5 0,0-18 0,0-10 0,0-18 0,0-1 0,0-7 0,0 0 0,0 6 0,0-5 0,0 13 0,0 0 0,0 2 0,0 10 0,0-4 0,0 6 0,0 5 0,0-4 0,0 8 0,0-8 0,4 9 0,-3-4 0,7 5 0,-7-1 0,7 5 0,-3-3 0,4 7 0,0-7 0,0 7 0,0-3 0,0 4 0,0 0 0,0 0 0,5 0 0,2 0 0,4 0 0,0 0 0,0 0 0,0 0 0,0 0 0,0 4 0,0 2 0,0 4 0,0 0 0,-4-1 0,-2 1 0,-5-1 0,0 0 0,-4 0 0,-1 0 0,-4 0 0,0 0 0,0 5 0,0 1 0,-9 6 0,-8-1 0,-12 8 0,-6 2 0,0-1 0,1 0 0,1-7 0,5-6 0,2 0 0,11-7 0,1 1 0,5-1 0,4-12 0,5-3 0,10-9 0,12-4 0,-1 7 0,5-8 0,0 8 0,-5 2 0,11 0 0,-11 9 0,11-4 0,-5 5 0,0 0 0,-1 0 0,-6 0 0,0 0 0,1 0 0,-1 0 0,-5 9 0,0 2 0,-5 9 0,0 1 0,0-1 0,-5 5 0,0 3 0,-5 5 0,0 0 0,-9-6 0,2 5 0,-13-5 0,4 0 0,-5-6 0,0-2 0,1-8 0,0 4 0,-6-5 0,4 0 0,-9 1 0,9-5 0,-10-1 0,11-5 0,-5 0 0,5 0 0,6 0 0,1 0 0,5 0 0,-1-9 0,0-2 0,5-10 0,0 1 0,5 5 0,-4 1 0,3 0 0,-3 3 0,4-3 0,0 9 0,0 1 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6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24575,'14'0'0,"6"0"0,14 0 0,0 0 0,6 0 0,-1 0 0,3 0 0,-1 0 0,5 0 0,-17 0 0,9 0 0,-21 0 0,3 0 0,-11 0 0,0 0 0,0 0 0,-4 0 0,-1 0 0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7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24575,'35'20'0,"-3"6"0,8-2 0,13 28 0,-5-3 0,9 15 0,-5-4 0,-12-3 0,-7-5 0,-8-7 0,-3 1 0,-10 11 0,13-3 0,-1 0 0,-19 8 0,20 20 0,-17 1 0,0-14 0,-2 14 0,-6-25 0,0 5 0,0-6 0,0 1 0,0 23 0,-5-34 0,-14 41 0,-8-41 0,-14 19 0,2-8 0,0-5 0,2-3 0,5-8 0,5-13 0,10-3 0,-2-11 0,8-1 0,1-4 0,2-1 0,7-4 0,-3-1 0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35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0 707 24575,'0'13'0,"0"10"0,0 6 0,0 0 0,0 16 0,0-16 0,0 11 0,0-7 0,0-6 0,0-6 0,0-7 0,0-5 0,0 0 0,0-8 0,0-19 0,0-20 0,0-28 0,0-10 0,20-17-308,-11 40 1,1 0 307,7 5 0,2-1 0,-4-7 0,0 0 0,14-39 0,-1 9 0,-1 3 0,-8 33 0,4 2 0,-12 26 0,4 2 0,-6 11 0,0 4 615,0 1-615,0 4 0,0 0 0,0 0 0,0 0 0,0 4 0,0 6 0,1 11 0,1 13 0,1 0 0,0 20 0,5-11 0,-3 20 0,4-5 0,0-1 0,-4 7 0,8-14 0,-7 13 0,2-13 0,-5-1 0,0-3 0,-1-11 0,0-1 0,0-3 0,-1-9 0,0-1 0,0-7 0,-5-5 0,-1 0 0,-4 0 0,4-4 0,-3 3 0,2-3 0,-3 3 0,4 1 0,-3 0 0,3 0 0,-4-4 0,0-1 0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36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0 24575,'-9'0'0,"8"0"0,13 0 0,11 0 0,10 0 0,0 0 0,7 0 0,-6 0 0,6 0 0,-7 0 0,0 0 0,-5 0 0,3 0 0,-14 0 0,8 0 0,-15 0 0,4 0 0,-5 0 0,-4 0 0,-2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54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1 241 24575,'4'-23'0,"13"-4"0,9-13 0,2 10 0,13-12 0,-18 21 0,10-7 0,-13 17 0,-1-2 0,-4 12 0,-1-4 0,-6 5 0,-3 12 0,-1 5 0,-4 18 0,0 5 0,0 14 0,0-5 0,5 12 0,2-12 0,0 4 0,3-13 0,-4-1 0,8-13 0,2-5 0,9-7 0,8-3 0,7-5 0,7-1 0,0-5 0,0 0 0,-1-5 0,-4-12 0,3-3 0,-8-13 0,-4 9 0,-5-8 0,-8 6 0,-3-7 0,-2 7 0,-5 1 0,-5 10 0,0 1 0,-5 5 0,0 0 0,0 0 0,0 0 0,0 0 0,0 4 0,0 1 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37.3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24575,'0'8'0,"0"6"0,0 24 0,0-4 0,0 13 0,0 2 0,0-6 0,0 18 0,0-18 0,0 12 0,0-7 0,0-7 0,0 6 0,0-12 0,0 4 0,0-6 0,5-5 0,0-2 0,5-11 0,0 4 0,-1-9 0,1 4 0,-1-5 0,0 0 0,0 0 0,0-4 0,0 3 0,5-7 0,-4 3 0,4 0 0,-5-3 0,5 3 0,1-4 0,6 0 0,-1 0 0,0 0 0,6 0 0,-5 0 0,11 0 0,-11-4 0,11-2 0,-11-9 0,5-1 0,-11 1 0,4-4 0,-8 3 0,8 0 0,-7-9 0,2 8 0,-3-15 0,0 5 0,-5-6 0,-1 0 0,-5-1 0,0 1 0,0 0 0,0 0 0,0 0 0,0-1 0,0 1 0,0 0 0,0 6 0,0 1 0,0 6 0,0 4 0,0 2 0,0 5 0,3 4 0,-2-2 0,3 2 0,-4 0 0,0 2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38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20 208 24575,'0'13'0,"0"7"0,0 22 0,0-6 0,0 41 0,0-36 0,0 35 0,0-32 0,0 11 0,0 1 0,0-13 0,0 4 0,5-7 0,-3-6 0,7 0 0,-3-8 0,0-11 0,-2-1 0,-4-5 0,0-11 0,0-11 0,0-19 0,0-10 0,0-14 0,0 6 0,0-13 0,0 5 0,0-7 0,0 0 0,0 0 0,0 0 0,0 8 0,5 1 0,2 8 0,5 6 0,-1 8 0,-1 8 0,0 6 0,0 4 0,-1 2 0,5 5 0,1-1 0,5 4 0,6-3 0,-4 8 0,9-4 0,-9 5 0,10 0 0,-11 0 0,5 0 0,-6 0 0,0 0 0,0 0 0,-5 0 0,4 0 0,-8 4 0,3 1 0,-5 9 0,0-4 0,1 9 0,-5 11 0,0-1 0,-5 13 0,0-9 0,-10 0 0,-3 7 0,-17 3 0,-8 2 0,-2-2 0,-10 1 0,7-12 0,-1 10 0,-3-22 0,11 7 0,1-15 0,9 4 0,6-11 0,5 4 0,1-8 0,5 3 0,7-8 0,14-7 0,4-4 0,16-7 0,2 0 0,1 0 0,4 4 0,-6-3 0,0 8 0,1 2 0,-1 1 0,-6 9 0,4-4 0,-9 5 0,10 0 0,-11 0 0,0 0 0,-2 0 0,-8 9 0,3 2 0,-3 15 0,-1 1 0,-4 6 0,-1 0 0,-5 7 0,0-5 0,0 11 0,0-11 0,0 5 0,0-13 0,0-1 0,-4-6 0,-2-5 0,-8 4 0,-1-8 0,-6 3 0,1-4 0,0 0 0,-6-4 0,-8-2 0,-1-4 0,-12 0 0,6 0 0,-7 0 0,6-5 0,-4-1 0,17-5 0,-9-5 0,16 4 0,1 1 0,7 3 0,5 7 0,4-7 0,-3 3 0,7-4 0,-3 4 0,4 1 0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39.5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24575,'19'0'0,"3"0"0,11 0 0,0 0 0,7 0 0,1 0 0,7 0 0,0 0 0,-6 0 0,-9 0 0,-7 0 0,-6 0 0,-8 0 0,-4 0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39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24575,'11'5'0,"7"-2"0,25-3 0,-6 0 0,24 0 0,-17 0 0,11 0 0,-7 0 0,-12 0 0,-4 0 0,-17 0 0,-1 0 0,-9 0 0,-1 0 0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1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1 740 24575,'0'-21'0,"0"-2"0,0-37 0,0 2 0,12-15 0,3 6 0,17-7 0,-3 1 0,8 12 0,-9-4 0,1 22 0,-11 3 0,2 17 0,-4-2 0,3 10 0,-3 4 0,-3 3 0,-4 8 0,0 0 0,-1 0 0,1 0 0,-1 4 0,-3 6 0,4 11 0,-3 6 0,6 13 0,-1-5 0,1 11 0,-1-4 0,1-1 0,6 13 0,0-11 0,2 13 0,2-9 0,-4-5 0,0 4 0,3-11 0,-8 4 0,8-6 0,-10-6 0,5-1 0,-6-6 0,0-4 0,0 3 0,-1-4 0,1 0 0,-5-1 0,3-5 0,-7 0 0,7 0 0,-7 0 0,8-4 0,-8 0 0,3-5 0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24575,'35'0'0,"3"0"0,10 0 0,0 0 0,0 0 0,0 0 0,0 0 0,0 0 0,-6 0 0,-8 0 0,-3 0 0,-9 0 0,-1 0 0,-7 0 0,-5 0 0,-4 0 0,-2 0 0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2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0 24575,'-14'0'0,"9"0"0,17 0 0,17 0 0,19 0 0,2 0 0,-2 0 0,6 0 0,6 0 0,-1 0 0,5 0 0,-16 0 0,0 0 0,-12 0 0,-4 0 0,-17 0 0,-1 0 0,-5 0 0,-4 0 0,-1 0 0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8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466 0 24575,'-24'15'0,"-13"6"0,4 26 0,-27 18 0,11-3 0,-8 12 0,25-22 0,-4 10 0,9-5 0,-5 6 0,-3 30 0,20-21 0,4-21 0,1 0 0,9 24 0,-5 8 0,6 1 0,0-10 0,0-2 0,0-7 0,0 7 0,0-13 0,0 13 0,0-23 0,0 30 0,11-17 0,2 4 0,18-5 0,-6-10 0,13 8 0,3 7 0,-1-12 0,6 5 0,-7-7 0,-8-10 0,5 1 0,-7-8 0,2 6 0,-2-5 0,-7-2 0,-1-2 0,0-11 0,0 5 0,-6-6 0,4-4 0,-8-2 0,3-5 0,0 1 0,-4-1 0,4 1 0,-5-5 0,0-1 0,0-4 0,0 0 0,0-9 0,-4 6 0,-1-6 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7:49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 24575,'11'-10'0,"14"1"0,5 9 0,33 0 0,-2 0 0,14 0 0,-24 0 0,0 0-511,29 0 511,-19 0 0,1 0 0,27 0 0,6 0 0,-44 0 0,-1 0 0,40 0 0,-37 0 0,-1 0 0,33 0 0,-4 0 0,-14 0 0,6 0 0,-8 0 0,-7 0 0,5 0 0,-13 0 0,6 0 511,-9 0-511,1 0 0,0 0 0,0 0 0,0 0 0,0 0 0,-7 0 0,-1 0 0,-7 0 0,-6 0 0,5 0 0,-11 0 0,5 0 0,-6 0 0,0 0 0,-5 0 0,4 0 0,-8 0 0,8 0 0,-4 0 0,0 0 0,4 0 0,-9 0 0,4 0 0,-5 0 0,0 0 0,0 0 0,0 4 0,0-3 0,-5 3 0,0-4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05.346"/>
    </inkml:context>
    <inkml:brush xml:id="br0">
      <inkml:brushProperty name="width" value="0.05" units="cm"/>
      <inkml:brushProperty name="height" value="0.05" units="cm"/>
      <inkml:brushProperty name="color" value="#1113FF"/>
    </inkml:brush>
  </inkml:definitions>
  <inkml:trace contextRef="#ctx0" brushRef="#br0">598 1 24575,'-53'65'0,"0"0"0,0 0 0,0 0 0,0 0 0,19-13 0,1 1 0,-15 9 0,-16 16 0,-3 4 0,11-9 0,26-22 0,30-9 0,0 4 0,0-11 0,0 5 0,0-7 0,0-6 0,0 5 0,9-11 0,2 5 0,4-6 0,4 0 0,-3 0 0,4 0 0,0-4 0,0 3 0,0-4 0,0 5 0,0-4 0,0 3 0,-5-9 0,4 9 0,-9-8 0,9 3 0,-8-5 0,7 6 0,-2-5 0,4 5 0,0-5 0,6 0 0,1 1 0,6-5 0,0-1 0,7-5 0,-6 0 0,13 0 0,-13 0 0,12 0 0,-12 0 0,0 0 0,-2-5 0,-5-6 0,0-1 0,6-15 0,-11 9 0,20-30 0,-18 22 0,19-23 0,-19 15 0,10-4 0,-9-2 0,2 11 0,-5-3 0,-1 15 0,-5-8 0,3 14 0,-8-3 0,3 4 0,-5 1 0,0 0 0,0-1 0,0-4 0,1 4 0,0-9 0,-1 8 0,0-3 0,0 5 0,1-5 0,-1 3 0,0-3 0,-4 5 0,0 0 0,-5-5 0,0 3 0,0-8 0,0 4 0,0 0 0,0-10 0,0 8 0,0-15 0,-10 5 0,-3-6 0,-9 0 0,1 5 0,-1-3 0,6 9 0,-4-4 0,9 6 0,-8 0 0,7-1 0,-7 6 0,3-4 0,-4 7 0,0-2 0,0 3 0,-1 1 0,1 0 0,0 0 0,0 4 0,4-3 0,-3 8 0,4-3 0,-5 0 0,-1 3 0,1-4 0,0 5 0,-6 0 0,-1 0 0,-6 0 0,5 0 0,-4 0 0,11 0 0,-5 0 0,6 0 0,-1 0 0,-3 0 0,3 0 0,1 0 0,6 0 0,0 0 0,4 0 0,-9 0 0,8 0 0,-8 0 0,9 0 0,-4 0 0,4 0 0,1 0 0,0 0 0,0 0 0,4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54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24575,'0'-8'0,"0"18"0,0 4 0,0 18 0,0 7 0,0 8 0,0 9 0,0 25 0,0-28 0,0 0 0,0-1 0,0-10 0,0 45 0,0-38 0,0 15 0,0 7 0,0-13 0,0 4 0,0-8 0,0-12 0,0 4 0,0-19 0,0-2 0,0-6 0,0-4 0,0-2 0,0-4 0,0-1 0,0-3 0,0-1 0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16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0 582 24575,'0'-33'0,"0"-7"0,7-17 0,12-3 0,-9-6 0,25 3 0,-25 6 0,19-1 0,-12 15 0,-4 4 0,0 18 0,-7 0 0,3 7 0,0 9 0,0 0 0,0 5 0,0 0 0,0 0 0,-1 0 0,1 4 0,1 12 0,1 7 0,0 10 0,0 0 0,0 0 0,-5 0 0,3 0 0,-2 0 0,4 0 0,-1-6 0,1-1 0,-1-6 0,0 0 0,0 0 0,0 0 0,4 0 0,-3-5 0,3-1 0,-5 0 0,0-3 0,1 3 0,-1-9 0,-4 3 0,3-7 0,-7 6 0,7-2 0,-7 4 0,7 0 0,-7 5 0,7-4 0,-7 9 0,3-9 0,0 4 0,-3-5 0,3 0 0,-4 0 0,0-4 0,0-1 0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17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24575,'19'0'0,"3"0"0,11 0 0,0 0 0,7 0 0,-5 0 0,-1 0 0,-2 0 0,-11 0 0,0 0 0,-7 0 0,-5 0 0,0 0 0,0 0 0,-4 0 0,-1 0 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20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24575,'0'14'0,"0"0"0,0 6 0,0 1 0,0 4 0,0-8 0,0 14 0,0-20 0,0 14 0,0-10 0,0 5 0,0-4 0,0-3 0,0-3 0,0-1 0,0 0 0,0 0 0,0 0 0,0-4 0,0-2 0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21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24575,'0'13'0,"0"8"0,0 6 0,0 6 0,0 0 0,0 6 0,0-4 0,0 5 0,0 7 0,0-16 0,0 15 0,0-12 0,0-5 0,0 9 0,0-16 0,0 3 0,0-4 0,0-6 0,0-1 0,0-6 0,0 1 0,0-3 0,0-2 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25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24575,'6'0'0,"14"0"0,26 0 0,11 0 0,-6 0 0,10 0 0,18 0 0,-7 0 0,-21 0 0,-1 0 0,10 0 0,19 0 0,-11 0 0,16 0 0,-8 0 0,5 0 0,-14 0 0,-2 0 0,-10 0 0,-7 0 0,1 5 0,-8 1 0,5 6 0,-5-5 0,1-2 0,-3-5 0,-6 5 0,0-4 0,1 9 0,-1-9 0,0 4 0,0 0 0,-1-4 0,2 9 0,-7-9 0,-2 4 0,-5-5 0,0 0 0,1 0 0,-6 0 0,-1 0 0,-5 4 0,0-3 0,-4 3 0,-1-4 0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27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183 9 24575,'-28'-5'0,"4"1"0,4 4 0,8 0 0,-8 0 0,11 4 0,0 6 0,4 4 0,-9 6 0,12-5 0,-12 4 0,13-4 0,-3 0 0,4 4 0,-9-8 0,6 8 0,-6-4 0,9 5 0,0 1 0,0-1 0,0 0 0,0 6 0,0-5 0,0 11 0,0-11 0,0 5 0,0 0 0,0-4 0,0 4 0,0-6 0,0-5 0,0 4 0,0-9 0,0 4 0,0-5 0,0 5 0,4-4 0,1 4 0,5-4 0,-1-1 0,0 0 0,0 0 0,0-4 0,5 3 0,1-6 0,0 6 0,4-7 0,-4 3 0,1 0 0,2-3 0,-2 3 0,-1-4 0,4 0 0,-4 0 0,5 0 0,0 0 0,0 0 0,-5 0 0,4 0 0,-8 0 0,3 0 0,-5 0 0,0-4 0,0-1 0,0 0 0,0-9 0,1 8 0,-1-8 0,0 5 0,1-5 0,-1-2 0,1-4 0,0 0 0,0 0 0,6-6 0,-5 4 0,5-4 0,-6 6 0,-5 0 0,0-1 0,-1 1 0,-3 5 0,4-4 0,-5 4 0,0-6 0,0 1 0,0 0 0,0 0 0,0-1 0,0 1 0,0 0 0,0 5 0,0-5 0,0 10 0,0-9 0,-4 9 0,-1-5 0,-10 6 0,5 0 0,-9-1 0,9 0 0,-18 0 0,10 5 0,-11 0 0,9 5 0,-1 0 0,1 0 0,0 0 0,0 0 0,5 0 0,-4 0 0,3 0 0,-4 0 0,0 0 0,5 0 0,-4 0 0,8 0 0,-3 0 0,5 0 0,0 0 0,4 0 0,1 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28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24575,'24'0'0,"8"0"0,9 0 0,23 0 0,-18 0 0,41 0 0,-46 0 0,12 0 0,1 0 0,-4 0 0,33 0 0,-19 0 0,-4 0 0,13 0 0,-15 0 0,-3 0 0,-7 0 0,-12 0 0,9 0 0,-16 0 0,5 0 0,-2 0 0,-11 0 0,5 0 0,-6 0 0,0 0 0,0 0 0,0 0 0,1 0 0,-1 0 0,-5 0 0,4 0 0,-4 0 0,5 0 0,-5 0 0,4 0 0,-4 0 0,0 0 0,4 0 0,-3 0 0,4 0 0,0 0 0,6 0 0,-10 0 0,9 0 0,-10 0 0,0 0 0,4 0 0,-8 0 0,3 0 0,-6 4 0,1-3 0,0 3 0,0-4 0,0 0 0,0 4 0,-1-3 0,2 3 0,-1-4 0,0 0 0,-1 0 0,1 0 0,0 0 0,-1 0 0,1 0 0,0 4 0,0-3 0,5 3 0,1-4 0,5 0 0,-5 0 0,-1 0 0,-5 0 0,0 0 0,1 0 0,-1 0 0,-4 0 0,-1 0 0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3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21 24575,'13'0'0,"8"0"0,20 0 0,-4 0 0,24 0 0,-17 0 0,19 0 0,-6 0 0,8 0 0,0 0 0,-7 0 0,5 0 0,-13 0 0,5 0 0,-14 0 0,5 0 0,-4 0 0,6 0 0,-12 0 0,2 0 0,-11 0 0,1 0 0,3 0 0,-9 0 0,9 0 0,-9 0 0,9 0 0,-3 0 0,5 0 0,-6 0 0,5 0 0,-5 0 0,0 0 0,5 0 0,-11 0 0,5 0 0,-6-9 0,1 6 0,-1-6 0,-5 9 0,-1 0 0,-5 0 0,0 0 0,0 0 0,0 0 0,0 0 0,0 0 0,0 0 0,0 0 0,0 0 0,1 0 0,-1 0 0,0 0 0,5 0 0,-4 0 0,4 0 0,0 0 0,-4 0 0,4 0 0,-5 0 0,0 0 0,1 0 0,-1 0 0,-1 0 0,1 0 0,0 0 0,-1 0 0,-3 0 0,-1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31.9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18 156 24575,'3'0'0,"5"0"0,6 0 0,5 0 0,-4 0 0,0 0 0,-1 0 0,-5 0 0,0 0 0,0 0 0,0 0 0,0 0 0,-4-3 0,-1-7 0,-4-1 0,0-8 0,0 9 0,0-9 0,0 8 0,-4-3 0,-1 5 0,-9-1 0,3 5 0,-3 1 0,0 4 0,4 0 0,-5 0 0,6 0 0,0 0 0,0 0 0,-1 0 0,1 0 0,0 0 0,0 3 0,5 2 0,0 4 0,4 5 0,0 1 0,0 6 0,0-6 0,0 4 0,0-9 0,0 9 0,0-9 0,4 4 0,6-9 0,5-1 0,5-4 0,6 0 0,-4 0 0,3 0 0,-4 0 0,-1 0 0,0 0 0,-5-4 0,-1-1 0,-5-4 0,0-5 0,1 3 0,-1-3 0,-4 0 0,-1 4 0,-4-9 0,0 8 0,0-8 0,0 9 0,0-4 0,0 4 0,-9 1 0,-2-1 0,-4 4 0,-4 2 0,3 4 0,-10 0 0,10 0 0,-9 0 0,9 0 0,1 0 0,1 0 0,5 0 0,0 4 0,0 1 0,-1 9 0,5 1 0,0 0 0,5 13 0,0-15 0,0 9 0,0-13 0,0 1 0,0-1 0,4-4 0,6-1 0,5-4 0,5 0 0,0 0 0,-4 0 0,-2 0 0,-5 0 0,0 0 0,0 0 0,-4 0 0,-1 0 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33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0 24575,'-5'18'0,"4"-4"0,-3 0 0,4 0 0,0-4 0,0 9 0,0-5 0,0 1 0,0-2 0,0-3 0,0-2 0,0 1 0,0 0 0,0 0 0,0 5 0,0-3 0,9 3 0,-3-5 0,13 1 0,-9-1 0,4 1 0,0-1 0,1-4 0,1 0 0,-2-5 0,0 0 0,-4 0 0,4 0 0,-5 0 0,0 0 0,0-4 0,0-1 0,0-4 0,-4-6 0,-1 5 0,-4-4 0,0 5 0,0-1 0,0 1 0,0-5 0,0 4 0,0-9 0,0 8 0,-9-3 0,-2 0 0,-4 3 0,-4 1 0,4 1 0,-1 8 0,-3-4 0,9 5 0,-4 0 0,4 0 0,-4 0 0,4 0 0,-4 0 0,5 0 0,-1 0 0,1 0 0,0 5 0,0 0 0,-1 4 0,5 4 0,1 3 0,4 4 0,-4 0 0,3 0 0,-4-5 0,5 4 0,0-4 0,0 1 0,0-2 0,0-1 0,4-2 0,1 3 0,4-9 0,0-1 0,0-4 0,1 0 0,-1 0 0,5 0 0,-4 0 0,9-5 0,-9-5 0,5-6 0,-5 1 0,0-4 0,-1 8 0,1-8 0,-5 4 0,-1 0 0,-4-10 0,0 13 0,0-18 0,0 18 0,0-13 0,0 14 0,0-3 0,-4 5 0,-1 0 0,-9 4 0,4 1 0,-5 4 0,6 0 0,0 0 0,0 0 0,0 0 0,0 0 0,0 4 0,4 1 0,1 4 0,4 0 0,0 0 0,0 0 0,0 0 0,0 0 0,0 0 0,0-1 0,0-3 0,0-1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55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24575,'0'-6'0,"5"14"0,10 8 0,9 17 0,15-10 0,-2 11 0,2-10 0,2 11 0,-12-13 0,16 2 0,-22 1 0,4-13 0,-2 13 0,-13-15 0,7 5 0,-6-6 0,-6 5 0,6 1 0,-8-4 0,4 6 0,1-6 0,-1 4 0,0-1 0,0-6 0,0 1 0,0 0 0,0 0 0,0 0 0,-1-4 0,1 3 0,0-7 0,0 2 0,0 1 0,-1-3 0,-3 7 0,-1-3 0,-4 3 0,0 0 0,-4 6 0,-6 0 0,-12 13 0,-8 14 0,1-4 0,-8 17 0,-4 14 0,7-19 0,-13 38 0,16-36 0,-1 12 0,2-9 0,12-19 0,2-4 0,6-11 0,5-5 0,-3-2 0,3-8 0,0-1 0,1-4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3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24575,'0'20'0,"0"-9"0,0 31 0,0-9 0,0-4 0,0 16 0,0-16 0,0 17 0,0-11 0,0 11 0,0-11 0,0 5 0,0-7 0,0 0 0,0 0 0,0 0 0,0 0 0,0 0 0,0 0 0,0 0 0,0-6 0,0 5 0,0-10 0,0 9 0,5-9 0,0 4 0,1-6 0,3 5 0,-7-3 0,2 4 0,1-6 0,-4 6 0,8-5 0,-8 11 0,3-10 0,-4 3 0,0-4 0,0-1 0,0-5 0,0 4 0,0-9 0,0 4 0,0 0 0,0-4 0,0 4 0,0 0 0,0-4 0,0 9 0,0-9 0,0 9 0,0-4 0,0 6 0,0 3 0,0-3 0,0 3 0,0-9 0,0 4 0,0-9 0,0 9 0,5-3 0,-4 3 0,4 2 0,-5-2 0,0 2 0,0-1 0,4 0 0,-3 0 0,4 0 0,-5 0 0,0-5 0,0 4 0,4-3 0,-3-1 0,4 4 0,-5-4 0,0 0 0,0 4 0,0-9 0,0 9 0,0-9 0,0 4 0,4-5 0,-3 0 0,3 0 0,-4 0 0,0 0 0,4-4 0,-3 3 0,3-4 0,0 5 0,-3 0 0,2 0 0,-3 0 0,0-1 0,0 1 0,0 0 0,0 0 0,0 0 0,4-4 0,-3 3 0,3-3 0,-4 4 0,0 0 0,0-1 0,4-3 0,-3-1 0,3-4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38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24575,'0'18'0,"0"6"0,0-2 0,0 9 0,0-4 0,0 13 0,0 1 0,0 1 0,0 29 0,0-16 0,0 36 0,0-15 0,0 16 0,0-14 0,0 4 0,0 1-660,0 3 660,0 9 0,0-10 0,0-3-181,0-7 181,0 1 0,5-3 0,3-7 0,-1-9 0,4 6 654,-9-13-654,9 6 187,-10-1-187,5-5 0,-6 6 0,0-8 0,0 0 0,0 0 0,0 0 0,0-6 0,0 4 0,0-5 0,0 0 0,0 5 0,0-11 0,0 4 0,0-6 0,4 9 0,-2-7 0,3 1 0,-5-10 0,4 0 0,-2-5 0,3 5 0,-5-6 0,4 0 0,-3 0 0,4-4 0,-5 2 0,4-2 0,-3-1 0,4-1 0,-5 0 0,0-4 0,0 4 0,4-5 0,-3 0 0,3 0 0,-4 0 0,0 0 0,0 1 0,0-1 0,0 0 0,4 0 0,-3 0 0,3 0 0,-4 5 0,0-4 0,0 4 0,4-1 0,-3-7 0,3 2 0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41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 24575,'13'0'0,"17"0"0,17 0 0,16 0 0,-13 0 0,41 0 0,-34 0 0,41 0 0,-30 0 0,7-11 0,-2 8 0,-8-9 0,8 12 0,-13-5 0,11 4 0,-13-5 0,-1 6 0,-1-5 0,-8 3 0,0-3 0,0 5 0,0 0 0,0 0 0,-7 0 0,6 0 0,-13 0 0,13 0 0,-12 0 0,4 0 0,-6 0 0,1 0 0,-7 0 0,4 0 0,-9 0 0,4 5 0,-6-4 0,0 8 0,0-8 0,0 3 0,1-4 0,-1 0 0,-5 4 0,4-3 0,-9 3 0,9-4 0,-9 4 0,9-3 0,-9 7 0,4-7 0,-4 7 0,-1-6 0,0 2 0,0-4 0,-4 3 0,-1 7 0,-4 11 0,0 12 0,0 2 0,-6 11 0,5 3 0,-4 1 0,-1 6 0,-1-1 0,0 3 0,-4-1 0,10 7 0,-10-7 0,9 8 0,-10 0 0,11 0 0,-5 9 0,0-7 0,5 15 0,-11-16 0,11 16 0,-5-15 0,0 6 0,5-15 0,-5-3 0,6-7 0,0-7 0,0-1 0,0 0 0,0-6 0,0 6 0,0-7 0,0 0 0,0 7 0,0-5 0,0 4 0,0 1 0,0-5 0,0 5 0,0-7 0,0-6 0,0 5 0,0-11 0,0 11 0,0-11 0,0 11 0,0-10 0,0 9 0,0-9 0,0 9 0,0-9 0,0 10 0,0-11 0,0 5 0,0-6 0,0 0 0,0 6 0,0-9 0,0 7 0,0-9 0,0 1 0,0 2 0,0 2 0,0-4 0,0 7 0,0-13 0,0 9 0,0-9 0,0 4 0,0 0 0,0-3 0,0 3 0,0-5 0,0 0 0,0 0 0,0 0 0,0 0 0,0 0 0,4 0 0,-3 0 0,3 0 0,-4 0 0,4-4 0,-3 3 0,3-3 0,-4 3 0,0 0 0,-4 1 0,-6-4 0,-11 3 0,-7-6 0,-5 7 0,-14-7 0,3 8 0,-27-9 0,2 11 0,-15-11 0,1 5 0,-10-6 0,24 0 0,-30 0 0,19 0 0,-15 0 0,10 0 0,12 0 0,7 0 0,9 0 0,1 0 0,14 0 0,-4 0 0,11 0 0,-5 0 0,7 0 0,6 0 0,-5 0 0,5 0 0,-7 0 0,7 0 0,1 0 0,0 0 0,10 0 0,-9 0 0,14 0 0,-3 0 0,5-4 0,0 3 0,0-3 0,4 0 0,-2 3 0,2-2 0,-4 3 0,0 0 0,0 0 0,0 0 0,0 0 0,0 0 0,0 0 0,-1 0 0,-4 0 0,4 0 0,-4 0 0,5 0 0,-1 0 0,1 0 0,4 0 0,1 0 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42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24575,'35'0'0,"10"0"0,21 0 0,9 0 0,19 0-940,1 0 940,-15 0 0,-14 0 0,-2 0 0,-8 0 0,3 0 0,1 0 0,1 0 0,23 0 0,0 0 0,-8 0 0,5 0 0,-5 0 308,-9 0-308,5 0 156,-22 0-156,5 0 0,-13 0 0,-3 0 476,-11 0-476,-2 0 0,-11 0 0,-1 0 0,-5 0 0,0 0 0,-4 0 0,-1 0 0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44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10 510 24575,'-5'3'0,"1"-9"0,4-14 0,0-14 0,5-14 0,8-7 0,6-2 0,6 0 0,-5-6 0,2 20 0,-9-4 0,2 20 0,-4 1 0,-2 10 0,1 6 0,-2 6 0,1 4 0,0 0 0,-1 4 0,-3 6 0,4 6 0,-4 4 0,6 6 0,-6-5 0,5 11 0,-4-5 0,0 6 0,4 0 0,-9 0 0,9 0 0,-4 0 0,0-6 0,4 5 0,-9-11 0,8 0 0,-8-2 0,7-9 0,-7 4 0,7-5 0,-7 0 0,3 0 0,0-4 0,-3 3 0,3-7 0,-4 3 0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44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24575,'13'0'0,"2"0"0,11 0 0,-5 0 0,5 0 0,-6 0 0,0 0 0,0 0 0,1 0 0,-1 0 0,0 0 0,-5 0 0,-1 0 0,-5 0 0,0 0 0,0 0 0,-4 0 0,-1 0 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8:47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70 24575,'34'0'0,"-8"0"0,28 0 0,-13 0 0,8-5 0,-2 3 0,9-9 0,-14 10 0,6-5 0,-15 6 0,0 0 0,-7 0 0,-5 0 0,-8 0 0,-12 0 0,-7 0 0,-14 0 0,-2 0 0,-10 0 0,5 0 0,-6 0 0,-1 0 0,1 0 0,0 0 0,6 0 0,-5 0 0,10 0 0,-9 0 0,14 0 0,-8 0 0,15 0 0,-4 0 0,5 0 0,0 0 0,11 0 0,5 0 0,17-5 0,3 3 0,6-7 0,1 7 0,-1-8 0,0 9 0,-6-4 0,-1 1 0,-11 3 0,-1-4 0,-5 5 0,0 0 0,0 0 0,-11 0 0,-11 0 0,-13 0 0,-7 0 0,0 0 0,5 0 0,2 0 0,6 0 0,5 0 0,1 4 0,5-3 0,4 7 0,5-7 0,10 7 0,10-7 0,8 3 0,4 1 0,1-4 0,0 4 0,0-5 0,-5 0 0,-2 0 0,-6 5 0,-5-4 0,-1 3 0,-5-4 0,0 0 0,-24 0 0,-1 0 0,-23 0 0,0 0 0,4 0 0,1 0 0,2 0 0,10 0 0,-4 0 0,6 0 0,5 0 0,1 0 0,4 0 0,1 0 0,8 0 0,7 0 0,15 0 0,6 0 0,6 0 0,0 0 0,0 0 0,0 0 0,-6 0 0,-6 0 0,-7 0 0,-5 0 0,0 0 0,0 0 0,-7 0 0,-8 0 0,-9 0 0,-5 0 0,-6 0 0,4 0 0,1 0 0,2 0 0,9 0 0,-4 4 0,4-3 0,1 3 0,0-4 0,0 0 0,4 4 0,-4-3 0,8 7 0,-3-7 0,4 3 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2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24575,'4'0'0,"4"0"0,18 0 0,1 0 0,20 0 0,-4 0 0,28 0 0,-12-6 0,23-1 0,-23-1 0,5-3 0,-16 9 0,8-3 0,-19 5 0,9 0 0,-29 0 0,7 0 0,-13 0 0,3 0 0,-13 0 0,-2 4 0,-8 1 0,0 4 0,0 0 0,-1 5 0,1-3 0,-1 7 0,5-2 0,0-1 0,5 4 0,0-9 0,0 4 0,0-5 0,0 0 0,0 0 0,0 0 0,4-4 0,6 4 0,5-8 0,5 3 0,0-4 0,0 0 0,0 0 0,0-9 0,1-2 0,-6-9 0,4 0 0,-8-1 0,4 1 0,-10 0 0,4 0 0,-7-1 0,2 6 0,-4 1 0,0 5 0,0-5 0,0 3 0,-8 1 0,2 7 0,-8 3 0,0 0 0,4 0 0,-9 0 0,8 4 0,-8 1 0,9 4 0,-4 1 0,5-1 0,4 0 0,-4-4 0,8 3 0,-3-3 0,4 4 0,0-1 0,0 1 0,0 0 0,0 0 0,0 0 0,4-5 0,1 0 0,4-4 0,0 0 0,0-9 0,-4-2 0,-1-9 0,-4 0 0,0 4 0,0 2 0,0 0 0,0 4 0,-3 0 0,-2 6 0,-5 13 0,0 8 0,-1 11 0,5-1 0,-4 4 0,9-3 0,-4-6 0,5 3 0,0-10 0,0 0 0,0-1 0,4-9 0,6-1 0,11-4 0,1 0 0,-1 0 0,-3-9 0,-7-2 0,4-9 0,-5-1 0,-5-5 0,0 10 0,-5-9 0,0 10 0,0-6 0,-8 6 0,-3 5 0,-14 6 0,3 4 0,-4 0 0,0 0 0,4 0 0,-3 0 0,4 0 0,6 9 0,-4-2 0,7 12 0,2-4 0,1 5 0,8 0 0,-4-4 0,5 2 0,0-2 0,0-1 0,0 4 0,0-4 0,4 0 0,1-1 0,5 0 0,-1-3 0,-3-1 0,-2-6 0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29:22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0 132 24575,'4'-5'0,"12"1"0,6 4 0,17 0 0,3 0 0,6 0 0,15 0 0,-12 0 0,20 0 0,-21 0 0,5 0 0,-6 0 0,-1 0 0,-7 0 0,6 0 0,-13-5 0,-5 4 0,-4-4 0,-10 5 0,0 0 0,-1 0 0,-5 0 0,1 0 0,-1 0 0,-8 0 0,-6 0 0,-5 0 0,-3 0 0,4 0 0,-5 0 0,4 0 0,-4 0 0,5 0 0,4 4 0,1 1 0,-1 4 0,4 1 0,-3-1 0,4 0 0,0-1 0,0 1 0,4-4 0,1-1 0,9-4 0,1 0 0,5 0 0,0 0 0,0 0 0,-4 0 0,-2-4 0,-5-1 0,0-4 0,0-5 0,-4 3 0,0-8 0,-5 9 0,0-9 0,0 3 0,0 1 0,0-4 0,0 9 0,-4-4 0,-1 4 0,-4 5 0,-6 1 0,5 4 0,-9 0 0,9 0 0,-9 0 0,8 0 0,-8 0 0,9 4 0,0 1 0,1 9 0,3 2 0,1 4 0,-4 0 0,7 0 0,-2 0 0,4 0 0,0 0 0,0-4 0,0 2 0,0-8 0,0 4 0,0-5 0,4-4 0,1 4 0,13-8 0,-2 3 0,8-4 0,-4 0 0,-5 0 0,-1 0 0,0 0 0,-4 0 0,4 0 0,-5 0 0,0 0 0,-4-9 0,-1 2 0,-4-18 0,0 9 0,0-16 0,0 10 0,0-4 0,0 6 0,0 5 0,0 0 0,-9 6 0,-2-1 0,-9 4 0,0 2 0,-1 4 0,1 0 0,5 0 0,-4 0 0,9 0 0,-5 4 0,6 6 0,4 5 0,-4 5 0,8 0 0,-4 0 0,5-5 0,0 4 0,0-8 0,0 8 0,0-9 0,4 4 0,1-5 0,4-4 0,0-1 0,1-4 0,-1 0 0,0 0 0,0 0 0,5 0 0,-8 0 0,3 0 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12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334 590 24575,'-9'5'0,"1"-1"0,-5-4 0,3 0 0,-3 0 0,4 0 0,-5 0 0,-1 0 0,-5-5 0,-1 4 0,6-3 0,-4-1 0,9 4 0,-4-7 0,5 7 0,0-3 0,4 0 0,-3 3 0,3-3 0,-5 0 0,1 3 0,-5-8 0,4 4 0,-4-5 0,4-4 0,1 4 0,3-9 0,-3-2 0,8-1 0,-4-10 0,0 11 0,4-5 0,-3 0 0,4 4 0,0-4 0,0 6 0,0-1 0,0 6 0,0 1 0,0 0 0,0 3 0,0-3 0,0 5 0,0-5 0,0 3 0,0-8 0,0 9 0,4-9 0,1 9 0,5-9 0,-5 8 0,4 1 0,-4 2 0,4 3 0,0 0 0,0-3 0,0 7 0,5-8 0,1 8 0,5-4 0,0 1 0,6 3 0,1-4 0,1 5 0,3 0 0,-9 0 0,4 0 0,-1 0 0,-8 0 0,8 0 0,-10 0 0,5 0 0,-5 0 0,3 0 0,-7 0 0,8 0 0,-5 0 0,6 0 0,-6 0 0,0 0 0,-5 0 0,0 4 0,0 1 0,-4 4 0,3 0 0,-7 0 0,7 1 0,-7-1 0,8 5 0,-8-4 0,8 9 0,-8-4 0,8 5 0,-8 0 0,4 0 0,-1 0 0,-3 1 0,4-1 0,-5 0 0,4-5 0,-3 4 0,3-9 0,-4 9 0,0-9 0,0 4 0,0-5 0,0 5 0,0-3 0,0 7 0,0-8 0,0 3 0,0-4 0,0 0 0,0-1 0,0 1 0,0 0 0,0 0 0,0 0 0,-4 0 0,3 0 0,-7 0 0,7 0 0,-4 0 0,1 0 0,-1 0 0,0 0 0,-3 0 0,3 0 0,-4 0 0,-1 5 0,1-3 0,3 3 0,-2-5 0,3 5 0,-5-4 0,1 4 0,0-5 0,-1 0 0,1 0 0,-5 1 0,4-1 0,-5 0 0,1 1 0,4-5 0,-9 4 0,9-8 0,-9 8 0,3-8 0,1 4 0,-4-1 0,9-3 0,-9 3 0,9-4 0,-9 0 0,9 4 0,-4-3 0,4 3 0,1-4 0,0 0 0,0 0 0,4 4 0,-3-3 0,4 3 0,-1-4 0,1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56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24575,'0'19'0,"0"5"0,0 41 0,0 1 0,0 16 0,0 0 0,0 9-477,0-41 1,0 1 476,0 28 0,0-26 0,0-2 0,0 16 0,0 33-29,0-26 29,0 15 0,0-24 0,0-8 0,0-4 0,0-25 0,0 9 709,0-20-709,0 2 273,0-10-273,0 0 0,0-1 0,0-3 0,0-1 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1:22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24575,'0'38'0,"0"-2"0,0 13 0,0 22 0,0-15 0,0 43 0,0-44 0,0 32 0,0-34 0,0 28 0,0-6 0,0-23 0,0-1 0,5 15 0,-4-14 0,-1 3 0,5 27 0,-5 16 0,0-11 0,0-7 0,6-13 0,-5 8 0,12 6 0,-12-15 0,5 8 0,0-18 0,-5 0 0,4-8 0,0-7 0,-4-1 0,9-13 0,-9 5 0,8-11 0,-8 5 0,8-6 0,-8-4 0,8 2 0,-8-2 0,3 4 0,0-5 0,-2 4 0,2-4 0,-4 5 0,0-5 0,0 4 0,0-9 0,0 4 0,0-5 0,0 0 0,4 5 0,-3-3 0,3 3 0,1 0 0,-4-4 0,4 4 0,-5-5 0,0 0 0,0-4 0,0-2 0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1:24.7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24575,'31'0'0,"10"0"0,25 0 0,0 0 0,26 0 0,-16 0 0,-24 0 0,-1 0 0,25 0 0,15 0 0,-6 0 0,-8 0 0,6 0 0,-18 0 0,-8 0 0,-9 0 0,-8 5 0,-7 1 0,0 5 0,-6 4 0,-1-3 0,-11 2 0,-1-5 0,-5 0 0,0 0 0,0-3 0,0-3 0,-3 2 0,1-1 0,-6 5 0,7-4 0,-7 2 0,7-6 0,-7 7 0,2-3 0,-3 4 0,0 0 0,0 11 0,0 2 0,0 18 0,0 1 0,0 7 0,0 8 0,0 9 0,0 2 0,0 15 0,0-15 0,0-16 0,0-1 0,0 15 0,0-5 0,0-1 0,0-3 0,0 42 0,0-31 0,0 15 0,0-6 0,7 6 0,0-7 0,1 1 0,-2-3 0,-6-8 0,0-7 0,0-3 0,0-7 0,0 0 0,0-6 0,0-3 0,0-6 0,0-6 0,0 5 0,0-11 0,0 5 0,0-6 0,0 0 0,0-4 0,0 3 0,0-9 0,0 9 0,0-9 0,0 4 0,0-5 0,0 4 0,0-3 0,0 3 0,0-4 0,0 0 0,0 0 0,0 1 0,0-1 0,0 0 0,0 0 0,0 5 0,0-4 0,0 9 0,0-4 0,0 5 0,0 6 0,5-5 0,-4 5 0,3-11 0,-4-1 0,0 0 0,0-4 0,0 4 0,0-5 0,0 0 0,-3 0 0,-13-5 0,-6 0 0,-25 2 0,3-5 0,-27 11 0,18-10 0,-46 4 0,26-6 0,-15 0-404,32 0 1,2 0 403,-22 0 0,-23 0-359,10 0 359,27 0 0,-21 0 0,32 0 0,4 0 0,14 0 0,5 0 791,7 0-791,7 0 375,5 0-375,0 0 0,-4 0 0,3 0 0,2 0 0,4 0 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02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1 24575,'-13'0'0,"4"0"0,-8 0 0,7 0 0,1 0 0,5 0 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03.4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24575,'19'0'0,"10"0"0,19 0 0,10 0 0,15 0 0,-5 0 0,13 0 0,-14 0 0,14 0 0,-14 0 0,14 0 0,-14 0 0,15 0 0,-16 0 0,7-6 0,0 4 0,-14-3 0,13 5 0,-22 0 0,12 0 0,-12 0 0,-1 0 0,-3 0 0,-11 0 0,-1 0 0,-2 0 0,-5 0 0,0 0 0,-1 0 0,-6 0 0,-4 4 0,2 1 0,-7 4 0,3-3 0,-5 2 0,0-3 0,0 0 0,0 3 0,0-7 0,0 7 0,0-7 0,0 7 0,0-7 0,1 3 0,-1-4 0,0 0 0,0 0 0,0 0 0,-1 0 0,1 0 0,0 0 0,0 0 0,0 0 0,0 0 0,0 0 0,0 0 0,0 0 0,0 0 0,0 0 0,0 0 0,-1 0 0,1 0 0,1 0 0,-1 0 0,0 0 0,0 0 0,0 0 0,0 0 0,0 0 0,0 0 0,0 0 0,0 0 0,0 0 0,0 0 0,0 0 0,0 0 0,5 5 0,-4-4 0,4 3 0,-5-4 0,-4 0 0,-1 0 0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05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24575,'2'5'0,"11"-1"0,13-4 0,29 0 0,-2 0 0,21 0 0,-1 0 0,3 0 0,17 0-429,-41 0 1,2 0 428,0 0 0,-1 0 0,37 0 0,-35 0 0,-2 0 0,20 0-173,-21 0 1,-1 0 172,25 0 0,-3 0 0,-15 0 0,-9 0 0,-3 0 842,-11 0-842,11 0 360,-11 0-360,5 0 0,-7 0 0,0 0 0,0 0 0,0 0 0,0 0 0,-6 0 0,4 5 0,-9 0 0,4 6 0,-6-1 0,0 0 0,0 0 0,-5-1 0,4 1 0,-9 0 0,9-5 0,-8 3 0,7-7 0,-7 7 0,3-3 0,-5 0 0,0 3 0,0-7 0,0 7 0,0-7 0,0 8 0,0-8 0,0 7 0,5-7 0,-3 3 0,3 0 0,-5-3 0,0 3 0,0-4 0,0 4 0,0-3 0,0 3 0,0-4 0,0 0 0,0 0 0,0 0 0,0 4 0,0-3 0,-4 7 0,3-7 0,-7 6 0,2-2 0,-3 4 0,0-1 0,0 6 0,0 1 0,0 5 0,0 6 0,0 2 0,0 5 0,0 6 0,0-4 0,0-1 0,0-3 0,0-9 0,0-2 0,0-1 0,0-8 0,0 7 0,4-7 0,-3 8 0,3-9 0,0 4 0,-3-5 0,4 0 0,-5 0 0,0 0 0,3-4 0,-2-4 0,3-2 0,-4-3 0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06.5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24575,'0'14'0,"0"6"0,0 8 0,0 5 0,0 6 0,0 3 0,0-1 0,0-1 0,0-7 0,0 0 0,0 0 0,0 0 0,0 0 0,0-10 0,0 1 0,0-13 0,0 2 0,0-4 0,0-4 0,0-1 0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07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24575,'-5'4'0,"1"18"0,4 1 0,0 24 0,0-13 0,0 13 0,0 2 0,0 1 0,0-2 0,0-1 0,0-13 0,0 6 0,0-7 0,0-11 0,0-3 0,0-10 0,0 0 0,-8-4 0,6 0 0,-6-5 0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1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105 103 24575,'0'8'0,"0"1"0,0 0 0,3-4 0,2-1 0,9-4 0,0 0 0,1 0 0,-2 0 0,-8-4 0,-1 0 0,-4-10 0,0 4 0,0-4 0,-4 4 0,-1 5 0,-10-3 0,5 7 0,-4-4 0,5 5 0,-1 0 0,-4 0 0,4 0 0,-4 0 0,5 0 0,-1 9 0,0 2 0,0 9 0,0 0 0,0 0 0,4 1 0,2-1 0,4 0 0,0-5 0,0 4 0,0-9 0,0 4 0,0-5 0,4 0 0,1-4 0,9-1 0,1-4 0,0 0 0,4 0 0,-4-4 0,1-12 0,-2 4 0,-3-13 0,-1 4 0,-5-1 0,0-4 0,-5 6 0,0 0 0,0-1 0,0 6 0,0-4 0,0 9 0,0-4 0,-4 4 0,-1 1 0,-13 4 0,6 1 0,-6 4 0,4 0 0,4 0 0,-5 0 0,6 0 0,0 4 0,-1 6 0,1 5 0,3 11 0,1 1 0,5 1 0,0 3 0,0-9 0,0 4 0,0-6 0,0-5 0,0-1 0,9-4 0,2-5 0,15-1 0,-9-4 0,8 0 0,-10 0 0,5 0 0,-5-9 0,0-2 0,-5-9 0,0 0 0,-4-1 0,-2 1 0,-4 0 0,0-1 0,0-8 0,0 7 0,-9-8 0,3 15 0,-13 1 0,4 4 0,-1 4 0,-3 2 0,4 4 0,0 0 0,-4 0 0,8 4 0,-3 6 0,4 11 0,4 6 0,-4 6 0,9-6 0,-4-1 0,5-6 0,0 0 0,0-4 0,0-2 0,0-5 0,0 0 0,3-4 0,2-1 0,4-8 0,-4 10 0,-1 1 0,-4 17 0,0-3 0,0 18 0,0-10 0,0 10 0,0 1 0,0-5 0,5 11 0,-3-4 0,8-1 0,-9-1 0,4-1 0,0-4 0,-4 5 0,4-7 0,0 0 0,-4 0 0,4-6 0,-5 5 0,0-11 0,0 11 0,0-11 0,0 11 0,0-5 0,0 1 0,0 3 0,0-9 0,0 9 0,0-10 0,0 5 0,0-6 0,0 0 0,0 0 0,0 6 0,0-4 0,0 4 0,0-6 0,4-5 0,-3 4 0,3 1 0,1 2 0,-4 4 0,8 0 0,-8-5 0,9 11 0,-9-5 0,9 6 0,-9 0 0,8-6 0,-7 4 0,2-4 0,-4 1 0,4-3 0,-2 1 0,2 1 0,-4 1 0,0-3 0,0-5 0,0 0 0,0 1 0,5-1 0,-4 0 0,3 0 0,0-5 0,-3-1 0,3-5 0,-4 0 0,0 4 0,4-3 0,-3-5 0,3-2 0,-4-6 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0.6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51 24575,'7'-5'0,"4"-7"0,8 10 0,7-7 0,1 4 0,6 3 0,0-8 0,-15 9 0,-3-4 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8.5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62 24575,'90'-1'0,"0"0"0,-1 0 0,1 0 0,13-1 0,-4 1 0,-17 0 0,13 1 0,-31 0 0,-13 0 0,-10 0 0,-9 0 0,-16 0 0,4 0 0,-11 0 0,0 0 0,0 0 0,-8 0 0,-6 0 0,-4 0 0,0 4 0,5 6 0,4 5 0,0 5 0,0 0 0,0 0 0,0-5 0,0 4 0,0-9 0,4 4 0,1-9 0,9-1 0,1-4 0,6 0 0,-1 0 0,0 0 0,-5-9 0,0-2 0,-5-9 0,0-1 0,-4 1 0,-2 0 0,-4 0 0,0-1 0,0 1 0,0 5 0,0 1 0,-4 4 0,-1 5 0,-9 1 0,3 4 0,-3 0 0,0 0 0,4 0 0,-4 0 0,5 0 0,-1 0 0,5 4 0,-3 1 0,7 4 0,-3 0 0,4 5 0,0-3 0,0 3 0,0-5 0,0 0 0,0 0 0,4 0 0,6 1 0,5-5 0,0-1 0,-1-4 0,0 0 0,-4 0 0,4 0 0,-9 0 0,-1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24:57.7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24575,'13'0'0,"7"0"0,12 0 0,8 0 0,0 0 0,-2 0 0,-6 0 0,0 0 0,-5 0 0,-7 0 0,-6 0 0,-5 0 0,-4 0 0,-1 0 0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9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24575,'4'0'0,"16"0"0,23 0 0,15 0 0,15 0 0,-13 0 0,38 0 0,-34 0 0,27 0-692,-8 0 692,-5 0 0,6 0 0,-3 0 0,-14 0 0,-2 0 0,-16 0 0,-9 0 0,-13 0 0,-6 0 692,-7 0-692,-5 0 0,0 0 0,-7 0 0,-8 0 0,-4 0 0,-4 0 0,0 0 0,3 0 0,-8 0 0,9 0 0,-9 0 0,8 0 0,-8 0 0,9 0 0,-4 4 0,0 1 0,3 4 0,-3 1 0,5 4 0,-1-4 0,1 4 0,4-5 0,1 5 0,4-4 0,0 9 0,0-4 0,0 0 0,0 4 0,0-4 0,0 0 0,4-1 0,6-5 0,5 1 0,5-4 0,6-2 0,-5-4 0,5 0 0,-6 0 0,0 0 0,0 0 0,0-9 0,-4-2 0,-2-4 0,-4-4 0,-5 3 0,-1-4 0,-4 5 0,0-4 0,0 8 0,0-3 0,-9 5 0,3 4 0,-8 0 0,0 5 0,3 0 0,-3 0 0,5 0 0,0 0 0,0 0 0,0 0 0,-1 4 0,5 1 0,1 4 0,4 0 0,0 0 0,0-4 0,0-1 0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1.9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24575,'4'-5'0,"5"1"0,26 4 0,3 0 0,32 0 0,-10 0 0,21 0 0,-22 0 0,21 0 0,-12 0 0,8 0 0,-3 0 0,-8 0 0,-7 0 0,5 0 0,-20 0 0,11 0 0,-13 0 0,1 0 0,-3 0 0,-11 0 0,-2 0 0,-6 0 0,-5 0 0,-1 0 0,-5 0 0,-4-8 0,-1 7 0,-4-7 0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3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9 587 24575,'-4'9'0,"0"4"0,4-4 0,0 9 0,0 3 0,0-4 0,0 8 0,0-15 0,0 4 0,0-5 0,0 0 0,0 0 0,0-7 0,0-14 0,0-24 0,5-14 0,8-15 0,24-27-473,-8 27 473,-4 15 0,0 0 0,2-9 0,6-15 0,-2 16 0,-10 8 0,1 15 0,-7 9 0,-4 15 473,3-2-473,-5 12 0,-1-3 0,1 4 0,-1 8 0,2 3 0,0 14 0,1 9 0,0 7 0,1 7 0,0 0 0,1 8 0,4-7 0,-3 14 0,9-13 0,-4 5 0,5-7 0,-6-6 0,3-3 0,-9-12 0,3-1 0,-6-11 0,1 4 0,-1-9 0,-3 4 0,2-9 0,-7-1 0,3-4 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3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24575,'29'0'0,"0"0"0,11 0 0,2 0 0,6 0 0,-1 0 0,1 0 0,-6 0 0,-8 0 0,-9 0 0,-9 0 0,3 0 0,-10 0 0,1 0 0,-6 0 0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24575,'0'18'0,"0"1"0,0 7 0,0 1 0,0 6 0,0 7 0,0-5 0,0 11 0,0-5 0,0 0 0,0 5 0,0-17 0,0 16 0,0-22 0,0 15 0,0-16 0,0 4 0,0-6 0,0 0 0,0-5 0,0-1 0,4-5 0,6 0 0,5-4 0,5 0 0,0-5 0,6 0 0,-4 0 0,9 0 0,-4 0 0,6 0 0,-5-5 0,3-6 0,-9-5 0,4 0 0,-6-3 0,0 3 0,1-10 0,-6 4 0,1-4 0,-6 0 0,1-1 0,-5-6 0,-1 5 0,-5-10 0,0 9 0,0-11 0,0 7 0,0 0 0,0-1 0,0 1 0,0 0 0,0 6 0,0 6 0,0 2 0,0 8 0,0-3 0,0 9 0,0 1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26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12 259 24575,'0'16'0,"0"5"0,0 8 0,0 11 0,0 1 0,0 7 0,0 1 0,0 6 0,0-12 0,0 5 0,0-15 0,0 0 0,0-6 0,0-1 0,0-11 0,0 4 0,0-9 0,0 4 0,4-9 0,-3-5 0,3-30 0,-4-2 0,0-24 0,0-27 0,0 26 0,0-42 0,0 31 0,0-8 0,0 3 0,0 15 0,0 10 0,0 13 0,0 9 0,0 6 0,0 5 0,0 1 0,3 9 0,2 1 0,4 4 0,0 0 0,0-4 0,11 3 0,2-8 0,11 8 0,0-4 0,0 0 0,0 3 0,0-2 0,0 4 0,-5 0 0,3 0 0,-9 0 0,4 0 0,-6 0 0,0 0 0,-5 0 0,-1 4 0,-9 1 0,-1 4 0,-4 10 0,0 4 0,0 4 0,-16 6 0,-4-4 0,-16 7 0,1-7 0,0 6 0,1-12 0,6 4 0,-4-5 0,10-6 0,-4-1 0,6-5 0,0 0 0,0-4 0,4-2 0,-3-4 0,9 0 0,-4 0 0,5 0 0,15 0 0,8 0 0,15 0 0,4 0 0,0 0 0,7 0 0,-5 0 0,4 0 0,-5 0 0,-7 0 0,5 5 0,-16 1 0,9 8 0,-14 7 0,4 1 0,-5 4 0,-4-6 0,-2 0 0,-4 6 0,0-5 0,0 5 0,0-6 0,0 0 0,0 0 0,-9 0 0,-2 0 0,-9 0 0,-6 1 0,4-5 0,-10 5 0,10-10 0,-9 5 0,9-6 0,-9 1 0,9-1 0,-4-4 0,0-1 0,5-5 0,-11 0 0,15 0 0,-7 0 0,5 0 0,2 0 0,-1 0 0,14-4 0,-5-1 0,8-5 0,-3-9 0,-1-11 0,4 10 0,-5-1 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2:31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91 251 24575,'-4'-13'0,"0"4"0,4-3 0,0 3 0,-4 5 0,-1 0 0,-4 4 0,0 0 0,0 0 0,-1 0 0,1 0 0,0 0 0,4 3 0,1 2 0,4 4 0,0 0 0,0 0 0,4-4 0,6-1 0,5-4 0,5 0 0,-1 0 0,-3 0 0,2-9 0,-2-2 0,0-15 0,-1-2 0,-4-5 0,-5 0 0,-1 5 0,-5 2 0,0 11 0,0-4 0,-9 13 0,2-3 0,-12 9 0,4 0 0,0 0 0,-4 0 0,8 0 0,-3 0 0,5 0 0,-1 9 0,0 2 0,0 15 0,4-5 0,-4 11 0,4-11 0,0 11 0,2-11 0,4 0 0,0-2 0,0-8 0,0 3 0,0-5 0,0 0 0,0 0 0,3-4 0,2-1 0,4-4 0,0 0 0,-4 0 0,-1 0 0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0 555 24575,'0'-18'0,"0"-21"0,6-6 0,6-12 0,8-7 0,5 7 0,-5-1 0,4 2 0,-11 15 0,3 7 0,-6 8 0,0 5 0,0 6 0,0 5 0,-5 2 0,2 7 0,-2-3 0,4 8 0,0 6 0,0 5 0,1 5 0,1 6 0,-1 1 0,1 6 0,-5-1 0,4 1 0,-4 0 0,0 7 0,4-6 0,-9 6 0,9-7 0,-9-6 0,8-1 0,-8-6 0,8 0 0,-7-5 0,6-1 0,-3-5 0,0 0 0,3 0 0,-3 0 0,4-4 0,-4-1 0,-1-4 0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24575,'7'-9'0,"10"2"0,15 7 0,9 0 0,8 0 0,6 0 0,3 0 0,7 0 0,0 0 0,0 0 0,0 0 0,-1 0 0,-13 4 0,2-2 0,-12 8 0,0-9 0,-1 9 0,-7-8 0,-6 7 0,-1-8 0,0 4 0,-4-5 0,3 0 0,1 0 0,-4 0 0,9 0 0,-4 0 0,1 0 0,3 0 0,-4 4 0,1-2 0,3 2 0,-10-4 0,5 0 0,-6 0 0,1 0 0,-1 5 0,-5-4 0,4 3 0,-4 1 0,0-4 0,-1 3 0,-5 1 0,0-4 0,0 3 0,0-4 0,1 0 0,-5 3 0,-1 7 0,-4 5 0,0 11 0,0 8 0,0 7 0,0 15 0,0 1 0,0 17 0,0-7 0,0 15 0,0-15 0,0 15 0,0-15 0,0 6 0,0 1 0,0 1 0,0 1 0,0 5 0,0-13 0,0 13 0,0-5 0,0-1 0,0-1 0,5-17 0,-4-1 0,4-8 0,-5-7 0,5-7 0,-4-8 0,3-6 0,-4-5 0,0-1 0,0-5 0,0 0 0,0 0 0,4-4 0,-3 3 0,3-4 0,-4 5 0,0-1 0,4-3 0,-3 3 0,11-7 0,-2 3 0,15-4 0,2 0 0,13 0 0,-5 0 0,18 0 0,-9 0 0,11 0 0,-7 0 0,0 0 0,8 0 0,-6 0 0,-1 0 0,-3 0 0,-11 0 0,5 0 0,-7 0 0,0 0 0,-6 0 0,-1 0 0,0 5 0,-9 1 0,7 4 0,-14-5 0,4 3 0,-5-3 0,0 0 0,1-1 0,-1 0 0,-4-14 0,-1 11 0,-4-12 0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5T18:33:44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24575,'3'0'0,"10"0"0,12 0 0,8 0 0,14 0 0,-10 0 0,17 0 0,-13 0 0,0 0 0,6 0 0,-6 0 0,0 0 0,-1 0 0,-8 0 0,8 0 0,-5 0 0,11 0 0,-11 0 0,11 0 0,-12 0 0,6 0 0,-7 0 0,0 0 0,0 0 0,7 0 0,-5 0 0,4 0 0,1 5 0,-5-3 0,4 3 0,-6-5 0,1 0 0,-7 0 0,4 0 0,-3 0 0,-1 0 0,5 0 0,-5 0 0,0 0 0,5 0 0,-5 0 0,6 0 0,-5 0 0,3 0 0,-9 0 0,9 0 0,-9 0 0,10 0 0,-11 0 0,11 0 0,-5 0 0,20 0 0,-10 0 0,10 0 0,-14 0 0,7 0 0,-5 0 0,11 0 0,-5 0 0,7 0 0,0 0 0,-6 0 0,4 0 0,-11 0 0,5 0 0,-7 0 0,0 0 0,0 0 0,-6 0 0,5 5 0,-10-4 0,9 9 0,-4-4 0,1 0 0,3 4 0,-10-9 0,11 9 0,-11-9 0,5 9 0,-6-9 0,1 3 0,-1 1 0,0-4 0,-5 3 0,4-4 0,0 5 0,2-4 0,-2 7 0,-5-7 0,-5 3 0,0-4 0,0 0 0,0 0 0,0 0 0,-1 0 0,1 0 0,0 0 0,0 0 0,-5 0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628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816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628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Comic Sans MS" pitchFamily="6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628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FEB51B7-3D43-5D44-BB77-A215B2108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27645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</a:t>
            </a:r>
          </a:p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E9009-5D76-AF41-AD20-12DC2BFF0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016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35D10-07FB-AA4A-A56F-B99DE11932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292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7148E-A90E-DB45-B19B-43E813C153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44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3987D-7B11-4040-A048-F269F41A2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48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B032D-7ABE-1F40-81B7-E157773137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4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9F2DD-4C71-BF4F-B14B-F4E9B9BBF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87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CD97-C6CF-A846-87B9-9EFFA06510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662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49736-B368-C840-80FE-046B1BC27A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69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876F9-E7E4-D340-8EE1-62F8B98F70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56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ECE 4140/6140 Spring ‘20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50F722-6A31-6642-97FD-C2F803710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58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36C4F0-A817-2248-9F23-A40FCD0424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939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83641-F40F-CA4D-860F-7D3BC7C97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7C3B9-A30B-B04F-A77F-C8729535F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44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91EDF-3823-814B-81A7-191598BBBC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9173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0" y="6534150"/>
            <a:ext cx="2184400" cy="3238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ECE 4140/6140 Spring ‘17 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BEAFF-6211-2F43-851E-C9940F6EDC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031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59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  <p:sldLayoutId id="2147484152" r:id="rId12"/>
    <p:sldLayoutId id="2147484153" r:id="rId13"/>
    <p:sldLayoutId id="2147484154" r:id="rId14"/>
    <p:sldLayoutId id="2147484155" r:id="rId15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77.xml"/><Relationship Id="rId21" Type="http://schemas.openxmlformats.org/officeDocument/2006/relationships/image" Target="../media/image957.png"/><Relationship Id="rId42" Type="http://schemas.openxmlformats.org/officeDocument/2006/relationships/customXml" Target="../ink/ink439.xml"/><Relationship Id="rId63" Type="http://schemas.openxmlformats.org/officeDocument/2006/relationships/image" Target="../media/image978.png"/><Relationship Id="rId84" Type="http://schemas.openxmlformats.org/officeDocument/2006/relationships/image" Target="../media/image988.png"/><Relationship Id="rId138" Type="http://schemas.openxmlformats.org/officeDocument/2006/relationships/image" Target="../media/image1015.png"/><Relationship Id="rId16" Type="http://schemas.openxmlformats.org/officeDocument/2006/relationships/customXml" Target="../ink/ink426.xml"/><Relationship Id="rId107" Type="http://schemas.openxmlformats.org/officeDocument/2006/relationships/customXml" Target="../ink/ink472.xml"/><Relationship Id="rId11" Type="http://schemas.openxmlformats.org/officeDocument/2006/relationships/image" Target="../media/image952.png"/><Relationship Id="rId32" Type="http://schemas.openxmlformats.org/officeDocument/2006/relationships/customXml" Target="../ink/ink434.xml"/><Relationship Id="rId37" Type="http://schemas.openxmlformats.org/officeDocument/2006/relationships/image" Target="../media/image965.png"/><Relationship Id="rId53" Type="http://schemas.openxmlformats.org/officeDocument/2006/relationships/image" Target="../media/image973.png"/><Relationship Id="rId58" Type="http://schemas.openxmlformats.org/officeDocument/2006/relationships/customXml" Target="../ink/ink447.xml"/><Relationship Id="rId74" Type="http://schemas.openxmlformats.org/officeDocument/2006/relationships/image" Target="../media/image983.png"/><Relationship Id="rId79" Type="http://schemas.openxmlformats.org/officeDocument/2006/relationships/customXml" Target="../ink/ink458.xml"/><Relationship Id="rId102" Type="http://schemas.openxmlformats.org/officeDocument/2006/relationships/image" Target="../media/image997.png"/><Relationship Id="rId123" Type="http://schemas.openxmlformats.org/officeDocument/2006/relationships/customXml" Target="../ink/ink480.xml"/><Relationship Id="rId128" Type="http://schemas.openxmlformats.org/officeDocument/2006/relationships/image" Target="../media/image1009.png"/><Relationship Id="rId5" Type="http://schemas.openxmlformats.org/officeDocument/2006/relationships/image" Target="../media/image4772.png"/><Relationship Id="rId90" Type="http://schemas.openxmlformats.org/officeDocument/2006/relationships/image" Target="../media/image991.png"/><Relationship Id="rId95" Type="http://schemas.openxmlformats.org/officeDocument/2006/relationships/customXml" Target="../ink/ink466.xml"/><Relationship Id="rId22" Type="http://schemas.openxmlformats.org/officeDocument/2006/relationships/customXml" Target="../ink/ink429.xml"/><Relationship Id="rId27" Type="http://schemas.openxmlformats.org/officeDocument/2006/relationships/image" Target="../media/image960.png"/><Relationship Id="rId43" Type="http://schemas.openxmlformats.org/officeDocument/2006/relationships/image" Target="../media/image968.png"/><Relationship Id="rId48" Type="http://schemas.openxmlformats.org/officeDocument/2006/relationships/customXml" Target="../ink/ink442.xml"/><Relationship Id="rId64" Type="http://schemas.openxmlformats.org/officeDocument/2006/relationships/customXml" Target="../ink/ink450.xml"/><Relationship Id="rId69" Type="http://schemas.openxmlformats.org/officeDocument/2006/relationships/image" Target="../media/image981.png"/><Relationship Id="rId113" Type="http://schemas.openxmlformats.org/officeDocument/2006/relationships/customXml" Target="../ink/ink475.xml"/><Relationship Id="rId118" Type="http://schemas.openxmlformats.org/officeDocument/2006/relationships/image" Target="../media/image1004.png"/><Relationship Id="rId134" Type="http://schemas.openxmlformats.org/officeDocument/2006/relationships/image" Target="../media/image1013.png"/><Relationship Id="rId139" Type="http://schemas.openxmlformats.org/officeDocument/2006/relationships/customXml" Target="../ink/ink488.xml"/><Relationship Id="rId80" Type="http://schemas.openxmlformats.org/officeDocument/2006/relationships/image" Target="../media/image986.png"/><Relationship Id="rId85" Type="http://schemas.openxmlformats.org/officeDocument/2006/relationships/customXml" Target="../ink/ink461.xml"/><Relationship Id="rId12" Type="http://schemas.openxmlformats.org/officeDocument/2006/relationships/customXml" Target="../ink/ink424.xml"/><Relationship Id="rId17" Type="http://schemas.openxmlformats.org/officeDocument/2006/relationships/image" Target="../media/image955.png"/><Relationship Id="rId33" Type="http://schemas.openxmlformats.org/officeDocument/2006/relationships/image" Target="../media/image963.png"/><Relationship Id="rId38" Type="http://schemas.openxmlformats.org/officeDocument/2006/relationships/customXml" Target="../ink/ink437.xml"/><Relationship Id="rId59" Type="http://schemas.openxmlformats.org/officeDocument/2006/relationships/image" Target="../media/image976.png"/><Relationship Id="rId103" Type="http://schemas.openxmlformats.org/officeDocument/2006/relationships/customXml" Target="../ink/ink470.xml"/><Relationship Id="rId108" Type="http://schemas.openxmlformats.org/officeDocument/2006/relationships/image" Target="../media/image1000.png"/><Relationship Id="rId124" Type="http://schemas.openxmlformats.org/officeDocument/2006/relationships/image" Target="../media/image1007.png"/><Relationship Id="rId129" Type="http://schemas.openxmlformats.org/officeDocument/2006/relationships/customXml" Target="../ink/ink483.xml"/><Relationship Id="rId54" Type="http://schemas.openxmlformats.org/officeDocument/2006/relationships/customXml" Target="../ink/ink445.xml"/><Relationship Id="rId70" Type="http://schemas.openxmlformats.org/officeDocument/2006/relationships/customXml" Target="../ink/ink453.xml"/><Relationship Id="rId75" Type="http://schemas.openxmlformats.org/officeDocument/2006/relationships/customXml" Target="../ink/ink456.xml"/><Relationship Id="rId91" Type="http://schemas.openxmlformats.org/officeDocument/2006/relationships/customXml" Target="../ink/ink464.xml"/><Relationship Id="rId96" Type="http://schemas.openxmlformats.org/officeDocument/2006/relationships/image" Target="../media/image994.png"/><Relationship Id="rId140" Type="http://schemas.openxmlformats.org/officeDocument/2006/relationships/image" Target="../media/image1016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21.xml"/><Relationship Id="rId23" Type="http://schemas.openxmlformats.org/officeDocument/2006/relationships/image" Target="../media/image958.png"/><Relationship Id="rId28" Type="http://schemas.openxmlformats.org/officeDocument/2006/relationships/customXml" Target="../ink/ink432.xml"/><Relationship Id="rId49" Type="http://schemas.openxmlformats.org/officeDocument/2006/relationships/image" Target="../media/image971.png"/><Relationship Id="rId114" Type="http://schemas.openxmlformats.org/officeDocument/2006/relationships/image" Target="../media/image1002.png"/><Relationship Id="rId119" Type="http://schemas.openxmlformats.org/officeDocument/2006/relationships/customXml" Target="../ink/ink478.xml"/><Relationship Id="rId44" Type="http://schemas.openxmlformats.org/officeDocument/2006/relationships/customXml" Target="../ink/ink440.xml"/><Relationship Id="rId60" Type="http://schemas.openxmlformats.org/officeDocument/2006/relationships/customXml" Target="../ink/ink448.xml"/><Relationship Id="rId65" Type="http://schemas.openxmlformats.org/officeDocument/2006/relationships/image" Target="../media/image979.png"/><Relationship Id="rId81" Type="http://schemas.openxmlformats.org/officeDocument/2006/relationships/customXml" Target="../ink/ink459.xml"/><Relationship Id="rId86" Type="http://schemas.openxmlformats.org/officeDocument/2006/relationships/image" Target="../media/image989.png"/><Relationship Id="rId130" Type="http://schemas.openxmlformats.org/officeDocument/2006/relationships/image" Target="../media/image1011.png"/><Relationship Id="rId135" Type="http://schemas.openxmlformats.org/officeDocument/2006/relationships/customXml" Target="../ink/ink486.xml"/><Relationship Id="rId13" Type="http://schemas.openxmlformats.org/officeDocument/2006/relationships/image" Target="../media/image953.png"/><Relationship Id="rId18" Type="http://schemas.openxmlformats.org/officeDocument/2006/relationships/customXml" Target="../ink/ink427.xml"/><Relationship Id="rId39" Type="http://schemas.openxmlformats.org/officeDocument/2006/relationships/image" Target="../media/image966.png"/><Relationship Id="rId109" Type="http://schemas.openxmlformats.org/officeDocument/2006/relationships/customXml" Target="../ink/ink473.xml"/><Relationship Id="rId34" Type="http://schemas.openxmlformats.org/officeDocument/2006/relationships/customXml" Target="../ink/ink435.xml"/><Relationship Id="rId50" Type="http://schemas.openxmlformats.org/officeDocument/2006/relationships/customXml" Target="../ink/ink443.xml"/><Relationship Id="rId55" Type="http://schemas.openxmlformats.org/officeDocument/2006/relationships/image" Target="../media/image974.png"/><Relationship Id="rId76" Type="http://schemas.openxmlformats.org/officeDocument/2006/relationships/image" Target="../media/image984.png"/><Relationship Id="rId97" Type="http://schemas.openxmlformats.org/officeDocument/2006/relationships/customXml" Target="../ink/ink467.xml"/><Relationship Id="rId104" Type="http://schemas.openxmlformats.org/officeDocument/2006/relationships/image" Target="../media/image998.png"/><Relationship Id="rId120" Type="http://schemas.openxmlformats.org/officeDocument/2006/relationships/image" Target="../media/image1005.png"/><Relationship Id="rId125" Type="http://schemas.openxmlformats.org/officeDocument/2006/relationships/customXml" Target="../ink/ink481.xml"/><Relationship Id="rId7" Type="http://schemas.openxmlformats.org/officeDocument/2006/relationships/image" Target="../media/image950.png"/><Relationship Id="rId71" Type="http://schemas.openxmlformats.org/officeDocument/2006/relationships/image" Target="../media/image982.png"/><Relationship Id="rId92" Type="http://schemas.openxmlformats.org/officeDocument/2006/relationships/image" Target="../media/image992.png"/><Relationship Id="rId2" Type="http://schemas.openxmlformats.org/officeDocument/2006/relationships/customXml" Target="../ink/ink420.xml"/><Relationship Id="rId29" Type="http://schemas.openxmlformats.org/officeDocument/2006/relationships/image" Target="../media/image961.png"/><Relationship Id="rId24" Type="http://schemas.openxmlformats.org/officeDocument/2006/relationships/customXml" Target="../ink/ink430.xml"/><Relationship Id="rId40" Type="http://schemas.openxmlformats.org/officeDocument/2006/relationships/customXml" Target="../ink/ink438.xml"/><Relationship Id="rId45" Type="http://schemas.openxmlformats.org/officeDocument/2006/relationships/image" Target="../media/image969.png"/><Relationship Id="rId66" Type="http://schemas.openxmlformats.org/officeDocument/2006/relationships/customXml" Target="../ink/ink451.xml"/><Relationship Id="rId87" Type="http://schemas.openxmlformats.org/officeDocument/2006/relationships/customXml" Target="../ink/ink462.xml"/><Relationship Id="rId110" Type="http://schemas.openxmlformats.org/officeDocument/2006/relationships/image" Target="../media/image909.png"/><Relationship Id="rId115" Type="http://schemas.openxmlformats.org/officeDocument/2006/relationships/customXml" Target="../ink/ink476.xml"/><Relationship Id="rId131" Type="http://schemas.openxmlformats.org/officeDocument/2006/relationships/customXml" Target="../ink/ink484.xml"/><Relationship Id="rId136" Type="http://schemas.openxmlformats.org/officeDocument/2006/relationships/image" Target="../media/image1014.png"/><Relationship Id="rId61" Type="http://schemas.openxmlformats.org/officeDocument/2006/relationships/image" Target="../media/image977.png"/><Relationship Id="rId82" Type="http://schemas.openxmlformats.org/officeDocument/2006/relationships/image" Target="../media/image987.png"/><Relationship Id="rId19" Type="http://schemas.openxmlformats.org/officeDocument/2006/relationships/image" Target="../media/image956.png"/><Relationship Id="rId14" Type="http://schemas.openxmlformats.org/officeDocument/2006/relationships/customXml" Target="../ink/ink425.xml"/><Relationship Id="rId30" Type="http://schemas.openxmlformats.org/officeDocument/2006/relationships/customXml" Target="../ink/ink433.xml"/><Relationship Id="rId35" Type="http://schemas.openxmlformats.org/officeDocument/2006/relationships/image" Target="../media/image964.png"/><Relationship Id="rId56" Type="http://schemas.openxmlformats.org/officeDocument/2006/relationships/customXml" Target="../ink/ink446.xml"/><Relationship Id="rId77" Type="http://schemas.openxmlformats.org/officeDocument/2006/relationships/customXml" Target="../ink/ink457.xml"/><Relationship Id="rId100" Type="http://schemas.openxmlformats.org/officeDocument/2006/relationships/image" Target="../media/image996.png"/><Relationship Id="rId105" Type="http://schemas.openxmlformats.org/officeDocument/2006/relationships/customXml" Target="../ink/ink471.xml"/><Relationship Id="rId126" Type="http://schemas.openxmlformats.org/officeDocument/2006/relationships/image" Target="../media/image1008.png"/><Relationship Id="rId8" Type="http://schemas.openxmlformats.org/officeDocument/2006/relationships/customXml" Target="../ink/ink422.xml"/><Relationship Id="rId51" Type="http://schemas.openxmlformats.org/officeDocument/2006/relationships/image" Target="../media/image972.png"/><Relationship Id="rId72" Type="http://schemas.openxmlformats.org/officeDocument/2006/relationships/customXml" Target="../ink/ink454.xml"/><Relationship Id="rId93" Type="http://schemas.openxmlformats.org/officeDocument/2006/relationships/customXml" Target="../ink/ink465.xml"/><Relationship Id="rId98" Type="http://schemas.openxmlformats.org/officeDocument/2006/relationships/image" Target="../media/image995.png"/><Relationship Id="rId121" Type="http://schemas.openxmlformats.org/officeDocument/2006/relationships/customXml" Target="../ink/ink479.xml"/><Relationship Id="rId25" Type="http://schemas.openxmlformats.org/officeDocument/2006/relationships/image" Target="../media/image959.png"/><Relationship Id="rId46" Type="http://schemas.openxmlformats.org/officeDocument/2006/relationships/customXml" Target="../ink/ink441.xml"/><Relationship Id="rId67" Type="http://schemas.openxmlformats.org/officeDocument/2006/relationships/image" Target="../media/image980.png"/><Relationship Id="rId116" Type="http://schemas.openxmlformats.org/officeDocument/2006/relationships/image" Target="../media/image1003.png"/><Relationship Id="rId137" Type="http://schemas.openxmlformats.org/officeDocument/2006/relationships/customXml" Target="../ink/ink487.xml"/><Relationship Id="rId20" Type="http://schemas.openxmlformats.org/officeDocument/2006/relationships/customXml" Target="../ink/ink428.xml"/><Relationship Id="rId41" Type="http://schemas.openxmlformats.org/officeDocument/2006/relationships/image" Target="../media/image967.png"/><Relationship Id="rId62" Type="http://schemas.openxmlformats.org/officeDocument/2006/relationships/customXml" Target="../ink/ink449.xml"/><Relationship Id="rId83" Type="http://schemas.openxmlformats.org/officeDocument/2006/relationships/customXml" Target="../ink/ink460.xml"/><Relationship Id="rId88" Type="http://schemas.openxmlformats.org/officeDocument/2006/relationships/image" Target="../media/image990.png"/><Relationship Id="rId111" Type="http://schemas.openxmlformats.org/officeDocument/2006/relationships/customXml" Target="../ink/ink474.xml"/><Relationship Id="rId132" Type="http://schemas.openxmlformats.org/officeDocument/2006/relationships/image" Target="../media/image1012.png"/><Relationship Id="rId15" Type="http://schemas.openxmlformats.org/officeDocument/2006/relationships/image" Target="../media/image954.png"/><Relationship Id="rId36" Type="http://schemas.openxmlformats.org/officeDocument/2006/relationships/customXml" Target="../ink/ink436.xml"/><Relationship Id="rId57" Type="http://schemas.openxmlformats.org/officeDocument/2006/relationships/image" Target="../media/image975.png"/><Relationship Id="rId106" Type="http://schemas.openxmlformats.org/officeDocument/2006/relationships/image" Target="../media/image999.png"/><Relationship Id="rId127" Type="http://schemas.openxmlformats.org/officeDocument/2006/relationships/customXml" Target="../ink/ink482.xml"/><Relationship Id="rId10" Type="http://schemas.openxmlformats.org/officeDocument/2006/relationships/customXml" Target="../ink/ink423.xml"/><Relationship Id="rId31" Type="http://schemas.openxmlformats.org/officeDocument/2006/relationships/image" Target="../media/image962.png"/><Relationship Id="rId52" Type="http://schemas.openxmlformats.org/officeDocument/2006/relationships/customXml" Target="../ink/ink444.xml"/><Relationship Id="rId73" Type="http://schemas.openxmlformats.org/officeDocument/2006/relationships/customXml" Target="../ink/ink455.xml"/><Relationship Id="rId78" Type="http://schemas.openxmlformats.org/officeDocument/2006/relationships/image" Target="../media/image985.png"/><Relationship Id="rId94" Type="http://schemas.openxmlformats.org/officeDocument/2006/relationships/image" Target="../media/image993.png"/><Relationship Id="rId99" Type="http://schemas.openxmlformats.org/officeDocument/2006/relationships/customXml" Target="../ink/ink468.xml"/><Relationship Id="rId101" Type="http://schemas.openxmlformats.org/officeDocument/2006/relationships/customXml" Target="../ink/ink469.xml"/><Relationship Id="rId122" Type="http://schemas.openxmlformats.org/officeDocument/2006/relationships/image" Target="../media/image1006.png"/><Relationship Id="rId9" Type="http://schemas.openxmlformats.org/officeDocument/2006/relationships/image" Target="../media/image951.png"/><Relationship Id="rId26" Type="http://schemas.openxmlformats.org/officeDocument/2006/relationships/customXml" Target="../ink/ink431.xml"/><Relationship Id="rId47" Type="http://schemas.openxmlformats.org/officeDocument/2006/relationships/image" Target="../media/image970.png"/><Relationship Id="rId68" Type="http://schemas.openxmlformats.org/officeDocument/2006/relationships/customXml" Target="../ink/ink452.xml"/><Relationship Id="rId89" Type="http://schemas.openxmlformats.org/officeDocument/2006/relationships/customXml" Target="../ink/ink463.xml"/><Relationship Id="rId112" Type="http://schemas.openxmlformats.org/officeDocument/2006/relationships/image" Target="../media/image1001.png"/><Relationship Id="rId133" Type="http://schemas.openxmlformats.org/officeDocument/2006/relationships/customXml" Target="../ink/ink485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420.png"/><Relationship Id="rId299" Type="http://schemas.openxmlformats.org/officeDocument/2006/relationships/customXml" Target="../ink/ink628.xml"/><Relationship Id="rId21" Type="http://schemas.openxmlformats.org/officeDocument/2006/relationships/image" Target="../media/image7940.png"/><Relationship Id="rId63" Type="http://schemas.openxmlformats.org/officeDocument/2006/relationships/image" Target="../media/image8631.png"/><Relationship Id="rId159" Type="http://schemas.openxmlformats.org/officeDocument/2006/relationships/customXml" Target="../ink/ink558.xml"/><Relationship Id="rId324" Type="http://schemas.openxmlformats.org/officeDocument/2006/relationships/image" Target="../media/image9612.png"/><Relationship Id="rId170" Type="http://schemas.openxmlformats.org/officeDocument/2006/relationships/image" Target="../media/image8861.png"/><Relationship Id="rId226" Type="http://schemas.openxmlformats.org/officeDocument/2006/relationships/image" Target="../media/image9141.png"/><Relationship Id="rId268" Type="http://schemas.openxmlformats.org/officeDocument/2006/relationships/image" Target="../media/image935.png"/><Relationship Id="rId32" Type="http://schemas.openxmlformats.org/officeDocument/2006/relationships/customXml" Target="../ink/ink496.xml"/><Relationship Id="rId74" Type="http://schemas.openxmlformats.org/officeDocument/2006/relationships/customXml" Target="../ink/ink516.xml"/><Relationship Id="rId128" Type="http://schemas.openxmlformats.org/officeDocument/2006/relationships/image" Target="../media/image1.png"/><Relationship Id="rId335" Type="http://schemas.openxmlformats.org/officeDocument/2006/relationships/customXml" Target="../ink/ink648.xml"/><Relationship Id="rId181" Type="http://schemas.openxmlformats.org/officeDocument/2006/relationships/customXml" Target="../ink/ink569.xml"/><Relationship Id="rId237" Type="http://schemas.openxmlformats.org/officeDocument/2006/relationships/customXml" Target="../ink/ink597.xml"/><Relationship Id="rId279" Type="http://schemas.openxmlformats.org/officeDocument/2006/relationships/customXml" Target="../ink/ink618.xml"/><Relationship Id="rId43" Type="http://schemas.openxmlformats.org/officeDocument/2006/relationships/image" Target="../media/image8050.png"/><Relationship Id="rId139" Type="http://schemas.openxmlformats.org/officeDocument/2006/relationships/customXml" Target="../ink/ink548.xml"/><Relationship Id="rId290" Type="http://schemas.openxmlformats.org/officeDocument/2006/relationships/image" Target="../media/image9461.png"/><Relationship Id="rId304" Type="http://schemas.openxmlformats.org/officeDocument/2006/relationships/image" Target="../media/image9531.png"/><Relationship Id="rId85" Type="http://schemas.openxmlformats.org/officeDocument/2006/relationships/image" Target="../media/image8260.png"/><Relationship Id="rId150" Type="http://schemas.openxmlformats.org/officeDocument/2006/relationships/image" Target="../media/image8761.png"/><Relationship Id="rId192" Type="http://schemas.openxmlformats.org/officeDocument/2006/relationships/image" Target="../media/image8971.png"/><Relationship Id="rId206" Type="http://schemas.openxmlformats.org/officeDocument/2006/relationships/image" Target="../media/image9041.png"/><Relationship Id="rId248" Type="http://schemas.openxmlformats.org/officeDocument/2006/relationships/image" Target="../media/image9251.png"/><Relationship Id="rId108" Type="http://schemas.openxmlformats.org/officeDocument/2006/relationships/customXml" Target="../ink/ink533.xml"/><Relationship Id="rId315" Type="http://schemas.openxmlformats.org/officeDocument/2006/relationships/customXml" Target="../ink/ink637.xml"/><Relationship Id="rId54" Type="http://schemas.openxmlformats.org/officeDocument/2006/relationships/customXml" Target="../ink/ink506.xml"/><Relationship Id="rId96" Type="http://schemas.openxmlformats.org/officeDocument/2006/relationships/customXml" Target="../ink/ink527.xml"/><Relationship Id="rId161" Type="http://schemas.openxmlformats.org/officeDocument/2006/relationships/customXml" Target="../ink/ink559.xml"/><Relationship Id="rId217" Type="http://schemas.openxmlformats.org/officeDocument/2006/relationships/customXml" Target="../ink/ink587.xml"/><Relationship Id="rId259" Type="http://schemas.openxmlformats.org/officeDocument/2006/relationships/customXml" Target="../ink/ink608.xml"/><Relationship Id="rId23" Type="http://schemas.openxmlformats.org/officeDocument/2006/relationships/image" Target="../media/image7950.png"/><Relationship Id="rId119" Type="http://schemas.openxmlformats.org/officeDocument/2006/relationships/image" Target="../media/image8430.png"/><Relationship Id="rId270" Type="http://schemas.openxmlformats.org/officeDocument/2006/relationships/image" Target="../media/image9361.png"/><Relationship Id="rId326" Type="http://schemas.openxmlformats.org/officeDocument/2006/relationships/customXml" Target="../ink/ink643.xml"/><Relationship Id="rId65" Type="http://schemas.openxmlformats.org/officeDocument/2006/relationships/image" Target="../media/image8160.png"/><Relationship Id="rId130" Type="http://schemas.openxmlformats.org/officeDocument/2006/relationships/image" Target="../media/image8661.png"/><Relationship Id="rId172" Type="http://schemas.openxmlformats.org/officeDocument/2006/relationships/image" Target="../media/image8871.png"/><Relationship Id="rId228" Type="http://schemas.openxmlformats.org/officeDocument/2006/relationships/image" Target="../media/image9151.png"/><Relationship Id="rId109" Type="http://schemas.openxmlformats.org/officeDocument/2006/relationships/image" Target="../media/image8641.png"/><Relationship Id="rId260" Type="http://schemas.openxmlformats.org/officeDocument/2006/relationships/image" Target="../media/image9312.png"/><Relationship Id="rId281" Type="http://schemas.openxmlformats.org/officeDocument/2006/relationships/customXml" Target="../ink/ink619.xml"/><Relationship Id="rId316" Type="http://schemas.openxmlformats.org/officeDocument/2006/relationships/image" Target="../media/image9571.png"/><Relationship Id="rId34" Type="http://schemas.openxmlformats.org/officeDocument/2006/relationships/customXml" Target="../ink/ink497.xml"/><Relationship Id="rId55" Type="http://schemas.openxmlformats.org/officeDocument/2006/relationships/image" Target="../media/image8111.png"/><Relationship Id="rId76" Type="http://schemas.openxmlformats.org/officeDocument/2006/relationships/customXml" Target="../ink/ink517.xml"/><Relationship Id="rId97" Type="http://schemas.openxmlformats.org/officeDocument/2006/relationships/image" Target="../media/image8320.png"/><Relationship Id="rId120" Type="http://schemas.openxmlformats.org/officeDocument/2006/relationships/customXml" Target="../ink/ink539.xml"/><Relationship Id="rId141" Type="http://schemas.openxmlformats.org/officeDocument/2006/relationships/customXml" Target="../ink/ink549.xml"/><Relationship Id="rId162" Type="http://schemas.openxmlformats.org/officeDocument/2006/relationships/image" Target="../media/image8821.png"/><Relationship Id="rId183" Type="http://schemas.openxmlformats.org/officeDocument/2006/relationships/customXml" Target="../ink/ink570.xml"/><Relationship Id="rId218" Type="http://schemas.openxmlformats.org/officeDocument/2006/relationships/image" Target="../media/image9102.png"/><Relationship Id="rId239" Type="http://schemas.openxmlformats.org/officeDocument/2006/relationships/customXml" Target="../ink/ink598.xml"/><Relationship Id="rId250" Type="http://schemas.openxmlformats.org/officeDocument/2006/relationships/image" Target="../media/image9261.png"/><Relationship Id="rId271" Type="http://schemas.openxmlformats.org/officeDocument/2006/relationships/customXml" Target="../ink/ink614.xml"/><Relationship Id="rId292" Type="http://schemas.openxmlformats.org/officeDocument/2006/relationships/image" Target="../media/image9471.png"/><Relationship Id="rId306" Type="http://schemas.openxmlformats.org/officeDocument/2006/relationships/customXml" Target="../ink/ink632.xml"/><Relationship Id="rId24" Type="http://schemas.openxmlformats.org/officeDocument/2006/relationships/customXml" Target="../ink/ink493.xml"/><Relationship Id="rId45" Type="http://schemas.openxmlformats.org/officeDocument/2006/relationships/image" Target="../media/image8060.png"/><Relationship Id="rId66" Type="http://schemas.openxmlformats.org/officeDocument/2006/relationships/customXml" Target="../ink/ink512.xml"/><Relationship Id="rId87" Type="http://schemas.openxmlformats.org/officeDocument/2006/relationships/image" Target="../media/image8270.png"/><Relationship Id="rId110" Type="http://schemas.openxmlformats.org/officeDocument/2006/relationships/customXml" Target="../ink/ink534.xml"/><Relationship Id="rId131" Type="http://schemas.openxmlformats.org/officeDocument/2006/relationships/customXml" Target="../ink/ink544.xml"/><Relationship Id="rId327" Type="http://schemas.openxmlformats.org/officeDocument/2006/relationships/customXml" Target="../ink/ink644.xml"/><Relationship Id="rId152" Type="http://schemas.openxmlformats.org/officeDocument/2006/relationships/image" Target="../media/image8771.png"/><Relationship Id="rId173" Type="http://schemas.openxmlformats.org/officeDocument/2006/relationships/customXml" Target="../ink/ink565.xml"/><Relationship Id="rId194" Type="http://schemas.openxmlformats.org/officeDocument/2006/relationships/image" Target="../media/image8981.png"/><Relationship Id="rId208" Type="http://schemas.openxmlformats.org/officeDocument/2006/relationships/image" Target="../media/image9051.png"/><Relationship Id="rId229" Type="http://schemas.openxmlformats.org/officeDocument/2006/relationships/customXml" Target="../ink/ink593.xml"/><Relationship Id="rId240" Type="http://schemas.openxmlformats.org/officeDocument/2006/relationships/image" Target="../media/image9212.png"/><Relationship Id="rId261" Type="http://schemas.openxmlformats.org/officeDocument/2006/relationships/customXml" Target="../ink/ink609.xml"/><Relationship Id="rId35" Type="http://schemas.openxmlformats.org/officeDocument/2006/relationships/image" Target="../media/image8011.png"/><Relationship Id="rId56" Type="http://schemas.openxmlformats.org/officeDocument/2006/relationships/customXml" Target="../ink/ink507.xml"/><Relationship Id="rId77" Type="http://schemas.openxmlformats.org/officeDocument/2006/relationships/image" Target="../media/image8220.png"/><Relationship Id="rId100" Type="http://schemas.openxmlformats.org/officeDocument/2006/relationships/customXml" Target="../ink/ink529.xml"/><Relationship Id="rId282" Type="http://schemas.openxmlformats.org/officeDocument/2006/relationships/image" Target="../media/image9421.png"/><Relationship Id="rId317" Type="http://schemas.openxmlformats.org/officeDocument/2006/relationships/customXml" Target="../ink/ink638.xml"/><Relationship Id="rId98" Type="http://schemas.openxmlformats.org/officeDocument/2006/relationships/customXml" Target="../ink/ink528.xml"/><Relationship Id="rId121" Type="http://schemas.openxmlformats.org/officeDocument/2006/relationships/image" Target="../media/image8440.png"/><Relationship Id="rId142" Type="http://schemas.openxmlformats.org/officeDocument/2006/relationships/image" Target="../media/image8721.png"/><Relationship Id="rId163" Type="http://schemas.openxmlformats.org/officeDocument/2006/relationships/customXml" Target="../ink/ink560.xml"/><Relationship Id="rId184" Type="http://schemas.openxmlformats.org/officeDocument/2006/relationships/image" Target="../media/image8931.png"/><Relationship Id="rId219" Type="http://schemas.openxmlformats.org/officeDocument/2006/relationships/customXml" Target="../ink/ink588.xml"/><Relationship Id="rId230" Type="http://schemas.openxmlformats.org/officeDocument/2006/relationships/image" Target="../media/image9161.png"/><Relationship Id="rId251" Type="http://schemas.openxmlformats.org/officeDocument/2006/relationships/customXml" Target="../ink/ink604.xml"/><Relationship Id="rId25" Type="http://schemas.openxmlformats.org/officeDocument/2006/relationships/image" Target="../media/image7960.png"/><Relationship Id="rId46" Type="http://schemas.openxmlformats.org/officeDocument/2006/relationships/customXml" Target="../ink/ink503.xml"/><Relationship Id="rId67" Type="http://schemas.openxmlformats.org/officeDocument/2006/relationships/image" Target="../media/image8170.png"/><Relationship Id="rId272" Type="http://schemas.openxmlformats.org/officeDocument/2006/relationships/image" Target="../media/image9371.png"/><Relationship Id="rId293" Type="http://schemas.openxmlformats.org/officeDocument/2006/relationships/customXml" Target="../ink/ink625.xml"/><Relationship Id="rId307" Type="http://schemas.openxmlformats.org/officeDocument/2006/relationships/image" Target="../media/image732.png"/><Relationship Id="rId328" Type="http://schemas.openxmlformats.org/officeDocument/2006/relationships/image" Target="../media/image9621.png"/><Relationship Id="rId88" Type="http://schemas.openxmlformats.org/officeDocument/2006/relationships/customXml" Target="../ink/ink523.xml"/><Relationship Id="rId111" Type="http://schemas.openxmlformats.org/officeDocument/2006/relationships/image" Target="../media/image8651.png"/><Relationship Id="rId132" Type="http://schemas.openxmlformats.org/officeDocument/2006/relationships/image" Target="../media/image8671.png"/><Relationship Id="rId153" Type="http://schemas.openxmlformats.org/officeDocument/2006/relationships/customXml" Target="../ink/ink555.xml"/><Relationship Id="rId174" Type="http://schemas.openxmlformats.org/officeDocument/2006/relationships/image" Target="../media/image8881.png"/><Relationship Id="rId195" Type="http://schemas.openxmlformats.org/officeDocument/2006/relationships/customXml" Target="../ink/ink576.xml"/><Relationship Id="rId209" Type="http://schemas.openxmlformats.org/officeDocument/2006/relationships/customXml" Target="../ink/ink583.xml"/><Relationship Id="rId220" Type="http://schemas.openxmlformats.org/officeDocument/2006/relationships/image" Target="../media/image9112.png"/><Relationship Id="rId241" Type="http://schemas.openxmlformats.org/officeDocument/2006/relationships/customXml" Target="../ink/ink599.xml"/><Relationship Id="rId36" Type="http://schemas.openxmlformats.org/officeDocument/2006/relationships/customXml" Target="../ink/ink498.xml"/><Relationship Id="rId57" Type="http://schemas.openxmlformats.org/officeDocument/2006/relationships/image" Target="../media/image8120.png"/><Relationship Id="rId262" Type="http://schemas.openxmlformats.org/officeDocument/2006/relationships/image" Target="../media/image9321.png"/><Relationship Id="rId283" Type="http://schemas.openxmlformats.org/officeDocument/2006/relationships/customXml" Target="../ink/ink620.xml"/><Relationship Id="rId318" Type="http://schemas.openxmlformats.org/officeDocument/2006/relationships/image" Target="../media/image9581.png"/><Relationship Id="rId78" Type="http://schemas.openxmlformats.org/officeDocument/2006/relationships/customXml" Target="../ink/ink518.xml"/><Relationship Id="rId99" Type="http://schemas.openxmlformats.org/officeDocument/2006/relationships/image" Target="../media/image8330.png"/><Relationship Id="rId101" Type="http://schemas.openxmlformats.org/officeDocument/2006/relationships/image" Target="../media/image8340.png"/><Relationship Id="rId122" Type="http://schemas.openxmlformats.org/officeDocument/2006/relationships/customXml" Target="../ink/ink540.xml"/><Relationship Id="rId143" Type="http://schemas.openxmlformats.org/officeDocument/2006/relationships/customXml" Target="../ink/ink550.xml"/><Relationship Id="rId164" Type="http://schemas.openxmlformats.org/officeDocument/2006/relationships/image" Target="../media/image8831.png"/><Relationship Id="rId185" Type="http://schemas.openxmlformats.org/officeDocument/2006/relationships/customXml" Target="../ink/ink571.xml"/><Relationship Id="rId210" Type="http://schemas.openxmlformats.org/officeDocument/2006/relationships/image" Target="../media/image9061.png"/><Relationship Id="rId26" Type="http://schemas.openxmlformats.org/officeDocument/2006/relationships/customXml" Target="../ink/ink494.xml"/><Relationship Id="rId231" Type="http://schemas.openxmlformats.org/officeDocument/2006/relationships/customXml" Target="../ink/ink594.xml"/><Relationship Id="rId252" Type="http://schemas.openxmlformats.org/officeDocument/2006/relationships/image" Target="../media/image9271.png"/><Relationship Id="rId273" Type="http://schemas.openxmlformats.org/officeDocument/2006/relationships/customXml" Target="../ink/ink615.xml"/><Relationship Id="rId294" Type="http://schemas.openxmlformats.org/officeDocument/2006/relationships/image" Target="../media/image9481.png"/><Relationship Id="rId308" Type="http://schemas.openxmlformats.org/officeDocument/2006/relationships/customXml" Target="../ink/ink633.xml"/><Relationship Id="rId329" Type="http://schemas.openxmlformats.org/officeDocument/2006/relationships/customXml" Target="../ink/ink645.xml"/><Relationship Id="rId68" Type="http://schemas.openxmlformats.org/officeDocument/2006/relationships/customXml" Target="../ink/ink513.xml"/><Relationship Id="rId89" Type="http://schemas.openxmlformats.org/officeDocument/2006/relationships/image" Target="../media/image8280.png"/><Relationship Id="rId112" Type="http://schemas.openxmlformats.org/officeDocument/2006/relationships/customXml" Target="../ink/ink535.xml"/><Relationship Id="rId133" Type="http://schemas.openxmlformats.org/officeDocument/2006/relationships/customXml" Target="../ink/ink545.xml"/><Relationship Id="rId154" Type="http://schemas.openxmlformats.org/officeDocument/2006/relationships/image" Target="../media/image8781.png"/><Relationship Id="rId175" Type="http://schemas.openxmlformats.org/officeDocument/2006/relationships/customXml" Target="../ink/ink566.xml"/><Relationship Id="rId196" Type="http://schemas.openxmlformats.org/officeDocument/2006/relationships/image" Target="../media/image8991.png"/><Relationship Id="rId200" Type="http://schemas.openxmlformats.org/officeDocument/2006/relationships/image" Target="../media/image9012.png"/><Relationship Id="rId221" Type="http://schemas.openxmlformats.org/officeDocument/2006/relationships/customXml" Target="../ink/ink589.xml"/><Relationship Id="rId242" Type="http://schemas.openxmlformats.org/officeDocument/2006/relationships/image" Target="../media/image9221.png"/><Relationship Id="rId263" Type="http://schemas.openxmlformats.org/officeDocument/2006/relationships/customXml" Target="../ink/ink610.xml"/><Relationship Id="rId284" Type="http://schemas.openxmlformats.org/officeDocument/2006/relationships/image" Target="../media/image9431.png"/><Relationship Id="rId319" Type="http://schemas.openxmlformats.org/officeDocument/2006/relationships/customXml" Target="../ink/ink639.xml"/><Relationship Id="rId37" Type="http://schemas.openxmlformats.org/officeDocument/2006/relationships/image" Target="../media/image8020.png"/><Relationship Id="rId58" Type="http://schemas.openxmlformats.org/officeDocument/2006/relationships/customXml" Target="../ink/ink508.xml"/><Relationship Id="rId79" Type="http://schemas.openxmlformats.org/officeDocument/2006/relationships/image" Target="../media/image8230.png"/><Relationship Id="rId102" Type="http://schemas.openxmlformats.org/officeDocument/2006/relationships/customXml" Target="../ink/ink530.xml"/><Relationship Id="rId123" Type="http://schemas.openxmlformats.org/officeDocument/2006/relationships/image" Target="../media/image8450.png"/><Relationship Id="rId144" Type="http://schemas.openxmlformats.org/officeDocument/2006/relationships/image" Target="../media/image8731.png"/><Relationship Id="rId330" Type="http://schemas.openxmlformats.org/officeDocument/2006/relationships/image" Target="../media/image9631.png"/><Relationship Id="rId90" Type="http://schemas.openxmlformats.org/officeDocument/2006/relationships/customXml" Target="../ink/ink524.xml"/><Relationship Id="rId165" Type="http://schemas.openxmlformats.org/officeDocument/2006/relationships/customXml" Target="../ink/ink561.xml"/><Relationship Id="rId186" Type="http://schemas.openxmlformats.org/officeDocument/2006/relationships/image" Target="../media/image8941.png"/><Relationship Id="rId211" Type="http://schemas.openxmlformats.org/officeDocument/2006/relationships/customXml" Target="../ink/ink584.xml"/><Relationship Id="rId232" Type="http://schemas.openxmlformats.org/officeDocument/2006/relationships/image" Target="../media/image9171.png"/><Relationship Id="rId253" Type="http://schemas.openxmlformats.org/officeDocument/2006/relationships/customXml" Target="../ink/ink605.xml"/><Relationship Id="rId274" Type="http://schemas.openxmlformats.org/officeDocument/2006/relationships/image" Target="../media/image9381.png"/><Relationship Id="rId295" Type="http://schemas.openxmlformats.org/officeDocument/2006/relationships/customXml" Target="../ink/ink626.xml"/><Relationship Id="rId309" Type="http://schemas.openxmlformats.org/officeDocument/2006/relationships/customXml" Target="../ink/ink634.xml"/><Relationship Id="rId27" Type="http://schemas.openxmlformats.org/officeDocument/2006/relationships/image" Target="../media/image7970.png"/><Relationship Id="rId69" Type="http://schemas.openxmlformats.org/officeDocument/2006/relationships/image" Target="../media/image8180.png"/><Relationship Id="rId113" Type="http://schemas.openxmlformats.org/officeDocument/2006/relationships/image" Target="../media/image8400.png"/><Relationship Id="rId134" Type="http://schemas.openxmlformats.org/officeDocument/2006/relationships/image" Target="../media/image8681.png"/><Relationship Id="rId320" Type="http://schemas.openxmlformats.org/officeDocument/2006/relationships/image" Target="../media/image9591.png"/><Relationship Id="rId80" Type="http://schemas.openxmlformats.org/officeDocument/2006/relationships/customXml" Target="../ink/ink519.xml"/><Relationship Id="rId155" Type="http://schemas.openxmlformats.org/officeDocument/2006/relationships/customXml" Target="../ink/ink556.xml"/><Relationship Id="rId176" Type="http://schemas.openxmlformats.org/officeDocument/2006/relationships/image" Target="../media/image8891.png"/><Relationship Id="rId197" Type="http://schemas.openxmlformats.org/officeDocument/2006/relationships/customXml" Target="../ink/ink577.xml"/><Relationship Id="rId201" Type="http://schemas.openxmlformats.org/officeDocument/2006/relationships/customXml" Target="../ink/ink579.xml"/><Relationship Id="rId222" Type="http://schemas.openxmlformats.org/officeDocument/2006/relationships/image" Target="../media/image9121.png"/><Relationship Id="rId243" Type="http://schemas.openxmlformats.org/officeDocument/2006/relationships/customXml" Target="../ink/ink600.xml"/><Relationship Id="rId264" Type="http://schemas.openxmlformats.org/officeDocument/2006/relationships/image" Target="../media/image9331.png"/><Relationship Id="rId285" Type="http://schemas.openxmlformats.org/officeDocument/2006/relationships/customXml" Target="../ink/ink621.xml"/><Relationship Id="rId17" Type="http://schemas.openxmlformats.org/officeDocument/2006/relationships/image" Target="../media/image7920.png"/><Relationship Id="rId38" Type="http://schemas.openxmlformats.org/officeDocument/2006/relationships/customXml" Target="../ink/ink499.xml"/><Relationship Id="rId59" Type="http://schemas.openxmlformats.org/officeDocument/2006/relationships/image" Target="../media/image8130.png"/><Relationship Id="rId103" Type="http://schemas.openxmlformats.org/officeDocument/2006/relationships/image" Target="../media/image8350.png"/><Relationship Id="rId124" Type="http://schemas.openxmlformats.org/officeDocument/2006/relationships/customXml" Target="../ink/ink541.xml"/><Relationship Id="rId310" Type="http://schemas.openxmlformats.org/officeDocument/2006/relationships/image" Target="../media/image9541.png"/><Relationship Id="rId70" Type="http://schemas.openxmlformats.org/officeDocument/2006/relationships/customXml" Target="../ink/ink514.xml"/><Relationship Id="rId91" Type="http://schemas.openxmlformats.org/officeDocument/2006/relationships/image" Target="../media/image8290.png"/><Relationship Id="rId145" Type="http://schemas.openxmlformats.org/officeDocument/2006/relationships/customXml" Target="../ink/ink551.xml"/><Relationship Id="rId166" Type="http://schemas.openxmlformats.org/officeDocument/2006/relationships/image" Target="../media/image8841.png"/><Relationship Id="rId187" Type="http://schemas.openxmlformats.org/officeDocument/2006/relationships/customXml" Target="../ink/ink572.xml"/><Relationship Id="rId331" Type="http://schemas.openxmlformats.org/officeDocument/2006/relationships/customXml" Target="../ink/ink646.xml"/><Relationship Id="rId1" Type="http://schemas.microsoft.com/office/2007/relationships/media" Target="../media/media10.m4a"/><Relationship Id="rId212" Type="http://schemas.openxmlformats.org/officeDocument/2006/relationships/image" Target="../media/image9071.png"/><Relationship Id="rId233" Type="http://schemas.openxmlformats.org/officeDocument/2006/relationships/customXml" Target="../ink/ink595.xml"/><Relationship Id="rId254" Type="http://schemas.openxmlformats.org/officeDocument/2006/relationships/image" Target="../media/image9281.png"/><Relationship Id="rId28" Type="http://schemas.openxmlformats.org/officeDocument/2006/relationships/customXml" Target="../ink/ink495.xml"/><Relationship Id="rId49" Type="http://schemas.openxmlformats.org/officeDocument/2006/relationships/image" Target="../media/image8080.png"/><Relationship Id="rId114" Type="http://schemas.openxmlformats.org/officeDocument/2006/relationships/customXml" Target="../ink/ink536.xml"/><Relationship Id="rId275" Type="http://schemas.openxmlformats.org/officeDocument/2006/relationships/customXml" Target="../ink/ink616.xml"/><Relationship Id="rId296" Type="http://schemas.openxmlformats.org/officeDocument/2006/relationships/image" Target="../media/image9491.png"/><Relationship Id="rId300" Type="http://schemas.openxmlformats.org/officeDocument/2006/relationships/image" Target="../media/image9512.png"/><Relationship Id="rId60" Type="http://schemas.openxmlformats.org/officeDocument/2006/relationships/customXml" Target="../ink/ink509.xml"/><Relationship Id="rId81" Type="http://schemas.openxmlformats.org/officeDocument/2006/relationships/image" Target="../media/image8240.png"/><Relationship Id="rId135" Type="http://schemas.openxmlformats.org/officeDocument/2006/relationships/customXml" Target="../ink/ink546.xml"/><Relationship Id="rId156" Type="http://schemas.openxmlformats.org/officeDocument/2006/relationships/image" Target="../media/image8791.png"/><Relationship Id="rId177" Type="http://schemas.openxmlformats.org/officeDocument/2006/relationships/customXml" Target="../ink/ink567.xml"/><Relationship Id="rId198" Type="http://schemas.openxmlformats.org/officeDocument/2006/relationships/image" Target="../media/image9001.png"/><Relationship Id="rId321" Type="http://schemas.openxmlformats.org/officeDocument/2006/relationships/customXml" Target="../ink/ink640.xml"/><Relationship Id="rId202" Type="http://schemas.openxmlformats.org/officeDocument/2006/relationships/image" Target="../media/image9021.png"/><Relationship Id="rId223" Type="http://schemas.openxmlformats.org/officeDocument/2006/relationships/customXml" Target="../ink/ink590.xml"/><Relationship Id="rId244" Type="http://schemas.openxmlformats.org/officeDocument/2006/relationships/image" Target="../media/image9231.png"/><Relationship Id="rId18" Type="http://schemas.openxmlformats.org/officeDocument/2006/relationships/customXml" Target="../ink/ink490.xml"/><Relationship Id="rId39" Type="http://schemas.openxmlformats.org/officeDocument/2006/relationships/image" Target="../media/image8030.png"/><Relationship Id="rId265" Type="http://schemas.openxmlformats.org/officeDocument/2006/relationships/customXml" Target="../ink/ink611.xml"/><Relationship Id="rId286" Type="http://schemas.openxmlformats.org/officeDocument/2006/relationships/image" Target="../media/image9441.png"/><Relationship Id="rId50" Type="http://schemas.openxmlformats.org/officeDocument/2006/relationships/customXml" Target="../ink/ink504.xml"/><Relationship Id="rId104" Type="http://schemas.openxmlformats.org/officeDocument/2006/relationships/customXml" Target="../ink/ink531.xml"/><Relationship Id="rId125" Type="http://schemas.openxmlformats.org/officeDocument/2006/relationships/image" Target="../media/image8460.png"/><Relationship Id="rId146" Type="http://schemas.openxmlformats.org/officeDocument/2006/relationships/image" Target="../media/image8741.png"/><Relationship Id="rId167" Type="http://schemas.openxmlformats.org/officeDocument/2006/relationships/customXml" Target="../ink/ink562.xml"/><Relationship Id="rId188" Type="http://schemas.openxmlformats.org/officeDocument/2006/relationships/image" Target="../media/image8951.png"/><Relationship Id="rId311" Type="http://schemas.openxmlformats.org/officeDocument/2006/relationships/customXml" Target="../ink/ink635.xml"/><Relationship Id="rId332" Type="http://schemas.openxmlformats.org/officeDocument/2006/relationships/image" Target="../media/image9641.png"/><Relationship Id="rId71" Type="http://schemas.openxmlformats.org/officeDocument/2006/relationships/image" Target="../media/image8190.png"/><Relationship Id="rId92" Type="http://schemas.openxmlformats.org/officeDocument/2006/relationships/customXml" Target="../ink/ink525.xml"/><Relationship Id="rId213" Type="http://schemas.openxmlformats.org/officeDocument/2006/relationships/customXml" Target="../ink/ink585.xml"/><Relationship Id="rId234" Type="http://schemas.openxmlformats.org/officeDocument/2006/relationships/image" Target="../media/image9181.png"/><Relationship Id="rId2" Type="http://schemas.openxmlformats.org/officeDocument/2006/relationships/audio" Target="../media/media10.m4a"/><Relationship Id="rId255" Type="http://schemas.openxmlformats.org/officeDocument/2006/relationships/customXml" Target="../ink/ink606.xml"/><Relationship Id="rId276" Type="http://schemas.openxmlformats.org/officeDocument/2006/relationships/image" Target="../media/image9391.png"/><Relationship Id="rId297" Type="http://schemas.openxmlformats.org/officeDocument/2006/relationships/customXml" Target="../ink/ink627.xml"/><Relationship Id="rId40" Type="http://schemas.openxmlformats.org/officeDocument/2006/relationships/customXml" Target="../ink/ink500.xml"/><Relationship Id="rId115" Type="http://schemas.openxmlformats.org/officeDocument/2006/relationships/image" Target="../media/image8411.png"/><Relationship Id="rId136" Type="http://schemas.openxmlformats.org/officeDocument/2006/relationships/image" Target="../media/image8691.png"/><Relationship Id="rId157" Type="http://schemas.openxmlformats.org/officeDocument/2006/relationships/customXml" Target="../ink/ink557.xml"/><Relationship Id="rId178" Type="http://schemas.openxmlformats.org/officeDocument/2006/relationships/image" Target="../media/image8901.png"/><Relationship Id="rId301" Type="http://schemas.openxmlformats.org/officeDocument/2006/relationships/customXml" Target="../ink/ink629.xml"/><Relationship Id="rId322" Type="http://schemas.openxmlformats.org/officeDocument/2006/relationships/image" Target="../media/image9601.png"/><Relationship Id="rId61" Type="http://schemas.openxmlformats.org/officeDocument/2006/relationships/image" Target="../media/image8621.png"/><Relationship Id="rId82" Type="http://schemas.openxmlformats.org/officeDocument/2006/relationships/customXml" Target="../ink/ink520.xml"/><Relationship Id="rId199" Type="http://schemas.openxmlformats.org/officeDocument/2006/relationships/customXml" Target="../ink/ink578.xml"/><Relationship Id="rId203" Type="http://schemas.openxmlformats.org/officeDocument/2006/relationships/customXml" Target="../ink/ink580.xml"/><Relationship Id="rId19" Type="http://schemas.openxmlformats.org/officeDocument/2006/relationships/image" Target="../media/image7930.png"/><Relationship Id="rId224" Type="http://schemas.openxmlformats.org/officeDocument/2006/relationships/image" Target="../media/image9131.png"/><Relationship Id="rId245" Type="http://schemas.openxmlformats.org/officeDocument/2006/relationships/customXml" Target="../ink/ink601.xml"/><Relationship Id="rId266" Type="http://schemas.openxmlformats.org/officeDocument/2006/relationships/image" Target="../media/image9341.png"/><Relationship Id="rId287" Type="http://schemas.openxmlformats.org/officeDocument/2006/relationships/customXml" Target="../ink/ink622.xml"/><Relationship Id="rId105" Type="http://schemas.openxmlformats.org/officeDocument/2006/relationships/image" Target="../media/image8360.png"/><Relationship Id="rId126" Type="http://schemas.openxmlformats.org/officeDocument/2006/relationships/customXml" Target="../ink/ink542.xml"/><Relationship Id="rId147" Type="http://schemas.openxmlformats.org/officeDocument/2006/relationships/customXml" Target="../ink/ink552.xml"/><Relationship Id="rId168" Type="http://schemas.openxmlformats.org/officeDocument/2006/relationships/image" Target="../media/image8851.png"/><Relationship Id="rId312" Type="http://schemas.openxmlformats.org/officeDocument/2006/relationships/image" Target="../media/image9551.png"/><Relationship Id="rId333" Type="http://schemas.openxmlformats.org/officeDocument/2006/relationships/customXml" Target="../ink/ink647.xml"/><Relationship Id="rId51" Type="http://schemas.openxmlformats.org/officeDocument/2006/relationships/image" Target="../media/image8090.png"/><Relationship Id="rId72" Type="http://schemas.openxmlformats.org/officeDocument/2006/relationships/customXml" Target="../ink/ink515.xml"/><Relationship Id="rId93" Type="http://schemas.openxmlformats.org/officeDocument/2006/relationships/image" Target="../media/image8300.png"/><Relationship Id="rId189" Type="http://schemas.openxmlformats.org/officeDocument/2006/relationships/customXml" Target="../ink/ink573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9081.png"/><Relationship Id="rId235" Type="http://schemas.openxmlformats.org/officeDocument/2006/relationships/customXml" Target="../ink/ink596.xml"/><Relationship Id="rId256" Type="http://schemas.openxmlformats.org/officeDocument/2006/relationships/image" Target="../media/image9291.png"/><Relationship Id="rId277" Type="http://schemas.openxmlformats.org/officeDocument/2006/relationships/customXml" Target="../ink/ink617.xml"/><Relationship Id="rId298" Type="http://schemas.openxmlformats.org/officeDocument/2006/relationships/image" Target="../media/image9501.png"/><Relationship Id="rId116" Type="http://schemas.openxmlformats.org/officeDocument/2006/relationships/customXml" Target="../ink/ink537.xml"/><Relationship Id="rId137" Type="http://schemas.openxmlformats.org/officeDocument/2006/relationships/customXml" Target="../ink/ink547.xml"/><Relationship Id="rId158" Type="http://schemas.openxmlformats.org/officeDocument/2006/relationships/image" Target="../media/image8801.png"/><Relationship Id="rId302" Type="http://schemas.openxmlformats.org/officeDocument/2006/relationships/image" Target="../media/image9521.png"/><Relationship Id="rId323" Type="http://schemas.openxmlformats.org/officeDocument/2006/relationships/customXml" Target="../ink/ink641.xml"/><Relationship Id="rId20" Type="http://schemas.openxmlformats.org/officeDocument/2006/relationships/customXml" Target="../ink/ink491.xml"/><Relationship Id="rId41" Type="http://schemas.openxmlformats.org/officeDocument/2006/relationships/image" Target="../media/image8040.png"/><Relationship Id="rId62" Type="http://schemas.openxmlformats.org/officeDocument/2006/relationships/customXml" Target="../ink/ink510.xml"/><Relationship Id="rId83" Type="http://schemas.openxmlformats.org/officeDocument/2006/relationships/image" Target="../media/image8250.png"/><Relationship Id="rId179" Type="http://schemas.openxmlformats.org/officeDocument/2006/relationships/customXml" Target="../ink/ink568.xml"/><Relationship Id="rId190" Type="http://schemas.openxmlformats.org/officeDocument/2006/relationships/image" Target="../media/image8961.png"/><Relationship Id="rId204" Type="http://schemas.openxmlformats.org/officeDocument/2006/relationships/image" Target="../media/image9031.png"/><Relationship Id="rId225" Type="http://schemas.openxmlformats.org/officeDocument/2006/relationships/customXml" Target="../ink/ink591.xml"/><Relationship Id="rId246" Type="http://schemas.openxmlformats.org/officeDocument/2006/relationships/image" Target="../media/image9241.png"/><Relationship Id="rId267" Type="http://schemas.openxmlformats.org/officeDocument/2006/relationships/customXml" Target="../ink/ink612.xml"/><Relationship Id="rId288" Type="http://schemas.openxmlformats.org/officeDocument/2006/relationships/image" Target="../media/image9451.png"/><Relationship Id="rId106" Type="http://schemas.openxmlformats.org/officeDocument/2006/relationships/customXml" Target="../ink/ink532.xml"/><Relationship Id="rId127" Type="http://schemas.openxmlformats.org/officeDocument/2006/relationships/image" Target="../media/image8470.png"/><Relationship Id="rId313" Type="http://schemas.openxmlformats.org/officeDocument/2006/relationships/customXml" Target="../ink/ink636.xml"/><Relationship Id="rId31" Type="http://schemas.openxmlformats.org/officeDocument/2006/relationships/image" Target="../media/image7990.png"/><Relationship Id="rId52" Type="http://schemas.openxmlformats.org/officeDocument/2006/relationships/customXml" Target="../ink/ink505.xml"/><Relationship Id="rId73" Type="http://schemas.openxmlformats.org/officeDocument/2006/relationships/image" Target="../media/image8200.png"/><Relationship Id="rId94" Type="http://schemas.openxmlformats.org/officeDocument/2006/relationships/customXml" Target="../ink/ink526.xml"/><Relationship Id="rId148" Type="http://schemas.openxmlformats.org/officeDocument/2006/relationships/image" Target="../media/image8751.png"/><Relationship Id="rId169" Type="http://schemas.openxmlformats.org/officeDocument/2006/relationships/customXml" Target="../ink/ink563.xml"/><Relationship Id="rId334" Type="http://schemas.openxmlformats.org/officeDocument/2006/relationships/image" Target="../media/image9651.png"/><Relationship Id="rId4" Type="http://schemas.openxmlformats.org/officeDocument/2006/relationships/customXml" Target="../ink/ink489.xml"/><Relationship Id="rId180" Type="http://schemas.openxmlformats.org/officeDocument/2006/relationships/image" Target="../media/image8912.png"/><Relationship Id="rId215" Type="http://schemas.openxmlformats.org/officeDocument/2006/relationships/customXml" Target="../ink/ink586.xml"/><Relationship Id="rId236" Type="http://schemas.openxmlformats.org/officeDocument/2006/relationships/image" Target="../media/image9191.png"/><Relationship Id="rId257" Type="http://schemas.openxmlformats.org/officeDocument/2006/relationships/customXml" Target="../ink/ink607.xml"/><Relationship Id="rId278" Type="http://schemas.openxmlformats.org/officeDocument/2006/relationships/image" Target="../media/image9401.png"/><Relationship Id="rId303" Type="http://schemas.openxmlformats.org/officeDocument/2006/relationships/customXml" Target="../ink/ink630.xml"/><Relationship Id="rId42" Type="http://schemas.openxmlformats.org/officeDocument/2006/relationships/customXml" Target="../ink/ink501.xml"/><Relationship Id="rId84" Type="http://schemas.openxmlformats.org/officeDocument/2006/relationships/customXml" Target="../ink/ink521.xml"/><Relationship Id="rId138" Type="http://schemas.openxmlformats.org/officeDocument/2006/relationships/image" Target="../media/image8701.png"/><Relationship Id="rId191" Type="http://schemas.openxmlformats.org/officeDocument/2006/relationships/customXml" Target="../ink/ink574.xml"/><Relationship Id="rId205" Type="http://schemas.openxmlformats.org/officeDocument/2006/relationships/customXml" Target="../ink/ink581.xml"/><Relationship Id="rId247" Type="http://schemas.openxmlformats.org/officeDocument/2006/relationships/customXml" Target="../ink/ink602.xml"/><Relationship Id="rId107" Type="http://schemas.openxmlformats.org/officeDocument/2006/relationships/image" Target="../media/image8370.png"/><Relationship Id="rId289" Type="http://schemas.openxmlformats.org/officeDocument/2006/relationships/customXml" Target="../ink/ink623.xml"/><Relationship Id="rId53" Type="http://schemas.openxmlformats.org/officeDocument/2006/relationships/image" Target="../media/image8101.png"/><Relationship Id="rId149" Type="http://schemas.openxmlformats.org/officeDocument/2006/relationships/customXml" Target="../ink/ink553.xml"/><Relationship Id="rId314" Type="http://schemas.openxmlformats.org/officeDocument/2006/relationships/image" Target="../media/image9561.png"/><Relationship Id="rId95" Type="http://schemas.openxmlformats.org/officeDocument/2006/relationships/image" Target="../media/image8311.png"/><Relationship Id="rId160" Type="http://schemas.openxmlformats.org/officeDocument/2006/relationships/image" Target="../media/image8812.png"/><Relationship Id="rId216" Type="http://schemas.openxmlformats.org/officeDocument/2006/relationships/image" Target="../media/image9091.png"/><Relationship Id="rId258" Type="http://schemas.openxmlformats.org/officeDocument/2006/relationships/image" Target="../media/image9301.png"/><Relationship Id="rId22" Type="http://schemas.openxmlformats.org/officeDocument/2006/relationships/customXml" Target="../ink/ink492.xml"/><Relationship Id="rId64" Type="http://schemas.openxmlformats.org/officeDocument/2006/relationships/customXml" Target="../ink/ink511.xml"/><Relationship Id="rId118" Type="http://schemas.openxmlformats.org/officeDocument/2006/relationships/customXml" Target="../ink/ink538.xml"/><Relationship Id="rId325" Type="http://schemas.openxmlformats.org/officeDocument/2006/relationships/customXml" Target="../ink/ink642.xml"/><Relationship Id="rId171" Type="http://schemas.openxmlformats.org/officeDocument/2006/relationships/customXml" Target="../ink/ink564.xml"/><Relationship Id="rId227" Type="http://schemas.openxmlformats.org/officeDocument/2006/relationships/customXml" Target="../ink/ink592.xml"/><Relationship Id="rId269" Type="http://schemas.openxmlformats.org/officeDocument/2006/relationships/customXml" Target="../ink/ink613.xml"/><Relationship Id="rId33" Type="http://schemas.openxmlformats.org/officeDocument/2006/relationships/image" Target="../media/image8000.png"/><Relationship Id="rId129" Type="http://schemas.openxmlformats.org/officeDocument/2006/relationships/customXml" Target="../ink/ink543.xml"/><Relationship Id="rId280" Type="http://schemas.openxmlformats.org/officeDocument/2006/relationships/image" Target="../media/image9412.png"/><Relationship Id="rId336" Type="http://schemas.openxmlformats.org/officeDocument/2006/relationships/image" Target="../media/image9661.png"/><Relationship Id="rId75" Type="http://schemas.openxmlformats.org/officeDocument/2006/relationships/image" Target="../media/image8211.png"/><Relationship Id="rId140" Type="http://schemas.openxmlformats.org/officeDocument/2006/relationships/image" Target="../media/image8712.png"/><Relationship Id="rId182" Type="http://schemas.openxmlformats.org/officeDocument/2006/relationships/image" Target="../media/image8921.png"/><Relationship Id="rId238" Type="http://schemas.openxmlformats.org/officeDocument/2006/relationships/image" Target="../media/image9201.png"/><Relationship Id="rId291" Type="http://schemas.openxmlformats.org/officeDocument/2006/relationships/customXml" Target="../ink/ink624.xml"/><Relationship Id="rId305" Type="http://schemas.openxmlformats.org/officeDocument/2006/relationships/customXml" Target="../ink/ink631.xml"/><Relationship Id="rId44" Type="http://schemas.openxmlformats.org/officeDocument/2006/relationships/customXml" Target="../ink/ink502.xml"/><Relationship Id="rId86" Type="http://schemas.openxmlformats.org/officeDocument/2006/relationships/customXml" Target="../ink/ink522.xml"/><Relationship Id="rId151" Type="http://schemas.openxmlformats.org/officeDocument/2006/relationships/customXml" Target="../ink/ink554.xml"/><Relationship Id="rId193" Type="http://schemas.openxmlformats.org/officeDocument/2006/relationships/customXml" Target="../ink/ink575.xml"/><Relationship Id="rId207" Type="http://schemas.openxmlformats.org/officeDocument/2006/relationships/customXml" Target="../ink/ink582.xml"/><Relationship Id="rId249" Type="http://schemas.openxmlformats.org/officeDocument/2006/relationships/customXml" Target="../ink/ink603.xml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05.xml"/><Relationship Id="rId21" Type="http://schemas.openxmlformats.org/officeDocument/2006/relationships/customXml" Target="../ink/ink657.xml"/><Relationship Id="rId42" Type="http://schemas.openxmlformats.org/officeDocument/2006/relationships/image" Target="../media/image8030.png"/><Relationship Id="rId63" Type="http://schemas.openxmlformats.org/officeDocument/2006/relationships/customXml" Target="../ink/ink678.xml"/><Relationship Id="rId84" Type="http://schemas.openxmlformats.org/officeDocument/2006/relationships/image" Target="../media/image8600.png"/><Relationship Id="rId138" Type="http://schemas.openxmlformats.org/officeDocument/2006/relationships/image" Target="../media/image8870.png"/><Relationship Id="rId159" Type="http://schemas.openxmlformats.org/officeDocument/2006/relationships/customXml" Target="../ink/ink726.xml"/><Relationship Id="rId170" Type="http://schemas.openxmlformats.org/officeDocument/2006/relationships/image" Target="../media/image9030.png"/><Relationship Id="rId191" Type="http://schemas.openxmlformats.org/officeDocument/2006/relationships/image" Target="../media/image9130.png"/><Relationship Id="rId205" Type="http://schemas.openxmlformats.org/officeDocument/2006/relationships/image" Target="../media/image9200.png"/><Relationship Id="rId226" Type="http://schemas.openxmlformats.org/officeDocument/2006/relationships/customXml" Target="../ink/ink760.xml"/><Relationship Id="rId247" Type="http://schemas.openxmlformats.org/officeDocument/2006/relationships/image" Target="../media/image9801.png"/><Relationship Id="rId107" Type="http://schemas.openxmlformats.org/officeDocument/2006/relationships/customXml" Target="../ink/ink700.xml"/><Relationship Id="rId11" Type="http://schemas.openxmlformats.org/officeDocument/2006/relationships/customXml" Target="../ink/ink652.xml"/><Relationship Id="rId32" Type="http://schemas.openxmlformats.org/officeDocument/2006/relationships/image" Target="../media/image7980.png"/><Relationship Id="rId53" Type="http://schemas.openxmlformats.org/officeDocument/2006/relationships/customXml" Target="../ink/ink673.xml"/><Relationship Id="rId74" Type="http://schemas.openxmlformats.org/officeDocument/2006/relationships/image" Target="../media/image8550.png"/><Relationship Id="rId128" Type="http://schemas.openxmlformats.org/officeDocument/2006/relationships/image" Target="../media/image8820.png"/><Relationship Id="rId149" Type="http://schemas.openxmlformats.org/officeDocument/2006/relationships/customXml" Target="../ink/ink721.xml"/><Relationship Id="rId5" Type="http://schemas.openxmlformats.org/officeDocument/2006/relationships/customXml" Target="../ink/ink649.xml"/><Relationship Id="rId95" Type="http://schemas.openxmlformats.org/officeDocument/2006/relationships/customXml" Target="../ink/ink694.xml"/><Relationship Id="rId160" Type="http://schemas.openxmlformats.org/officeDocument/2006/relationships/image" Target="../media/image8980.png"/><Relationship Id="rId181" Type="http://schemas.openxmlformats.org/officeDocument/2006/relationships/image" Target="../media/image9080.png"/><Relationship Id="rId216" Type="http://schemas.openxmlformats.org/officeDocument/2006/relationships/customXml" Target="../ink/ink755.xml"/><Relationship Id="rId237" Type="http://schemas.openxmlformats.org/officeDocument/2006/relationships/image" Target="../media/image9751.png"/><Relationship Id="rId22" Type="http://schemas.openxmlformats.org/officeDocument/2006/relationships/image" Target="../media/image7930.png"/><Relationship Id="rId43" Type="http://schemas.openxmlformats.org/officeDocument/2006/relationships/customXml" Target="../ink/ink668.xml"/><Relationship Id="rId64" Type="http://schemas.openxmlformats.org/officeDocument/2006/relationships/image" Target="../media/image8500.png"/><Relationship Id="rId118" Type="http://schemas.openxmlformats.org/officeDocument/2006/relationships/image" Target="../media/image8770.png"/><Relationship Id="rId139" Type="http://schemas.openxmlformats.org/officeDocument/2006/relationships/customXml" Target="../ink/ink716.xml"/><Relationship Id="rId85" Type="http://schemas.openxmlformats.org/officeDocument/2006/relationships/customXml" Target="../ink/ink689.xml"/><Relationship Id="rId150" Type="http://schemas.openxmlformats.org/officeDocument/2006/relationships/image" Target="../media/image8930.png"/><Relationship Id="rId171" Type="http://schemas.openxmlformats.org/officeDocument/2006/relationships/customXml" Target="../ink/ink732.xml"/><Relationship Id="rId192" Type="http://schemas.openxmlformats.org/officeDocument/2006/relationships/customXml" Target="../ink/ink743.xml"/><Relationship Id="rId206" Type="http://schemas.openxmlformats.org/officeDocument/2006/relationships/customXml" Target="../ink/ink750.xml"/><Relationship Id="rId227" Type="http://schemas.openxmlformats.org/officeDocument/2006/relationships/image" Target="../media/image9701.png"/><Relationship Id="rId248" Type="http://schemas.openxmlformats.org/officeDocument/2006/relationships/customXml" Target="../ink/ink771.xml"/><Relationship Id="rId12" Type="http://schemas.openxmlformats.org/officeDocument/2006/relationships/image" Target="../media/image7880.png"/><Relationship Id="rId33" Type="http://schemas.openxmlformats.org/officeDocument/2006/relationships/customXml" Target="../ink/ink663.xml"/><Relationship Id="rId108" Type="http://schemas.openxmlformats.org/officeDocument/2006/relationships/image" Target="../media/image8720.png"/><Relationship Id="rId129" Type="http://schemas.openxmlformats.org/officeDocument/2006/relationships/customXml" Target="../ink/ink711.xml"/><Relationship Id="rId54" Type="http://schemas.openxmlformats.org/officeDocument/2006/relationships/image" Target="../media/image8090.png"/><Relationship Id="rId75" Type="http://schemas.openxmlformats.org/officeDocument/2006/relationships/customXml" Target="../ink/ink684.xml"/><Relationship Id="rId96" Type="http://schemas.openxmlformats.org/officeDocument/2006/relationships/image" Target="../media/image8660.png"/><Relationship Id="rId140" Type="http://schemas.openxmlformats.org/officeDocument/2006/relationships/image" Target="../media/image8880.png"/><Relationship Id="rId161" Type="http://schemas.openxmlformats.org/officeDocument/2006/relationships/customXml" Target="../ink/ink727.xml"/><Relationship Id="rId182" Type="http://schemas.openxmlformats.org/officeDocument/2006/relationships/customXml" Target="../ink/ink738.xml"/><Relationship Id="rId217" Type="http://schemas.openxmlformats.org/officeDocument/2006/relationships/image" Target="../media/image9260.png"/><Relationship Id="rId6" Type="http://schemas.openxmlformats.org/officeDocument/2006/relationships/image" Target="../media/image7850.png"/><Relationship Id="rId238" Type="http://schemas.openxmlformats.org/officeDocument/2006/relationships/customXml" Target="../ink/ink766.xml"/><Relationship Id="rId23" Type="http://schemas.openxmlformats.org/officeDocument/2006/relationships/customXml" Target="../ink/ink658.xml"/><Relationship Id="rId119" Type="http://schemas.openxmlformats.org/officeDocument/2006/relationships/customXml" Target="../ink/ink706.xml"/><Relationship Id="rId44" Type="http://schemas.openxmlformats.org/officeDocument/2006/relationships/image" Target="../media/image8040.png"/><Relationship Id="rId65" Type="http://schemas.openxmlformats.org/officeDocument/2006/relationships/customXml" Target="../ink/ink679.xml"/><Relationship Id="rId86" Type="http://schemas.openxmlformats.org/officeDocument/2006/relationships/image" Target="../media/image8611.png"/><Relationship Id="rId130" Type="http://schemas.openxmlformats.org/officeDocument/2006/relationships/image" Target="../media/image8830.png"/><Relationship Id="rId151" Type="http://schemas.openxmlformats.org/officeDocument/2006/relationships/customXml" Target="../ink/ink722.xml"/><Relationship Id="rId172" Type="http://schemas.openxmlformats.org/officeDocument/2006/relationships/customXml" Target="../ink/ink733.xml"/><Relationship Id="rId193" Type="http://schemas.openxmlformats.org/officeDocument/2006/relationships/image" Target="../media/image9140.png"/><Relationship Id="rId207" Type="http://schemas.openxmlformats.org/officeDocument/2006/relationships/image" Target="../media/image9211.png"/><Relationship Id="rId228" Type="http://schemas.openxmlformats.org/officeDocument/2006/relationships/customXml" Target="../ink/ink761.xml"/><Relationship Id="rId249" Type="http://schemas.openxmlformats.org/officeDocument/2006/relationships/image" Target="../media/image9812.png"/><Relationship Id="rId13" Type="http://schemas.openxmlformats.org/officeDocument/2006/relationships/customXml" Target="../ink/ink653.xml"/><Relationship Id="rId109" Type="http://schemas.openxmlformats.org/officeDocument/2006/relationships/customXml" Target="../ink/ink701.xml"/><Relationship Id="rId34" Type="http://schemas.openxmlformats.org/officeDocument/2006/relationships/image" Target="../media/image7990.png"/><Relationship Id="rId55" Type="http://schemas.openxmlformats.org/officeDocument/2006/relationships/customXml" Target="../ink/ink674.xml"/><Relationship Id="rId76" Type="http://schemas.openxmlformats.org/officeDocument/2006/relationships/image" Target="../media/image8560.png"/><Relationship Id="rId97" Type="http://schemas.openxmlformats.org/officeDocument/2006/relationships/customXml" Target="../ink/ink695.xml"/><Relationship Id="rId120" Type="http://schemas.openxmlformats.org/officeDocument/2006/relationships/image" Target="../media/image8780.png"/><Relationship Id="rId141" Type="http://schemas.openxmlformats.org/officeDocument/2006/relationships/customXml" Target="../ink/ink717.xml"/><Relationship Id="rId7" Type="http://schemas.openxmlformats.org/officeDocument/2006/relationships/customXml" Target="../ink/ink650.xml"/><Relationship Id="rId162" Type="http://schemas.openxmlformats.org/officeDocument/2006/relationships/image" Target="../media/image8990.png"/><Relationship Id="rId183" Type="http://schemas.openxmlformats.org/officeDocument/2006/relationships/image" Target="../media/image9090.png"/><Relationship Id="rId218" Type="http://schemas.openxmlformats.org/officeDocument/2006/relationships/customXml" Target="../ink/ink756.xml"/><Relationship Id="rId239" Type="http://schemas.openxmlformats.org/officeDocument/2006/relationships/image" Target="../media/image9761.png"/><Relationship Id="rId250" Type="http://schemas.openxmlformats.org/officeDocument/2006/relationships/customXml" Target="../ink/ink772.xml"/><Relationship Id="rId24" Type="http://schemas.openxmlformats.org/officeDocument/2006/relationships/image" Target="../media/image7940.png"/><Relationship Id="rId45" Type="http://schemas.openxmlformats.org/officeDocument/2006/relationships/customXml" Target="../ink/ink669.xml"/><Relationship Id="rId66" Type="http://schemas.openxmlformats.org/officeDocument/2006/relationships/image" Target="../media/image8511.png"/><Relationship Id="rId87" Type="http://schemas.openxmlformats.org/officeDocument/2006/relationships/customXml" Target="../ink/ink690.xml"/><Relationship Id="rId110" Type="http://schemas.openxmlformats.org/officeDocument/2006/relationships/image" Target="../media/image8730.png"/><Relationship Id="rId131" Type="http://schemas.openxmlformats.org/officeDocument/2006/relationships/customXml" Target="../ink/ink712.xml"/><Relationship Id="rId152" Type="http://schemas.openxmlformats.org/officeDocument/2006/relationships/image" Target="../media/image8940.png"/><Relationship Id="rId173" Type="http://schemas.openxmlformats.org/officeDocument/2006/relationships/image" Target="../media/image9040.png"/><Relationship Id="rId194" Type="http://schemas.openxmlformats.org/officeDocument/2006/relationships/customXml" Target="../ink/ink744.xml"/><Relationship Id="rId208" Type="http://schemas.openxmlformats.org/officeDocument/2006/relationships/customXml" Target="../ink/ink751.xml"/><Relationship Id="rId229" Type="http://schemas.openxmlformats.org/officeDocument/2006/relationships/image" Target="../media/image9712.png"/><Relationship Id="rId240" Type="http://schemas.openxmlformats.org/officeDocument/2006/relationships/customXml" Target="../ink/ink767.xml"/><Relationship Id="rId14" Type="http://schemas.openxmlformats.org/officeDocument/2006/relationships/image" Target="../media/image7890.png"/><Relationship Id="rId35" Type="http://schemas.openxmlformats.org/officeDocument/2006/relationships/customXml" Target="../ink/ink664.xml"/><Relationship Id="rId56" Type="http://schemas.openxmlformats.org/officeDocument/2006/relationships/image" Target="../media/image8101.png"/><Relationship Id="rId77" Type="http://schemas.openxmlformats.org/officeDocument/2006/relationships/customXml" Target="../ink/ink685.xml"/><Relationship Id="rId100" Type="http://schemas.openxmlformats.org/officeDocument/2006/relationships/image" Target="../media/image8680.png"/><Relationship Id="rId8" Type="http://schemas.openxmlformats.org/officeDocument/2006/relationships/image" Target="../media/image7860.png"/><Relationship Id="rId98" Type="http://schemas.openxmlformats.org/officeDocument/2006/relationships/image" Target="../media/image8670.png"/><Relationship Id="rId121" Type="http://schemas.openxmlformats.org/officeDocument/2006/relationships/customXml" Target="../ink/ink707.xml"/><Relationship Id="rId142" Type="http://schemas.openxmlformats.org/officeDocument/2006/relationships/image" Target="../media/image8890.png"/><Relationship Id="rId163" Type="http://schemas.openxmlformats.org/officeDocument/2006/relationships/customXml" Target="../ink/ink728.xml"/><Relationship Id="rId184" Type="http://schemas.openxmlformats.org/officeDocument/2006/relationships/customXml" Target="../ink/ink739.xml"/><Relationship Id="rId219" Type="http://schemas.openxmlformats.org/officeDocument/2006/relationships/image" Target="../media/image9270.png"/><Relationship Id="rId230" Type="http://schemas.openxmlformats.org/officeDocument/2006/relationships/customXml" Target="../ink/ink762.xml"/><Relationship Id="rId251" Type="http://schemas.openxmlformats.org/officeDocument/2006/relationships/image" Target="../media/image9821.png"/><Relationship Id="rId25" Type="http://schemas.openxmlformats.org/officeDocument/2006/relationships/customXml" Target="../ink/ink659.xml"/><Relationship Id="rId46" Type="http://schemas.openxmlformats.org/officeDocument/2006/relationships/image" Target="../media/image8050.png"/><Relationship Id="rId67" Type="http://schemas.openxmlformats.org/officeDocument/2006/relationships/customXml" Target="../ink/ink680.xml"/><Relationship Id="rId88" Type="http://schemas.openxmlformats.org/officeDocument/2006/relationships/image" Target="../media/image8620.png"/><Relationship Id="rId111" Type="http://schemas.openxmlformats.org/officeDocument/2006/relationships/customXml" Target="../ink/ink702.xml"/><Relationship Id="rId132" Type="http://schemas.openxmlformats.org/officeDocument/2006/relationships/image" Target="../media/image8840.png"/><Relationship Id="rId153" Type="http://schemas.openxmlformats.org/officeDocument/2006/relationships/customXml" Target="../ink/ink723.xml"/><Relationship Id="rId174" Type="http://schemas.openxmlformats.org/officeDocument/2006/relationships/customXml" Target="../ink/ink734.xml"/><Relationship Id="rId195" Type="http://schemas.openxmlformats.org/officeDocument/2006/relationships/image" Target="../media/image9150.png"/><Relationship Id="rId209" Type="http://schemas.openxmlformats.org/officeDocument/2006/relationships/image" Target="../media/image9220.png"/><Relationship Id="rId220" Type="http://schemas.openxmlformats.org/officeDocument/2006/relationships/customXml" Target="../ink/ink757.xml"/><Relationship Id="rId241" Type="http://schemas.openxmlformats.org/officeDocument/2006/relationships/image" Target="../media/image9771.png"/><Relationship Id="rId15" Type="http://schemas.openxmlformats.org/officeDocument/2006/relationships/customXml" Target="../ink/ink654.xml"/><Relationship Id="rId36" Type="http://schemas.openxmlformats.org/officeDocument/2006/relationships/image" Target="../media/image8000.png"/><Relationship Id="rId57" Type="http://schemas.openxmlformats.org/officeDocument/2006/relationships/customXml" Target="../ink/ink675.xml"/><Relationship Id="rId78" Type="http://schemas.openxmlformats.org/officeDocument/2006/relationships/image" Target="../media/image8570.png"/><Relationship Id="rId99" Type="http://schemas.openxmlformats.org/officeDocument/2006/relationships/customXml" Target="../ink/ink696.xml"/><Relationship Id="rId101" Type="http://schemas.openxmlformats.org/officeDocument/2006/relationships/customXml" Target="../ink/ink697.xml"/><Relationship Id="rId122" Type="http://schemas.openxmlformats.org/officeDocument/2006/relationships/image" Target="../media/image8790.png"/><Relationship Id="rId143" Type="http://schemas.openxmlformats.org/officeDocument/2006/relationships/customXml" Target="../ink/ink718.xml"/><Relationship Id="rId164" Type="http://schemas.openxmlformats.org/officeDocument/2006/relationships/image" Target="../media/image9000.png"/><Relationship Id="rId185" Type="http://schemas.openxmlformats.org/officeDocument/2006/relationships/image" Target="../media/image9101.png"/><Relationship Id="rId9" Type="http://schemas.openxmlformats.org/officeDocument/2006/relationships/customXml" Target="../ink/ink651.xml"/><Relationship Id="rId210" Type="http://schemas.openxmlformats.org/officeDocument/2006/relationships/customXml" Target="../ink/ink752.xml"/><Relationship Id="rId26" Type="http://schemas.openxmlformats.org/officeDocument/2006/relationships/image" Target="../media/image7950.png"/><Relationship Id="rId231" Type="http://schemas.openxmlformats.org/officeDocument/2006/relationships/image" Target="../media/image9721.png"/><Relationship Id="rId252" Type="http://schemas.openxmlformats.org/officeDocument/2006/relationships/customXml" Target="../ink/ink773.xml"/><Relationship Id="rId47" Type="http://schemas.openxmlformats.org/officeDocument/2006/relationships/customXml" Target="../ink/ink670.xml"/><Relationship Id="rId68" Type="http://schemas.openxmlformats.org/officeDocument/2006/relationships/image" Target="../media/image8520.png"/><Relationship Id="rId89" Type="http://schemas.openxmlformats.org/officeDocument/2006/relationships/customXml" Target="../ink/ink691.xml"/><Relationship Id="rId112" Type="http://schemas.openxmlformats.org/officeDocument/2006/relationships/image" Target="../media/image8740.png"/><Relationship Id="rId133" Type="http://schemas.openxmlformats.org/officeDocument/2006/relationships/customXml" Target="../ink/ink713.xml"/><Relationship Id="rId154" Type="http://schemas.openxmlformats.org/officeDocument/2006/relationships/image" Target="../media/image8950.png"/><Relationship Id="rId175" Type="http://schemas.openxmlformats.org/officeDocument/2006/relationships/image" Target="../media/image9050.png"/><Relationship Id="rId196" Type="http://schemas.openxmlformats.org/officeDocument/2006/relationships/customXml" Target="../ink/ink745.xml"/><Relationship Id="rId200" Type="http://schemas.openxmlformats.org/officeDocument/2006/relationships/customXml" Target="../ink/ink747.xml"/><Relationship Id="rId16" Type="http://schemas.openxmlformats.org/officeDocument/2006/relationships/image" Target="../media/image7900.png"/><Relationship Id="rId221" Type="http://schemas.openxmlformats.org/officeDocument/2006/relationships/image" Target="../media/image9280.png"/><Relationship Id="rId242" Type="http://schemas.openxmlformats.org/officeDocument/2006/relationships/customXml" Target="../ink/ink768.xml"/><Relationship Id="rId37" Type="http://schemas.openxmlformats.org/officeDocument/2006/relationships/customXml" Target="../ink/ink665.xml"/><Relationship Id="rId58" Type="http://schemas.openxmlformats.org/officeDocument/2006/relationships/image" Target="../media/image8111.png"/><Relationship Id="rId79" Type="http://schemas.openxmlformats.org/officeDocument/2006/relationships/customXml" Target="../ink/ink686.xml"/><Relationship Id="rId102" Type="http://schemas.openxmlformats.org/officeDocument/2006/relationships/image" Target="../media/image8690.png"/><Relationship Id="rId123" Type="http://schemas.openxmlformats.org/officeDocument/2006/relationships/customXml" Target="../ink/ink708.xml"/><Relationship Id="rId144" Type="http://schemas.openxmlformats.org/officeDocument/2006/relationships/image" Target="../media/image8900.png"/><Relationship Id="rId90" Type="http://schemas.openxmlformats.org/officeDocument/2006/relationships/image" Target="../media/image8630.png"/><Relationship Id="rId165" Type="http://schemas.openxmlformats.org/officeDocument/2006/relationships/customXml" Target="../ink/ink729.xml"/><Relationship Id="rId186" Type="http://schemas.openxmlformats.org/officeDocument/2006/relationships/customXml" Target="../ink/ink740.xml"/><Relationship Id="rId211" Type="http://schemas.openxmlformats.org/officeDocument/2006/relationships/image" Target="../media/image9230.png"/><Relationship Id="rId232" Type="http://schemas.openxmlformats.org/officeDocument/2006/relationships/customXml" Target="../ink/ink763.xml"/><Relationship Id="rId253" Type="http://schemas.openxmlformats.org/officeDocument/2006/relationships/image" Target="../media/image9831.png"/><Relationship Id="rId27" Type="http://schemas.openxmlformats.org/officeDocument/2006/relationships/customXml" Target="../ink/ink660.xml"/><Relationship Id="rId48" Type="http://schemas.openxmlformats.org/officeDocument/2006/relationships/image" Target="../media/image8060.png"/><Relationship Id="rId69" Type="http://schemas.openxmlformats.org/officeDocument/2006/relationships/customXml" Target="../ink/ink681.xml"/><Relationship Id="rId113" Type="http://schemas.openxmlformats.org/officeDocument/2006/relationships/customXml" Target="../ink/ink703.xml"/><Relationship Id="rId134" Type="http://schemas.openxmlformats.org/officeDocument/2006/relationships/image" Target="../media/image8850.png"/><Relationship Id="rId80" Type="http://schemas.openxmlformats.org/officeDocument/2006/relationships/image" Target="../media/image8580.png"/><Relationship Id="rId155" Type="http://schemas.openxmlformats.org/officeDocument/2006/relationships/customXml" Target="../ink/ink724.xml"/><Relationship Id="rId176" Type="http://schemas.openxmlformats.org/officeDocument/2006/relationships/customXml" Target="../ink/ink735.xml"/><Relationship Id="rId197" Type="http://schemas.openxmlformats.org/officeDocument/2006/relationships/image" Target="../media/image9160.png"/><Relationship Id="rId201" Type="http://schemas.openxmlformats.org/officeDocument/2006/relationships/image" Target="../media/image9180.png"/><Relationship Id="rId222" Type="http://schemas.openxmlformats.org/officeDocument/2006/relationships/customXml" Target="../ink/ink758.xml"/><Relationship Id="rId243" Type="http://schemas.openxmlformats.org/officeDocument/2006/relationships/image" Target="../media/image9781.png"/><Relationship Id="rId17" Type="http://schemas.openxmlformats.org/officeDocument/2006/relationships/customXml" Target="../ink/ink655.xml"/><Relationship Id="rId38" Type="http://schemas.openxmlformats.org/officeDocument/2006/relationships/image" Target="../media/image8011.png"/><Relationship Id="rId59" Type="http://schemas.openxmlformats.org/officeDocument/2006/relationships/customXml" Target="../ink/ink676.xml"/><Relationship Id="rId103" Type="http://schemas.openxmlformats.org/officeDocument/2006/relationships/customXml" Target="../ink/ink698.xml"/><Relationship Id="rId124" Type="http://schemas.openxmlformats.org/officeDocument/2006/relationships/image" Target="../media/image8800.png"/><Relationship Id="rId70" Type="http://schemas.openxmlformats.org/officeDocument/2006/relationships/image" Target="../media/image8530.png"/><Relationship Id="rId91" Type="http://schemas.openxmlformats.org/officeDocument/2006/relationships/customXml" Target="../ink/ink692.xml"/><Relationship Id="rId145" Type="http://schemas.openxmlformats.org/officeDocument/2006/relationships/customXml" Target="../ink/ink719.xml"/><Relationship Id="rId166" Type="http://schemas.openxmlformats.org/officeDocument/2006/relationships/image" Target="../media/image9011.png"/><Relationship Id="rId187" Type="http://schemas.openxmlformats.org/officeDocument/2006/relationships/image" Target="../media/image9111.png"/><Relationship Id="rId1" Type="http://schemas.openxmlformats.org/officeDocument/2006/relationships/tags" Target="../tags/tag2.xml"/><Relationship Id="rId212" Type="http://schemas.openxmlformats.org/officeDocument/2006/relationships/customXml" Target="../ink/ink753.xml"/><Relationship Id="rId233" Type="http://schemas.openxmlformats.org/officeDocument/2006/relationships/image" Target="../media/image9731.png"/><Relationship Id="rId254" Type="http://schemas.openxmlformats.org/officeDocument/2006/relationships/customXml" Target="../ink/ink774.xml"/><Relationship Id="rId28" Type="http://schemas.openxmlformats.org/officeDocument/2006/relationships/image" Target="../media/image7960.png"/><Relationship Id="rId49" Type="http://schemas.openxmlformats.org/officeDocument/2006/relationships/customXml" Target="../ink/ink671.xml"/><Relationship Id="rId114" Type="http://schemas.openxmlformats.org/officeDocument/2006/relationships/image" Target="../media/image8750.png"/><Relationship Id="rId60" Type="http://schemas.openxmlformats.org/officeDocument/2006/relationships/image" Target="../media/image9671.png"/><Relationship Id="rId81" Type="http://schemas.openxmlformats.org/officeDocument/2006/relationships/customXml" Target="../ink/ink687.xml"/><Relationship Id="rId135" Type="http://schemas.openxmlformats.org/officeDocument/2006/relationships/customXml" Target="../ink/ink714.xml"/><Relationship Id="rId156" Type="http://schemas.openxmlformats.org/officeDocument/2006/relationships/image" Target="../media/image8960.png"/><Relationship Id="rId177" Type="http://schemas.openxmlformats.org/officeDocument/2006/relationships/image" Target="../media/image9060.png"/><Relationship Id="rId198" Type="http://schemas.openxmlformats.org/officeDocument/2006/relationships/customXml" Target="../ink/ink746.xml"/><Relationship Id="rId202" Type="http://schemas.openxmlformats.org/officeDocument/2006/relationships/customXml" Target="../ink/ink748.xml"/><Relationship Id="rId223" Type="http://schemas.openxmlformats.org/officeDocument/2006/relationships/image" Target="../media/image9290.png"/><Relationship Id="rId244" Type="http://schemas.openxmlformats.org/officeDocument/2006/relationships/customXml" Target="../ink/ink769.xml"/><Relationship Id="rId18" Type="http://schemas.openxmlformats.org/officeDocument/2006/relationships/image" Target="../media/image7911.png"/><Relationship Id="rId39" Type="http://schemas.openxmlformats.org/officeDocument/2006/relationships/customXml" Target="../ink/ink666.xml"/><Relationship Id="rId50" Type="http://schemas.openxmlformats.org/officeDocument/2006/relationships/image" Target="../media/image8070.png"/><Relationship Id="rId104" Type="http://schemas.openxmlformats.org/officeDocument/2006/relationships/image" Target="../media/image8700.png"/><Relationship Id="rId125" Type="http://schemas.openxmlformats.org/officeDocument/2006/relationships/customXml" Target="../ink/ink709.xml"/><Relationship Id="rId146" Type="http://schemas.openxmlformats.org/officeDocument/2006/relationships/image" Target="../media/image8911.png"/><Relationship Id="rId167" Type="http://schemas.openxmlformats.org/officeDocument/2006/relationships/customXml" Target="../ink/ink730.xml"/><Relationship Id="rId188" Type="http://schemas.openxmlformats.org/officeDocument/2006/relationships/customXml" Target="../ink/ink741.xml"/><Relationship Id="rId71" Type="http://schemas.openxmlformats.org/officeDocument/2006/relationships/customXml" Target="../ink/ink682.xml"/><Relationship Id="rId92" Type="http://schemas.openxmlformats.org/officeDocument/2006/relationships/image" Target="../media/image8640.png"/><Relationship Id="rId213" Type="http://schemas.openxmlformats.org/officeDocument/2006/relationships/image" Target="../media/image9240.png"/><Relationship Id="rId234" Type="http://schemas.openxmlformats.org/officeDocument/2006/relationships/customXml" Target="../ink/ink764.xml"/><Relationship Id="rId2" Type="http://schemas.microsoft.com/office/2007/relationships/media" Target="../media/media11.m4a"/><Relationship Id="rId29" Type="http://schemas.openxmlformats.org/officeDocument/2006/relationships/customXml" Target="../ink/ink661.xml"/><Relationship Id="rId255" Type="http://schemas.openxmlformats.org/officeDocument/2006/relationships/image" Target="../media/image9841.png"/><Relationship Id="rId40" Type="http://schemas.openxmlformats.org/officeDocument/2006/relationships/image" Target="../media/image8020.png"/><Relationship Id="rId115" Type="http://schemas.openxmlformats.org/officeDocument/2006/relationships/customXml" Target="../ink/ink704.xml"/><Relationship Id="rId136" Type="http://schemas.openxmlformats.org/officeDocument/2006/relationships/image" Target="../media/image8860.png"/><Relationship Id="rId157" Type="http://schemas.openxmlformats.org/officeDocument/2006/relationships/customXml" Target="../ink/ink725.xml"/><Relationship Id="rId178" Type="http://schemas.openxmlformats.org/officeDocument/2006/relationships/customXml" Target="../ink/ink736.xml"/><Relationship Id="rId61" Type="http://schemas.openxmlformats.org/officeDocument/2006/relationships/customXml" Target="../ink/ink677.xml"/><Relationship Id="rId82" Type="http://schemas.openxmlformats.org/officeDocument/2006/relationships/image" Target="../media/image8590.png"/><Relationship Id="rId199" Type="http://schemas.openxmlformats.org/officeDocument/2006/relationships/image" Target="../media/image9170.png"/><Relationship Id="rId203" Type="http://schemas.openxmlformats.org/officeDocument/2006/relationships/image" Target="../media/image9190.png"/><Relationship Id="rId19" Type="http://schemas.openxmlformats.org/officeDocument/2006/relationships/customXml" Target="../ink/ink656.xml"/><Relationship Id="rId224" Type="http://schemas.openxmlformats.org/officeDocument/2006/relationships/customXml" Target="../ink/ink759.xml"/><Relationship Id="rId245" Type="http://schemas.openxmlformats.org/officeDocument/2006/relationships/image" Target="../media/image9791.png"/><Relationship Id="rId30" Type="http://schemas.openxmlformats.org/officeDocument/2006/relationships/image" Target="../media/image7970.png"/><Relationship Id="rId105" Type="http://schemas.openxmlformats.org/officeDocument/2006/relationships/customXml" Target="../ink/ink699.xml"/><Relationship Id="rId126" Type="http://schemas.openxmlformats.org/officeDocument/2006/relationships/image" Target="../media/image8811.png"/><Relationship Id="rId147" Type="http://schemas.openxmlformats.org/officeDocument/2006/relationships/customXml" Target="../ink/ink720.xml"/><Relationship Id="rId168" Type="http://schemas.openxmlformats.org/officeDocument/2006/relationships/image" Target="../media/image9020.png"/><Relationship Id="rId51" Type="http://schemas.openxmlformats.org/officeDocument/2006/relationships/customXml" Target="../ink/ink672.xml"/><Relationship Id="rId72" Type="http://schemas.openxmlformats.org/officeDocument/2006/relationships/image" Target="../media/image8540.png"/><Relationship Id="rId93" Type="http://schemas.openxmlformats.org/officeDocument/2006/relationships/customXml" Target="../ink/ink693.xml"/><Relationship Id="rId189" Type="http://schemas.openxmlformats.org/officeDocument/2006/relationships/image" Target="../media/image9120.png"/><Relationship Id="rId3" Type="http://schemas.openxmlformats.org/officeDocument/2006/relationships/audio" Target="../media/media11.m4a"/><Relationship Id="rId214" Type="http://schemas.openxmlformats.org/officeDocument/2006/relationships/customXml" Target="../ink/ink754.xml"/><Relationship Id="rId235" Type="http://schemas.openxmlformats.org/officeDocument/2006/relationships/image" Target="../media/image9741.png"/><Relationship Id="rId256" Type="http://schemas.openxmlformats.org/officeDocument/2006/relationships/image" Target="../media/image1.png"/><Relationship Id="rId116" Type="http://schemas.openxmlformats.org/officeDocument/2006/relationships/image" Target="../media/image8760.png"/><Relationship Id="rId137" Type="http://schemas.openxmlformats.org/officeDocument/2006/relationships/customXml" Target="../ink/ink715.xml"/><Relationship Id="rId158" Type="http://schemas.openxmlformats.org/officeDocument/2006/relationships/image" Target="../media/image8970.png"/><Relationship Id="rId20" Type="http://schemas.openxmlformats.org/officeDocument/2006/relationships/image" Target="../media/image7920.png"/><Relationship Id="rId41" Type="http://schemas.openxmlformats.org/officeDocument/2006/relationships/customXml" Target="../ink/ink667.xml"/><Relationship Id="rId62" Type="http://schemas.openxmlformats.org/officeDocument/2006/relationships/image" Target="../media/image9681.png"/><Relationship Id="rId83" Type="http://schemas.openxmlformats.org/officeDocument/2006/relationships/customXml" Target="../ink/ink688.xml"/><Relationship Id="rId179" Type="http://schemas.openxmlformats.org/officeDocument/2006/relationships/image" Target="../media/image9070.png"/><Relationship Id="rId190" Type="http://schemas.openxmlformats.org/officeDocument/2006/relationships/customXml" Target="../ink/ink742.xml"/><Relationship Id="rId204" Type="http://schemas.openxmlformats.org/officeDocument/2006/relationships/customXml" Target="../ink/ink749.xml"/><Relationship Id="rId225" Type="http://schemas.openxmlformats.org/officeDocument/2006/relationships/image" Target="../media/image9691.png"/><Relationship Id="rId246" Type="http://schemas.openxmlformats.org/officeDocument/2006/relationships/customXml" Target="../ink/ink770.xml"/><Relationship Id="rId106" Type="http://schemas.openxmlformats.org/officeDocument/2006/relationships/image" Target="../media/image8711.png"/><Relationship Id="rId127" Type="http://schemas.openxmlformats.org/officeDocument/2006/relationships/customXml" Target="../ink/ink710.xml"/><Relationship Id="rId10" Type="http://schemas.openxmlformats.org/officeDocument/2006/relationships/image" Target="../media/image7870.png"/><Relationship Id="rId31" Type="http://schemas.openxmlformats.org/officeDocument/2006/relationships/customXml" Target="../ink/ink662.xml"/><Relationship Id="rId52" Type="http://schemas.openxmlformats.org/officeDocument/2006/relationships/image" Target="../media/image8080.png"/><Relationship Id="rId73" Type="http://schemas.openxmlformats.org/officeDocument/2006/relationships/customXml" Target="../ink/ink683.xml"/><Relationship Id="rId94" Type="http://schemas.openxmlformats.org/officeDocument/2006/relationships/image" Target="../media/image8650.png"/><Relationship Id="rId148" Type="http://schemas.openxmlformats.org/officeDocument/2006/relationships/image" Target="../media/image8920.png"/><Relationship Id="rId169" Type="http://schemas.openxmlformats.org/officeDocument/2006/relationships/customXml" Target="../ink/ink731.xml"/><Relationship Id="rId4" Type="http://schemas.openxmlformats.org/officeDocument/2006/relationships/slideLayout" Target="../slideLayouts/slideLayout2.xml"/><Relationship Id="rId180" Type="http://schemas.openxmlformats.org/officeDocument/2006/relationships/customXml" Target="../ink/ink737.xml"/><Relationship Id="rId215" Type="http://schemas.openxmlformats.org/officeDocument/2006/relationships/image" Target="../media/image9250.png"/><Relationship Id="rId236" Type="http://schemas.openxmlformats.org/officeDocument/2006/relationships/customXml" Target="../ink/ink76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840.png"/><Relationship Id="rId299" Type="http://schemas.openxmlformats.org/officeDocument/2006/relationships/image" Target="../media/image1.png"/><Relationship Id="rId21" Type="http://schemas.openxmlformats.org/officeDocument/2006/relationships/image" Target="../media/image9380.png"/><Relationship Id="rId63" Type="http://schemas.openxmlformats.org/officeDocument/2006/relationships/image" Target="../media/image9590.png"/><Relationship Id="rId159" Type="http://schemas.openxmlformats.org/officeDocument/2006/relationships/image" Target="../media/image10050.png"/><Relationship Id="rId170" Type="http://schemas.openxmlformats.org/officeDocument/2006/relationships/customXml" Target="../ink/ink858.xml"/><Relationship Id="rId226" Type="http://schemas.openxmlformats.org/officeDocument/2006/relationships/image" Target="../media/image1038.png"/><Relationship Id="rId268" Type="http://schemas.openxmlformats.org/officeDocument/2006/relationships/image" Target="../media/image1059.png"/><Relationship Id="rId32" Type="http://schemas.openxmlformats.org/officeDocument/2006/relationships/customXml" Target="../ink/ink789.xml"/><Relationship Id="rId74" Type="http://schemas.openxmlformats.org/officeDocument/2006/relationships/customXml" Target="../ink/ink810.xml"/><Relationship Id="rId128" Type="http://schemas.openxmlformats.org/officeDocument/2006/relationships/customXml" Target="../ink/ink837.xml"/><Relationship Id="rId5" Type="http://schemas.openxmlformats.org/officeDocument/2006/relationships/image" Target="../media/image9300.png"/><Relationship Id="rId181" Type="http://schemas.openxmlformats.org/officeDocument/2006/relationships/image" Target="../media/image1017.png"/><Relationship Id="rId237" Type="http://schemas.openxmlformats.org/officeDocument/2006/relationships/customXml" Target="../ink/ink892.xml"/><Relationship Id="rId279" Type="http://schemas.openxmlformats.org/officeDocument/2006/relationships/customXml" Target="../ink/ink913.xml"/><Relationship Id="rId43" Type="http://schemas.openxmlformats.org/officeDocument/2006/relationships/image" Target="../media/image9490.png"/><Relationship Id="rId139" Type="http://schemas.openxmlformats.org/officeDocument/2006/relationships/image" Target="../media/image9950.png"/><Relationship Id="rId290" Type="http://schemas.openxmlformats.org/officeDocument/2006/relationships/image" Target="../media/image1070.png"/><Relationship Id="rId85" Type="http://schemas.openxmlformats.org/officeDocument/2006/relationships/image" Target="../media/image9680.png"/><Relationship Id="rId150" Type="http://schemas.openxmlformats.org/officeDocument/2006/relationships/customXml" Target="../ink/ink848.xml"/><Relationship Id="rId192" Type="http://schemas.openxmlformats.org/officeDocument/2006/relationships/image" Target="../media/image1021.png"/><Relationship Id="rId206" Type="http://schemas.openxmlformats.org/officeDocument/2006/relationships/image" Target="../media/image1028.png"/><Relationship Id="rId248" Type="http://schemas.openxmlformats.org/officeDocument/2006/relationships/image" Target="../media/image1049.png"/><Relationship Id="rId12" Type="http://schemas.openxmlformats.org/officeDocument/2006/relationships/customXml" Target="../ink/ink779.xml"/><Relationship Id="rId108" Type="http://schemas.openxmlformats.org/officeDocument/2006/relationships/customXml" Target="../ink/ink827.xml"/><Relationship Id="rId54" Type="http://schemas.openxmlformats.org/officeDocument/2006/relationships/customXml" Target="../ink/ink800.xml"/><Relationship Id="rId75" Type="http://schemas.openxmlformats.org/officeDocument/2006/relationships/image" Target="../media/image9630.png"/><Relationship Id="rId96" Type="http://schemas.openxmlformats.org/officeDocument/2006/relationships/customXml" Target="../ink/ink821.xml"/><Relationship Id="rId140" Type="http://schemas.openxmlformats.org/officeDocument/2006/relationships/customXml" Target="../ink/ink843.xml"/><Relationship Id="rId161" Type="http://schemas.openxmlformats.org/officeDocument/2006/relationships/image" Target="../media/image10060.png"/><Relationship Id="rId182" Type="http://schemas.openxmlformats.org/officeDocument/2006/relationships/customXml" Target="../ink/ink864.xml"/><Relationship Id="rId217" Type="http://schemas.openxmlformats.org/officeDocument/2006/relationships/customXml" Target="../ink/ink882.xml"/><Relationship Id="rId6" Type="http://schemas.openxmlformats.org/officeDocument/2006/relationships/customXml" Target="../ink/ink776.xml"/><Relationship Id="rId238" Type="http://schemas.openxmlformats.org/officeDocument/2006/relationships/image" Target="../media/image1044.png"/><Relationship Id="rId259" Type="http://schemas.openxmlformats.org/officeDocument/2006/relationships/customXml" Target="../ink/ink903.xml"/><Relationship Id="rId23" Type="http://schemas.openxmlformats.org/officeDocument/2006/relationships/image" Target="../media/image9390.png"/><Relationship Id="rId119" Type="http://schemas.openxmlformats.org/officeDocument/2006/relationships/image" Target="../media/image9850.png"/><Relationship Id="rId270" Type="http://schemas.openxmlformats.org/officeDocument/2006/relationships/image" Target="../media/image1060.png"/><Relationship Id="rId291" Type="http://schemas.openxmlformats.org/officeDocument/2006/relationships/customXml" Target="../ink/ink919.xml"/><Relationship Id="rId44" Type="http://schemas.openxmlformats.org/officeDocument/2006/relationships/customXml" Target="../ink/ink795.xml"/><Relationship Id="rId65" Type="http://schemas.openxmlformats.org/officeDocument/2006/relationships/image" Target="../media/image432.png"/><Relationship Id="rId86" Type="http://schemas.openxmlformats.org/officeDocument/2006/relationships/customXml" Target="../ink/ink816.xml"/><Relationship Id="rId130" Type="http://schemas.openxmlformats.org/officeDocument/2006/relationships/customXml" Target="../ink/ink838.xml"/><Relationship Id="rId151" Type="http://schemas.openxmlformats.org/officeDocument/2006/relationships/image" Target="../media/image10011.png"/><Relationship Id="rId172" Type="http://schemas.openxmlformats.org/officeDocument/2006/relationships/customXml" Target="../ink/ink859.xml"/><Relationship Id="rId193" Type="http://schemas.openxmlformats.org/officeDocument/2006/relationships/customXml" Target="../ink/ink870.xml"/><Relationship Id="rId207" Type="http://schemas.openxmlformats.org/officeDocument/2006/relationships/customXml" Target="../ink/ink877.xml"/><Relationship Id="rId228" Type="http://schemas.openxmlformats.org/officeDocument/2006/relationships/image" Target="../media/image1039.png"/><Relationship Id="rId249" Type="http://schemas.openxmlformats.org/officeDocument/2006/relationships/customXml" Target="../ink/ink898.xml"/><Relationship Id="rId13" Type="http://schemas.openxmlformats.org/officeDocument/2006/relationships/image" Target="../media/image9340.png"/><Relationship Id="rId109" Type="http://schemas.openxmlformats.org/officeDocument/2006/relationships/image" Target="../media/image9800.png"/><Relationship Id="rId260" Type="http://schemas.openxmlformats.org/officeDocument/2006/relationships/image" Target="../media/image1055.png"/><Relationship Id="rId281" Type="http://schemas.openxmlformats.org/officeDocument/2006/relationships/customXml" Target="../ink/ink914.xml"/><Relationship Id="rId34" Type="http://schemas.openxmlformats.org/officeDocument/2006/relationships/customXml" Target="../ink/ink790.xml"/><Relationship Id="rId55" Type="http://schemas.openxmlformats.org/officeDocument/2006/relationships/image" Target="../media/image9550.png"/><Relationship Id="rId76" Type="http://schemas.openxmlformats.org/officeDocument/2006/relationships/customXml" Target="../ink/ink811.xml"/><Relationship Id="rId97" Type="http://schemas.openxmlformats.org/officeDocument/2006/relationships/image" Target="../media/image9740.png"/><Relationship Id="rId120" Type="http://schemas.openxmlformats.org/officeDocument/2006/relationships/customXml" Target="../ink/ink833.xml"/><Relationship Id="rId141" Type="http://schemas.openxmlformats.org/officeDocument/2006/relationships/image" Target="../media/image9960.png"/><Relationship Id="rId7" Type="http://schemas.openxmlformats.org/officeDocument/2006/relationships/image" Target="../media/image9311.png"/><Relationship Id="rId162" Type="http://schemas.openxmlformats.org/officeDocument/2006/relationships/customXml" Target="../ink/ink854.xml"/><Relationship Id="rId183" Type="http://schemas.openxmlformats.org/officeDocument/2006/relationships/image" Target="../media/image1018.png"/><Relationship Id="rId218" Type="http://schemas.openxmlformats.org/officeDocument/2006/relationships/image" Target="../media/image1034.png"/><Relationship Id="rId239" Type="http://schemas.openxmlformats.org/officeDocument/2006/relationships/customXml" Target="../ink/ink893.xml"/><Relationship Id="rId250" Type="http://schemas.openxmlformats.org/officeDocument/2006/relationships/image" Target="../media/image1050.png"/><Relationship Id="rId271" Type="http://schemas.openxmlformats.org/officeDocument/2006/relationships/customXml" Target="../ink/ink909.xml"/><Relationship Id="rId292" Type="http://schemas.openxmlformats.org/officeDocument/2006/relationships/image" Target="../media/image1071.png"/><Relationship Id="rId24" Type="http://schemas.openxmlformats.org/officeDocument/2006/relationships/customXml" Target="../ink/ink785.xml"/><Relationship Id="rId45" Type="http://schemas.openxmlformats.org/officeDocument/2006/relationships/image" Target="../media/image9500.png"/><Relationship Id="rId66" Type="http://schemas.openxmlformats.org/officeDocument/2006/relationships/customXml" Target="../ink/ink806.xml"/><Relationship Id="rId87" Type="http://schemas.openxmlformats.org/officeDocument/2006/relationships/image" Target="../media/image9690.png"/><Relationship Id="rId110" Type="http://schemas.openxmlformats.org/officeDocument/2006/relationships/customXml" Target="../ink/ink828.xml"/><Relationship Id="rId131" Type="http://schemas.openxmlformats.org/officeDocument/2006/relationships/image" Target="../media/image9911.png"/><Relationship Id="rId152" Type="http://schemas.openxmlformats.org/officeDocument/2006/relationships/customXml" Target="../ink/ink849.xml"/><Relationship Id="rId173" Type="http://schemas.openxmlformats.org/officeDocument/2006/relationships/image" Target="../media/image10130.png"/><Relationship Id="rId194" Type="http://schemas.openxmlformats.org/officeDocument/2006/relationships/image" Target="../media/image1022.png"/><Relationship Id="rId208" Type="http://schemas.openxmlformats.org/officeDocument/2006/relationships/image" Target="../media/image1029.png"/><Relationship Id="rId229" Type="http://schemas.openxmlformats.org/officeDocument/2006/relationships/customXml" Target="../ink/ink888.xml"/><Relationship Id="rId240" Type="http://schemas.openxmlformats.org/officeDocument/2006/relationships/image" Target="../media/image1045.png"/><Relationship Id="rId261" Type="http://schemas.openxmlformats.org/officeDocument/2006/relationships/customXml" Target="../ink/ink904.xml"/><Relationship Id="rId14" Type="http://schemas.openxmlformats.org/officeDocument/2006/relationships/customXml" Target="../ink/ink780.xml"/><Relationship Id="rId35" Type="http://schemas.openxmlformats.org/officeDocument/2006/relationships/image" Target="../media/image9450.png"/><Relationship Id="rId56" Type="http://schemas.openxmlformats.org/officeDocument/2006/relationships/customXml" Target="../ink/ink801.xml"/><Relationship Id="rId77" Type="http://schemas.openxmlformats.org/officeDocument/2006/relationships/image" Target="../media/image9640.png"/><Relationship Id="rId100" Type="http://schemas.openxmlformats.org/officeDocument/2006/relationships/customXml" Target="../ink/ink823.xml"/><Relationship Id="rId282" Type="http://schemas.openxmlformats.org/officeDocument/2006/relationships/image" Target="../media/image1066.png"/><Relationship Id="rId8" Type="http://schemas.openxmlformats.org/officeDocument/2006/relationships/customXml" Target="../ink/ink777.xml"/><Relationship Id="rId98" Type="http://schemas.openxmlformats.org/officeDocument/2006/relationships/customXml" Target="../ink/ink822.xml"/><Relationship Id="rId121" Type="http://schemas.openxmlformats.org/officeDocument/2006/relationships/image" Target="../media/image9860.png"/><Relationship Id="rId142" Type="http://schemas.openxmlformats.org/officeDocument/2006/relationships/customXml" Target="../ink/ink844.xml"/><Relationship Id="rId163" Type="http://schemas.openxmlformats.org/officeDocument/2006/relationships/image" Target="../media/image10070.png"/><Relationship Id="rId184" Type="http://schemas.openxmlformats.org/officeDocument/2006/relationships/customXml" Target="../ink/ink865.xml"/><Relationship Id="rId219" Type="http://schemas.openxmlformats.org/officeDocument/2006/relationships/customXml" Target="../ink/ink883.xml"/><Relationship Id="rId230" Type="http://schemas.openxmlformats.org/officeDocument/2006/relationships/image" Target="../media/image1040.png"/><Relationship Id="rId251" Type="http://schemas.openxmlformats.org/officeDocument/2006/relationships/customXml" Target="../ink/ink899.xml"/><Relationship Id="rId25" Type="http://schemas.openxmlformats.org/officeDocument/2006/relationships/image" Target="../media/image9400.png"/><Relationship Id="rId46" Type="http://schemas.openxmlformats.org/officeDocument/2006/relationships/customXml" Target="../ink/ink796.xml"/><Relationship Id="rId67" Type="http://schemas.openxmlformats.org/officeDocument/2006/relationships/image" Target="../media/image421.png"/><Relationship Id="rId272" Type="http://schemas.openxmlformats.org/officeDocument/2006/relationships/image" Target="../media/image1061.png"/><Relationship Id="rId293" Type="http://schemas.openxmlformats.org/officeDocument/2006/relationships/customXml" Target="../ink/ink920.xml"/><Relationship Id="rId88" Type="http://schemas.openxmlformats.org/officeDocument/2006/relationships/customXml" Target="../ink/ink817.xml"/><Relationship Id="rId111" Type="http://schemas.openxmlformats.org/officeDocument/2006/relationships/image" Target="../media/image9811.png"/><Relationship Id="rId132" Type="http://schemas.openxmlformats.org/officeDocument/2006/relationships/customXml" Target="../ink/ink839.xml"/><Relationship Id="rId153" Type="http://schemas.openxmlformats.org/officeDocument/2006/relationships/image" Target="../media/image10020.png"/><Relationship Id="rId174" Type="http://schemas.openxmlformats.org/officeDocument/2006/relationships/customXml" Target="../ink/ink860.xml"/><Relationship Id="rId195" Type="http://schemas.openxmlformats.org/officeDocument/2006/relationships/customXml" Target="../ink/ink871.xml"/><Relationship Id="rId209" Type="http://schemas.openxmlformats.org/officeDocument/2006/relationships/customXml" Target="../ink/ink878.xml"/><Relationship Id="rId220" Type="http://schemas.openxmlformats.org/officeDocument/2006/relationships/image" Target="../media/image1035.png"/><Relationship Id="rId241" Type="http://schemas.openxmlformats.org/officeDocument/2006/relationships/customXml" Target="../ink/ink894.xml"/><Relationship Id="rId15" Type="http://schemas.openxmlformats.org/officeDocument/2006/relationships/image" Target="../media/image9350.png"/><Relationship Id="rId36" Type="http://schemas.openxmlformats.org/officeDocument/2006/relationships/customXml" Target="../ink/ink791.xml"/><Relationship Id="rId57" Type="http://schemas.openxmlformats.org/officeDocument/2006/relationships/image" Target="../media/image9560.png"/><Relationship Id="rId262" Type="http://schemas.openxmlformats.org/officeDocument/2006/relationships/image" Target="../media/image1056.png"/><Relationship Id="rId283" Type="http://schemas.openxmlformats.org/officeDocument/2006/relationships/customXml" Target="../ink/ink915.xml"/><Relationship Id="rId78" Type="http://schemas.openxmlformats.org/officeDocument/2006/relationships/customXml" Target="../ink/ink812.xml"/><Relationship Id="rId99" Type="http://schemas.openxmlformats.org/officeDocument/2006/relationships/image" Target="../media/image9750.png"/><Relationship Id="rId101" Type="http://schemas.openxmlformats.org/officeDocument/2006/relationships/image" Target="../media/image9760.png"/><Relationship Id="rId122" Type="http://schemas.openxmlformats.org/officeDocument/2006/relationships/customXml" Target="../ink/ink834.xml"/><Relationship Id="rId143" Type="http://schemas.openxmlformats.org/officeDocument/2006/relationships/image" Target="../media/image9970.png"/><Relationship Id="rId164" Type="http://schemas.openxmlformats.org/officeDocument/2006/relationships/customXml" Target="../ink/ink855.xml"/><Relationship Id="rId185" Type="http://schemas.openxmlformats.org/officeDocument/2006/relationships/image" Target="../media/image1019.png"/><Relationship Id="rId9" Type="http://schemas.openxmlformats.org/officeDocument/2006/relationships/image" Target="../media/image9320.png"/><Relationship Id="rId210" Type="http://schemas.openxmlformats.org/officeDocument/2006/relationships/image" Target="../media/image1030.png"/><Relationship Id="rId26" Type="http://schemas.openxmlformats.org/officeDocument/2006/relationships/customXml" Target="../ink/ink786.xml"/><Relationship Id="rId231" Type="http://schemas.openxmlformats.org/officeDocument/2006/relationships/customXml" Target="../ink/ink889.xml"/><Relationship Id="rId252" Type="http://schemas.openxmlformats.org/officeDocument/2006/relationships/image" Target="../media/image1051.png"/><Relationship Id="rId273" Type="http://schemas.openxmlformats.org/officeDocument/2006/relationships/customXml" Target="../ink/ink910.xml"/><Relationship Id="rId294" Type="http://schemas.openxmlformats.org/officeDocument/2006/relationships/image" Target="../media/image1072.png"/><Relationship Id="rId47" Type="http://schemas.openxmlformats.org/officeDocument/2006/relationships/image" Target="../media/image9511.png"/><Relationship Id="rId68" Type="http://schemas.openxmlformats.org/officeDocument/2006/relationships/customXml" Target="../ink/ink807.xml"/><Relationship Id="rId89" Type="http://schemas.openxmlformats.org/officeDocument/2006/relationships/image" Target="../media/image9700.png"/><Relationship Id="rId112" Type="http://schemas.openxmlformats.org/officeDocument/2006/relationships/customXml" Target="../ink/ink829.xml"/><Relationship Id="rId133" Type="http://schemas.openxmlformats.org/officeDocument/2006/relationships/image" Target="../media/image9920.png"/><Relationship Id="rId154" Type="http://schemas.openxmlformats.org/officeDocument/2006/relationships/customXml" Target="../ink/ink850.xml"/><Relationship Id="rId175" Type="http://schemas.openxmlformats.org/officeDocument/2006/relationships/image" Target="../media/image10140.png"/><Relationship Id="rId196" Type="http://schemas.openxmlformats.org/officeDocument/2006/relationships/image" Target="../media/image1023.png"/><Relationship Id="rId200" Type="http://schemas.openxmlformats.org/officeDocument/2006/relationships/image" Target="../media/image1025.png"/><Relationship Id="rId16" Type="http://schemas.openxmlformats.org/officeDocument/2006/relationships/customXml" Target="../ink/ink781.xml"/><Relationship Id="rId221" Type="http://schemas.openxmlformats.org/officeDocument/2006/relationships/customXml" Target="../ink/ink884.xml"/><Relationship Id="rId242" Type="http://schemas.openxmlformats.org/officeDocument/2006/relationships/image" Target="../media/image1046.png"/><Relationship Id="rId263" Type="http://schemas.openxmlformats.org/officeDocument/2006/relationships/customXml" Target="../ink/ink905.xml"/><Relationship Id="rId284" Type="http://schemas.openxmlformats.org/officeDocument/2006/relationships/image" Target="../media/image1067.png"/><Relationship Id="rId37" Type="http://schemas.openxmlformats.org/officeDocument/2006/relationships/image" Target="../media/image9460.png"/><Relationship Id="rId58" Type="http://schemas.openxmlformats.org/officeDocument/2006/relationships/customXml" Target="../ink/ink802.xml"/><Relationship Id="rId79" Type="http://schemas.openxmlformats.org/officeDocument/2006/relationships/image" Target="../media/image9650.png"/><Relationship Id="rId102" Type="http://schemas.openxmlformats.org/officeDocument/2006/relationships/customXml" Target="../ink/ink824.xml"/><Relationship Id="rId123" Type="http://schemas.openxmlformats.org/officeDocument/2006/relationships/image" Target="../media/image9870.png"/><Relationship Id="rId144" Type="http://schemas.openxmlformats.org/officeDocument/2006/relationships/customXml" Target="../ink/ink845.xml"/><Relationship Id="rId90" Type="http://schemas.openxmlformats.org/officeDocument/2006/relationships/customXml" Target="../ink/ink818.xml"/><Relationship Id="rId165" Type="http://schemas.openxmlformats.org/officeDocument/2006/relationships/image" Target="../media/image10080.png"/><Relationship Id="rId186" Type="http://schemas.openxmlformats.org/officeDocument/2006/relationships/customXml" Target="../ink/ink866.xml"/><Relationship Id="rId211" Type="http://schemas.openxmlformats.org/officeDocument/2006/relationships/customXml" Target="../ink/ink879.xml"/><Relationship Id="rId232" Type="http://schemas.openxmlformats.org/officeDocument/2006/relationships/image" Target="../media/image1041.png"/><Relationship Id="rId253" Type="http://schemas.openxmlformats.org/officeDocument/2006/relationships/customXml" Target="../ink/ink900.xml"/><Relationship Id="rId274" Type="http://schemas.openxmlformats.org/officeDocument/2006/relationships/image" Target="../media/image1062.png"/><Relationship Id="rId295" Type="http://schemas.openxmlformats.org/officeDocument/2006/relationships/customXml" Target="../ink/ink921.xml"/><Relationship Id="rId27" Type="http://schemas.openxmlformats.org/officeDocument/2006/relationships/image" Target="../media/image9411.png"/><Relationship Id="rId48" Type="http://schemas.openxmlformats.org/officeDocument/2006/relationships/customXml" Target="../ink/ink797.xml"/><Relationship Id="rId69" Type="http://schemas.openxmlformats.org/officeDocument/2006/relationships/image" Target="../media/image9600.png"/><Relationship Id="rId113" Type="http://schemas.openxmlformats.org/officeDocument/2006/relationships/image" Target="../media/image9820.png"/><Relationship Id="rId134" Type="http://schemas.openxmlformats.org/officeDocument/2006/relationships/customXml" Target="../ink/ink840.xml"/><Relationship Id="rId80" Type="http://schemas.openxmlformats.org/officeDocument/2006/relationships/customXml" Target="../ink/ink813.xml"/><Relationship Id="rId155" Type="http://schemas.openxmlformats.org/officeDocument/2006/relationships/image" Target="../media/image10030.png"/><Relationship Id="rId176" Type="http://schemas.openxmlformats.org/officeDocument/2006/relationships/customXml" Target="../ink/ink861.xml"/><Relationship Id="rId197" Type="http://schemas.openxmlformats.org/officeDocument/2006/relationships/customXml" Target="../ink/ink872.xml"/><Relationship Id="rId201" Type="http://schemas.openxmlformats.org/officeDocument/2006/relationships/customXml" Target="../ink/ink874.xml"/><Relationship Id="rId222" Type="http://schemas.openxmlformats.org/officeDocument/2006/relationships/image" Target="../media/image1036.png"/><Relationship Id="rId243" Type="http://schemas.openxmlformats.org/officeDocument/2006/relationships/customXml" Target="../ink/ink895.xml"/><Relationship Id="rId264" Type="http://schemas.openxmlformats.org/officeDocument/2006/relationships/image" Target="../media/image1057.png"/><Relationship Id="rId285" Type="http://schemas.openxmlformats.org/officeDocument/2006/relationships/customXml" Target="../ink/ink916.xml"/><Relationship Id="rId17" Type="http://schemas.openxmlformats.org/officeDocument/2006/relationships/image" Target="../media/image9360.png"/><Relationship Id="rId38" Type="http://schemas.openxmlformats.org/officeDocument/2006/relationships/customXml" Target="../ink/ink792.xml"/><Relationship Id="rId59" Type="http://schemas.openxmlformats.org/officeDocument/2006/relationships/image" Target="../media/image9570.png"/><Relationship Id="rId103" Type="http://schemas.openxmlformats.org/officeDocument/2006/relationships/image" Target="../media/image9770.png"/><Relationship Id="rId124" Type="http://schemas.openxmlformats.org/officeDocument/2006/relationships/customXml" Target="../ink/ink835.xml"/><Relationship Id="rId70" Type="http://schemas.openxmlformats.org/officeDocument/2006/relationships/customXml" Target="../ink/ink808.xml"/><Relationship Id="rId91" Type="http://schemas.openxmlformats.org/officeDocument/2006/relationships/image" Target="../media/image9711.png"/><Relationship Id="rId145" Type="http://schemas.openxmlformats.org/officeDocument/2006/relationships/image" Target="../media/image9980.png"/><Relationship Id="rId166" Type="http://schemas.openxmlformats.org/officeDocument/2006/relationships/customXml" Target="../ink/ink856.xml"/><Relationship Id="rId187" Type="http://schemas.openxmlformats.org/officeDocument/2006/relationships/image" Target="../media/image1020.png"/><Relationship Id="rId1" Type="http://schemas.microsoft.com/office/2007/relationships/media" Target="../media/media14.m4a"/><Relationship Id="rId212" Type="http://schemas.openxmlformats.org/officeDocument/2006/relationships/image" Target="../media/image1031.png"/><Relationship Id="rId233" Type="http://schemas.openxmlformats.org/officeDocument/2006/relationships/customXml" Target="../ink/ink890.xml"/><Relationship Id="rId254" Type="http://schemas.openxmlformats.org/officeDocument/2006/relationships/image" Target="../media/image1052.png"/><Relationship Id="rId28" Type="http://schemas.openxmlformats.org/officeDocument/2006/relationships/customXml" Target="../ink/ink787.xml"/><Relationship Id="rId49" Type="http://schemas.openxmlformats.org/officeDocument/2006/relationships/image" Target="../media/image9520.png"/><Relationship Id="rId114" Type="http://schemas.openxmlformats.org/officeDocument/2006/relationships/customXml" Target="../ink/ink830.xml"/><Relationship Id="rId275" Type="http://schemas.openxmlformats.org/officeDocument/2006/relationships/customXml" Target="../ink/ink911.xml"/><Relationship Id="rId296" Type="http://schemas.openxmlformats.org/officeDocument/2006/relationships/image" Target="../media/image1073.png"/><Relationship Id="rId60" Type="http://schemas.openxmlformats.org/officeDocument/2006/relationships/customXml" Target="../ink/ink803.xml"/><Relationship Id="rId81" Type="http://schemas.openxmlformats.org/officeDocument/2006/relationships/image" Target="../media/image9660.png"/><Relationship Id="rId135" Type="http://schemas.openxmlformats.org/officeDocument/2006/relationships/image" Target="../media/image9930.png"/><Relationship Id="rId156" Type="http://schemas.openxmlformats.org/officeDocument/2006/relationships/customXml" Target="../ink/ink851.xml"/><Relationship Id="rId177" Type="http://schemas.openxmlformats.org/officeDocument/2006/relationships/image" Target="../media/image10150.png"/><Relationship Id="rId198" Type="http://schemas.openxmlformats.org/officeDocument/2006/relationships/image" Target="../media/image1024.png"/><Relationship Id="rId202" Type="http://schemas.openxmlformats.org/officeDocument/2006/relationships/image" Target="../media/image1026.png"/><Relationship Id="rId223" Type="http://schemas.openxmlformats.org/officeDocument/2006/relationships/customXml" Target="../ink/ink885.xml"/><Relationship Id="rId244" Type="http://schemas.openxmlformats.org/officeDocument/2006/relationships/image" Target="../media/image1047.png"/><Relationship Id="rId18" Type="http://schemas.openxmlformats.org/officeDocument/2006/relationships/customXml" Target="../ink/ink782.xml"/><Relationship Id="rId39" Type="http://schemas.openxmlformats.org/officeDocument/2006/relationships/image" Target="../media/image9470.png"/><Relationship Id="rId265" Type="http://schemas.openxmlformats.org/officeDocument/2006/relationships/customXml" Target="../ink/ink906.xml"/><Relationship Id="rId286" Type="http://schemas.openxmlformats.org/officeDocument/2006/relationships/image" Target="../media/image1068.png"/><Relationship Id="rId50" Type="http://schemas.openxmlformats.org/officeDocument/2006/relationships/customXml" Target="../ink/ink798.xml"/><Relationship Id="rId104" Type="http://schemas.openxmlformats.org/officeDocument/2006/relationships/customXml" Target="../ink/ink825.xml"/><Relationship Id="rId125" Type="http://schemas.openxmlformats.org/officeDocument/2006/relationships/image" Target="../media/image9880.png"/><Relationship Id="rId146" Type="http://schemas.openxmlformats.org/officeDocument/2006/relationships/customXml" Target="../ink/ink846.xml"/><Relationship Id="rId167" Type="http://schemas.openxmlformats.org/officeDocument/2006/relationships/image" Target="../media/image10090.png"/><Relationship Id="rId188" Type="http://schemas.openxmlformats.org/officeDocument/2006/relationships/customXml" Target="../ink/ink867.xml"/><Relationship Id="rId71" Type="http://schemas.openxmlformats.org/officeDocument/2006/relationships/image" Target="../media/image9611.png"/><Relationship Id="rId92" Type="http://schemas.openxmlformats.org/officeDocument/2006/relationships/customXml" Target="../ink/ink819.xml"/><Relationship Id="rId213" Type="http://schemas.openxmlformats.org/officeDocument/2006/relationships/customXml" Target="../ink/ink880.xml"/><Relationship Id="rId234" Type="http://schemas.openxmlformats.org/officeDocument/2006/relationships/image" Target="../media/image1042.png"/><Relationship Id="rId2" Type="http://schemas.openxmlformats.org/officeDocument/2006/relationships/audio" Target="../media/media14.m4a"/><Relationship Id="rId29" Type="http://schemas.openxmlformats.org/officeDocument/2006/relationships/image" Target="../media/image9420.png"/><Relationship Id="rId255" Type="http://schemas.openxmlformats.org/officeDocument/2006/relationships/customXml" Target="../ink/ink901.xml"/><Relationship Id="rId276" Type="http://schemas.openxmlformats.org/officeDocument/2006/relationships/image" Target="../media/image1063.png"/><Relationship Id="rId297" Type="http://schemas.openxmlformats.org/officeDocument/2006/relationships/customXml" Target="../ink/ink922.xml"/><Relationship Id="rId40" Type="http://schemas.openxmlformats.org/officeDocument/2006/relationships/customXml" Target="../ink/ink793.xml"/><Relationship Id="rId115" Type="http://schemas.openxmlformats.org/officeDocument/2006/relationships/image" Target="../media/image9830.png"/><Relationship Id="rId136" Type="http://schemas.openxmlformats.org/officeDocument/2006/relationships/customXml" Target="../ink/ink841.xml"/><Relationship Id="rId157" Type="http://schemas.openxmlformats.org/officeDocument/2006/relationships/image" Target="../media/image10040.png"/><Relationship Id="rId178" Type="http://schemas.openxmlformats.org/officeDocument/2006/relationships/customXml" Target="../ink/ink862.xml"/><Relationship Id="rId61" Type="http://schemas.openxmlformats.org/officeDocument/2006/relationships/image" Target="../media/image9580.png"/><Relationship Id="rId82" Type="http://schemas.openxmlformats.org/officeDocument/2006/relationships/customXml" Target="../ink/ink814.xml"/><Relationship Id="rId199" Type="http://schemas.openxmlformats.org/officeDocument/2006/relationships/customXml" Target="../ink/ink873.xml"/><Relationship Id="rId203" Type="http://schemas.openxmlformats.org/officeDocument/2006/relationships/customXml" Target="../ink/ink875.xml"/><Relationship Id="rId19" Type="http://schemas.openxmlformats.org/officeDocument/2006/relationships/image" Target="../media/image9370.png"/><Relationship Id="rId224" Type="http://schemas.openxmlformats.org/officeDocument/2006/relationships/image" Target="../media/image1037.png"/><Relationship Id="rId245" Type="http://schemas.openxmlformats.org/officeDocument/2006/relationships/customXml" Target="../ink/ink896.xml"/><Relationship Id="rId266" Type="http://schemas.openxmlformats.org/officeDocument/2006/relationships/image" Target="../media/image1058.png"/><Relationship Id="rId287" Type="http://schemas.openxmlformats.org/officeDocument/2006/relationships/customXml" Target="../ink/ink917.xml"/><Relationship Id="rId30" Type="http://schemas.openxmlformats.org/officeDocument/2006/relationships/customXml" Target="../ink/ink788.xml"/><Relationship Id="rId105" Type="http://schemas.openxmlformats.org/officeDocument/2006/relationships/image" Target="../media/image9780.png"/><Relationship Id="rId126" Type="http://schemas.openxmlformats.org/officeDocument/2006/relationships/customXml" Target="../ink/ink836.xml"/><Relationship Id="rId147" Type="http://schemas.openxmlformats.org/officeDocument/2006/relationships/image" Target="../media/image9990.png"/><Relationship Id="rId168" Type="http://schemas.openxmlformats.org/officeDocument/2006/relationships/customXml" Target="../ink/ink857.xml"/><Relationship Id="rId51" Type="http://schemas.openxmlformats.org/officeDocument/2006/relationships/image" Target="../media/image9530.png"/><Relationship Id="rId72" Type="http://schemas.openxmlformats.org/officeDocument/2006/relationships/customXml" Target="../ink/ink809.xml"/><Relationship Id="rId93" Type="http://schemas.openxmlformats.org/officeDocument/2006/relationships/image" Target="../media/image9720.png"/><Relationship Id="rId189" Type="http://schemas.openxmlformats.org/officeDocument/2006/relationships/customXml" Target="../ink/ink868.xml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1032.png"/><Relationship Id="rId235" Type="http://schemas.openxmlformats.org/officeDocument/2006/relationships/customXml" Target="../ink/ink891.xml"/><Relationship Id="rId256" Type="http://schemas.openxmlformats.org/officeDocument/2006/relationships/image" Target="../media/image1053.png"/><Relationship Id="rId277" Type="http://schemas.openxmlformats.org/officeDocument/2006/relationships/customXml" Target="../ink/ink912.xml"/><Relationship Id="rId298" Type="http://schemas.openxmlformats.org/officeDocument/2006/relationships/image" Target="../media/image1074.png"/><Relationship Id="rId116" Type="http://schemas.openxmlformats.org/officeDocument/2006/relationships/customXml" Target="../ink/ink831.xml"/><Relationship Id="rId137" Type="http://schemas.openxmlformats.org/officeDocument/2006/relationships/image" Target="../media/image9940.png"/><Relationship Id="rId158" Type="http://schemas.openxmlformats.org/officeDocument/2006/relationships/customXml" Target="../ink/ink852.xml"/><Relationship Id="rId20" Type="http://schemas.openxmlformats.org/officeDocument/2006/relationships/customXml" Target="../ink/ink783.xml"/><Relationship Id="rId41" Type="http://schemas.openxmlformats.org/officeDocument/2006/relationships/image" Target="../media/image9480.png"/><Relationship Id="rId62" Type="http://schemas.openxmlformats.org/officeDocument/2006/relationships/customXml" Target="../ink/ink804.xml"/><Relationship Id="rId83" Type="http://schemas.openxmlformats.org/officeDocument/2006/relationships/image" Target="../media/image9670.png"/><Relationship Id="rId179" Type="http://schemas.openxmlformats.org/officeDocument/2006/relationships/image" Target="../media/image10160.png"/><Relationship Id="rId190" Type="http://schemas.openxmlformats.org/officeDocument/2006/relationships/image" Target="../media/image389.png"/><Relationship Id="rId204" Type="http://schemas.openxmlformats.org/officeDocument/2006/relationships/image" Target="../media/image1027.png"/><Relationship Id="rId225" Type="http://schemas.openxmlformats.org/officeDocument/2006/relationships/customXml" Target="../ink/ink886.xml"/><Relationship Id="rId246" Type="http://schemas.openxmlformats.org/officeDocument/2006/relationships/image" Target="../media/image1048.png"/><Relationship Id="rId267" Type="http://schemas.openxmlformats.org/officeDocument/2006/relationships/customXml" Target="../ink/ink907.xml"/><Relationship Id="rId288" Type="http://schemas.openxmlformats.org/officeDocument/2006/relationships/image" Target="../media/image1069.png"/><Relationship Id="rId106" Type="http://schemas.openxmlformats.org/officeDocument/2006/relationships/customXml" Target="../ink/ink826.xml"/><Relationship Id="rId127" Type="http://schemas.openxmlformats.org/officeDocument/2006/relationships/image" Target="../media/image9890.png"/><Relationship Id="rId10" Type="http://schemas.openxmlformats.org/officeDocument/2006/relationships/customXml" Target="../ink/ink778.xml"/><Relationship Id="rId31" Type="http://schemas.openxmlformats.org/officeDocument/2006/relationships/image" Target="../media/image9430.png"/><Relationship Id="rId52" Type="http://schemas.openxmlformats.org/officeDocument/2006/relationships/customXml" Target="../ink/ink799.xml"/><Relationship Id="rId73" Type="http://schemas.openxmlformats.org/officeDocument/2006/relationships/image" Target="../media/image9620.png"/><Relationship Id="rId94" Type="http://schemas.openxmlformats.org/officeDocument/2006/relationships/customXml" Target="../ink/ink820.xml"/><Relationship Id="rId148" Type="http://schemas.openxmlformats.org/officeDocument/2006/relationships/customXml" Target="../ink/ink847.xml"/><Relationship Id="rId169" Type="http://schemas.openxmlformats.org/officeDocument/2006/relationships/image" Target="../media/image10111.png"/><Relationship Id="rId4" Type="http://schemas.openxmlformats.org/officeDocument/2006/relationships/customXml" Target="../ink/ink775.xml"/><Relationship Id="rId180" Type="http://schemas.openxmlformats.org/officeDocument/2006/relationships/customXml" Target="../ink/ink863.xml"/><Relationship Id="rId215" Type="http://schemas.openxmlformats.org/officeDocument/2006/relationships/customXml" Target="../ink/ink881.xml"/><Relationship Id="rId236" Type="http://schemas.openxmlformats.org/officeDocument/2006/relationships/image" Target="../media/image1043.png"/><Relationship Id="rId257" Type="http://schemas.openxmlformats.org/officeDocument/2006/relationships/customXml" Target="../ink/ink902.xml"/><Relationship Id="rId278" Type="http://schemas.openxmlformats.org/officeDocument/2006/relationships/image" Target="../media/image1064.png"/><Relationship Id="rId42" Type="http://schemas.openxmlformats.org/officeDocument/2006/relationships/customXml" Target="../ink/ink794.xml"/><Relationship Id="rId84" Type="http://schemas.openxmlformats.org/officeDocument/2006/relationships/customXml" Target="../ink/ink815.xml"/><Relationship Id="rId138" Type="http://schemas.openxmlformats.org/officeDocument/2006/relationships/customXml" Target="../ink/ink842.xml"/><Relationship Id="rId191" Type="http://schemas.openxmlformats.org/officeDocument/2006/relationships/customXml" Target="../ink/ink869.xml"/><Relationship Id="rId205" Type="http://schemas.openxmlformats.org/officeDocument/2006/relationships/customXml" Target="../ink/ink876.xml"/><Relationship Id="rId247" Type="http://schemas.openxmlformats.org/officeDocument/2006/relationships/customXml" Target="../ink/ink897.xml"/><Relationship Id="rId107" Type="http://schemas.openxmlformats.org/officeDocument/2006/relationships/image" Target="../media/image9790.png"/><Relationship Id="rId289" Type="http://schemas.openxmlformats.org/officeDocument/2006/relationships/customXml" Target="../ink/ink918.xml"/><Relationship Id="rId11" Type="http://schemas.openxmlformats.org/officeDocument/2006/relationships/image" Target="../media/image9330.png"/><Relationship Id="rId53" Type="http://schemas.openxmlformats.org/officeDocument/2006/relationships/image" Target="../media/image9540.png"/><Relationship Id="rId149" Type="http://schemas.openxmlformats.org/officeDocument/2006/relationships/image" Target="../media/image10000.png"/><Relationship Id="rId95" Type="http://schemas.openxmlformats.org/officeDocument/2006/relationships/image" Target="../media/image9730.png"/><Relationship Id="rId160" Type="http://schemas.openxmlformats.org/officeDocument/2006/relationships/customXml" Target="../ink/ink853.xml"/><Relationship Id="rId216" Type="http://schemas.openxmlformats.org/officeDocument/2006/relationships/image" Target="../media/image1033.png"/><Relationship Id="rId258" Type="http://schemas.openxmlformats.org/officeDocument/2006/relationships/image" Target="../media/image1054.png"/><Relationship Id="rId22" Type="http://schemas.openxmlformats.org/officeDocument/2006/relationships/customXml" Target="../ink/ink784.xml"/><Relationship Id="rId64" Type="http://schemas.openxmlformats.org/officeDocument/2006/relationships/customXml" Target="../ink/ink805.xml"/><Relationship Id="rId118" Type="http://schemas.openxmlformats.org/officeDocument/2006/relationships/customXml" Target="../ink/ink832.xml"/><Relationship Id="rId171" Type="http://schemas.openxmlformats.org/officeDocument/2006/relationships/image" Target="../media/image10120.png"/><Relationship Id="rId227" Type="http://schemas.openxmlformats.org/officeDocument/2006/relationships/customXml" Target="../ink/ink887.xml"/><Relationship Id="rId269" Type="http://schemas.openxmlformats.org/officeDocument/2006/relationships/customXml" Target="../ink/ink908.xml"/><Relationship Id="rId33" Type="http://schemas.openxmlformats.org/officeDocument/2006/relationships/image" Target="../media/image9440.png"/><Relationship Id="rId129" Type="http://schemas.openxmlformats.org/officeDocument/2006/relationships/image" Target="../media/image9900.png"/><Relationship Id="rId280" Type="http://schemas.openxmlformats.org/officeDocument/2006/relationships/image" Target="../media/image106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80.png"/><Relationship Id="rId18" Type="http://schemas.openxmlformats.org/officeDocument/2006/relationships/customXml" Target="../ink/ink929.xml"/><Relationship Id="rId26" Type="http://schemas.openxmlformats.org/officeDocument/2006/relationships/customXml" Target="../ink/ink933.xml"/><Relationship Id="rId39" Type="http://schemas.openxmlformats.org/officeDocument/2006/relationships/customXml" Target="../ink/ink940.xml"/><Relationship Id="rId21" Type="http://schemas.openxmlformats.org/officeDocument/2006/relationships/image" Target="../media/image1084.png"/><Relationship Id="rId34" Type="http://schemas.openxmlformats.org/officeDocument/2006/relationships/customXml" Target="../ink/ink937.xml"/><Relationship Id="rId42" Type="http://schemas.openxmlformats.org/officeDocument/2006/relationships/image" Target="../media/image1093.png"/><Relationship Id="rId7" Type="http://schemas.openxmlformats.org/officeDocument/2006/relationships/image" Target="../media/image1077.png"/><Relationship Id="rId2" Type="http://schemas.openxmlformats.org/officeDocument/2006/relationships/audio" Target="../media/media18.m4a"/><Relationship Id="rId16" Type="http://schemas.openxmlformats.org/officeDocument/2006/relationships/customXml" Target="../ink/ink928.xml"/><Relationship Id="rId29" Type="http://schemas.openxmlformats.org/officeDocument/2006/relationships/image" Target="../media/image1087.png"/><Relationship Id="rId1" Type="http://schemas.microsoft.com/office/2007/relationships/media" Target="../media/media18.m4a"/><Relationship Id="rId6" Type="http://schemas.openxmlformats.org/officeDocument/2006/relationships/customXml" Target="../ink/ink923.xml"/><Relationship Id="rId11" Type="http://schemas.openxmlformats.org/officeDocument/2006/relationships/image" Target="../media/image1079.png"/><Relationship Id="rId24" Type="http://schemas.openxmlformats.org/officeDocument/2006/relationships/customXml" Target="../ink/ink932.xml"/><Relationship Id="rId32" Type="http://schemas.openxmlformats.org/officeDocument/2006/relationships/customXml" Target="../ink/ink936.xml"/><Relationship Id="rId37" Type="http://schemas.openxmlformats.org/officeDocument/2006/relationships/customXml" Target="../ink/ink939.xml"/><Relationship Id="rId40" Type="http://schemas.openxmlformats.org/officeDocument/2006/relationships/image" Target="../media/image1092.png"/><Relationship Id="rId45" Type="http://schemas.openxmlformats.org/officeDocument/2006/relationships/customXml" Target="../ink/ink943.xml"/><Relationship Id="rId5" Type="http://schemas.openxmlformats.org/officeDocument/2006/relationships/image" Target="../media/image6.png"/><Relationship Id="rId15" Type="http://schemas.openxmlformats.org/officeDocument/2006/relationships/image" Target="../media/image1081.png"/><Relationship Id="rId23" Type="http://schemas.openxmlformats.org/officeDocument/2006/relationships/image" Target="../media/image1085.png"/><Relationship Id="rId28" Type="http://schemas.openxmlformats.org/officeDocument/2006/relationships/customXml" Target="../ink/ink934.xml"/><Relationship Id="rId36" Type="http://schemas.openxmlformats.org/officeDocument/2006/relationships/image" Target="../media/image1090.png"/><Relationship Id="rId10" Type="http://schemas.openxmlformats.org/officeDocument/2006/relationships/customXml" Target="../ink/ink925.xml"/><Relationship Id="rId19" Type="http://schemas.openxmlformats.org/officeDocument/2006/relationships/image" Target="../media/image1083.png"/><Relationship Id="rId31" Type="http://schemas.openxmlformats.org/officeDocument/2006/relationships/image" Target="../media/image1088.png"/><Relationship Id="rId44" Type="http://schemas.openxmlformats.org/officeDocument/2006/relationships/image" Target="../media/image1094.png"/><Relationship Id="rId4" Type="http://schemas.openxmlformats.org/officeDocument/2006/relationships/image" Target="../media/image1.png"/><Relationship Id="rId9" Type="http://schemas.openxmlformats.org/officeDocument/2006/relationships/image" Target="../media/image1078.png"/><Relationship Id="rId14" Type="http://schemas.openxmlformats.org/officeDocument/2006/relationships/customXml" Target="../ink/ink927.xml"/><Relationship Id="rId22" Type="http://schemas.openxmlformats.org/officeDocument/2006/relationships/customXml" Target="../ink/ink931.xml"/><Relationship Id="rId27" Type="http://schemas.openxmlformats.org/officeDocument/2006/relationships/image" Target="../media/image886.png"/><Relationship Id="rId30" Type="http://schemas.openxmlformats.org/officeDocument/2006/relationships/customXml" Target="../ink/ink935.xml"/><Relationship Id="rId35" Type="http://schemas.openxmlformats.org/officeDocument/2006/relationships/customXml" Target="../ink/ink938.xml"/><Relationship Id="rId43" Type="http://schemas.openxmlformats.org/officeDocument/2006/relationships/customXml" Target="../ink/ink942.xml"/><Relationship Id="rId8" Type="http://schemas.openxmlformats.org/officeDocument/2006/relationships/customXml" Target="../ink/ink924.xml"/><Relationship Id="rId3" Type="http://schemas.openxmlformats.org/officeDocument/2006/relationships/slideLayout" Target="../slideLayouts/slideLayout2.xml"/><Relationship Id="rId12" Type="http://schemas.openxmlformats.org/officeDocument/2006/relationships/customXml" Target="../ink/ink926.xml"/><Relationship Id="rId17" Type="http://schemas.openxmlformats.org/officeDocument/2006/relationships/image" Target="../media/image1082.png"/><Relationship Id="rId25" Type="http://schemas.openxmlformats.org/officeDocument/2006/relationships/image" Target="../media/image1086.png"/><Relationship Id="rId33" Type="http://schemas.openxmlformats.org/officeDocument/2006/relationships/image" Target="../media/image1089.png"/><Relationship Id="rId38" Type="http://schemas.openxmlformats.org/officeDocument/2006/relationships/image" Target="../media/image1091.png"/><Relationship Id="rId46" Type="http://schemas.openxmlformats.org/officeDocument/2006/relationships/image" Target="../media/image1095.png"/><Relationship Id="rId20" Type="http://schemas.openxmlformats.org/officeDocument/2006/relationships/customXml" Target="../ink/ink930.xml"/><Relationship Id="rId41" Type="http://schemas.openxmlformats.org/officeDocument/2006/relationships/customXml" Target="../ink/ink94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5.png"/><Relationship Id="rId21" Type="http://schemas.openxmlformats.org/officeDocument/2006/relationships/image" Target="../media/image697.png"/><Relationship Id="rId42" Type="http://schemas.openxmlformats.org/officeDocument/2006/relationships/customXml" Target="../ink/ink20.xml"/><Relationship Id="rId63" Type="http://schemas.openxmlformats.org/officeDocument/2006/relationships/image" Target="../media/image718.png"/><Relationship Id="rId84" Type="http://schemas.openxmlformats.org/officeDocument/2006/relationships/customXml" Target="../ink/ink41.xml"/><Relationship Id="rId138" Type="http://schemas.openxmlformats.org/officeDocument/2006/relationships/customXml" Target="../ink/ink68.xml"/><Relationship Id="rId159" Type="http://schemas.openxmlformats.org/officeDocument/2006/relationships/customXml" Target="../ink/ink79.xml"/><Relationship Id="rId170" Type="http://schemas.openxmlformats.org/officeDocument/2006/relationships/image" Target="../media/image771.png"/><Relationship Id="rId107" Type="http://schemas.openxmlformats.org/officeDocument/2006/relationships/image" Target="../media/image740.png"/><Relationship Id="rId11" Type="http://schemas.openxmlformats.org/officeDocument/2006/relationships/image" Target="../media/image692.png"/><Relationship Id="rId32" Type="http://schemas.openxmlformats.org/officeDocument/2006/relationships/customXml" Target="../ink/ink15.xml"/><Relationship Id="rId53" Type="http://schemas.openxmlformats.org/officeDocument/2006/relationships/image" Target="../media/image713.png"/><Relationship Id="rId74" Type="http://schemas.openxmlformats.org/officeDocument/2006/relationships/customXml" Target="../ink/ink36.xml"/><Relationship Id="rId128" Type="http://schemas.openxmlformats.org/officeDocument/2006/relationships/customXml" Target="../ink/ink63.xml"/><Relationship Id="rId149" Type="http://schemas.openxmlformats.org/officeDocument/2006/relationships/customXml" Target="../ink/ink74.xml"/><Relationship Id="rId5" Type="http://schemas.openxmlformats.org/officeDocument/2006/relationships/image" Target="../media/image689.png"/><Relationship Id="rId95" Type="http://schemas.openxmlformats.org/officeDocument/2006/relationships/image" Target="../media/image734.png"/><Relationship Id="rId160" Type="http://schemas.openxmlformats.org/officeDocument/2006/relationships/image" Target="../media/image766.png"/><Relationship Id="rId181" Type="http://schemas.openxmlformats.org/officeDocument/2006/relationships/customXml" Target="../ink/ink90.xml"/><Relationship Id="rId22" Type="http://schemas.openxmlformats.org/officeDocument/2006/relationships/customXml" Target="../ink/ink10.xml"/><Relationship Id="rId43" Type="http://schemas.openxmlformats.org/officeDocument/2006/relationships/image" Target="../media/image708.png"/><Relationship Id="rId64" Type="http://schemas.openxmlformats.org/officeDocument/2006/relationships/customXml" Target="../ink/ink31.xml"/><Relationship Id="rId118" Type="http://schemas.openxmlformats.org/officeDocument/2006/relationships/customXml" Target="../ink/ink58.xml"/><Relationship Id="rId139" Type="http://schemas.openxmlformats.org/officeDocument/2006/relationships/image" Target="../media/image756.png"/><Relationship Id="rId85" Type="http://schemas.openxmlformats.org/officeDocument/2006/relationships/image" Target="../media/image729.png"/><Relationship Id="rId150" Type="http://schemas.openxmlformats.org/officeDocument/2006/relationships/image" Target="../media/image761.png"/><Relationship Id="rId171" Type="http://schemas.openxmlformats.org/officeDocument/2006/relationships/customXml" Target="../ink/ink85.xml"/><Relationship Id="rId12" Type="http://schemas.openxmlformats.org/officeDocument/2006/relationships/customXml" Target="../ink/ink5.xml"/><Relationship Id="rId33" Type="http://schemas.openxmlformats.org/officeDocument/2006/relationships/image" Target="../media/image703.png"/><Relationship Id="rId108" Type="http://schemas.openxmlformats.org/officeDocument/2006/relationships/customXml" Target="../ink/ink53.xml"/><Relationship Id="rId129" Type="http://schemas.openxmlformats.org/officeDocument/2006/relationships/image" Target="../media/image751.png"/><Relationship Id="rId54" Type="http://schemas.openxmlformats.org/officeDocument/2006/relationships/customXml" Target="../ink/ink26.xml"/><Relationship Id="rId75" Type="http://schemas.openxmlformats.org/officeDocument/2006/relationships/image" Target="../media/image724.png"/><Relationship Id="rId96" Type="http://schemas.openxmlformats.org/officeDocument/2006/relationships/customXml" Target="../ink/ink47.xml"/><Relationship Id="rId140" Type="http://schemas.openxmlformats.org/officeDocument/2006/relationships/customXml" Target="../ink/ink69.xml"/><Relationship Id="rId161" Type="http://schemas.openxmlformats.org/officeDocument/2006/relationships/customXml" Target="../ink/ink80.xml"/><Relationship Id="rId182" Type="http://schemas.openxmlformats.org/officeDocument/2006/relationships/image" Target="../media/image777.png"/><Relationship Id="rId6" Type="http://schemas.openxmlformats.org/officeDocument/2006/relationships/customXml" Target="../ink/ink2.xml"/><Relationship Id="rId23" Type="http://schemas.openxmlformats.org/officeDocument/2006/relationships/image" Target="../media/image698.png"/><Relationship Id="rId119" Type="http://schemas.openxmlformats.org/officeDocument/2006/relationships/image" Target="../media/image746.png"/><Relationship Id="rId44" Type="http://schemas.openxmlformats.org/officeDocument/2006/relationships/customXml" Target="../ink/ink21.xml"/><Relationship Id="rId65" Type="http://schemas.openxmlformats.org/officeDocument/2006/relationships/image" Target="../media/image719.png"/><Relationship Id="rId86" Type="http://schemas.openxmlformats.org/officeDocument/2006/relationships/customXml" Target="../ink/ink42.xml"/><Relationship Id="rId130" Type="http://schemas.openxmlformats.org/officeDocument/2006/relationships/customXml" Target="../ink/ink64.xml"/><Relationship Id="rId151" Type="http://schemas.openxmlformats.org/officeDocument/2006/relationships/customXml" Target="../ink/ink75.xml"/><Relationship Id="rId172" Type="http://schemas.openxmlformats.org/officeDocument/2006/relationships/image" Target="../media/image772.png"/><Relationship Id="rId13" Type="http://schemas.openxmlformats.org/officeDocument/2006/relationships/image" Target="../media/image693.png"/><Relationship Id="rId18" Type="http://schemas.openxmlformats.org/officeDocument/2006/relationships/customXml" Target="../ink/ink8.xml"/><Relationship Id="rId39" Type="http://schemas.openxmlformats.org/officeDocument/2006/relationships/image" Target="../media/image706.png"/><Relationship Id="rId109" Type="http://schemas.openxmlformats.org/officeDocument/2006/relationships/image" Target="../media/image741.png"/><Relationship Id="rId34" Type="http://schemas.openxmlformats.org/officeDocument/2006/relationships/customXml" Target="../ink/ink16.xml"/><Relationship Id="rId50" Type="http://schemas.openxmlformats.org/officeDocument/2006/relationships/customXml" Target="../ink/ink24.xml"/><Relationship Id="rId55" Type="http://schemas.openxmlformats.org/officeDocument/2006/relationships/image" Target="../media/image714.png"/><Relationship Id="rId76" Type="http://schemas.openxmlformats.org/officeDocument/2006/relationships/customXml" Target="../ink/ink37.xml"/><Relationship Id="rId97" Type="http://schemas.openxmlformats.org/officeDocument/2006/relationships/image" Target="../media/image735.png"/><Relationship Id="rId104" Type="http://schemas.openxmlformats.org/officeDocument/2006/relationships/customXml" Target="../ink/ink51.xml"/><Relationship Id="rId120" Type="http://schemas.openxmlformats.org/officeDocument/2006/relationships/customXml" Target="../ink/ink59.xml"/><Relationship Id="rId125" Type="http://schemas.openxmlformats.org/officeDocument/2006/relationships/image" Target="../media/image749.png"/><Relationship Id="rId141" Type="http://schemas.openxmlformats.org/officeDocument/2006/relationships/image" Target="../media/image757.png"/><Relationship Id="rId146" Type="http://schemas.openxmlformats.org/officeDocument/2006/relationships/customXml" Target="../ink/ink72.xml"/><Relationship Id="rId167" Type="http://schemas.openxmlformats.org/officeDocument/2006/relationships/customXml" Target="../ink/ink83.xml"/><Relationship Id="rId188" Type="http://schemas.openxmlformats.org/officeDocument/2006/relationships/image" Target="../media/image780.png"/><Relationship Id="rId7" Type="http://schemas.openxmlformats.org/officeDocument/2006/relationships/image" Target="../media/image690.png"/><Relationship Id="rId71" Type="http://schemas.openxmlformats.org/officeDocument/2006/relationships/image" Target="../media/image722.png"/><Relationship Id="rId92" Type="http://schemas.openxmlformats.org/officeDocument/2006/relationships/customXml" Target="../ink/ink45.xml"/><Relationship Id="rId162" Type="http://schemas.openxmlformats.org/officeDocument/2006/relationships/image" Target="../media/image767.png"/><Relationship Id="rId183" Type="http://schemas.openxmlformats.org/officeDocument/2006/relationships/customXml" Target="../ink/ink91.xml"/><Relationship Id="rId2" Type="http://schemas.openxmlformats.org/officeDocument/2006/relationships/audio" Target="../media/media2.m4a"/><Relationship Id="rId29" Type="http://schemas.openxmlformats.org/officeDocument/2006/relationships/image" Target="../media/image701.png"/><Relationship Id="rId24" Type="http://schemas.openxmlformats.org/officeDocument/2006/relationships/customXml" Target="../ink/ink11.xml"/><Relationship Id="rId40" Type="http://schemas.openxmlformats.org/officeDocument/2006/relationships/customXml" Target="../ink/ink19.xml"/><Relationship Id="rId45" Type="http://schemas.openxmlformats.org/officeDocument/2006/relationships/image" Target="../media/image709.png"/><Relationship Id="rId66" Type="http://schemas.openxmlformats.org/officeDocument/2006/relationships/customXml" Target="../ink/ink32.xml"/><Relationship Id="rId87" Type="http://schemas.openxmlformats.org/officeDocument/2006/relationships/image" Target="../media/image730.png"/><Relationship Id="rId110" Type="http://schemas.openxmlformats.org/officeDocument/2006/relationships/customXml" Target="../ink/ink54.xml"/><Relationship Id="rId115" Type="http://schemas.openxmlformats.org/officeDocument/2006/relationships/image" Target="../media/image744.png"/><Relationship Id="rId131" Type="http://schemas.openxmlformats.org/officeDocument/2006/relationships/image" Target="../media/image752.png"/><Relationship Id="rId136" Type="http://schemas.openxmlformats.org/officeDocument/2006/relationships/customXml" Target="../ink/ink67.xml"/><Relationship Id="rId157" Type="http://schemas.openxmlformats.org/officeDocument/2006/relationships/customXml" Target="../ink/ink78.xml"/><Relationship Id="rId178" Type="http://schemas.openxmlformats.org/officeDocument/2006/relationships/image" Target="../media/image775.png"/><Relationship Id="rId61" Type="http://schemas.openxmlformats.org/officeDocument/2006/relationships/image" Target="../media/image717.png"/><Relationship Id="rId82" Type="http://schemas.openxmlformats.org/officeDocument/2006/relationships/customXml" Target="../ink/ink40.xml"/><Relationship Id="rId152" Type="http://schemas.openxmlformats.org/officeDocument/2006/relationships/image" Target="../media/image762.png"/><Relationship Id="rId173" Type="http://schemas.openxmlformats.org/officeDocument/2006/relationships/customXml" Target="../ink/ink86.xml"/><Relationship Id="rId19" Type="http://schemas.openxmlformats.org/officeDocument/2006/relationships/image" Target="../media/image696.png"/><Relationship Id="rId14" Type="http://schemas.openxmlformats.org/officeDocument/2006/relationships/customXml" Target="../ink/ink6.xml"/><Relationship Id="rId30" Type="http://schemas.openxmlformats.org/officeDocument/2006/relationships/customXml" Target="../ink/ink14.xml"/><Relationship Id="rId35" Type="http://schemas.openxmlformats.org/officeDocument/2006/relationships/image" Target="../media/image704.png"/><Relationship Id="rId56" Type="http://schemas.openxmlformats.org/officeDocument/2006/relationships/customXml" Target="../ink/ink27.xml"/><Relationship Id="rId77" Type="http://schemas.openxmlformats.org/officeDocument/2006/relationships/image" Target="../media/image725.png"/><Relationship Id="rId100" Type="http://schemas.openxmlformats.org/officeDocument/2006/relationships/customXml" Target="../ink/ink49.xml"/><Relationship Id="rId105" Type="http://schemas.openxmlformats.org/officeDocument/2006/relationships/image" Target="../media/image739.png"/><Relationship Id="rId126" Type="http://schemas.openxmlformats.org/officeDocument/2006/relationships/customXml" Target="../ink/ink62.xml"/><Relationship Id="rId147" Type="http://schemas.openxmlformats.org/officeDocument/2006/relationships/customXml" Target="../ink/ink73.xml"/><Relationship Id="rId168" Type="http://schemas.openxmlformats.org/officeDocument/2006/relationships/image" Target="../media/image770.png"/><Relationship Id="rId8" Type="http://schemas.openxmlformats.org/officeDocument/2006/relationships/customXml" Target="../ink/ink3.xml"/><Relationship Id="rId51" Type="http://schemas.openxmlformats.org/officeDocument/2006/relationships/image" Target="../media/image712.png"/><Relationship Id="rId72" Type="http://schemas.openxmlformats.org/officeDocument/2006/relationships/customXml" Target="../ink/ink35.xml"/><Relationship Id="rId93" Type="http://schemas.openxmlformats.org/officeDocument/2006/relationships/image" Target="../media/image733.png"/><Relationship Id="rId98" Type="http://schemas.openxmlformats.org/officeDocument/2006/relationships/customXml" Target="../ink/ink48.xml"/><Relationship Id="rId121" Type="http://schemas.openxmlformats.org/officeDocument/2006/relationships/image" Target="../media/image747.png"/><Relationship Id="rId142" Type="http://schemas.openxmlformats.org/officeDocument/2006/relationships/customXml" Target="../ink/ink70.xml"/><Relationship Id="rId163" Type="http://schemas.openxmlformats.org/officeDocument/2006/relationships/customXml" Target="../ink/ink81.xml"/><Relationship Id="rId184" Type="http://schemas.openxmlformats.org/officeDocument/2006/relationships/image" Target="../media/image778.png"/><Relationship Id="rId189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25" Type="http://schemas.openxmlformats.org/officeDocument/2006/relationships/image" Target="../media/image699.png"/><Relationship Id="rId46" Type="http://schemas.openxmlformats.org/officeDocument/2006/relationships/customXml" Target="../ink/ink22.xml"/><Relationship Id="rId67" Type="http://schemas.openxmlformats.org/officeDocument/2006/relationships/image" Target="../media/image720.png"/><Relationship Id="rId116" Type="http://schemas.openxmlformats.org/officeDocument/2006/relationships/customXml" Target="../ink/ink57.xml"/><Relationship Id="rId137" Type="http://schemas.openxmlformats.org/officeDocument/2006/relationships/image" Target="../media/image755.png"/><Relationship Id="rId158" Type="http://schemas.openxmlformats.org/officeDocument/2006/relationships/image" Target="../media/image765.png"/><Relationship Id="rId20" Type="http://schemas.openxmlformats.org/officeDocument/2006/relationships/customXml" Target="../ink/ink9.xml"/><Relationship Id="rId41" Type="http://schemas.openxmlformats.org/officeDocument/2006/relationships/image" Target="../media/image707.png"/><Relationship Id="rId62" Type="http://schemas.openxmlformats.org/officeDocument/2006/relationships/customXml" Target="../ink/ink30.xml"/><Relationship Id="rId83" Type="http://schemas.openxmlformats.org/officeDocument/2006/relationships/image" Target="../media/image728.png"/><Relationship Id="rId88" Type="http://schemas.openxmlformats.org/officeDocument/2006/relationships/customXml" Target="../ink/ink43.xml"/><Relationship Id="rId111" Type="http://schemas.openxmlformats.org/officeDocument/2006/relationships/image" Target="../media/image742.png"/><Relationship Id="rId132" Type="http://schemas.openxmlformats.org/officeDocument/2006/relationships/customXml" Target="../ink/ink65.xml"/><Relationship Id="rId153" Type="http://schemas.openxmlformats.org/officeDocument/2006/relationships/customXml" Target="../ink/ink76.xml"/><Relationship Id="rId174" Type="http://schemas.openxmlformats.org/officeDocument/2006/relationships/image" Target="../media/image773.png"/><Relationship Id="rId179" Type="http://schemas.openxmlformats.org/officeDocument/2006/relationships/customXml" Target="../ink/ink89.xml"/><Relationship Id="rId15" Type="http://schemas.openxmlformats.org/officeDocument/2006/relationships/image" Target="../media/image694.png"/><Relationship Id="rId36" Type="http://schemas.openxmlformats.org/officeDocument/2006/relationships/customXml" Target="../ink/ink17.xml"/><Relationship Id="rId57" Type="http://schemas.openxmlformats.org/officeDocument/2006/relationships/image" Target="../media/image715.png"/><Relationship Id="rId106" Type="http://schemas.openxmlformats.org/officeDocument/2006/relationships/customXml" Target="../ink/ink52.xml"/><Relationship Id="rId127" Type="http://schemas.openxmlformats.org/officeDocument/2006/relationships/image" Target="../media/image750.png"/><Relationship Id="rId10" Type="http://schemas.openxmlformats.org/officeDocument/2006/relationships/customXml" Target="../ink/ink4.xml"/><Relationship Id="rId31" Type="http://schemas.openxmlformats.org/officeDocument/2006/relationships/image" Target="../media/image702.png"/><Relationship Id="rId52" Type="http://schemas.openxmlformats.org/officeDocument/2006/relationships/customXml" Target="../ink/ink25.xml"/><Relationship Id="rId73" Type="http://schemas.openxmlformats.org/officeDocument/2006/relationships/image" Target="../media/image723.png"/><Relationship Id="rId78" Type="http://schemas.openxmlformats.org/officeDocument/2006/relationships/customXml" Target="../ink/ink38.xml"/><Relationship Id="rId94" Type="http://schemas.openxmlformats.org/officeDocument/2006/relationships/customXml" Target="../ink/ink46.xml"/><Relationship Id="rId99" Type="http://schemas.openxmlformats.org/officeDocument/2006/relationships/image" Target="../media/image736.png"/><Relationship Id="rId101" Type="http://schemas.openxmlformats.org/officeDocument/2006/relationships/image" Target="../media/image737.png"/><Relationship Id="rId122" Type="http://schemas.openxmlformats.org/officeDocument/2006/relationships/customXml" Target="../ink/ink60.xml"/><Relationship Id="rId143" Type="http://schemas.openxmlformats.org/officeDocument/2006/relationships/image" Target="../media/image758.png"/><Relationship Id="rId148" Type="http://schemas.openxmlformats.org/officeDocument/2006/relationships/image" Target="../media/image760.png"/><Relationship Id="rId164" Type="http://schemas.openxmlformats.org/officeDocument/2006/relationships/image" Target="../media/image768.png"/><Relationship Id="rId169" Type="http://schemas.openxmlformats.org/officeDocument/2006/relationships/customXml" Target="../ink/ink84.xml"/><Relationship Id="rId185" Type="http://schemas.openxmlformats.org/officeDocument/2006/relationships/customXml" Target="../ink/ink92.xml"/><Relationship Id="rId4" Type="http://schemas.openxmlformats.org/officeDocument/2006/relationships/customXml" Target="../ink/ink1.xml"/><Relationship Id="rId9" Type="http://schemas.openxmlformats.org/officeDocument/2006/relationships/image" Target="../media/image691.png"/><Relationship Id="rId180" Type="http://schemas.openxmlformats.org/officeDocument/2006/relationships/image" Target="../media/image776.png"/><Relationship Id="rId26" Type="http://schemas.openxmlformats.org/officeDocument/2006/relationships/customXml" Target="../ink/ink12.xml"/><Relationship Id="rId47" Type="http://schemas.openxmlformats.org/officeDocument/2006/relationships/image" Target="../media/image710.png"/><Relationship Id="rId68" Type="http://schemas.openxmlformats.org/officeDocument/2006/relationships/customXml" Target="../ink/ink33.xml"/><Relationship Id="rId89" Type="http://schemas.openxmlformats.org/officeDocument/2006/relationships/image" Target="../media/image731.png"/><Relationship Id="rId112" Type="http://schemas.openxmlformats.org/officeDocument/2006/relationships/customXml" Target="../ink/ink55.xml"/><Relationship Id="rId133" Type="http://schemas.openxmlformats.org/officeDocument/2006/relationships/image" Target="../media/image753.png"/><Relationship Id="rId154" Type="http://schemas.openxmlformats.org/officeDocument/2006/relationships/image" Target="../media/image763.png"/><Relationship Id="rId175" Type="http://schemas.openxmlformats.org/officeDocument/2006/relationships/customXml" Target="../ink/ink87.xml"/><Relationship Id="rId16" Type="http://schemas.openxmlformats.org/officeDocument/2006/relationships/customXml" Target="../ink/ink7.xml"/><Relationship Id="rId37" Type="http://schemas.openxmlformats.org/officeDocument/2006/relationships/image" Target="../media/image705.png"/><Relationship Id="rId58" Type="http://schemas.openxmlformats.org/officeDocument/2006/relationships/customXml" Target="../ink/ink28.xml"/><Relationship Id="rId79" Type="http://schemas.openxmlformats.org/officeDocument/2006/relationships/image" Target="../media/image726.png"/><Relationship Id="rId102" Type="http://schemas.openxmlformats.org/officeDocument/2006/relationships/customXml" Target="../ink/ink50.xml"/><Relationship Id="rId123" Type="http://schemas.openxmlformats.org/officeDocument/2006/relationships/image" Target="../media/image748.png"/><Relationship Id="rId144" Type="http://schemas.openxmlformats.org/officeDocument/2006/relationships/customXml" Target="../ink/ink71.xml"/><Relationship Id="rId90" Type="http://schemas.openxmlformats.org/officeDocument/2006/relationships/customXml" Target="../ink/ink44.xml"/><Relationship Id="rId165" Type="http://schemas.openxmlformats.org/officeDocument/2006/relationships/customXml" Target="../ink/ink82.xml"/><Relationship Id="rId186" Type="http://schemas.openxmlformats.org/officeDocument/2006/relationships/image" Target="../media/image779.png"/><Relationship Id="rId27" Type="http://schemas.openxmlformats.org/officeDocument/2006/relationships/image" Target="../media/image700.png"/><Relationship Id="rId48" Type="http://schemas.openxmlformats.org/officeDocument/2006/relationships/customXml" Target="../ink/ink23.xml"/><Relationship Id="rId69" Type="http://schemas.openxmlformats.org/officeDocument/2006/relationships/image" Target="../media/image721.png"/><Relationship Id="rId113" Type="http://schemas.openxmlformats.org/officeDocument/2006/relationships/image" Target="../media/image743.png"/><Relationship Id="rId134" Type="http://schemas.openxmlformats.org/officeDocument/2006/relationships/customXml" Target="../ink/ink66.xml"/><Relationship Id="rId80" Type="http://schemas.openxmlformats.org/officeDocument/2006/relationships/customXml" Target="../ink/ink39.xml"/><Relationship Id="rId155" Type="http://schemas.openxmlformats.org/officeDocument/2006/relationships/customXml" Target="../ink/ink77.xml"/><Relationship Id="rId176" Type="http://schemas.openxmlformats.org/officeDocument/2006/relationships/image" Target="../media/image774.png"/><Relationship Id="rId17" Type="http://schemas.openxmlformats.org/officeDocument/2006/relationships/image" Target="../media/image695.png"/><Relationship Id="rId38" Type="http://schemas.openxmlformats.org/officeDocument/2006/relationships/customXml" Target="../ink/ink18.xml"/><Relationship Id="rId59" Type="http://schemas.openxmlformats.org/officeDocument/2006/relationships/image" Target="../media/image716.png"/><Relationship Id="rId103" Type="http://schemas.openxmlformats.org/officeDocument/2006/relationships/image" Target="../media/image738.png"/><Relationship Id="rId124" Type="http://schemas.openxmlformats.org/officeDocument/2006/relationships/customXml" Target="../ink/ink61.xml"/><Relationship Id="rId70" Type="http://schemas.openxmlformats.org/officeDocument/2006/relationships/customXml" Target="../ink/ink34.xml"/><Relationship Id="rId91" Type="http://schemas.openxmlformats.org/officeDocument/2006/relationships/image" Target="../media/image732.png"/><Relationship Id="rId145" Type="http://schemas.openxmlformats.org/officeDocument/2006/relationships/image" Target="../media/image759.png"/><Relationship Id="rId166" Type="http://schemas.openxmlformats.org/officeDocument/2006/relationships/image" Target="../media/image769.png"/><Relationship Id="rId187" Type="http://schemas.openxmlformats.org/officeDocument/2006/relationships/customXml" Target="../ink/ink93.xml"/><Relationship Id="rId1" Type="http://schemas.microsoft.com/office/2007/relationships/media" Target="../media/media2.m4a"/><Relationship Id="rId28" Type="http://schemas.openxmlformats.org/officeDocument/2006/relationships/customXml" Target="../ink/ink13.xml"/><Relationship Id="rId49" Type="http://schemas.openxmlformats.org/officeDocument/2006/relationships/image" Target="../media/image711.png"/><Relationship Id="rId114" Type="http://schemas.openxmlformats.org/officeDocument/2006/relationships/customXml" Target="../ink/ink56.xml"/><Relationship Id="rId60" Type="http://schemas.openxmlformats.org/officeDocument/2006/relationships/customXml" Target="../ink/ink29.xml"/><Relationship Id="rId81" Type="http://schemas.openxmlformats.org/officeDocument/2006/relationships/image" Target="../media/image727.png"/><Relationship Id="rId135" Type="http://schemas.openxmlformats.org/officeDocument/2006/relationships/image" Target="../media/image754.png"/><Relationship Id="rId156" Type="http://schemas.openxmlformats.org/officeDocument/2006/relationships/image" Target="../media/image764.png"/><Relationship Id="rId177" Type="http://schemas.openxmlformats.org/officeDocument/2006/relationships/customXml" Target="../ink/ink8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00.xml"/><Relationship Id="rId21" Type="http://schemas.openxmlformats.org/officeDocument/2006/relationships/customXml" Target="../ink/ink952.xml"/><Relationship Id="rId42" Type="http://schemas.openxmlformats.org/officeDocument/2006/relationships/image" Target="../media/image10940.png"/><Relationship Id="rId63" Type="http://schemas.openxmlformats.org/officeDocument/2006/relationships/customXml" Target="../ink/ink973.xml"/><Relationship Id="rId84" Type="http://schemas.openxmlformats.org/officeDocument/2006/relationships/image" Target="../media/image1115.png"/><Relationship Id="rId138" Type="http://schemas.openxmlformats.org/officeDocument/2006/relationships/image" Target="../media/image1141.png"/><Relationship Id="rId159" Type="http://schemas.openxmlformats.org/officeDocument/2006/relationships/customXml" Target="../ink/ink1021.xml"/><Relationship Id="rId170" Type="http://schemas.openxmlformats.org/officeDocument/2006/relationships/image" Target="../media/image1157.png"/><Relationship Id="rId191" Type="http://schemas.openxmlformats.org/officeDocument/2006/relationships/customXml" Target="../ink/ink1037.xml"/><Relationship Id="rId107" Type="http://schemas.openxmlformats.org/officeDocument/2006/relationships/customXml" Target="../ink/ink995.xml"/><Relationship Id="rId11" Type="http://schemas.openxmlformats.org/officeDocument/2006/relationships/customXml" Target="../ink/ink947.xml"/><Relationship Id="rId32" Type="http://schemas.openxmlformats.org/officeDocument/2006/relationships/image" Target="../media/image10890.png"/><Relationship Id="rId53" Type="http://schemas.openxmlformats.org/officeDocument/2006/relationships/customXml" Target="../ink/ink968.xml"/><Relationship Id="rId74" Type="http://schemas.openxmlformats.org/officeDocument/2006/relationships/image" Target="../media/image1109.png"/><Relationship Id="rId128" Type="http://schemas.openxmlformats.org/officeDocument/2006/relationships/image" Target="../media/image1136.png"/><Relationship Id="rId149" Type="http://schemas.openxmlformats.org/officeDocument/2006/relationships/customXml" Target="../ink/ink1016.xml"/><Relationship Id="rId5" Type="http://schemas.openxmlformats.org/officeDocument/2006/relationships/customXml" Target="../ink/ink944.xml"/><Relationship Id="rId95" Type="http://schemas.openxmlformats.org/officeDocument/2006/relationships/customXml" Target="../ink/ink989.xml"/><Relationship Id="rId160" Type="http://schemas.openxmlformats.org/officeDocument/2006/relationships/image" Target="../media/image1152.png"/><Relationship Id="rId181" Type="http://schemas.openxmlformats.org/officeDocument/2006/relationships/customXml" Target="../ink/ink1032.xml"/><Relationship Id="rId22" Type="http://schemas.openxmlformats.org/officeDocument/2006/relationships/image" Target="../media/image10840.png"/><Relationship Id="rId43" Type="http://schemas.openxmlformats.org/officeDocument/2006/relationships/customXml" Target="../ink/ink963.xml"/><Relationship Id="rId64" Type="http://schemas.openxmlformats.org/officeDocument/2006/relationships/image" Target="../media/image1105.png"/><Relationship Id="rId118" Type="http://schemas.openxmlformats.org/officeDocument/2006/relationships/image" Target="../media/image1131.png"/><Relationship Id="rId139" Type="http://schemas.openxmlformats.org/officeDocument/2006/relationships/customXml" Target="../ink/ink1011.xml"/><Relationship Id="rId85" Type="http://schemas.openxmlformats.org/officeDocument/2006/relationships/customXml" Target="../ink/ink984.xml"/><Relationship Id="rId150" Type="http://schemas.openxmlformats.org/officeDocument/2006/relationships/image" Target="../media/image1147.png"/><Relationship Id="rId171" Type="http://schemas.openxmlformats.org/officeDocument/2006/relationships/customXml" Target="../ink/ink1027.xml"/><Relationship Id="rId192" Type="http://schemas.openxmlformats.org/officeDocument/2006/relationships/image" Target="../media/image1168.png"/><Relationship Id="rId12" Type="http://schemas.openxmlformats.org/officeDocument/2006/relationships/image" Target="../media/image10790.png"/><Relationship Id="rId33" Type="http://schemas.openxmlformats.org/officeDocument/2006/relationships/customXml" Target="../ink/ink958.xml"/><Relationship Id="rId108" Type="http://schemas.openxmlformats.org/officeDocument/2006/relationships/image" Target="../media/image1126.png"/><Relationship Id="rId129" Type="http://schemas.openxmlformats.org/officeDocument/2006/relationships/customXml" Target="../ink/ink1006.xml"/><Relationship Id="rId54" Type="http://schemas.openxmlformats.org/officeDocument/2006/relationships/image" Target="../media/image1100.png"/><Relationship Id="rId75" Type="http://schemas.openxmlformats.org/officeDocument/2006/relationships/customXml" Target="../ink/ink979.xml"/><Relationship Id="rId96" Type="http://schemas.openxmlformats.org/officeDocument/2006/relationships/image" Target="../media/image1121.png"/><Relationship Id="rId140" Type="http://schemas.openxmlformats.org/officeDocument/2006/relationships/image" Target="../media/image1142.png"/><Relationship Id="rId161" Type="http://schemas.openxmlformats.org/officeDocument/2006/relationships/customXml" Target="../ink/ink1022.xml"/><Relationship Id="rId182" Type="http://schemas.openxmlformats.org/officeDocument/2006/relationships/image" Target="../media/image1163.png"/><Relationship Id="rId6" Type="http://schemas.openxmlformats.org/officeDocument/2006/relationships/image" Target="../media/image10760.png"/><Relationship Id="rId23" Type="http://schemas.openxmlformats.org/officeDocument/2006/relationships/customXml" Target="../ink/ink953.xml"/><Relationship Id="rId119" Type="http://schemas.openxmlformats.org/officeDocument/2006/relationships/customXml" Target="../ink/ink1001.xml"/><Relationship Id="rId44" Type="http://schemas.openxmlformats.org/officeDocument/2006/relationships/image" Target="../media/image10950.png"/><Relationship Id="rId65" Type="http://schemas.openxmlformats.org/officeDocument/2006/relationships/customXml" Target="../ink/ink974.xml"/><Relationship Id="rId86" Type="http://schemas.openxmlformats.org/officeDocument/2006/relationships/image" Target="../media/image1116.png"/><Relationship Id="rId130" Type="http://schemas.openxmlformats.org/officeDocument/2006/relationships/image" Target="../media/image1137.png"/><Relationship Id="rId151" Type="http://schemas.openxmlformats.org/officeDocument/2006/relationships/customXml" Target="../ink/ink1017.xml"/><Relationship Id="rId172" Type="http://schemas.openxmlformats.org/officeDocument/2006/relationships/image" Target="../media/image1158.png"/><Relationship Id="rId193" Type="http://schemas.openxmlformats.org/officeDocument/2006/relationships/image" Target="../media/image1.png"/><Relationship Id="rId13" Type="http://schemas.openxmlformats.org/officeDocument/2006/relationships/customXml" Target="../ink/ink948.xml"/><Relationship Id="rId109" Type="http://schemas.openxmlformats.org/officeDocument/2006/relationships/customXml" Target="../ink/ink996.xml"/><Relationship Id="rId34" Type="http://schemas.openxmlformats.org/officeDocument/2006/relationships/image" Target="../media/image10900.png"/><Relationship Id="rId50" Type="http://schemas.openxmlformats.org/officeDocument/2006/relationships/image" Target="../media/image1098.png"/><Relationship Id="rId55" Type="http://schemas.openxmlformats.org/officeDocument/2006/relationships/customXml" Target="../ink/ink969.xml"/><Relationship Id="rId76" Type="http://schemas.openxmlformats.org/officeDocument/2006/relationships/image" Target="../media/image1111.png"/><Relationship Id="rId97" Type="http://schemas.openxmlformats.org/officeDocument/2006/relationships/customXml" Target="../ink/ink990.xml"/><Relationship Id="rId104" Type="http://schemas.openxmlformats.org/officeDocument/2006/relationships/image" Target="../media/image357.png"/><Relationship Id="rId120" Type="http://schemas.openxmlformats.org/officeDocument/2006/relationships/image" Target="../media/image1132.png"/><Relationship Id="rId125" Type="http://schemas.openxmlformats.org/officeDocument/2006/relationships/customXml" Target="../ink/ink1004.xml"/><Relationship Id="rId141" Type="http://schemas.openxmlformats.org/officeDocument/2006/relationships/customXml" Target="../ink/ink1012.xml"/><Relationship Id="rId146" Type="http://schemas.openxmlformats.org/officeDocument/2006/relationships/image" Target="../media/image1145.png"/><Relationship Id="rId167" Type="http://schemas.openxmlformats.org/officeDocument/2006/relationships/customXml" Target="../ink/ink1025.xml"/><Relationship Id="rId188" Type="http://schemas.openxmlformats.org/officeDocument/2006/relationships/image" Target="../media/image1166.png"/><Relationship Id="rId7" Type="http://schemas.openxmlformats.org/officeDocument/2006/relationships/customXml" Target="../ink/ink945.xml"/><Relationship Id="rId71" Type="http://schemas.openxmlformats.org/officeDocument/2006/relationships/customXml" Target="../ink/ink977.xml"/><Relationship Id="rId92" Type="http://schemas.openxmlformats.org/officeDocument/2006/relationships/image" Target="../media/image1119.png"/><Relationship Id="rId162" Type="http://schemas.openxmlformats.org/officeDocument/2006/relationships/image" Target="../media/image1153.png"/><Relationship Id="rId183" Type="http://schemas.openxmlformats.org/officeDocument/2006/relationships/customXml" Target="../ink/ink1033.xml"/><Relationship Id="rId2" Type="http://schemas.microsoft.com/office/2007/relationships/media" Target="../media/media22.m4a"/><Relationship Id="rId29" Type="http://schemas.openxmlformats.org/officeDocument/2006/relationships/customXml" Target="../ink/ink956.xml"/><Relationship Id="rId24" Type="http://schemas.openxmlformats.org/officeDocument/2006/relationships/image" Target="../media/image10850.png"/><Relationship Id="rId40" Type="http://schemas.openxmlformats.org/officeDocument/2006/relationships/image" Target="../media/image10930.png"/><Relationship Id="rId45" Type="http://schemas.openxmlformats.org/officeDocument/2006/relationships/customXml" Target="../ink/ink964.xml"/><Relationship Id="rId66" Type="http://schemas.openxmlformats.org/officeDocument/2006/relationships/image" Target="../media/image1106.png"/><Relationship Id="rId87" Type="http://schemas.openxmlformats.org/officeDocument/2006/relationships/customXml" Target="../ink/ink985.xml"/><Relationship Id="rId110" Type="http://schemas.openxmlformats.org/officeDocument/2006/relationships/image" Target="../media/image1127.png"/><Relationship Id="rId115" Type="http://schemas.openxmlformats.org/officeDocument/2006/relationships/customXml" Target="../ink/ink999.xml"/><Relationship Id="rId131" Type="http://schemas.openxmlformats.org/officeDocument/2006/relationships/customXml" Target="../ink/ink1007.xml"/><Relationship Id="rId136" Type="http://schemas.openxmlformats.org/officeDocument/2006/relationships/image" Target="../media/image1140.png"/><Relationship Id="rId157" Type="http://schemas.openxmlformats.org/officeDocument/2006/relationships/customXml" Target="../ink/ink1020.xml"/><Relationship Id="rId178" Type="http://schemas.openxmlformats.org/officeDocument/2006/relationships/image" Target="../media/image1161.png"/><Relationship Id="rId61" Type="http://schemas.openxmlformats.org/officeDocument/2006/relationships/customXml" Target="../ink/ink972.xml"/><Relationship Id="rId82" Type="http://schemas.openxmlformats.org/officeDocument/2006/relationships/image" Target="../media/image1114.png"/><Relationship Id="rId152" Type="http://schemas.openxmlformats.org/officeDocument/2006/relationships/image" Target="../media/image1148.png"/><Relationship Id="rId173" Type="http://schemas.openxmlformats.org/officeDocument/2006/relationships/customXml" Target="../ink/ink1028.xml"/><Relationship Id="rId19" Type="http://schemas.openxmlformats.org/officeDocument/2006/relationships/customXml" Target="../ink/ink951.xml"/><Relationship Id="rId14" Type="http://schemas.openxmlformats.org/officeDocument/2006/relationships/image" Target="../media/image10800.png"/><Relationship Id="rId30" Type="http://schemas.openxmlformats.org/officeDocument/2006/relationships/image" Target="../media/image10880.png"/><Relationship Id="rId35" Type="http://schemas.openxmlformats.org/officeDocument/2006/relationships/customXml" Target="../ink/ink959.xml"/><Relationship Id="rId56" Type="http://schemas.openxmlformats.org/officeDocument/2006/relationships/image" Target="../media/image1101.png"/><Relationship Id="rId77" Type="http://schemas.openxmlformats.org/officeDocument/2006/relationships/customXml" Target="../ink/ink980.xml"/><Relationship Id="rId100" Type="http://schemas.openxmlformats.org/officeDocument/2006/relationships/image" Target="../media/image1123.png"/><Relationship Id="rId105" Type="http://schemas.openxmlformats.org/officeDocument/2006/relationships/customXml" Target="../ink/ink994.xml"/><Relationship Id="rId126" Type="http://schemas.openxmlformats.org/officeDocument/2006/relationships/image" Target="../media/image1135.png"/><Relationship Id="rId147" Type="http://schemas.openxmlformats.org/officeDocument/2006/relationships/customXml" Target="../ink/ink1015.xml"/><Relationship Id="rId168" Type="http://schemas.openxmlformats.org/officeDocument/2006/relationships/image" Target="../media/image1156.png"/><Relationship Id="rId8" Type="http://schemas.openxmlformats.org/officeDocument/2006/relationships/image" Target="../media/image10770.png"/><Relationship Id="rId51" Type="http://schemas.openxmlformats.org/officeDocument/2006/relationships/customXml" Target="../ink/ink967.xml"/><Relationship Id="rId72" Type="http://schemas.openxmlformats.org/officeDocument/2006/relationships/image" Target="../media/image1108.png"/><Relationship Id="rId93" Type="http://schemas.openxmlformats.org/officeDocument/2006/relationships/customXml" Target="../ink/ink988.xml"/><Relationship Id="rId98" Type="http://schemas.openxmlformats.org/officeDocument/2006/relationships/image" Target="../media/image1122.png"/><Relationship Id="rId121" Type="http://schemas.openxmlformats.org/officeDocument/2006/relationships/customXml" Target="../ink/ink1002.xml"/><Relationship Id="rId142" Type="http://schemas.openxmlformats.org/officeDocument/2006/relationships/image" Target="../media/image1143.png"/><Relationship Id="rId163" Type="http://schemas.openxmlformats.org/officeDocument/2006/relationships/customXml" Target="../ink/ink1023.xml"/><Relationship Id="rId184" Type="http://schemas.openxmlformats.org/officeDocument/2006/relationships/image" Target="../media/image1164.png"/><Relationship Id="rId189" Type="http://schemas.openxmlformats.org/officeDocument/2006/relationships/customXml" Target="../ink/ink1036.xml"/><Relationship Id="rId3" Type="http://schemas.openxmlformats.org/officeDocument/2006/relationships/audio" Target="../media/media22.m4a"/><Relationship Id="rId25" Type="http://schemas.openxmlformats.org/officeDocument/2006/relationships/customXml" Target="../ink/ink954.xml"/><Relationship Id="rId46" Type="http://schemas.openxmlformats.org/officeDocument/2006/relationships/image" Target="../media/image1096.png"/><Relationship Id="rId67" Type="http://schemas.openxmlformats.org/officeDocument/2006/relationships/customXml" Target="../ink/ink975.xml"/><Relationship Id="rId116" Type="http://schemas.openxmlformats.org/officeDocument/2006/relationships/image" Target="../media/image1130.png"/><Relationship Id="rId137" Type="http://schemas.openxmlformats.org/officeDocument/2006/relationships/customXml" Target="../ink/ink1010.xml"/><Relationship Id="rId158" Type="http://schemas.openxmlformats.org/officeDocument/2006/relationships/image" Target="../media/image1151.png"/><Relationship Id="rId20" Type="http://schemas.openxmlformats.org/officeDocument/2006/relationships/image" Target="../media/image10830.png"/><Relationship Id="rId41" Type="http://schemas.openxmlformats.org/officeDocument/2006/relationships/customXml" Target="../ink/ink962.xml"/><Relationship Id="rId62" Type="http://schemas.openxmlformats.org/officeDocument/2006/relationships/image" Target="../media/image1104.png"/><Relationship Id="rId83" Type="http://schemas.openxmlformats.org/officeDocument/2006/relationships/customXml" Target="../ink/ink983.xml"/><Relationship Id="rId88" Type="http://schemas.openxmlformats.org/officeDocument/2006/relationships/image" Target="../media/image1117.png"/><Relationship Id="rId111" Type="http://schemas.openxmlformats.org/officeDocument/2006/relationships/customXml" Target="../ink/ink997.xml"/><Relationship Id="rId132" Type="http://schemas.openxmlformats.org/officeDocument/2006/relationships/image" Target="../media/image1138.png"/><Relationship Id="rId153" Type="http://schemas.openxmlformats.org/officeDocument/2006/relationships/customXml" Target="../ink/ink1018.xml"/><Relationship Id="rId174" Type="http://schemas.openxmlformats.org/officeDocument/2006/relationships/image" Target="../media/image1159.png"/><Relationship Id="rId179" Type="http://schemas.openxmlformats.org/officeDocument/2006/relationships/customXml" Target="../ink/ink1031.xml"/><Relationship Id="rId190" Type="http://schemas.openxmlformats.org/officeDocument/2006/relationships/image" Target="../media/image1167.png"/><Relationship Id="rId15" Type="http://schemas.openxmlformats.org/officeDocument/2006/relationships/customXml" Target="../ink/ink949.xml"/><Relationship Id="rId36" Type="http://schemas.openxmlformats.org/officeDocument/2006/relationships/image" Target="../media/image10910.png"/><Relationship Id="rId57" Type="http://schemas.openxmlformats.org/officeDocument/2006/relationships/customXml" Target="../ink/ink970.xml"/><Relationship Id="rId106" Type="http://schemas.openxmlformats.org/officeDocument/2006/relationships/image" Target="../media/image1125.png"/><Relationship Id="rId127" Type="http://schemas.openxmlformats.org/officeDocument/2006/relationships/customXml" Target="../ink/ink1005.xml"/><Relationship Id="rId10" Type="http://schemas.openxmlformats.org/officeDocument/2006/relationships/image" Target="../media/image10780.png"/><Relationship Id="rId31" Type="http://schemas.openxmlformats.org/officeDocument/2006/relationships/customXml" Target="../ink/ink957.xml"/><Relationship Id="rId52" Type="http://schemas.openxmlformats.org/officeDocument/2006/relationships/image" Target="../media/image1099.png"/><Relationship Id="rId73" Type="http://schemas.openxmlformats.org/officeDocument/2006/relationships/customXml" Target="../ink/ink978.xml"/><Relationship Id="rId78" Type="http://schemas.openxmlformats.org/officeDocument/2006/relationships/image" Target="../media/image1112.png"/><Relationship Id="rId94" Type="http://schemas.openxmlformats.org/officeDocument/2006/relationships/image" Target="../media/image1120.png"/><Relationship Id="rId99" Type="http://schemas.openxmlformats.org/officeDocument/2006/relationships/customXml" Target="../ink/ink991.xml"/><Relationship Id="rId101" Type="http://schemas.openxmlformats.org/officeDocument/2006/relationships/customXml" Target="../ink/ink992.xml"/><Relationship Id="rId122" Type="http://schemas.openxmlformats.org/officeDocument/2006/relationships/image" Target="../media/image1133.png"/><Relationship Id="rId143" Type="http://schemas.openxmlformats.org/officeDocument/2006/relationships/customXml" Target="../ink/ink1013.xml"/><Relationship Id="rId148" Type="http://schemas.openxmlformats.org/officeDocument/2006/relationships/image" Target="../media/image1146.png"/><Relationship Id="rId164" Type="http://schemas.openxmlformats.org/officeDocument/2006/relationships/image" Target="../media/image1154.png"/><Relationship Id="rId169" Type="http://schemas.openxmlformats.org/officeDocument/2006/relationships/customXml" Target="../ink/ink1026.xml"/><Relationship Id="rId185" Type="http://schemas.openxmlformats.org/officeDocument/2006/relationships/customXml" Target="../ink/ink1034.xml"/><Relationship Id="rId4" Type="http://schemas.openxmlformats.org/officeDocument/2006/relationships/slideLayout" Target="../slideLayouts/slideLayout2.xml"/><Relationship Id="rId9" Type="http://schemas.openxmlformats.org/officeDocument/2006/relationships/customXml" Target="../ink/ink946.xml"/><Relationship Id="rId180" Type="http://schemas.openxmlformats.org/officeDocument/2006/relationships/image" Target="../media/image1162.png"/><Relationship Id="rId26" Type="http://schemas.openxmlformats.org/officeDocument/2006/relationships/image" Target="../media/image10860.png"/><Relationship Id="rId47" Type="http://schemas.openxmlformats.org/officeDocument/2006/relationships/customXml" Target="../ink/ink965.xml"/><Relationship Id="rId68" Type="http://schemas.openxmlformats.org/officeDocument/2006/relationships/image" Target="../media/image1024.png"/><Relationship Id="rId89" Type="http://schemas.openxmlformats.org/officeDocument/2006/relationships/customXml" Target="../ink/ink986.xml"/><Relationship Id="rId112" Type="http://schemas.openxmlformats.org/officeDocument/2006/relationships/image" Target="../media/image1128.png"/><Relationship Id="rId133" Type="http://schemas.openxmlformats.org/officeDocument/2006/relationships/customXml" Target="../ink/ink1008.xml"/><Relationship Id="rId154" Type="http://schemas.openxmlformats.org/officeDocument/2006/relationships/image" Target="../media/image1149.png"/><Relationship Id="rId175" Type="http://schemas.openxmlformats.org/officeDocument/2006/relationships/customXml" Target="../ink/ink1029.xml"/><Relationship Id="rId16" Type="http://schemas.openxmlformats.org/officeDocument/2006/relationships/image" Target="../media/image10810.png"/><Relationship Id="rId37" Type="http://schemas.openxmlformats.org/officeDocument/2006/relationships/customXml" Target="../ink/ink960.xml"/><Relationship Id="rId58" Type="http://schemas.openxmlformats.org/officeDocument/2006/relationships/image" Target="../media/image1102.png"/><Relationship Id="rId79" Type="http://schemas.openxmlformats.org/officeDocument/2006/relationships/customXml" Target="../ink/ink981.xml"/><Relationship Id="rId102" Type="http://schemas.openxmlformats.org/officeDocument/2006/relationships/image" Target="../media/image1124.png"/><Relationship Id="rId123" Type="http://schemas.openxmlformats.org/officeDocument/2006/relationships/customXml" Target="../ink/ink1003.xml"/><Relationship Id="rId144" Type="http://schemas.openxmlformats.org/officeDocument/2006/relationships/image" Target="../media/image1144.png"/><Relationship Id="rId90" Type="http://schemas.openxmlformats.org/officeDocument/2006/relationships/image" Target="../media/image1118.png"/><Relationship Id="rId165" Type="http://schemas.openxmlformats.org/officeDocument/2006/relationships/customXml" Target="../ink/ink1024.xml"/><Relationship Id="rId186" Type="http://schemas.openxmlformats.org/officeDocument/2006/relationships/image" Target="../media/image1165.png"/><Relationship Id="rId27" Type="http://schemas.openxmlformats.org/officeDocument/2006/relationships/customXml" Target="../ink/ink955.xml"/><Relationship Id="rId48" Type="http://schemas.openxmlformats.org/officeDocument/2006/relationships/image" Target="../media/image1097.png"/><Relationship Id="rId69" Type="http://schemas.openxmlformats.org/officeDocument/2006/relationships/customXml" Target="../ink/ink976.xml"/><Relationship Id="rId113" Type="http://schemas.openxmlformats.org/officeDocument/2006/relationships/customXml" Target="../ink/ink998.xml"/><Relationship Id="rId134" Type="http://schemas.openxmlformats.org/officeDocument/2006/relationships/image" Target="../media/image1139.png"/><Relationship Id="rId80" Type="http://schemas.openxmlformats.org/officeDocument/2006/relationships/image" Target="../media/image1113.png"/><Relationship Id="rId155" Type="http://schemas.openxmlformats.org/officeDocument/2006/relationships/customXml" Target="../ink/ink1019.xml"/><Relationship Id="rId176" Type="http://schemas.openxmlformats.org/officeDocument/2006/relationships/image" Target="../media/image1160.png"/><Relationship Id="rId17" Type="http://schemas.openxmlformats.org/officeDocument/2006/relationships/customXml" Target="../ink/ink950.xml"/><Relationship Id="rId38" Type="http://schemas.openxmlformats.org/officeDocument/2006/relationships/image" Target="../media/image10920.png"/><Relationship Id="rId59" Type="http://schemas.openxmlformats.org/officeDocument/2006/relationships/customXml" Target="../ink/ink971.xml"/><Relationship Id="rId103" Type="http://schemas.openxmlformats.org/officeDocument/2006/relationships/customXml" Target="../ink/ink993.xml"/><Relationship Id="rId124" Type="http://schemas.openxmlformats.org/officeDocument/2006/relationships/image" Target="../media/image1134.png"/><Relationship Id="rId70" Type="http://schemas.openxmlformats.org/officeDocument/2006/relationships/image" Target="../media/image1107.png"/><Relationship Id="rId91" Type="http://schemas.openxmlformats.org/officeDocument/2006/relationships/customXml" Target="../ink/ink987.xml"/><Relationship Id="rId145" Type="http://schemas.openxmlformats.org/officeDocument/2006/relationships/customXml" Target="../ink/ink1014.xml"/><Relationship Id="rId166" Type="http://schemas.openxmlformats.org/officeDocument/2006/relationships/image" Target="../media/image1155.png"/><Relationship Id="rId187" Type="http://schemas.openxmlformats.org/officeDocument/2006/relationships/customXml" Target="../ink/ink1035.xml"/><Relationship Id="rId1" Type="http://schemas.openxmlformats.org/officeDocument/2006/relationships/tags" Target="../tags/tag5.xml"/><Relationship Id="rId28" Type="http://schemas.openxmlformats.org/officeDocument/2006/relationships/image" Target="../media/image10870.png"/><Relationship Id="rId49" Type="http://schemas.openxmlformats.org/officeDocument/2006/relationships/customXml" Target="../ink/ink966.xml"/><Relationship Id="rId114" Type="http://schemas.openxmlformats.org/officeDocument/2006/relationships/image" Target="../media/image1129.png"/><Relationship Id="rId60" Type="http://schemas.openxmlformats.org/officeDocument/2006/relationships/image" Target="../media/image1103.png"/><Relationship Id="rId81" Type="http://schemas.openxmlformats.org/officeDocument/2006/relationships/customXml" Target="../ink/ink982.xml"/><Relationship Id="rId135" Type="http://schemas.openxmlformats.org/officeDocument/2006/relationships/customXml" Target="../ink/ink1009.xml"/><Relationship Id="rId156" Type="http://schemas.openxmlformats.org/officeDocument/2006/relationships/image" Target="../media/image1150.png"/><Relationship Id="rId177" Type="http://schemas.openxmlformats.org/officeDocument/2006/relationships/customXml" Target="../ink/ink1030.xml"/><Relationship Id="rId18" Type="http://schemas.openxmlformats.org/officeDocument/2006/relationships/image" Target="../media/image10820.png"/><Relationship Id="rId39" Type="http://schemas.openxmlformats.org/officeDocument/2006/relationships/customXml" Target="../ink/ink96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2.png"/><Relationship Id="rId13" Type="http://schemas.openxmlformats.org/officeDocument/2006/relationships/customXml" Target="../ink/ink1042.xml"/><Relationship Id="rId18" Type="http://schemas.openxmlformats.org/officeDocument/2006/relationships/image" Target="../media/image1177.png"/><Relationship Id="rId26" Type="http://schemas.openxmlformats.org/officeDocument/2006/relationships/image" Target="../media/image1181.png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1046.xml"/><Relationship Id="rId7" Type="http://schemas.openxmlformats.org/officeDocument/2006/relationships/customXml" Target="../ink/ink1039.xml"/><Relationship Id="rId12" Type="http://schemas.openxmlformats.org/officeDocument/2006/relationships/image" Target="../media/image1174.png"/><Relationship Id="rId17" Type="http://schemas.openxmlformats.org/officeDocument/2006/relationships/customXml" Target="../ink/ink1044.xml"/><Relationship Id="rId25" Type="http://schemas.openxmlformats.org/officeDocument/2006/relationships/customXml" Target="../ink/ink1048.xml"/><Relationship Id="rId2" Type="http://schemas.openxmlformats.org/officeDocument/2006/relationships/audio" Target="../media/media23.m4a"/><Relationship Id="rId16" Type="http://schemas.openxmlformats.org/officeDocument/2006/relationships/image" Target="../media/image1176.png"/><Relationship Id="rId20" Type="http://schemas.openxmlformats.org/officeDocument/2006/relationships/image" Target="../media/image1178.png"/><Relationship Id="rId1" Type="http://schemas.microsoft.com/office/2007/relationships/media" Target="../media/media23.m4a"/><Relationship Id="rId6" Type="http://schemas.openxmlformats.org/officeDocument/2006/relationships/image" Target="../media/image1171.png"/><Relationship Id="rId11" Type="http://schemas.openxmlformats.org/officeDocument/2006/relationships/customXml" Target="../ink/ink1041.xml"/><Relationship Id="rId24" Type="http://schemas.openxmlformats.org/officeDocument/2006/relationships/image" Target="../media/image1180.png"/><Relationship Id="rId5" Type="http://schemas.openxmlformats.org/officeDocument/2006/relationships/customXml" Target="../ink/ink1038.xml"/><Relationship Id="rId15" Type="http://schemas.openxmlformats.org/officeDocument/2006/relationships/customXml" Target="../ink/ink1043.xml"/><Relationship Id="rId23" Type="http://schemas.openxmlformats.org/officeDocument/2006/relationships/customXml" Target="../ink/ink1047.xml"/><Relationship Id="rId10" Type="http://schemas.openxmlformats.org/officeDocument/2006/relationships/image" Target="../media/image1173.png"/><Relationship Id="rId19" Type="http://schemas.openxmlformats.org/officeDocument/2006/relationships/customXml" Target="../ink/ink1045.xml"/><Relationship Id="rId4" Type="http://schemas.openxmlformats.org/officeDocument/2006/relationships/image" Target="../media/image7.png"/><Relationship Id="rId9" Type="http://schemas.openxmlformats.org/officeDocument/2006/relationships/customXml" Target="../ink/ink1040.xml"/><Relationship Id="rId14" Type="http://schemas.openxmlformats.org/officeDocument/2006/relationships/image" Target="../media/image1175.png"/><Relationship Id="rId22" Type="http://schemas.openxmlformats.org/officeDocument/2006/relationships/image" Target="../media/image1179.png"/><Relationship Id="rId27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2.xml"/><Relationship Id="rId18" Type="http://schemas.openxmlformats.org/officeDocument/2006/relationships/image" Target="../media/image1190.png"/><Relationship Id="rId26" Type="http://schemas.openxmlformats.org/officeDocument/2006/relationships/image" Target="../media/image1194.png"/><Relationship Id="rId39" Type="http://schemas.openxmlformats.org/officeDocument/2006/relationships/customXml" Target="../ink/ink1065.xml"/><Relationship Id="rId21" Type="http://schemas.openxmlformats.org/officeDocument/2006/relationships/customXml" Target="../ink/ink1056.xml"/><Relationship Id="rId34" Type="http://schemas.openxmlformats.org/officeDocument/2006/relationships/image" Target="../media/image1198.png"/><Relationship Id="rId42" Type="http://schemas.openxmlformats.org/officeDocument/2006/relationships/image" Target="../media/image1202.png"/><Relationship Id="rId47" Type="http://schemas.openxmlformats.org/officeDocument/2006/relationships/customXml" Target="../ink/ink1069.xml"/><Relationship Id="rId50" Type="http://schemas.openxmlformats.org/officeDocument/2006/relationships/image" Target="../media/image1206.png"/><Relationship Id="rId7" Type="http://schemas.openxmlformats.org/officeDocument/2006/relationships/customXml" Target="../ink/ink1049.xml"/><Relationship Id="rId2" Type="http://schemas.openxmlformats.org/officeDocument/2006/relationships/audio" Target="../media/media28.m4a"/><Relationship Id="rId16" Type="http://schemas.openxmlformats.org/officeDocument/2006/relationships/image" Target="../media/image1189.png"/><Relationship Id="rId29" Type="http://schemas.openxmlformats.org/officeDocument/2006/relationships/customXml" Target="../ink/ink1060.xml"/><Relationship Id="rId11" Type="http://schemas.openxmlformats.org/officeDocument/2006/relationships/customXml" Target="../ink/ink1051.xml"/><Relationship Id="rId24" Type="http://schemas.openxmlformats.org/officeDocument/2006/relationships/image" Target="../media/image1193.png"/><Relationship Id="rId32" Type="http://schemas.openxmlformats.org/officeDocument/2006/relationships/image" Target="../media/image1197.png"/><Relationship Id="rId37" Type="http://schemas.openxmlformats.org/officeDocument/2006/relationships/customXml" Target="../ink/ink1064.xml"/><Relationship Id="rId40" Type="http://schemas.openxmlformats.org/officeDocument/2006/relationships/image" Target="../media/image1201.png"/><Relationship Id="rId45" Type="http://schemas.openxmlformats.org/officeDocument/2006/relationships/customXml" Target="../ink/ink1068.xml"/><Relationship Id="rId53" Type="http://schemas.openxmlformats.org/officeDocument/2006/relationships/image" Target="../media/image1.png"/><Relationship Id="rId5" Type="http://schemas.openxmlformats.org/officeDocument/2006/relationships/image" Target="../media/image9.png"/><Relationship Id="rId10" Type="http://schemas.openxmlformats.org/officeDocument/2006/relationships/image" Target="../media/image1186.png"/><Relationship Id="rId19" Type="http://schemas.openxmlformats.org/officeDocument/2006/relationships/customXml" Target="../ink/ink1055.xml"/><Relationship Id="rId31" Type="http://schemas.openxmlformats.org/officeDocument/2006/relationships/customXml" Target="../ink/ink1061.xml"/><Relationship Id="rId44" Type="http://schemas.openxmlformats.org/officeDocument/2006/relationships/image" Target="../media/image1203.png"/><Relationship Id="rId52" Type="http://schemas.openxmlformats.org/officeDocument/2006/relationships/image" Target="../media/image1207.png"/><Relationship Id="rId4" Type="http://schemas.openxmlformats.org/officeDocument/2006/relationships/image" Target="../media/image8.png"/><Relationship Id="rId9" Type="http://schemas.openxmlformats.org/officeDocument/2006/relationships/customXml" Target="../ink/ink1050.xml"/><Relationship Id="rId14" Type="http://schemas.openxmlformats.org/officeDocument/2006/relationships/image" Target="../media/image1188.png"/><Relationship Id="rId22" Type="http://schemas.openxmlformats.org/officeDocument/2006/relationships/image" Target="../media/image1192.png"/><Relationship Id="rId27" Type="http://schemas.openxmlformats.org/officeDocument/2006/relationships/customXml" Target="../ink/ink1059.xml"/><Relationship Id="rId30" Type="http://schemas.openxmlformats.org/officeDocument/2006/relationships/image" Target="../media/image1196.png"/><Relationship Id="rId35" Type="http://schemas.openxmlformats.org/officeDocument/2006/relationships/customXml" Target="../ink/ink1063.xml"/><Relationship Id="rId43" Type="http://schemas.openxmlformats.org/officeDocument/2006/relationships/customXml" Target="../ink/ink1067.xml"/><Relationship Id="rId48" Type="http://schemas.openxmlformats.org/officeDocument/2006/relationships/image" Target="../media/image1205.png"/><Relationship Id="rId8" Type="http://schemas.openxmlformats.org/officeDocument/2006/relationships/image" Target="../media/image1185.png"/><Relationship Id="rId51" Type="http://schemas.openxmlformats.org/officeDocument/2006/relationships/customXml" Target="../ink/ink1071.xml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1187.png"/><Relationship Id="rId17" Type="http://schemas.openxmlformats.org/officeDocument/2006/relationships/customXml" Target="../ink/ink1054.xml"/><Relationship Id="rId25" Type="http://schemas.openxmlformats.org/officeDocument/2006/relationships/customXml" Target="../ink/ink1058.xml"/><Relationship Id="rId33" Type="http://schemas.openxmlformats.org/officeDocument/2006/relationships/customXml" Target="../ink/ink1062.xml"/><Relationship Id="rId38" Type="http://schemas.openxmlformats.org/officeDocument/2006/relationships/image" Target="../media/image1200.png"/><Relationship Id="rId46" Type="http://schemas.openxmlformats.org/officeDocument/2006/relationships/image" Target="../media/image1204.png"/><Relationship Id="rId20" Type="http://schemas.openxmlformats.org/officeDocument/2006/relationships/image" Target="../media/image1191.png"/><Relationship Id="rId41" Type="http://schemas.openxmlformats.org/officeDocument/2006/relationships/customXml" Target="../ink/ink1066.xml"/><Relationship Id="rId1" Type="http://schemas.microsoft.com/office/2007/relationships/media" Target="../media/media28.m4a"/><Relationship Id="rId6" Type="http://schemas.openxmlformats.org/officeDocument/2006/relationships/image" Target="../media/image10.png"/><Relationship Id="rId15" Type="http://schemas.openxmlformats.org/officeDocument/2006/relationships/customXml" Target="../ink/ink1053.xml"/><Relationship Id="rId23" Type="http://schemas.openxmlformats.org/officeDocument/2006/relationships/customXml" Target="../ink/ink1057.xml"/><Relationship Id="rId28" Type="http://schemas.openxmlformats.org/officeDocument/2006/relationships/image" Target="../media/image1195.png"/><Relationship Id="rId36" Type="http://schemas.openxmlformats.org/officeDocument/2006/relationships/image" Target="../media/image1199.png"/><Relationship Id="rId49" Type="http://schemas.openxmlformats.org/officeDocument/2006/relationships/customXml" Target="../ink/ink1070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2.png"/><Relationship Id="rId21" Type="http://schemas.openxmlformats.org/officeDocument/2006/relationships/customXml" Target="../ink/ink102.xml"/><Relationship Id="rId42" Type="http://schemas.openxmlformats.org/officeDocument/2006/relationships/image" Target="../media/image800.png"/><Relationship Id="rId47" Type="http://schemas.openxmlformats.org/officeDocument/2006/relationships/customXml" Target="../ink/ink115.xml"/><Relationship Id="rId63" Type="http://schemas.openxmlformats.org/officeDocument/2006/relationships/customXml" Target="../ink/ink123.xml"/><Relationship Id="rId68" Type="http://schemas.openxmlformats.org/officeDocument/2006/relationships/image" Target="../media/image813.png"/><Relationship Id="rId84" Type="http://schemas.openxmlformats.org/officeDocument/2006/relationships/image" Target="../media/image821.png"/><Relationship Id="rId89" Type="http://schemas.openxmlformats.org/officeDocument/2006/relationships/customXml" Target="../ink/ink136.xml"/><Relationship Id="rId16" Type="http://schemas.openxmlformats.org/officeDocument/2006/relationships/image" Target="../media/image787.png"/><Relationship Id="rId107" Type="http://schemas.openxmlformats.org/officeDocument/2006/relationships/image" Target="../media/image1.png"/><Relationship Id="rId11" Type="http://schemas.openxmlformats.org/officeDocument/2006/relationships/customXml" Target="../ink/ink97.xml"/><Relationship Id="rId32" Type="http://schemas.openxmlformats.org/officeDocument/2006/relationships/image" Target="../media/image795.png"/><Relationship Id="rId37" Type="http://schemas.openxmlformats.org/officeDocument/2006/relationships/customXml" Target="../ink/ink110.xml"/><Relationship Id="rId53" Type="http://schemas.openxmlformats.org/officeDocument/2006/relationships/customXml" Target="../ink/ink118.xml"/><Relationship Id="rId58" Type="http://schemas.openxmlformats.org/officeDocument/2006/relationships/image" Target="../media/image808.png"/><Relationship Id="rId74" Type="http://schemas.openxmlformats.org/officeDocument/2006/relationships/image" Target="../media/image816.png"/><Relationship Id="rId79" Type="http://schemas.openxmlformats.org/officeDocument/2006/relationships/customXml" Target="../ink/ink131.xml"/><Relationship Id="rId102" Type="http://schemas.openxmlformats.org/officeDocument/2006/relationships/image" Target="../media/image830.png"/><Relationship Id="rId5" Type="http://schemas.openxmlformats.org/officeDocument/2006/relationships/customXml" Target="../ink/ink94.xml"/><Relationship Id="rId90" Type="http://schemas.openxmlformats.org/officeDocument/2006/relationships/image" Target="../media/image824.png"/><Relationship Id="rId95" Type="http://schemas.openxmlformats.org/officeDocument/2006/relationships/customXml" Target="../ink/ink139.xml"/><Relationship Id="rId22" Type="http://schemas.openxmlformats.org/officeDocument/2006/relationships/image" Target="../media/image790.png"/><Relationship Id="rId27" Type="http://schemas.openxmlformats.org/officeDocument/2006/relationships/customXml" Target="../ink/ink105.xml"/><Relationship Id="rId43" Type="http://schemas.openxmlformats.org/officeDocument/2006/relationships/customXml" Target="../ink/ink113.xml"/><Relationship Id="rId48" Type="http://schemas.openxmlformats.org/officeDocument/2006/relationships/image" Target="../media/image803.png"/><Relationship Id="rId64" Type="http://schemas.openxmlformats.org/officeDocument/2006/relationships/image" Target="../media/image811.png"/><Relationship Id="rId69" Type="http://schemas.openxmlformats.org/officeDocument/2006/relationships/customXml" Target="../ink/ink126.xml"/><Relationship Id="rId80" Type="http://schemas.openxmlformats.org/officeDocument/2006/relationships/image" Target="../media/image819.png"/><Relationship Id="rId85" Type="http://schemas.openxmlformats.org/officeDocument/2006/relationships/customXml" Target="../ink/ink134.xml"/><Relationship Id="rId12" Type="http://schemas.openxmlformats.org/officeDocument/2006/relationships/image" Target="../media/image785.png"/><Relationship Id="rId17" Type="http://schemas.openxmlformats.org/officeDocument/2006/relationships/customXml" Target="../ink/ink100.xml"/><Relationship Id="rId33" Type="http://schemas.openxmlformats.org/officeDocument/2006/relationships/customXml" Target="../ink/ink108.xml"/><Relationship Id="rId38" Type="http://schemas.openxmlformats.org/officeDocument/2006/relationships/image" Target="../media/image798.png"/><Relationship Id="rId59" Type="http://schemas.openxmlformats.org/officeDocument/2006/relationships/customXml" Target="../ink/ink121.xml"/><Relationship Id="rId103" Type="http://schemas.openxmlformats.org/officeDocument/2006/relationships/customXml" Target="../ink/ink143.xml"/><Relationship Id="rId20" Type="http://schemas.openxmlformats.org/officeDocument/2006/relationships/image" Target="../media/image789.png"/><Relationship Id="rId41" Type="http://schemas.openxmlformats.org/officeDocument/2006/relationships/customXml" Target="../ink/ink112.xml"/><Relationship Id="rId54" Type="http://schemas.openxmlformats.org/officeDocument/2006/relationships/image" Target="../media/image806.png"/><Relationship Id="rId62" Type="http://schemas.openxmlformats.org/officeDocument/2006/relationships/image" Target="../media/image810.png"/><Relationship Id="rId70" Type="http://schemas.openxmlformats.org/officeDocument/2006/relationships/image" Target="../media/image814.png"/><Relationship Id="rId75" Type="http://schemas.openxmlformats.org/officeDocument/2006/relationships/customXml" Target="../ink/ink129.xml"/><Relationship Id="rId83" Type="http://schemas.openxmlformats.org/officeDocument/2006/relationships/customXml" Target="../ink/ink133.xml"/><Relationship Id="rId88" Type="http://schemas.openxmlformats.org/officeDocument/2006/relationships/image" Target="../media/image823.png"/><Relationship Id="rId91" Type="http://schemas.openxmlformats.org/officeDocument/2006/relationships/customXml" Target="../ink/ink137.xml"/><Relationship Id="rId96" Type="http://schemas.openxmlformats.org/officeDocument/2006/relationships/image" Target="../media/image827.png"/><Relationship Id="rId1" Type="http://schemas.microsoft.com/office/2007/relationships/media" Target="../media/media3.m4a"/><Relationship Id="rId6" Type="http://schemas.openxmlformats.org/officeDocument/2006/relationships/image" Target="../media/image782.png"/><Relationship Id="rId15" Type="http://schemas.openxmlformats.org/officeDocument/2006/relationships/customXml" Target="../ink/ink99.xml"/><Relationship Id="rId23" Type="http://schemas.openxmlformats.org/officeDocument/2006/relationships/customXml" Target="../ink/ink103.xml"/><Relationship Id="rId28" Type="http://schemas.openxmlformats.org/officeDocument/2006/relationships/image" Target="../media/image793.png"/><Relationship Id="rId36" Type="http://schemas.openxmlformats.org/officeDocument/2006/relationships/image" Target="../media/image797.png"/><Relationship Id="rId49" Type="http://schemas.openxmlformats.org/officeDocument/2006/relationships/customXml" Target="../ink/ink116.xml"/><Relationship Id="rId57" Type="http://schemas.openxmlformats.org/officeDocument/2006/relationships/customXml" Target="../ink/ink120.xml"/><Relationship Id="rId106" Type="http://schemas.openxmlformats.org/officeDocument/2006/relationships/image" Target="../media/image832.png"/><Relationship Id="rId10" Type="http://schemas.openxmlformats.org/officeDocument/2006/relationships/image" Target="../media/image784.png"/><Relationship Id="rId31" Type="http://schemas.openxmlformats.org/officeDocument/2006/relationships/customXml" Target="../ink/ink107.xml"/><Relationship Id="rId44" Type="http://schemas.openxmlformats.org/officeDocument/2006/relationships/image" Target="../media/image801.png"/><Relationship Id="rId52" Type="http://schemas.openxmlformats.org/officeDocument/2006/relationships/image" Target="../media/image805.png"/><Relationship Id="rId60" Type="http://schemas.openxmlformats.org/officeDocument/2006/relationships/image" Target="../media/image809.png"/><Relationship Id="rId65" Type="http://schemas.openxmlformats.org/officeDocument/2006/relationships/customXml" Target="../ink/ink124.xml"/><Relationship Id="rId73" Type="http://schemas.openxmlformats.org/officeDocument/2006/relationships/customXml" Target="../ink/ink128.xml"/><Relationship Id="rId78" Type="http://schemas.openxmlformats.org/officeDocument/2006/relationships/image" Target="../media/image818.png"/><Relationship Id="rId81" Type="http://schemas.openxmlformats.org/officeDocument/2006/relationships/customXml" Target="../ink/ink132.xml"/><Relationship Id="rId86" Type="http://schemas.openxmlformats.org/officeDocument/2006/relationships/image" Target="../media/image822.png"/><Relationship Id="rId94" Type="http://schemas.openxmlformats.org/officeDocument/2006/relationships/image" Target="../media/image826.png"/><Relationship Id="rId99" Type="http://schemas.openxmlformats.org/officeDocument/2006/relationships/customXml" Target="../ink/ink141.xml"/><Relationship Id="rId101" Type="http://schemas.openxmlformats.org/officeDocument/2006/relationships/customXml" Target="../ink/ink142.xml"/><Relationship Id="rId4" Type="http://schemas.openxmlformats.org/officeDocument/2006/relationships/image" Target="../media/image2.png"/><Relationship Id="rId9" Type="http://schemas.openxmlformats.org/officeDocument/2006/relationships/customXml" Target="../ink/ink96.xml"/><Relationship Id="rId13" Type="http://schemas.openxmlformats.org/officeDocument/2006/relationships/customXml" Target="../ink/ink98.xml"/><Relationship Id="rId18" Type="http://schemas.openxmlformats.org/officeDocument/2006/relationships/image" Target="../media/image788.png"/><Relationship Id="rId39" Type="http://schemas.openxmlformats.org/officeDocument/2006/relationships/customXml" Target="../ink/ink111.xml"/><Relationship Id="rId34" Type="http://schemas.openxmlformats.org/officeDocument/2006/relationships/image" Target="../media/image796.png"/><Relationship Id="rId50" Type="http://schemas.openxmlformats.org/officeDocument/2006/relationships/image" Target="../media/image804.png"/><Relationship Id="rId55" Type="http://schemas.openxmlformats.org/officeDocument/2006/relationships/customXml" Target="../ink/ink119.xml"/><Relationship Id="rId76" Type="http://schemas.openxmlformats.org/officeDocument/2006/relationships/image" Target="../media/image817.png"/><Relationship Id="rId97" Type="http://schemas.openxmlformats.org/officeDocument/2006/relationships/customXml" Target="../ink/ink140.xml"/><Relationship Id="rId104" Type="http://schemas.openxmlformats.org/officeDocument/2006/relationships/image" Target="../media/image831.png"/><Relationship Id="rId7" Type="http://schemas.openxmlformats.org/officeDocument/2006/relationships/customXml" Target="../ink/ink95.xml"/><Relationship Id="rId71" Type="http://schemas.openxmlformats.org/officeDocument/2006/relationships/customXml" Target="../ink/ink127.xml"/><Relationship Id="rId92" Type="http://schemas.openxmlformats.org/officeDocument/2006/relationships/image" Target="../media/image825.png"/><Relationship Id="rId2" Type="http://schemas.openxmlformats.org/officeDocument/2006/relationships/audio" Target="../media/media3.m4a"/><Relationship Id="rId29" Type="http://schemas.openxmlformats.org/officeDocument/2006/relationships/customXml" Target="../ink/ink106.xml"/><Relationship Id="rId24" Type="http://schemas.openxmlformats.org/officeDocument/2006/relationships/image" Target="../media/image791.png"/><Relationship Id="rId40" Type="http://schemas.openxmlformats.org/officeDocument/2006/relationships/image" Target="../media/image799.png"/><Relationship Id="rId45" Type="http://schemas.openxmlformats.org/officeDocument/2006/relationships/customXml" Target="../ink/ink114.xml"/><Relationship Id="rId66" Type="http://schemas.openxmlformats.org/officeDocument/2006/relationships/image" Target="../media/image812.png"/><Relationship Id="rId87" Type="http://schemas.openxmlformats.org/officeDocument/2006/relationships/customXml" Target="../ink/ink135.xml"/><Relationship Id="rId61" Type="http://schemas.openxmlformats.org/officeDocument/2006/relationships/customXml" Target="../ink/ink122.xml"/><Relationship Id="rId82" Type="http://schemas.openxmlformats.org/officeDocument/2006/relationships/image" Target="../media/image820.png"/><Relationship Id="rId19" Type="http://schemas.openxmlformats.org/officeDocument/2006/relationships/customXml" Target="../ink/ink101.xml"/><Relationship Id="rId14" Type="http://schemas.openxmlformats.org/officeDocument/2006/relationships/image" Target="../media/image786.png"/><Relationship Id="rId30" Type="http://schemas.openxmlformats.org/officeDocument/2006/relationships/image" Target="../media/image794.png"/><Relationship Id="rId35" Type="http://schemas.openxmlformats.org/officeDocument/2006/relationships/customXml" Target="../ink/ink109.xml"/><Relationship Id="rId56" Type="http://schemas.openxmlformats.org/officeDocument/2006/relationships/image" Target="../media/image807.png"/><Relationship Id="rId77" Type="http://schemas.openxmlformats.org/officeDocument/2006/relationships/customXml" Target="../ink/ink130.xml"/><Relationship Id="rId100" Type="http://schemas.openxmlformats.org/officeDocument/2006/relationships/image" Target="../media/image829.png"/><Relationship Id="rId105" Type="http://schemas.openxmlformats.org/officeDocument/2006/relationships/customXml" Target="../ink/ink144.xml"/><Relationship Id="rId8" Type="http://schemas.openxmlformats.org/officeDocument/2006/relationships/image" Target="../media/image783.png"/><Relationship Id="rId51" Type="http://schemas.openxmlformats.org/officeDocument/2006/relationships/customXml" Target="../ink/ink117.xml"/><Relationship Id="rId72" Type="http://schemas.openxmlformats.org/officeDocument/2006/relationships/image" Target="../media/image815.png"/><Relationship Id="rId93" Type="http://schemas.openxmlformats.org/officeDocument/2006/relationships/customXml" Target="../ink/ink138.xml"/><Relationship Id="rId98" Type="http://schemas.openxmlformats.org/officeDocument/2006/relationships/image" Target="../media/image828.png"/><Relationship Id="rId3" Type="http://schemas.openxmlformats.org/officeDocument/2006/relationships/slideLayout" Target="../slideLayouts/slideLayout2.xml"/><Relationship Id="rId25" Type="http://schemas.openxmlformats.org/officeDocument/2006/relationships/customXml" Target="../ink/ink104.xml"/><Relationship Id="rId46" Type="http://schemas.openxmlformats.org/officeDocument/2006/relationships/image" Target="../media/image802.png"/><Relationship Id="rId67" Type="http://schemas.openxmlformats.org/officeDocument/2006/relationships/customXml" Target="../ink/ink125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31.xml"/><Relationship Id="rId299" Type="http://schemas.openxmlformats.org/officeDocument/2006/relationships/customXml" Target="../ink/ink1224.xml"/><Relationship Id="rId21" Type="http://schemas.openxmlformats.org/officeDocument/2006/relationships/customXml" Target="../ink/ink1080.xml"/><Relationship Id="rId63" Type="http://schemas.openxmlformats.org/officeDocument/2006/relationships/customXml" Target="../ink/ink1101.xml"/><Relationship Id="rId159" Type="http://schemas.openxmlformats.org/officeDocument/2006/relationships/customXml" Target="../ink/ink1154.xml"/><Relationship Id="rId324" Type="http://schemas.openxmlformats.org/officeDocument/2006/relationships/image" Target="../media/image1361.png"/><Relationship Id="rId366" Type="http://schemas.openxmlformats.org/officeDocument/2006/relationships/image" Target="../media/image1382.png"/><Relationship Id="rId170" Type="http://schemas.openxmlformats.org/officeDocument/2006/relationships/image" Target="../media/image1283.png"/><Relationship Id="rId226" Type="http://schemas.openxmlformats.org/officeDocument/2006/relationships/image" Target="../media/image1312.png"/><Relationship Id="rId268" Type="http://schemas.openxmlformats.org/officeDocument/2006/relationships/image" Target="../media/image1333.png"/><Relationship Id="rId32" Type="http://schemas.openxmlformats.org/officeDocument/2006/relationships/image" Target="../media/image1221.png"/><Relationship Id="rId74" Type="http://schemas.openxmlformats.org/officeDocument/2006/relationships/image" Target="../media/image876.png"/><Relationship Id="rId128" Type="http://schemas.openxmlformats.org/officeDocument/2006/relationships/image" Target="../media/image1262.png"/><Relationship Id="rId335" Type="http://schemas.openxmlformats.org/officeDocument/2006/relationships/customXml" Target="../ink/ink1242.xml"/><Relationship Id="rId377" Type="http://schemas.openxmlformats.org/officeDocument/2006/relationships/customXml" Target="../ink/ink1263.xml"/><Relationship Id="rId5" Type="http://schemas.openxmlformats.org/officeDocument/2006/relationships/customXml" Target="../ink/ink1072.xml"/><Relationship Id="rId181" Type="http://schemas.openxmlformats.org/officeDocument/2006/relationships/customXml" Target="../ink/ink1165.xml"/><Relationship Id="rId237" Type="http://schemas.openxmlformats.org/officeDocument/2006/relationships/customXml" Target="../ink/ink1193.xml"/><Relationship Id="rId279" Type="http://schemas.openxmlformats.org/officeDocument/2006/relationships/customXml" Target="../ink/ink1214.xml"/><Relationship Id="rId43" Type="http://schemas.openxmlformats.org/officeDocument/2006/relationships/customXml" Target="../ink/ink1091.xml"/><Relationship Id="rId139" Type="http://schemas.openxmlformats.org/officeDocument/2006/relationships/customXml" Target="../ink/ink1144.xml"/><Relationship Id="rId290" Type="http://schemas.openxmlformats.org/officeDocument/2006/relationships/image" Target="../media/image1344.png"/><Relationship Id="rId304" Type="http://schemas.openxmlformats.org/officeDocument/2006/relationships/image" Target="../media/image1351.png"/><Relationship Id="rId346" Type="http://schemas.openxmlformats.org/officeDocument/2006/relationships/image" Target="../media/image1372.png"/><Relationship Id="rId388" Type="http://schemas.openxmlformats.org/officeDocument/2006/relationships/image" Target="../media/image1393.png"/><Relationship Id="rId85" Type="http://schemas.openxmlformats.org/officeDocument/2006/relationships/image" Target="../media/image1245.png"/><Relationship Id="rId150" Type="http://schemas.openxmlformats.org/officeDocument/2006/relationships/image" Target="../media/image1273.png"/><Relationship Id="rId192" Type="http://schemas.openxmlformats.org/officeDocument/2006/relationships/image" Target="../media/image1294.png"/><Relationship Id="rId206" Type="http://schemas.openxmlformats.org/officeDocument/2006/relationships/image" Target="../media/image1301.png"/><Relationship Id="rId248" Type="http://schemas.openxmlformats.org/officeDocument/2006/relationships/image" Target="../media/image1323.png"/><Relationship Id="rId12" Type="http://schemas.openxmlformats.org/officeDocument/2006/relationships/image" Target="../media/image1211.png"/><Relationship Id="rId108" Type="http://schemas.openxmlformats.org/officeDocument/2006/relationships/image" Target="../media/image1254.png"/><Relationship Id="rId315" Type="http://schemas.openxmlformats.org/officeDocument/2006/relationships/customXml" Target="../ink/ink1232.xml"/><Relationship Id="rId357" Type="http://schemas.openxmlformats.org/officeDocument/2006/relationships/customXml" Target="../ink/ink1253.xml"/><Relationship Id="rId54" Type="http://schemas.openxmlformats.org/officeDocument/2006/relationships/image" Target="../media/image1232.png"/><Relationship Id="rId96" Type="http://schemas.openxmlformats.org/officeDocument/2006/relationships/customXml" Target="../ink/ink1120.xml"/><Relationship Id="rId161" Type="http://schemas.openxmlformats.org/officeDocument/2006/relationships/customXml" Target="../ink/ink1155.xml"/><Relationship Id="rId217" Type="http://schemas.openxmlformats.org/officeDocument/2006/relationships/customXml" Target="../ink/ink1183.xml"/><Relationship Id="rId259" Type="http://schemas.openxmlformats.org/officeDocument/2006/relationships/customXml" Target="../ink/ink1204.xml"/><Relationship Id="rId23" Type="http://schemas.openxmlformats.org/officeDocument/2006/relationships/customXml" Target="../ink/ink1081.xml"/><Relationship Id="rId119" Type="http://schemas.openxmlformats.org/officeDocument/2006/relationships/customXml" Target="../ink/ink1132.xml"/><Relationship Id="rId270" Type="http://schemas.openxmlformats.org/officeDocument/2006/relationships/image" Target="../media/image1334.png"/><Relationship Id="rId326" Type="http://schemas.openxmlformats.org/officeDocument/2006/relationships/image" Target="../media/image1362.png"/><Relationship Id="rId65" Type="http://schemas.openxmlformats.org/officeDocument/2006/relationships/customXml" Target="../ink/ink1102.xml"/><Relationship Id="rId130" Type="http://schemas.openxmlformats.org/officeDocument/2006/relationships/image" Target="../media/image1263.png"/><Relationship Id="rId368" Type="http://schemas.openxmlformats.org/officeDocument/2006/relationships/image" Target="../media/image1383.png"/><Relationship Id="rId172" Type="http://schemas.openxmlformats.org/officeDocument/2006/relationships/image" Target="../media/image1284.png"/><Relationship Id="rId228" Type="http://schemas.openxmlformats.org/officeDocument/2006/relationships/image" Target="../media/image1313.png"/><Relationship Id="rId281" Type="http://schemas.openxmlformats.org/officeDocument/2006/relationships/customXml" Target="../ink/ink1215.xml"/><Relationship Id="rId337" Type="http://schemas.openxmlformats.org/officeDocument/2006/relationships/customXml" Target="../ink/ink1243.xml"/><Relationship Id="rId34" Type="http://schemas.openxmlformats.org/officeDocument/2006/relationships/image" Target="../media/image1222.png"/><Relationship Id="rId76" Type="http://schemas.openxmlformats.org/officeDocument/2006/relationships/image" Target="../media/image886.png"/><Relationship Id="rId141" Type="http://schemas.openxmlformats.org/officeDocument/2006/relationships/customXml" Target="../ink/ink1145.xml"/><Relationship Id="rId379" Type="http://schemas.openxmlformats.org/officeDocument/2006/relationships/customXml" Target="../ink/ink1264.xml"/><Relationship Id="rId7" Type="http://schemas.openxmlformats.org/officeDocument/2006/relationships/customXml" Target="../ink/ink1073.xml"/><Relationship Id="rId183" Type="http://schemas.openxmlformats.org/officeDocument/2006/relationships/customXml" Target="../ink/ink1166.xml"/><Relationship Id="rId239" Type="http://schemas.openxmlformats.org/officeDocument/2006/relationships/customXml" Target="../ink/ink1194.xml"/><Relationship Id="rId390" Type="http://schemas.openxmlformats.org/officeDocument/2006/relationships/image" Target="../media/image1394.png"/><Relationship Id="rId250" Type="http://schemas.openxmlformats.org/officeDocument/2006/relationships/image" Target="../media/image1324.png"/><Relationship Id="rId292" Type="http://schemas.openxmlformats.org/officeDocument/2006/relationships/image" Target="../media/image1345.png"/><Relationship Id="rId306" Type="http://schemas.openxmlformats.org/officeDocument/2006/relationships/image" Target="../media/image1352.png"/><Relationship Id="rId45" Type="http://schemas.openxmlformats.org/officeDocument/2006/relationships/customXml" Target="../ink/ink1092.xml"/><Relationship Id="rId87" Type="http://schemas.openxmlformats.org/officeDocument/2006/relationships/image" Target="../media/image1246.png"/><Relationship Id="rId110" Type="http://schemas.openxmlformats.org/officeDocument/2006/relationships/image" Target="../media/image1255.png"/><Relationship Id="rId348" Type="http://schemas.openxmlformats.org/officeDocument/2006/relationships/image" Target="../media/image1373.png"/><Relationship Id="rId152" Type="http://schemas.openxmlformats.org/officeDocument/2006/relationships/image" Target="../media/image1274.png"/><Relationship Id="rId194" Type="http://schemas.openxmlformats.org/officeDocument/2006/relationships/image" Target="../media/image1295.png"/><Relationship Id="rId208" Type="http://schemas.openxmlformats.org/officeDocument/2006/relationships/image" Target="../media/image1302.png"/><Relationship Id="rId261" Type="http://schemas.openxmlformats.org/officeDocument/2006/relationships/customXml" Target="../ink/ink1205.xml"/><Relationship Id="rId14" Type="http://schemas.openxmlformats.org/officeDocument/2006/relationships/image" Target="../media/image1212.png"/><Relationship Id="rId56" Type="http://schemas.openxmlformats.org/officeDocument/2006/relationships/image" Target="../media/image1233.png"/><Relationship Id="rId317" Type="http://schemas.openxmlformats.org/officeDocument/2006/relationships/customXml" Target="../ink/ink1233.xml"/><Relationship Id="rId359" Type="http://schemas.openxmlformats.org/officeDocument/2006/relationships/customXml" Target="../ink/ink1254.xml"/><Relationship Id="rId98" Type="http://schemas.openxmlformats.org/officeDocument/2006/relationships/image" Target="../media/image1249.png"/><Relationship Id="rId121" Type="http://schemas.openxmlformats.org/officeDocument/2006/relationships/customXml" Target="../ink/ink1133.xml"/><Relationship Id="rId163" Type="http://schemas.openxmlformats.org/officeDocument/2006/relationships/customXml" Target="../ink/ink1156.xml"/><Relationship Id="rId219" Type="http://schemas.openxmlformats.org/officeDocument/2006/relationships/customXml" Target="../ink/ink1184.xml"/><Relationship Id="rId370" Type="http://schemas.openxmlformats.org/officeDocument/2006/relationships/image" Target="../media/image1384.png"/><Relationship Id="rId230" Type="http://schemas.openxmlformats.org/officeDocument/2006/relationships/image" Target="../media/image1314.png"/><Relationship Id="rId25" Type="http://schemas.openxmlformats.org/officeDocument/2006/relationships/customXml" Target="../ink/ink1082.xml"/><Relationship Id="rId67" Type="http://schemas.openxmlformats.org/officeDocument/2006/relationships/customXml" Target="../ink/ink1103.xml"/><Relationship Id="rId272" Type="http://schemas.openxmlformats.org/officeDocument/2006/relationships/image" Target="../media/image1335.png"/><Relationship Id="rId328" Type="http://schemas.openxmlformats.org/officeDocument/2006/relationships/image" Target="../media/image1363.png"/><Relationship Id="rId132" Type="http://schemas.openxmlformats.org/officeDocument/2006/relationships/image" Target="../media/image1264.png"/><Relationship Id="rId174" Type="http://schemas.openxmlformats.org/officeDocument/2006/relationships/image" Target="../media/image1285.png"/><Relationship Id="rId381" Type="http://schemas.openxmlformats.org/officeDocument/2006/relationships/customXml" Target="../ink/ink1265.xml"/><Relationship Id="rId241" Type="http://schemas.openxmlformats.org/officeDocument/2006/relationships/customXml" Target="../ink/ink1195.xml"/><Relationship Id="rId36" Type="http://schemas.openxmlformats.org/officeDocument/2006/relationships/image" Target="../media/image1223.png"/><Relationship Id="rId283" Type="http://schemas.openxmlformats.org/officeDocument/2006/relationships/customXml" Target="../ink/ink1216.xml"/><Relationship Id="rId339" Type="http://schemas.openxmlformats.org/officeDocument/2006/relationships/customXml" Target="../ink/ink1244.xml"/><Relationship Id="rId78" Type="http://schemas.openxmlformats.org/officeDocument/2006/relationships/customXml" Target="../ink/ink1109.xml"/><Relationship Id="rId101" Type="http://schemas.openxmlformats.org/officeDocument/2006/relationships/customXml" Target="../ink/ink1123.xml"/><Relationship Id="rId143" Type="http://schemas.openxmlformats.org/officeDocument/2006/relationships/customXml" Target="../ink/ink1146.xml"/><Relationship Id="rId185" Type="http://schemas.openxmlformats.org/officeDocument/2006/relationships/customXml" Target="../ink/ink1167.xml"/><Relationship Id="rId350" Type="http://schemas.openxmlformats.org/officeDocument/2006/relationships/image" Target="../media/image1374.png"/><Relationship Id="rId9" Type="http://schemas.openxmlformats.org/officeDocument/2006/relationships/customXml" Target="../ink/ink1074.xml"/><Relationship Id="rId210" Type="http://schemas.openxmlformats.org/officeDocument/2006/relationships/image" Target="../media/image1303.png"/><Relationship Id="rId392" Type="http://schemas.openxmlformats.org/officeDocument/2006/relationships/image" Target="../media/image1395.png"/><Relationship Id="rId252" Type="http://schemas.openxmlformats.org/officeDocument/2006/relationships/image" Target="../media/image1325.png"/><Relationship Id="rId294" Type="http://schemas.openxmlformats.org/officeDocument/2006/relationships/image" Target="../media/image1346.png"/><Relationship Id="rId308" Type="http://schemas.openxmlformats.org/officeDocument/2006/relationships/image" Target="../media/image1353.png"/><Relationship Id="rId47" Type="http://schemas.openxmlformats.org/officeDocument/2006/relationships/customXml" Target="../ink/ink1093.xml"/><Relationship Id="rId89" Type="http://schemas.openxmlformats.org/officeDocument/2006/relationships/customXml" Target="../ink/ink1115.xml"/><Relationship Id="rId112" Type="http://schemas.openxmlformats.org/officeDocument/2006/relationships/image" Target="../media/image1256.png"/><Relationship Id="rId154" Type="http://schemas.openxmlformats.org/officeDocument/2006/relationships/image" Target="../media/image1275.png"/><Relationship Id="rId361" Type="http://schemas.openxmlformats.org/officeDocument/2006/relationships/customXml" Target="../ink/ink1255.xml"/><Relationship Id="rId196" Type="http://schemas.openxmlformats.org/officeDocument/2006/relationships/image" Target="../media/image1296.png"/><Relationship Id="rId16" Type="http://schemas.openxmlformats.org/officeDocument/2006/relationships/image" Target="../media/image1213.png"/><Relationship Id="rId221" Type="http://schemas.openxmlformats.org/officeDocument/2006/relationships/customXml" Target="../ink/ink1185.xml"/><Relationship Id="rId263" Type="http://schemas.openxmlformats.org/officeDocument/2006/relationships/customXml" Target="../ink/ink1206.xml"/><Relationship Id="rId319" Type="http://schemas.openxmlformats.org/officeDocument/2006/relationships/customXml" Target="../ink/ink1234.xml"/><Relationship Id="rId37" Type="http://schemas.openxmlformats.org/officeDocument/2006/relationships/customXml" Target="../ink/ink1088.xml"/><Relationship Id="rId58" Type="http://schemas.openxmlformats.org/officeDocument/2006/relationships/image" Target="../media/image1234.png"/><Relationship Id="rId79" Type="http://schemas.openxmlformats.org/officeDocument/2006/relationships/image" Target="../media/image1242.png"/><Relationship Id="rId102" Type="http://schemas.openxmlformats.org/officeDocument/2006/relationships/image" Target="../media/image1251.png"/><Relationship Id="rId123" Type="http://schemas.openxmlformats.org/officeDocument/2006/relationships/image" Target="../media/image1261.png"/><Relationship Id="rId144" Type="http://schemas.openxmlformats.org/officeDocument/2006/relationships/image" Target="../media/image1270.png"/><Relationship Id="rId330" Type="http://schemas.openxmlformats.org/officeDocument/2006/relationships/image" Target="../media/image1364.png"/><Relationship Id="rId90" Type="http://schemas.openxmlformats.org/officeDocument/2006/relationships/customXml" Target="../ink/ink1116.xml"/><Relationship Id="rId165" Type="http://schemas.openxmlformats.org/officeDocument/2006/relationships/customXml" Target="../ink/ink1157.xml"/><Relationship Id="rId186" Type="http://schemas.openxmlformats.org/officeDocument/2006/relationships/image" Target="../media/image1291.png"/><Relationship Id="rId351" Type="http://schemas.openxmlformats.org/officeDocument/2006/relationships/customXml" Target="../ink/ink1250.xml"/><Relationship Id="rId372" Type="http://schemas.openxmlformats.org/officeDocument/2006/relationships/image" Target="../media/image1385.png"/><Relationship Id="rId393" Type="http://schemas.openxmlformats.org/officeDocument/2006/relationships/image" Target="../media/image1.png"/><Relationship Id="rId211" Type="http://schemas.openxmlformats.org/officeDocument/2006/relationships/customXml" Target="../ink/ink1180.xml"/><Relationship Id="rId232" Type="http://schemas.openxmlformats.org/officeDocument/2006/relationships/image" Target="../media/image1315.png"/><Relationship Id="rId253" Type="http://schemas.openxmlformats.org/officeDocument/2006/relationships/customXml" Target="../ink/ink1201.xml"/><Relationship Id="rId274" Type="http://schemas.openxmlformats.org/officeDocument/2006/relationships/image" Target="../media/image1336.png"/><Relationship Id="rId295" Type="http://schemas.openxmlformats.org/officeDocument/2006/relationships/customXml" Target="../ink/ink1222.xml"/><Relationship Id="rId309" Type="http://schemas.openxmlformats.org/officeDocument/2006/relationships/customXml" Target="../ink/ink1229.xml"/><Relationship Id="rId27" Type="http://schemas.openxmlformats.org/officeDocument/2006/relationships/customXml" Target="../ink/ink1083.xml"/><Relationship Id="rId48" Type="http://schemas.openxmlformats.org/officeDocument/2006/relationships/image" Target="../media/image1229.png"/><Relationship Id="rId69" Type="http://schemas.openxmlformats.org/officeDocument/2006/relationships/customXml" Target="../ink/ink1104.xml"/><Relationship Id="rId113" Type="http://schemas.openxmlformats.org/officeDocument/2006/relationships/customXml" Target="../ink/ink1129.xml"/><Relationship Id="rId134" Type="http://schemas.openxmlformats.org/officeDocument/2006/relationships/image" Target="../media/image1265.png"/><Relationship Id="rId320" Type="http://schemas.openxmlformats.org/officeDocument/2006/relationships/image" Target="../media/image1359.png"/><Relationship Id="rId80" Type="http://schemas.openxmlformats.org/officeDocument/2006/relationships/customXml" Target="../ink/ink1110.xml"/><Relationship Id="rId155" Type="http://schemas.openxmlformats.org/officeDocument/2006/relationships/customXml" Target="../ink/ink1152.xml"/><Relationship Id="rId176" Type="http://schemas.openxmlformats.org/officeDocument/2006/relationships/image" Target="../media/image1286.png"/><Relationship Id="rId197" Type="http://schemas.openxmlformats.org/officeDocument/2006/relationships/customXml" Target="../ink/ink1173.xml"/><Relationship Id="rId341" Type="http://schemas.openxmlformats.org/officeDocument/2006/relationships/customXml" Target="../ink/ink1245.xml"/><Relationship Id="rId362" Type="http://schemas.openxmlformats.org/officeDocument/2006/relationships/image" Target="../media/image1380.png"/><Relationship Id="rId383" Type="http://schemas.openxmlformats.org/officeDocument/2006/relationships/customXml" Target="../ink/ink1266.xml"/><Relationship Id="rId201" Type="http://schemas.openxmlformats.org/officeDocument/2006/relationships/customXml" Target="../ink/ink1175.xml"/><Relationship Id="rId222" Type="http://schemas.openxmlformats.org/officeDocument/2006/relationships/image" Target="../media/image1309.png"/><Relationship Id="rId243" Type="http://schemas.openxmlformats.org/officeDocument/2006/relationships/customXml" Target="../ink/ink1196.xml"/><Relationship Id="rId264" Type="http://schemas.openxmlformats.org/officeDocument/2006/relationships/image" Target="../media/image1331.png"/><Relationship Id="rId285" Type="http://schemas.openxmlformats.org/officeDocument/2006/relationships/customXml" Target="../ink/ink1217.xml"/><Relationship Id="rId17" Type="http://schemas.openxmlformats.org/officeDocument/2006/relationships/customXml" Target="../ink/ink1078.xml"/><Relationship Id="rId38" Type="http://schemas.openxmlformats.org/officeDocument/2006/relationships/image" Target="../media/image1224.png"/><Relationship Id="rId59" Type="http://schemas.openxmlformats.org/officeDocument/2006/relationships/customXml" Target="../ink/ink1099.xml"/><Relationship Id="rId103" Type="http://schemas.openxmlformats.org/officeDocument/2006/relationships/customXml" Target="../ink/ink1124.xml"/><Relationship Id="rId124" Type="http://schemas.openxmlformats.org/officeDocument/2006/relationships/customXml" Target="../ink/ink1135.xml"/><Relationship Id="rId310" Type="http://schemas.openxmlformats.org/officeDocument/2006/relationships/image" Target="../media/image1354.png"/><Relationship Id="rId70" Type="http://schemas.openxmlformats.org/officeDocument/2006/relationships/image" Target="../media/image1240.png"/><Relationship Id="rId91" Type="http://schemas.openxmlformats.org/officeDocument/2006/relationships/customXml" Target="../ink/ink1117.xml"/><Relationship Id="rId145" Type="http://schemas.openxmlformats.org/officeDocument/2006/relationships/customXml" Target="../ink/ink1147.xml"/><Relationship Id="rId166" Type="http://schemas.openxmlformats.org/officeDocument/2006/relationships/image" Target="../media/image1281.png"/><Relationship Id="rId187" Type="http://schemas.openxmlformats.org/officeDocument/2006/relationships/customXml" Target="../ink/ink1168.xml"/><Relationship Id="rId331" Type="http://schemas.openxmlformats.org/officeDocument/2006/relationships/customXml" Target="../ink/ink1240.xml"/><Relationship Id="rId352" Type="http://schemas.openxmlformats.org/officeDocument/2006/relationships/image" Target="../media/image1375.png"/><Relationship Id="rId373" Type="http://schemas.openxmlformats.org/officeDocument/2006/relationships/customXml" Target="../ink/ink1261.xml"/><Relationship Id="rId394" Type="http://schemas.openxmlformats.org/officeDocument/2006/relationships/customXml" Target="../ink/ink1271.xml"/><Relationship Id="rId1" Type="http://schemas.openxmlformats.org/officeDocument/2006/relationships/tags" Target="../tags/tag7.xml"/><Relationship Id="rId212" Type="http://schemas.openxmlformats.org/officeDocument/2006/relationships/image" Target="../media/image1304.png"/><Relationship Id="rId233" Type="http://schemas.openxmlformats.org/officeDocument/2006/relationships/customXml" Target="../ink/ink1191.xml"/><Relationship Id="rId254" Type="http://schemas.openxmlformats.org/officeDocument/2006/relationships/image" Target="../media/image1326.png"/><Relationship Id="rId28" Type="http://schemas.openxmlformats.org/officeDocument/2006/relationships/image" Target="../media/image1219.png"/><Relationship Id="rId49" Type="http://schemas.openxmlformats.org/officeDocument/2006/relationships/customXml" Target="../ink/ink1094.xml"/><Relationship Id="rId114" Type="http://schemas.openxmlformats.org/officeDocument/2006/relationships/image" Target="../media/image1257.png"/><Relationship Id="rId275" Type="http://schemas.openxmlformats.org/officeDocument/2006/relationships/customXml" Target="../ink/ink1212.xml"/><Relationship Id="rId296" Type="http://schemas.openxmlformats.org/officeDocument/2006/relationships/image" Target="../media/image1347.png"/><Relationship Id="rId300" Type="http://schemas.openxmlformats.org/officeDocument/2006/relationships/image" Target="../media/image1349.png"/><Relationship Id="rId60" Type="http://schemas.openxmlformats.org/officeDocument/2006/relationships/image" Target="../media/image1235.png"/><Relationship Id="rId81" Type="http://schemas.openxmlformats.org/officeDocument/2006/relationships/image" Target="../media/image1243.png"/><Relationship Id="rId135" Type="http://schemas.openxmlformats.org/officeDocument/2006/relationships/customXml" Target="../ink/ink1142.xml"/><Relationship Id="rId156" Type="http://schemas.openxmlformats.org/officeDocument/2006/relationships/image" Target="../media/image1276.png"/><Relationship Id="rId177" Type="http://schemas.openxmlformats.org/officeDocument/2006/relationships/customXml" Target="../ink/ink1163.xml"/><Relationship Id="rId198" Type="http://schemas.openxmlformats.org/officeDocument/2006/relationships/image" Target="../media/image1297.png"/><Relationship Id="rId321" Type="http://schemas.openxmlformats.org/officeDocument/2006/relationships/customXml" Target="../ink/ink1235.xml"/><Relationship Id="rId342" Type="http://schemas.openxmlformats.org/officeDocument/2006/relationships/image" Target="../media/image1370.png"/><Relationship Id="rId363" Type="http://schemas.openxmlformats.org/officeDocument/2006/relationships/customXml" Target="../ink/ink1256.xml"/><Relationship Id="rId384" Type="http://schemas.openxmlformats.org/officeDocument/2006/relationships/image" Target="../media/image1391.png"/><Relationship Id="rId202" Type="http://schemas.openxmlformats.org/officeDocument/2006/relationships/image" Target="../media/image1299.png"/><Relationship Id="rId223" Type="http://schemas.openxmlformats.org/officeDocument/2006/relationships/customXml" Target="../ink/ink1186.xml"/><Relationship Id="rId244" Type="http://schemas.openxmlformats.org/officeDocument/2006/relationships/image" Target="../media/image1321.png"/><Relationship Id="rId18" Type="http://schemas.openxmlformats.org/officeDocument/2006/relationships/image" Target="../media/image1214.png"/><Relationship Id="rId39" Type="http://schemas.openxmlformats.org/officeDocument/2006/relationships/customXml" Target="../ink/ink1089.xml"/><Relationship Id="rId265" Type="http://schemas.openxmlformats.org/officeDocument/2006/relationships/customXml" Target="../ink/ink1207.xml"/><Relationship Id="rId286" Type="http://schemas.openxmlformats.org/officeDocument/2006/relationships/image" Target="../media/image1342.png"/><Relationship Id="rId50" Type="http://schemas.openxmlformats.org/officeDocument/2006/relationships/image" Target="../media/image1230.png"/><Relationship Id="rId104" Type="http://schemas.openxmlformats.org/officeDocument/2006/relationships/image" Target="../media/image1252.png"/><Relationship Id="rId125" Type="http://schemas.openxmlformats.org/officeDocument/2006/relationships/customXml" Target="../ink/ink1136.xml"/><Relationship Id="rId146" Type="http://schemas.openxmlformats.org/officeDocument/2006/relationships/image" Target="../media/image1271.png"/><Relationship Id="rId167" Type="http://schemas.openxmlformats.org/officeDocument/2006/relationships/customXml" Target="../ink/ink1158.xml"/><Relationship Id="rId188" Type="http://schemas.openxmlformats.org/officeDocument/2006/relationships/image" Target="../media/image1292.png"/><Relationship Id="rId311" Type="http://schemas.openxmlformats.org/officeDocument/2006/relationships/customXml" Target="../ink/ink1230.xml"/><Relationship Id="rId332" Type="http://schemas.openxmlformats.org/officeDocument/2006/relationships/image" Target="../media/image1365.png"/><Relationship Id="rId353" Type="http://schemas.openxmlformats.org/officeDocument/2006/relationships/customXml" Target="../ink/ink1251.xml"/><Relationship Id="rId374" Type="http://schemas.openxmlformats.org/officeDocument/2006/relationships/image" Target="../media/image1386.png"/><Relationship Id="rId395" Type="http://schemas.openxmlformats.org/officeDocument/2006/relationships/image" Target="../media/image1396.png"/><Relationship Id="rId71" Type="http://schemas.openxmlformats.org/officeDocument/2006/relationships/customXml" Target="../ink/ink1105.xml"/><Relationship Id="rId92" Type="http://schemas.openxmlformats.org/officeDocument/2006/relationships/image" Target="../media/image1247.png"/><Relationship Id="rId213" Type="http://schemas.openxmlformats.org/officeDocument/2006/relationships/customXml" Target="../ink/ink1181.xml"/><Relationship Id="rId234" Type="http://schemas.openxmlformats.org/officeDocument/2006/relationships/image" Target="../media/image1316.png"/><Relationship Id="rId2" Type="http://schemas.microsoft.com/office/2007/relationships/media" Target="../media/media29.m4a"/><Relationship Id="rId29" Type="http://schemas.openxmlformats.org/officeDocument/2006/relationships/customXml" Target="../ink/ink1084.xml"/><Relationship Id="rId255" Type="http://schemas.openxmlformats.org/officeDocument/2006/relationships/customXml" Target="../ink/ink1202.xml"/><Relationship Id="rId276" Type="http://schemas.openxmlformats.org/officeDocument/2006/relationships/image" Target="../media/image1337.png"/><Relationship Id="rId297" Type="http://schemas.openxmlformats.org/officeDocument/2006/relationships/customXml" Target="../ink/ink1223.xml"/><Relationship Id="rId40" Type="http://schemas.openxmlformats.org/officeDocument/2006/relationships/image" Target="../media/image1225.png"/><Relationship Id="rId115" Type="http://schemas.openxmlformats.org/officeDocument/2006/relationships/customXml" Target="../ink/ink1130.xml"/><Relationship Id="rId136" Type="http://schemas.openxmlformats.org/officeDocument/2006/relationships/image" Target="../media/image1266.png"/><Relationship Id="rId157" Type="http://schemas.openxmlformats.org/officeDocument/2006/relationships/customXml" Target="../ink/ink1153.xml"/><Relationship Id="rId178" Type="http://schemas.openxmlformats.org/officeDocument/2006/relationships/image" Target="../media/image1287.png"/><Relationship Id="rId301" Type="http://schemas.openxmlformats.org/officeDocument/2006/relationships/customXml" Target="../ink/ink1225.xml"/><Relationship Id="rId322" Type="http://schemas.openxmlformats.org/officeDocument/2006/relationships/image" Target="../media/image1360.png"/><Relationship Id="rId343" Type="http://schemas.openxmlformats.org/officeDocument/2006/relationships/customXml" Target="../ink/ink1246.xml"/><Relationship Id="rId364" Type="http://schemas.openxmlformats.org/officeDocument/2006/relationships/image" Target="../media/image1381.png"/><Relationship Id="rId61" Type="http://schemas.openxmlformats.org/officeDocument/2006/relationships/customXml" Target="../ink/ink1100.xml"/><Relationship Id="rId82" Type="http://schemas.openxmlformats.org/officeDocument/2006/relationships/customXml" Target="../ink/ink1111.xml"/><Relationship Id="rId199" Type="http://schemas.openxmlformats.org/officeDocument/2006/relationships/customXml" Target="../ink/ink1174.xml"/><Relationship Id="rId203" Type="http://schemas.openxmlformats.org/officeDocument/2006/relationships/customXml" Target="../ink/ink1176.xml"/><Relationship Id="rId385" Type="http://schemas.openxmlformats.org/officeDocument/2006/relationships/customXml" Target="../ink/ink1267.xml"/><Relationship Id="rId19" Type="http://schemas.openxmlformats.org/officeDocument/2006/relationships/customXml" Target="../ink/ink1079.xml"/><Relationship Id="rId224" Type="http://schemas.openxmlformats.org/officeDocument/2006/relationships/image" Target="../media/image1311.png"/><Relationship Id="rId245" Type="http://schemas.openxmlformats.org/officeDocument/2006/relationships/customXml" Target="../ink/ink1197.xml"/><Relationship Id="rId266" Type="http://schemas.openxmlformats.org/officeDocument/2006/relationships/image" Target="../media/image1332.png"/><Relationship Id="rId287" Type="http://schemas.openxmlformats.org/officeDocument/2006/relationships/customXml" Target="../ink/ink1218.xml"/><Relationship Id="rId30" Type="http://schemas.openxmlformats.org/officeDocument/2006/relationships/image" Target="../media/image1220.png"/><Relationship Id="rId105" Type="http://schemas.openxmlformats.org/officeDocument/2006/relationships/customXml" Target="../ink/ink1125.xml"/><Relationship Id="rId126" Type="http://schemas.openxmlformats.org/officeDocument/2006/relationships/customXml" Target="../ink/ink1137.xml"/><Relationship Id="rId147" Type="http://schemas.openxmlformats.org/officeDocument/2006/relationships/customXml" Target="../ink/ink1148.xml"/><Relationship Id="rId168" Type="http://schemas.openxmlformats.org/officeDocument/2006/relationships/image" Target="../media/image1282.png"/><Relationship Id="rId312" Type="http://schemas.openxmlformats.org/officeDocument/2006/relationships/image" Target="../media/image1355.png"/><Relationship Id="rId333" Type="http://schemas.openxmlformats.org/officeDocument/2006/relationships/customXml" Target="../ink/ink1241.xml"/><Relationship Id="rId354" Type="http://schemas.openxmlformats.org/officeDocument/2006/relationships/image" Target="../media/image1376.png"/><Relationship Id="rId51" Type="http://schemas.openxmlformats.org/officeDocument/2006/relationships/customXml" Target="../ink/ink1095.xml"/><Relationship Id="rId72" Type="http://schemas.openxmlformats.org/officeDocument/2006/relationships/image" Target="../media/image1241.png"/><Relationship Id="rId93" Type="http://schemas.openxmlformats.org/officeDocument/2006/relationships/customXml" Target="../ink/ink1118.xml"/><Relationship Id="rId189" Type="http://schemas.openxmlformats.org/officeDocument/2006/relationships/customXml" Target="../ink/ink1169.xml"/><Relationship Id="rId375" Type="http://schemas.openxmlformats.org/officeDocument/2006/relationships/customXml" Target="../ink/ink1262.xml"/><Relationship Id="rId396" Type="http://schemas.openxmlformats.org/officeDocument/2006/relationships/customXml" Target="../ink/ink1272.xml"/><Relationship Id="rId3" Type="http://schemas.openxmlformats.org/officeDocument/2006/relationships/audio" Target="../media/media29.m4a"/><Relationship Id="rId214" Type="http://schemas.openxmlformats.org/officeDocument/2006/relationships/image" Target="../media/image1305.png"/><Relationship Id="rId235" Type="http://schemas.openxmlformats.org/officeDocument/2006/relationships/customXml" Target="../ink/ink1192.xml"/><Relationship Id="rId256" Type="http://schemas.openxmlformats.org/officeDocument/2006/relationships/image" Target="../media/image1327.png"/><Relationship Id="rId277" Type="http://schemas.openxmlformats.org/officeDocument/2006/relationships/customXml" Target="../ink/ink1213.xml"/><Relationship Id="rId298" Type="http://schemas.openxmlformats.org/officeDocument/2006/relationships/image" Target="../media/image1348.png"/><Relationship Id="rId116" Type="http://schemas.openxmlformats.org/officeDocument/2006/relationships/image" Target="../media/image1258.png"/><Relationship Id="rId137" Type="http://schemas.openxmlformats.org/officeDocument/2006/relationships/customXml" Target="../ink/ink1143.xml"/><Relationship Id="rId158" Type="http://schemas.openxmlformats.org/officeDocument/2006/relationships/image" Target="../media/image1277.png"/><Relationship Id="rId302" Type="http://schemas.openxmlformats.org/officeDocument/2006/relationships/image" Target="../media/image1350.png"/><Relationship Id="rId323" Type="http://schemas.openxmlformats.org/officeDocument/2006/relationships/customXml" Target="../ink/ink1236.xml"/><Relationship Id="rId344" Type="http://schemas.openxmlformats.org/officeDocument/2006/relationships/image" Target="../media/image1371.png"/><Relationship Id="rId20" Type="http://schemas.openxmlformats.org/officeDocument/2006/relationships/image" Target="../media/image1215.png"/><Relationship Id="rId41" Type="http://schemas.openxmlformats.org/officeDocument/2006/relationships/customXml" Target="../ink/ink1090.xml"/><Relationship Id="rId62" Type="http://schemas.openxmlformats.org/officeDocument/2006/relationships/image" Target="../media/image1236.png"/><Relationship Id="rId83" Type="http://schemas.openxmlformats.org/officeDocument/2006/relationships/image" Target="../media/image1244.png"/><Relationship Id="rId179" Type="http://schemas.openxmlformats.org/officeDocument/2006/relationships/customXml" Target="../ink/ink1164.xml"/><Relationship Id="rId365" Type="http://schemas.openxmlformats.org/officeDocument/2006/relationships/customXml" Target="../ink/ink1257.xml"/><Relationship Id="rId386" Type="http://schemas.openxmlformats.org/officeDocument/2006/relationships/image" Target="../media/image1392.png"/><Relationship Id="rId190" Type="http://schemas.openxmlformats.org/officeDocument/2006/relationships/image" Target="../media/image1293.png"/><Relationship Id="rId204" Type="http://schemas.openxmlformats.org/officeDocument/2006/relationships/image" Target="../media/image1300.png"/><Relationship Id="rId225" Type="http://schemas.openxmlformats.org/officeDocument/2006/relationships/customXml" Target="../ink/ink1187.xml"/><Relationship Id="rId246" Type="http://schemas.openxmlformats.org/officeDocument/2006/relationships/image" Target="../media/image1322.png"/><Relationship Id="rId267" Type="http://schemas.openxmlformats.org/officeDocument/2006/relationships/customXml" Target="../ink/ink1208.xml"/><Relationship Id="rId288" Type="http://schemas.openxmlformats.org/officeDocument/2006/relationships/image" Target="../media/image1343.png"/><Relationship Id="rId106" Type="http://schemas.openxmlformats.org/officeDocument/2006/relationships/image" Target="../media/image1253.png"/><Relationship Id="rId127" Type="http://schemas.openxmlformats.org/officeDocument/2006/relationships/customXml" Target="../ink/ink1138.xml"/><Relationship Id="rId313" Type="http://schemas.openxmlformats.org/officeDocument/2006/relationships/customXml" Target="../ink/ink1231.xml"/><Relationship Id="rId10" Type="http://schemas.openxmlformats.org/officeDocument/2006/relationships/image" Target="../media/image973.png"/><Relationship Id="rId31" Type="http://schemas.openxmlformats.org/officeDocument/2006/relationships/customXml" Target="../ink/ink1085.xml"/><Relationship Id="rId52" Type="http://schemas.openxmlformats.org/officeDocument/2006/relationships/image" Target="../media/image1231.png"/><Relationship Id="rId73" Type="http://schemas.openxmlformats.org/officeDocument/2006/relationships/customXml" Target="../ink/ink1106.xml"/><Relationship Id="rId94" Type="http://schemas.openxmlformats.org/officeDocument/2006/relationships/image" Target="../media/image1248.png"/><Relationship Id="rId148" Type="http://schemas.openxmlformats.org/officeDocument/2006/relationships/image" Target="../media/image1272.png"/><Relationship Id="rId169" Type="http://schemas.openxmlformats.org/officeDocument/2006/relationships/customXml" Target="../ink/ink1159.xml"/><Relationship Id="rId334" Type="http://schemas.openxmlformats.org/officeDocument/2006/relationships/image" Target="../media/image1366.png"/><Relationship Id="rId355" Type="http://schemas.openxmlformats.org/officeDocument/2006/relationships/customXml" Target="../ink/ink1252.xml"/><Relationship Id="rId376" Type="http://schemas.openxmlformats.org/officeDocument/2006/relationships/image" Target="../media/image1387.png"/><Relationship Id="rId397" Type="http://schemas.openxmlformats.org/officeDocument/2006/relationships/image" Target="../media/image1397.png"/><Relationship Id="rId4" Type="http://schemas.openxmlformats.org/officeDocument/2006/relationships/slideLayout" Target="../slideLayouts/slideLayout2.xml"/><Relationship Id="rId180" Type="http://schemas.openxmlformats.org/officeDocument/2006/relationships/image" Target="../media/image1288.png"/><Relationship Id="rId215" Type="http://schemas.openxmlformats.org/officeDocument/2006/relationships/customXml" Target="../ink/ink1182.xml"/><Relationship Id="rId236" Type="http://schemas.openxmlformats.org/officeDocument/2006/relationships/image" Target="../media/image1317.png"/><Relationship Id="rId257" Type="http://schemas.openxmlformats.org/officeDocument/2006/relationships/customXml" Target="../ink/ink1203.xml"/><Relationship Id="rId278" Type="http://schemas.openxmlformats.org/officeDocument/2006/relationships/image" Target="../media/image1338.png"/><Relationship Id="rId303" Type="http://schemas.openxmlformats.org/officeDocument/2006/relationships/customXml" Target="../ink/ink1226.xml"/><Relationship Id="rId42" Type="http://schemas.openxmlformats.org/officeDocument/2006/relationships/image" Target="../media/image1226.png"/><Relationship Id="rId84" Type="http://schemas.openxmlformats.org/officeDocument/2006/relationships/customXml" Target="../ink/ink1112.xml"/><Relationship Id="rId138" Type="http://schemas.openxmlformats.org/officeDocument/2006/relationships/image" Target="../media/image1267.png"/><Relationship Id="rId345" Type="http://schemas.openxmlformats.org/officeDocument/2006/relationships/customXml" Target="../ink/ink1247.xml"/><Relationship Id="rId387" Type="http://schemas.openxmlformats.org/officeDocument/2006/relationships/customXml" Target="../ink/ink1268.xml"/><Relationship Id="rId191" Type="http://schemas.openxmlformats.org/officeDocument/2006/relationships/customXml" Target="../ink/ink1170.xml"/><Relationship Id="rId205" Type="http://schemas.openxmlformats.org/officeDocument/2006/relationships/customXml" Target="../ink/ink1177.xml"/><Relationship Id="rId247" Type="http://schemas.openxmlformats.org/officeDocument/2006/relationships/customXml" Target="../ink/ink1198.xml"/><Relationship Id="rId107" Type="http://schemas.openxmlformats.org/officeDocument/2006/relationships/customXml" Target="../ink/ink1126.xml"/><Relationship Id="rId289" Type="http://schemas.openxmlformats.org/officeDocument/2006/relationships/customXml" Target="../ink/ink1219.xml"/><Relationship Id="rId11" Type="http://schemas.openxmlformats.org/officeDocument/2006/relationships/customXml" Target="../ink/ink1075.xml"/><Relationship Id="rId53" Type="http://schemas.openxmlformats.org/officeDocument/2006/relationships/customXml" Target="../ink/ink1096.xml"/><Relationship Id="rId149" Type="http://schemas.openxmlformats.org/officeDocument/2006/relationships/customXml" Target="../ink/ink1149.xml"/><Relationship Id="rId314" Type="http://schemas.openxmlformats.org/officeDocument/2006/relationships/image" Target="../media/image1356.png"/><Relationship Id="rId356" Type="http://schemas.openxmlformats.org/officeDocument/2006/relationships/image" Target="../media/image1377.png"/><Relationship Id="rId95" Type="http://schemas.openxmlformats.org/officeDocument/2006/relationships/customXml" Target="../ink/ink1119.xml"/><Relationship Id="rId160" Type="http://schemas.openxmlformats.org/officeDocument/2006/relationships/image" Target="../media/image1278.png"/><Relationship Id="rId216" Type="http://schemas.openxmlformats.org/officeDocument/2006/relationships/image" Target="../media/image1306.png"/><Relationship Id="rId258" Type="http://schemas.openxmlformats.org/officeDocument/2006/relationships/image" Target="../media/image1328.png"/><Relationship Id="rId22" Type="http://schemas.openxmlformats.org/officeDocument/2006/relationships/image" Target="../media/image1216.png"/><Relationship Id="rId64" Type="http://schemas.openxmlformats.org/officeDocument/2006/relationships/image" Target="../media/image1237.png"/><Relationship Id="rId118" Type="http://schemas.openxmlformats.org/officeDocument/2006/relationships/image" Target="../media/image1259.png"/><Relationship Id="rId325" Type="http://schemas.openxmlformats.org/officeDocument/2006/relationships/customXml" Target="../ink/ink1237.xml"/><Relationship Id="rId367" Type="http://schemas.openxmlformats.org/officeDocument/2006/relationships/customXml" Target="../ink/ink1258.xml"/><Relationship Id="rId171" Type="http://schemas.openxmlformats.org/officeDocument/2006/relationships/customXml" Target="../ink/ink1160.xml"/><Relationship Id="rId227" Type="http://schemas.openxmlformats.org/officeDocument/2006/relationships/customXml" Target="../ink/ink1188.xml"/><Relationship Id="rId269" Type="http://schemas.openxmlformats.org/officeDocument/2006/relationships/customXml" Target="../ink/ink1209.xml"/><Relationship Id="rId33" Type="http://schemas.openxmlformats.org/officeDocument/2006/relationships/customXml" Target="../ink/ink1086.xml"/><Relationship Id="rId129" Type="http://schemas.openxmlformats.org/officeDocument/2006/relationships/customXml" Target="../ink/ink1139.xml"/><Relationship Id="rId280" Type="http://schemas.openxmlformats.org/officeDocument/2006/relationships/image" Target="../media/image1339.png"/><Relationship Id="rId336" Type="http://schemas.openxmlformats.org/officeDocument/2006/relationships/image" Target="../media/image1367.png"/><Relationship Id="rId75" Type="http://schemas.openxmlformats.org/officeDocument/2006/relationships/customXml" Target="../ink/ink1107.xml"/><Relationship Id="rId140" Type="http://schemas.openxmlformats.org/officeDocument/2006/relationships/image" Target="../media/image1268.png"/><Relationship Id="rId182" Type="http://schemas.openxmlformats.org/officeDocument/2006/relationships/image" Target="../media/image1289.png"/><Relationship Id="rId378" Type="http://schemas.openxmlformats.org/officeDocument/2006/relationships/image" Target="../media/image1388.png"/><Relationship Id="rId6" Type="http://schemas.openxmlformats.org/officeDocument/2006/relationships/image" Target="../media/image1208.png"/><Relationship Id="rId238" Type="http://schemas.openxmlformats.org/officeDocument/2006/relationships/image" Target="../media/image1318.png"/><Relationship Id="rId291" Type="http://schemas.openxmlformats.org/officeDocument/2006/relationships/customXml" Target="../ink/ink1220.xml"/><Relationship Id="rId305" Type="http://schemas.openxmlformats.org/officeDocument/2006/relationships/customXml" Target="../ink/ink1227.xml"/><Relationship Id="rId347" Type="http://schemas.openxmlformats.org/officeDocument/2006/relationships/customXml" Target="../ink/ink1248.xml"/><Relationship Id="rId44" Type="http://schemas.openxmlformats.org/officeDocument/2006/relationships/image" Target="../media/image1227.png"/><Relationship Id="rId86" Type="http://schemas.openxmlformats.org/officeDocument/2006/relationships/customXml" Target="../ink/ink1113.xml"/><Relationship Id="rId151" Type="http://schemas.openxmlformats.org/officeDocument/2006/relationships/customXml" Target="../ink/ink1150.xml"/><Relationship Id="rId389" Type="http://schemas.openxmlformats.org/officeDocument/2006/relationships/customXml" Target="../ink/ink1269.xml"/><Relationship Id="rId193" Type="http://schemas.openxmlformats.org/officeDocument/2006/relationships/customXml" Target="../ink/ink1171.xml"/><Relationship Id="rId207" Type="http://schemas.openxmlformats.org/officeDocument/2006/relationships/customXml" Target="../ink/ink1178.xml"/><Relationship Id="rId249" Type="http://schemas.openxmlformats.org/officeDocument/2006/relationships/customXml" Target="../ink/ink1199.xml"/><Relationship Id="rId13" Type="http://schemas.openxmlformats.org/officeDocument/2006/relationships/customXml" Target="../ink/ink1076.xml"/><Relationship Id="rId109" Type="http://schemas.openxmlformats.org/officeDocument/2006/relationships/customXml" Target="../ink/ink1127.xml"/><Relationship Id="rId260" Type="http://schemas.openxmlformats.org/officeDocument/2006/relationships/image" Target="../media/image1329.png"/><Relationship Id="rId316" Type="http://schemas.openxmlformats.org/officeDocument/2006/relationships/image" Target="../media/image1357.png"/><Relationship Id="rId55" Type="http://schemas.openxmlformats.org/officeDocument/2006/relationships/customXml" Target="../ink/ink1097.xml"/><Relationship Id="rId97" Type="http://schemas.openxmlformats.org/officeDocument/2006/relationships/customXml" Target="../ink/ink1121.xml"/><Relationship Id="rId120" Type="http://schemas.openxmlformats.org/officeDocument/2006/relationships/image" Target="../media/image1260.png"/><Relationship Id="rId358" Type="http://schemas.openxmlformats.org/officeDocument/2006/relationships/image" Target="../media/image1378.png"/><Relationship Id="rId162" Type="http://schemas.openxmlformats.org/officeDocument/2006/relationships/image" Target="../media/image1279.png"/><Relationship Id="rId218" Type="http://schemas.openxmlformats.org/officeDocument/2006/relationships/image" Target="../media/image1307.png"/><Relationship Id="rId271" Type="http://schemas.openxmlformats.org/officeDocument/2006/relationships/customXml" Target="../ink/ink1210.xml"/><Relationship Id="rId24" Type="http://schemas.openxmlformats.org/officeDocument/2006/relationships/image" Target="../media/image1217.png"/><Relationship Id="rId66" Type="http://schemas.openxmlformats.org/officeDocument/2006/relationships/image" Target="../media/image1238.png"/><Relationship Id="rId131" Type="http://schemas.openxmlformats.org/officeDocument/2006/relationships/customXml" Target="../ink/ink1140.xml"/><Relationship Id="rId327" Type="http://schemas.openxmlformats.org/officeDocument/2006/relationships/customXml" Target="../ink/ink1238.xml"/><Relationship Id="rId369" Type="http://schemas.openxmlformats.org/officeDocument/2006/relationships/customXml" Target="../ink/ink1259.xml"/><Relationship Id="rId173" Type="http://schemas.openxmlformats.org/officeDocument/2006/relationships/customXml" Target="../ink/ink1161.xml"/><Relationship Id="rId229" Type="http://schemas.openxmlformats.org/officeDocument/2006/relationships/customXml" Target="../ink/ink1189.xml"/><Relationship Id="rId380" Type="http://schemas.openxmlformats.org/officeDocument/2006/relationships/image" Target="../media/image1389.png"/><Relationship Id="rId240" Type="http://schemas.openxmlformats.org/officeDocument/2006/relationships/image" Target="../media/image1319.png"/><Relationship Id="rId35" Type="http://schemas.openxmlformats.org/officeDocument/2006/relationships/customXml" Target="../ink/ink1087.xml"/><Relationship Id="rId77" Type="http://schemas.openxmlformats.org/officeDocument/2006/relationships/customXml" Target="../ink/ink1108.xml"/><Relationship Id="rId100" Type="http://schemas.openxmlformats.org/officeDocument/2006/relationships/image" Target="../media/image1250.png"/><Relationship Id="rId282" Type="http://schemas.openxmlformats.org/officeDocument/2006/relationships/image" Target="../media/image1340.png"/><Relationship Id="rId338" Type="http://schemas.openxmlformats.org/officeDocument/2006/relationships/image" Target="../media/image1368.png"/><Relationship Id="rId8" Type="http://schemas.openxmlformats.org/officeDocument/2006/relationships/image" Target="../media/image1209.png"/><Relationship Id="rId142" Type="http://schemas.openxmlformats.org/officeDocument/2006/relationships/image" Target="../media/image1269.png"/><Relationship Id="rId184" Type="http://schemas.openxmlformats.org/officeDocument/2006/relationships/image" Target="../media/image1290.png"/><Relationship Id="rId391" Type="http://schemas.openxmlformats.org/officeDocument/2006/relationships/customXml" Target="../ink/ink1270.xml"/><Relationship Id="rId251" Type="http://schemas.openxmlformats.org/officeDocument/2006/relationships/customXml" Target="../ink/ink1200.xml"/><Relationship Id="rId46" Type="http://schemas.openxmlformats.org/officeDocument/2006/relationships/image" Target="../media/image1228.png"/><Relationship Id="rId293" Type="http://schemas.openxmlformats.org/officeDocument/2006/relationships/customXml" Target="../ink/ink1221.xml"/><Relationship Id="rId307" Type="http://schemas.openxmlformats.org/officeDocument/2006/relationships/customXml" Target="../ink/ink1228.xml"/><Relationship Id="rId349" Type="http://schemas.openxmlformats.org/officeDocument/2006/relationships/customXml" Target="../ink/ink1249.xml"/><Relationship Id="rId88" Type="http://schemas.openxmlformats.org/officeDocument/2006/relationships/customXml" Target="../ink/ink1114.xml"/><Relationship Id="rId111" Type="http://schemas.openxmlformats.org/officeDocument/2006/relationships/customXml" Target="../ink/ink1128.xml"/><Relationship Id="rId153" Type="http://schemas.openxmlformats.org/officeDocument/2006/relationships/customXml" Target="../ink/ink1151.xml"/><Relationship Id="rId195" Type="http://schemas.openxmlformats.org/officeDocument/2006/relationships/customXml" Target="../ink/ink1172.xml"/><Relationship Id="rId209" Type="http://schemas.openxmlformats.org/officeDocument/2006/relationships/customXml" Target="../ink/ink1179.xml"/><Relationship Id="rId360" Type="http://schemas.openxmlformats.org/officeDocument/2006/relationships/image" Target="../media/image1379.png"/><Relationship Id="rId220" Type="http://schemas.openxmlformats.org/officeDocument/2006/relationships/image" Target="../media/image1308.png"/><Relationship Id="rId15" Type="http://schemas.openxmlformats.org/officeDocument/2006/relationships/customXml" Target="../ink/ink1077.xml"/><Relationship Id="rId57" Type="http://schemas.openxmlformats.org/officeDocument/2006/relationships/customXml" Target="../ink/ink1098.xml"/><Relationship Id="rId262" Type="http://schemas.openxmlformats.org/officeDocument/2006/relationships/image" Target="../media/image1330.png"/><Relationship Id="rId318" Type="http://schemas.openxmlformats.org/officeDocument/2006/relationships/image" Target="../media/image1358.png"/><Relationship Id="rId99" Type="http://schemas.openxmlformats.org/officeDocument/2006/relationships/customXml" Target="../ink/ink1122.xml"/><Relationship Id="rId122" Type="http://schemas.openxmlformats.org/officeDocument/2006/relationships/customXml" Target="../ink/ink1134.xml"/><Relationship Id="rId164" Type="http://schemas.openxmlformats.org/officeDocument/2006/relationships/image" Target="../media/image1280.png"/><Relationship Id="rId371" Type="http://schemas.openxmlformats.org/officeDocument/2006/relationships/customXml" Target="../ink/ink1260.xml"/><Relationship Id="rId26" Type="http://schemas.openxmlformats.org/officeDocument/2006/relationships/image" Target="../media/image1218.png"/><Relationship Id="rId231" Type="http://schemas.openxmlformats.org/officeDocument/2006/relationships/customXml" Target="../ink/ink1190.xml"/><Relationship Id="rId273" Type="http://schemas.openxmlformats.org/officeDocument/2006/relationships/customXml" Target="../ink/ink1211.xml"/><Relationship Id="rId329" Type="http://schemas.openxmlformats.org/officeDocument/2006/relationships/customXml" Target="../ink/ink1239.xml"/><Relationship Id="rId68" Type="http://schemas.openxmlformats.org/officeDocument/2006/relationships/image" Target="../media/image1239.png"/><Relationship Id="rId133" Type="http://schemas.openxmlformats.org/officeDocument/2006/relationships/customXml" Target="../ink/ink1141.xml"/><Relationship Id="rId175" Type="http://schemas.openxmlformats.org/officeDocument/2006/relationships/customXml" Target="../ink/ink1162.xml"/><Relationship Id="rId340" Type="http://schemas.openxmlformats.org/officeDocument/2006/relationships/image" Target="../media/image1369.png"/><Relationship Id="rId200" Type="http://schemas.openxmlformats.org/officeDocument/2006/relationships/image" Target="../media/image1298.png"/><Relationship Id="rId382" Type="http://schemas.openxmlformats.org/officeDocument/2006/relationships/image" Target="../media/image1390.png"/><Relationship Id="rId242" Type="http://schemas.openxmlformats.org/officeDocument/2006/relationships/image" Target="../media/image1320.png"/><Relationship Id="rId284" Type="http://schemas.openxmlformats.org/officeDocument/2006/relationships/image" Target="../media/image1341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7460.png"/><Relationship Id="rId299" Type="http://schemas.openxmlformats.org/officeDocument/2006/relationships/image" Target="../media/image889.png"/><Relationship Id="rId21" Type="http://schemas.openxmlformats.org/officeDocument/2006/relationships/image" Target="../media/image6980.png"/><Relationship Id="rId63" Type="http://schemas.openxmlformats.org/officeDocument/2006/relationships/image" Target="../media/image7190.png"/><Relationship Id="rId159" Type="http://schemas.openxmlformats.org/officeDocument/2006/relationships/image" Target="../media/image7670.png"/><Relationship Id="rId170" Type="http://schemas.openxmlformats.org/officeDocument/2006/relationships/customXml" Target="../ink/ink227.xml"/><Relationship Id="rId226" Type="http://schemas.openxmlformats.org/officeDocument/2006/relationships/image" Target="../media/image594.png"/><Relationship Id="rId268" Type="http://schemas.openxmlformats.org/officeDocument/2006/relationships/image" Target="../media/image874.png"/><Relationship Id="rId32" Type="http://schemas.openxmlformats.org/officeDocument/2006/relationships/customXml" Target="../ink/ink158.xml"/><Relationship Id="rId74" Type="http://schemas.openxmlformats.org/officeDocument/2006/relationships/customXml" Target="../ink/ink179.xml"/><Relationship Id="rId128" Type="http://schemas.openxmlformats.org/officeDocument/2006/relationships/customXml" Target="../ink/ink206.xml"/><Relationship Id="rId5" Type="http://schemas.openxmlformats.org/officeDocument/2006/relationships/image" Target="../media/image6890.png"/><Relationship Id="rId181" Type="http://schemas.openxmlformats.org/officeDocument/2006/relationships/image" Target="../media/image7780.png"/><Relationship Id="rId237" Type="http://schemas.openxmlformats.org/officeDocument/2006/relationships/customXml" Target="../ink/ink260.xml"/><Relationship Id="rId279" Type="http://schemas.openxmlformats.org/officeDocument/2006/relationships/customXml" Target="../ink/ink281.xml"/><Relationship Id="rId43" Type="http://schemas.openxmlformats.org/officeDocument/2006/relationships/image" Target="../media/image7090.png"/><Relationship Id="rId139" Type="http://schemas.openxmlformats.org/officeDocument/2006/relationships/image" Target="../media/image7570.png"/><Relationship Id="rId290" Type="http://schemas.openxmlformats.org/officeDocument/2006/relationships/customXml" Target="../ink/ink287.xml"/><Relationship Id="rId304" Type="http://schemas.openxmlformats.org/officeDocument/2006/relationships/customXml" Target="../ink/ink294.xml"/><Relationship Id="rId85" Type="http://schemas.openxmlformats.org/officeDocument/2006/relationships/image" Target="../media/image837.png"/><Relationship Id="rId150" Type="http://schemas.openxmlformats.org/officeDocument/2006/relationships/customXml" Target="../ink/ink217.xml"/><Relationship Id="rId192" Type="http://schemas.openxmlformats.org/officeDocument/2006/relationships/customXml" Target="../ink/ink238.xml"/><Relationship Id="rId206" Type="http://schemas.openxmlformats.org/officeDocument/2006/relationships/image" Target="../media/image852.png"/><Relationship Id="rId248" Type="http://schemas.openxmlformats.org/officeDocument/2006/relationships/image" Target="../media/image864.png"/><Relationship Id="rId12" Type="http://schemas.openxmlformats.org/officeDocument/2006/relationships/customXml" Target="../ink/ink148.xml"/><Relationship Id="rId108" Type="http://schemas.openxmlformats.org/officeDocument/2006/relationships/customXml" Target="../ink/ink196.xml"/><Relationship Id="rId54" Type="http://schemas.openxmlformats.org/officeDocument/2006/relationships/customXml" Target="../ink/ink169.xml"/><Relationship Id="rId96" Type="http://schemas.openxmlformats.org/officeDocument/2006/relationships/customXml" Target="../ink/ink190.xml"/><Relationship Id="rId161" Type="http://schemas.openxmlformats.org/officeDocument/2006/relationships/image" Target="../media/image7680.png"/><Relationship Id="rId217" Type="http://schemas.openxmlformats.org/officeDocument/2006/relationships/customXml" Target="../ink/ink251.xml"/><Relationship Id="rId259" Type="http://schemas.openxmlformats.org/officeDocument/2006/relationships/customXml" Target="../ink/ink271.xml"/><Relationship Id="rId23" Type="http://schemas.openxmlformats.org/officeDocument/2006/relationships/image" Target="../media/image6990.png"/><Relationship Id="rId119" Type="http://schemas.openxmlformats.org/officeDocument/2006/relationships/image" Target="../media/image7470.png"/><Relationship Id="rId270" Type="http://schemas.openxmlformats.org/officeDocument/2006/relationships/image" Target="../media/image875.png"/><Relationship Id="rId291" Type="http://schemas.openxmlformats.org/officeDocument/2006/relationships/image" Target="../media/image885.png"/><Relationship Id="rId305" Type="http://schemas.openxmlformats.org/officeDocument/2006/relationships/image" Target="../media/image892.png"/><Relationship Id="rId44" Type="http://schemas.openxmlformats.org/officeDocument/2006/relationships/customXml" Target="../ink/ink164.xml"/><Relationship Id="rId65" Type="http://schemas.openxmlformats.org/officeDocument/2006/relationships/image" Target="../media/image7200.png"/><Relationship Id="rId86" Type="http://schemas.openxmlformats.org/officeDocument/2006/relationships/customXml" Target="../ink/ink185.xml"/><Relationship Id="rId130" Type="http://schemas.openxmlformats.org/officeDocument/2006/relationships/customXml" Target="../ink/ink207.xml"/><Relationship Id="rId151" Type="http://schemas.openxmlformats.org/officeDocument/2006/relationships/image" Target="../media/image7630.png"/><Relationship Id="rId172" Type="http://schemas.openxmlformats.org/officeDocument/2006/relationships/customXml" Target="../ink/ink228.xml"/><Relationship Id="rId193" Type="http://schemas.openxmlformats.org/officeDocument/2006/relationships/image" Target="../media/image7840.png"/><Relationship Id="rId207" Type="http://schemas.openxmlformats.org/officeDocument/2006/relationships/customXml" Target="../ink/ink246.xml"/><Relationship Id="rId228" Type="http://schemas.openxmlformats.org/officeDocument/2006/relationships/image" Target="../media/image595.png"/><Relationship Id="rId249" Type="http://schemas.openxmlformats.org/officeDocument/2006/relationships/customXml" Target="../ink/ink266.xml"/><Relationship Id="rId13" Type="http://schemas.openxmlformats.org/officeDocument/2006/relationships/image" Target="../media/image6940.png"/><Relationship Id="rId109" Type="http://schemas.openxmlformats.org/officeDocument/2006/relationships/image" Target="../media/image7420.png"/><Relationship Id="rId260" Type="http://schemas.openxmlformats.org/officeDocument/2006/relationships/image" Target="../media/image870.png"/><Relationship Id="rId281" Type="http://schemas.openxmlformats.org/officeDocument/2006/relationships/image" Target="../media/image880.png"/><Relationship Id="rId34" Type="http://schemas.openxmlformats.org/officeDocument/2006/relationships/customXml" Target="../ink/ink159.xml"/><Relationship Id="rId55" Type="http://schemas.openxmlformats.org/officeDocument/2006/relationships/image" Target="../media/image7150.png"/><Relationship Id="rId76" Type="http://schemas.openxmlformats.org/officeDocument/2006/relationships/customXml" Target="../ink/ink180.xml"/><Relationship Id="rId97" Type="http://schemas.openxmlformats.org/officeDocument/2006/relationships/image" Target="../media/image843.png"/><Relationship Id="rId120" Type="http://schemas.openxmlformats.org/officeDocument/2006/relationships/customXml" Target="../ink/ink202.xml"/><Relationship Id="rId141" Type="http://schemas.openxmlformats.org/officeDocument/2006/relationships/image" Target="../media/image7580.png"/><Relationship Id="rId162" Type="http://schemas.openxmlformats.org/officeDocument/2006/relationships/customXml" Target="../ink/ink223.xml"/><Relationship Id="rId183" Type="http://schemas.openxmlformats.org/officeDocument/2006/relationships/image" Target="../media/image7790.png"/><Relationship Id="rId218" Type="http://schemas.openxmlformats.org/officeDocument/2006/relationships/image" Target="../media/image858.png"/><Relationship Id="rId239" Type="http://schemas.openxmlformats.org/officeDocument/2006/relationships/customXml" Target="../ink/ink261.xml"/><Relationship Id="rId250" Type="http://schemas.openxmlformats.org/officeDocument/2006/relationships/image" Target="../media/image865.png"/><Relationship Id="rId271" Type="http://schemas.openxmlformats.org/officeDocument/2006/relationships/customXml" Target="../ink/ink277.xml"/><Relationship Id="rId292" Type="http://schemas.openxmlformats.org/officeDocument/2006/relationships/customXml" Target="../ink/ink288.xml"/><Relationship Id="rId306" Type="http://schemas.openxmlformats.org/officeDocument/2006/relationships/customXml" Target="../ink/ink295.xml"/><Relationship Id="rId24" Type="http://schemas.openxmlformats.org/officeDocument/2006/relationships/customXml" Target="../ink/ink154.xml"/><Relationship Id="rId45" Type="http://schemas.openxmlformats.org/officeDocument/2006/relationships/image" Target="../media/image7101.png"/><Relationship Id="rId66" Type="http://schemas.openxmlformats.org/officeDocument/2006/relationships/customXml" Target="../ink/ink175.xml"/><Relationship Id="rId87" Type="http://schemas.openxmlformats.org/officeDocument/2006/relationships/image" Target="../media/image838.png"/><Relationship Id="rId110" Type="http://schemas.openxmlformats.org/officeDocument/2006/relationships/customXml" Target="../ink/ink197.xml"/><Relationship Id="rId131" Type="http://schemas.openxmlformats.org/officeDocument/2006/relationships/image" Target="../media/image7530.png"/><Relationship Id="rId152" Type="http://schemas.openxmlformats.org/officeDocument/2006/relationships/customXml" Target="../ink/ink218.xml"/><Relationship Id="rId173" Type="http://schemas.openxmlformats.org/officeDocument/2006/relationships/image" Target="../media/image7740.png"/><Relationship Id="rId194" Type="http://schemas.openxmlformats.org/officeDocument/2006/relationships/customXml" Target="../ink/ink239.xml"/><Relationship Id="rId208" Type="http://schemas.openxmlformats.org/officeDocument/2006/relationships/image" Target="../media/image853.png"/><Relationship Id="rId229" Type="http://schemas.openxmlformats.org/officeDocument/2006/relationships/customXml" Target="../ink/ink256.xml"/><Relationship Id="rId240" Type="http://schemas.openxmlformats.org/officeDocument/2006/relationships/image" Target="../media/image860.png"/><Relationship Id="rId261" Type="http://schemas.openxmlformats.org/officeDocument/2006/relationships/customXml" Target="../ink/ink272.xml"/><Relationship Id="rId14" Type="http://schemas.openxmlformats.org/officeDocument/2006/relationships/customXml" Target="../ink/ink149.xml"/><Relationship Id="rId35" Type="http://schemas.openxmlformats.org/officeDocument/2006/relationships/image" Target="../media/image7050.png"/><Relationship Id="rId56" Type="http://schemas.openxmlformats.org/officeDocument/2006/relationships/customXml" Target="../ink/ink170.xml"/><Relationship Id="rId77" Type="http://schemas.openxmlformats.org/officeDocument/2006/relationships/image" Target="../media/image833.png"/><Relationship Id="rId100" Type="http://schemas.openxmlformats.org/officeDocument/2006/relationships/customXml" Target="../ink/ink192.xml"/><Relationship Id="rId282" Type="http://schemas.openxmlformats.org/officeDocument/2006/relationships/customXml" Target="../ink/ink283.xml"/><Relationship Id="rId98" Type="http://schemas.openxmlformats.org/officeDocument/2006/relationships/customXml" Target="../ink/ink191.xml"/><Relationship Id="rId121" Type="http://schemas.openxmlformats.org/officeDocument/2006/relationships/image" Target="../media/image7480.png"/><Relationship Id="rId142" Type="http://schemas.openxmlformats.org/officeDocument/2006/relationships/customXml" Target="../ink/ink213.xml"/><Relationship Id="rId163" Type="http://schemas.openxmlformats.org/officeDocument/2006/relationships/image" Target="../media/image7690.png"/><Relationship Id="rId184" Type="http://schemas.openxmlformats.org/officeDocument/2006/relationships/customXml" Target="../ink/ink234.xml"/><Relationship Id="rId219" Type="http://schemas.openxmlformats.org/officeDocument/2006/relationships/image" Target="../media/image1.png"/><Relationship Id="rId230" Type="http://schemas.openxmlformats.org/officeDocument/2006/relationships/image" Target="../media/image596.png"/><Relationship Id="rId251" Type="http://schemas.openxmlformats.org/officeDocument/2006/relationships/customXml" Target="../ink/ink267.xml"/><Relationship Id="rId25" Type="http://schemas.openxmlformats.org/officeDocument/2006/relationships/image" Target="../media/image7000.png"/><Relationship Id="rId46" Type="http://schemas.openxmlformats.org/officeDocument/2006/relationships/customXml" Target="../ink/ink165.xml"/><Relationship Id="rId67" Type="http://schemas.openxmlformats.org/officeDocument/2006/relationships/image" Target="../media/image7211.png"/><Relationship Id="rId272" Type="http://schemas.openxmlformats.org/officeDocument/2006/relationships/image" Target="../media/image876.png"/><Relationship Id="rId293" Type="http://schemas.openxmlformats.org/officeDocument/2006/relationships/image" Target="../media/image886.png"/><Relationship Id="rId307" Type="http://schemas.openxmlformats.org/officeDocument/2006/relationships/image" Target="../media/image893.png"/><Relationship Id="rId88" Type="http://schemas.openxmlformats.org/officeDocument/2006/relationships/customXml" Target="../ink/ink186.xml"/><Relationship Id="rId111" Type="http://schemas.openxmlformats.org/officeDocument/2006/relationships/image" Target="../media/image7430.png"/><Relationship Id="rId132" Type="http://schemas.openxmlformats.org/officeDocument/2006/relationships/customXml" Target="../ink/ink208.xml"/><Relationship Id="rId153" Type="http://schemas.openxmlformats.org/officeDocument/2006/relationships/image" Target="../media/image7640.png"/><Relationship Id="rId174" Type="http://schemas.openxmlformats.org/officeDocument/2006/relationships/customXml" Target="../ink/ink229.xml"/><Relationship Id="rId195" Type="http://schemas.openxmlformats.org/officeDocument/2006/relationships/image" Target="../media/image847.png"/><Relationship Id="rId209" Type="http://schemas.openxmlformats.org/officeDocument/2006/relationships/customXml" Target="../ink/ink247.xml"/><Relationship Id="rId220" Type="http://schemas.openxmlformats.org/officeDocument/2006/relationships/image" Target="../media/image3.png"/><Relationship Id="rId241" Type="http://schemas.openxmlformats.org/officeDocument/2006/relationships/customXml" Target="../ink/ink262.xml"/><Relationship Id="rId15" Type="http://schemas.openxmlformats.org/officeDocument/2006/relationships/image" Target="../media/image6950.png"/><Relationship Id="rId36" Type="http://schemas.openxmlformats.org/officeDocument/2006/relationships/customXml" Target="../ink/ink160.xml"/><Relationship Id="rId57" Type="http://schemas.openxmlformats.org/officeDocument/2006/relationships/image" Target="../media/image7160.png"/><Relationship Id="rId262" Type="http://schemas.openxmlformats.org/officeDocument/2006/relationships/image" Target="../media/image871.png"/><Relationship Id="rId283" Type="http://schemas.openxmlformats.org/officeDocument/2006/relationships/image" Target="../media/image881.png"/><Relationship Id="rId78" Type="http://schemas.openxmlformats.org/officeDocument/2006/relationships/customXml" Target="../ink/ink181.xml"/><Relationship Id="rId99" Type="http://schemas.openxmlformats.org/officeDocument/2006/relationships/image" Target="../media/image844.png"/><Relationship Id="rId101" Type="http://schemas.openxmlformats.org/officeDocument/2006/relationships/image" Target="../media/image845.png"/><Relationship Id="rId122" Type="http://schemas.openxmlformats.org/officeDocument/2006/relationships/customXml" Target="../ink/ink203.xml"/><Relationship Id="rId143" Type="http://schemas.openxmlformats.org/officeDocument/2006/relationships/image" Target="../media/image7590.png"/><Relationship Id="rId164" Type="http://schemas.openxmlformats.org/officeDocument/2006/relationships/customXml" Target="../ink/ink224.xml"/><Relationship Id="rId185" Type="http://schemas.openxmlformats.org/officeDocument/2006/relationships/image" Target="../media/image7800.png"/><Relationship Id="rId9" Type="http://schemas.openxmlformats.org/officeDocument/2006/relationships/image" Target="../media/image6920.png"/><Relationship Id="rId210" Type="http://schemas.openxmlformats.org/officeDocument/2006/relationships/image" Target="../media/image854.png"/><Relationship Id="rId26" Type="http://schemas.openxmlformats.org/officeDocument/2006/relationships/customXml" Target="../ink/ink155.xml"/><Relationship Id="rId231" Type="http://schemas.openxmlformats.org/officeDocument/2006/relationships/customXml" Target="../ink/ink257.xml"/><Relationship Id="rId252" Type="http://schemas.openxmlformats.org/officeDocument/2006/relationships/image" Target="../media/image866.png"/><Relationship Id="rId273" Type="http://schemas.openxmlformats.org/officeDocument/2006/relationships/customXml" Target="../ink/ink278.xml"/><Relationship Id="rId294" Type="http://schemas.openxmlformats.org/officeDocument/2006/relationships/customXml" Target="../ink/ink289.xml"/><Relationship Id="rId47" Type="http://schemas.openxmlformats.org/officeDocument/2006/relationships/image" Target="../media/image7111.png"/><Relationship Id="rId68" Type="http://schemas.openxmlformats.org/officeDocument/2006/relationships/customXml" Target="../ink/ink176.xml"/><Relationship Id="rId89" Type="http://schemas.openxmlformats.org/officeDocument/2006/relationships/image" Target="../media/image839.png"/><Relationship Id="rId112" Type="http://schemas.openxmlformats.org/officeDocument/2006/relationships/customXml" Target="../ink/ink198.xml"/><Relationship Id="rId133" Type="http://schemas.openxmlformats.org/officeDocument/2006/relationships/image" Target="../media/image7540.png"/><Relationship Id="rId154" Type="http://schemas.openxmlformats.org/officeDocument/2006/relationships/customXml" Target="../ink/ink219.xml"/><Relationship Id="rId175" Type="http://schemas.openxmlformats.org/officeDocument/2006/relationships/image" Target="../media/image7750.png"/><Relationship Id="rId196" Type="http://schemas.openxmlformats.org/officeDocument/2006/relationships/customXml" Target="../ink/ink240.xml"/><Relationship Id="rId200" Type="http://schemas.openxmlformats.org/officeDocument/2006/relationships/customXml" Target="../ink/ink242.xml"/><Relationship Id="rId16" Type="http://schemas.openxmlformats.org/officeDocument/2006/relationships/customXml" Target="../ink/ink150.xml"/><Relationship Id="rId221" Type="http://schemas.openxmlformats.org/officeDocument/2006/relationships/customXml" Target="../ink/ink252.xml"/><Relationship Id="rId242" Type="http://schemas.openxmlformats.org/officeDocument/2006/relationships/image" Target="../media/image861.png"/><Relationship Id="rId263" Type="http://schemas.openxmlformats.org/officeDocument/2006/relationships/customXml" Target="../ink/ink273.xml"/><Relationship Id="rId284" Type="http://schemas.openxmlformats.org/officeDocument/2006/relationships/customXml" Target="../ink/ink284.xml"/><Relationship Id="rId37" Type="http://schemas.openxmlformats.org/officeDocument/2006/relationships/image" Target="../media/image7060.png"/><Relationship Id="rId58" Type="http://schemas.openxmlformats.org/officeDocument/2006/relationships/customXml" Target="../ink/ink171.xml"/><Relationship Id="rId79" Type="http://schemas.openxmlformats.org/officeDocument/2006/relationships/image" Target="../media/image834.png"/><Relationship Id="rId102" Type="http://schemas.openxmlformats.org/officeDocument/2006/relationships/customXml" Target="../ink/ink193.xml"/><Relationship Id="rId123" Type="http://schemas.openxmlformats.org/officeDocument/2006/relationships/image" Target="../media/image7490.png"/><Relationship Id="rId144" Type="http://schemas.openxmlformats.org/officeDocument/2006/relationships/customXml" Target="../ink/ink214.xml"/><Relationship Id="rId90" Type="http://schemas.openxmlformats.org/officeDocument/2006/relationships/customXml" Target="../ink/ink187.xml"/><Relationship Id="rId165" Type="http://schemas.openxmlformats.org/officeDocument/2006/relationships/image" Target="../media/image7700.png"/><Relationship Id="rId186" Type="http://schemas.openxmlformats.org/officeDocument/2006/relationships/customXml" Target="../ink/ink235.xml"/><Relationship Id="rId211" Type="http://schemas.openxmlformats.org/officeDocument/2006/relationships/customXml" Target="../ink/ink248.xml"/><Relationship Id="rId232" Type="http://schemas.openxmlformats.org/officeDocument/2006/relationships/image" Target="../media/image601.png"/><Relationship Id="rId253" Type="http://schemas.openxmlformats.org/officeDocument/2006/relationships/customXml" Target="../ink/ink268.xml"/><Relationship Id="rId274" Type="http://schemas.openxmlformats.org/officeDocument/2006/relationships/image" Target="../media/image877.png"/><Relationship Id="rId295" Type="http://schemas.openxmlformats.org/officeDocument/2006/relationships/image" Target="../media/image887.png"/><Relationship Id="rId27" Type="http://schemas.openxmlformats.org/officeDocument/2006/relationships/image" Target="../media/image7011.png"/><Relationship Id="rId48" Type="http://schemas.openxmlformats.org/officeDocument/2006/relationships/customXml" Target="../ink/ink166.xml"/><Relationship Id="rId69" Type="http://schemas.openxmlformats.org/officeDocument/2006/relationships/image" Target="../media/image7220.png"/><Relationship Id="rId113" Type="http://schemas.openxmlformats.org/officeDocument/2006/relationships/image" Target="../media/image7440.png"/><Relationship Id="rId134" Type="http://schemas.openxmlformats.org/officeDocument/2006/relationships/customXml" Target="../ink/ink209.xml"/><Relationship Id="rId80" Type="http://schemas.openxmlformats.org/officeDocument/2006/relationships/customXml" Target="../ink/ink182.xml"/><Relationship Id="rId155" Type="http://schemas.openxmlformats.org/officeDocument/2006/relationships/image" Target="../media/image7650.png"/><Relationship Id="rId176" Type="http://schemas.openxmlformats.org/officeDocument/2006/relationships/customXml" Target="../ink/ink230.xml"/><Relationship Id="rId197" Type="http://schemas.openxmlformats.org/officeDocument/2006/relationships/image" Target="../media/image848.png"/><Relationship Id="rId201" Type="http://schemas.openxmlformats.org/officeDocument/2006/relationships/image" Target="../media/image850.png"/><Relationship Id="rId222" Type="http://schemas.openxmlformats.org/officeDocument/2006/relationships/image" Target="../media/image592.png"/><Relationship Id="rId243" Type="http://schemas.openxmlformats.org/officeDocument/2006/relationships/customXml" Target="../ink/ink263.xml"/><Relationship Id="rId264" Type="http://schemas.openxmlformats.org/officeDocument/2006/relationships/image" Target="../media/image872.png"/><Relationship Id="rId285" Type="http://schemas.openxmlformats.org/officeDocument/2006/relationships/image" Target="../media/image882.png"/><Relationship Id="rId17" Type="http://schemas.openxmlformats.org/officeDocument/2006/relationships/image" Target="../media/image6960.png"/><Relationship Id="rId38" Type="http://schemas.openxmlformats.org/officeDocument/2006/relationships/customXml" Target="../ink/ink161.xml"/><Relationship Id="rId59" Type="http://schemas.openxmlformats.org/officeDocument/2006/relationships/image" Target="../media/image7170.png"/><Relationship Id="rId103" Type="http://schemas.openxmlformats.org/officeDocument/2006/relationships/image" Target="../media/image846.png"/><Relationship Id="rId124" Type="http://schemas.openxmlformats.org/officeDocument/2006/relationships/customXml" Target="../ink/ink204.xml"/><Relationship Id="rId70" Type="http://schemas.openxmlformats.org/officeDocument/2006/relationships/customXml" Target="../ink/ink177.xml"/><Relationship Id="rId91" Type="http://schemas.openxmlformats.org/officeDocument/2006/relationships/image" Target="../media/image840.png"/><Relationship Id="rId145" Type="http://schemas.openxmlformats.org/officeDocument/2006/relationships/image" Target="../media/image7600.png"/><Relationship Id="rId166" Type="http://schemas.openxmlformats.org/officeDocument/2006/relationships/customXml" Target="../ink/ink225.xml"/><Relationship Id="rId187" Type="http://schemas.openxmlformats.org/officeDocument/2006/relationships/image" Target="../media/image7811.png"/><Relationship Id="rId1" Type="http://schemas.microsoft.com/office/2007/relationships/media" Target="../media/media4.m4a"/><Relationship Id="rId212" Type="http://schemas.openxmlformats.org/officeDocument/2006/relationships/image" Target="../media/image855.png"/><Relationship Id="rId233" Type="http://schemas.openxmlformats.org/officeDocument/2006/relationships/customXml" Target="../ink/ink258.xml"/><Relationship Id="rId254" Type="http://schemas.openxmlformats.org/officeDocument/2006/relationships/image" Target="../media/image867.png"/><Relationship Id="rId28" Type="http://schemas.openxmlformats.org/officeDocument/2006/relationships/customXml" Target="../ink/ink156.xml"/><Relationship Id="rId49" Type="http://schemas.openxmlformats.org/officeDocument/2006/relationships/image" Target="../media/image7120.png"/><Relationship Id="rId114" Type="http://schemas.openxmlformats.org/officeDocument/2006/relationships/customXml" Target="../ink/ink199.xml"/><Relationship Id="rId275" Type="http://schemas.openxmlformats.org/officeDocument/2006/relationships/customXml" Target="../ink/ink279.xml"/><Relationship Id="rId296" Type="http://schemas.openxmlformats.org/officeDocument/2006/relationships/customXml" Target="../ink/ink290.xml"/><Relationship Id="rId300" Type="http://schemas.openxmlformats.org/officeDocument/2006/relationships/customXml" Target="../ink/ink292.xml"/><Relationship Id="rId60" Type="http://schemas.openxmlformats.org/officeDocument/2006/relationships/customXml" Target="../ink/ink172.xml"/><Relationship Id="rId81" Type="http://schemas.openxmlformats.org/officeDocument/2006/relationships/image" Target="../media/image835.png"/><Relationship Id="rId135" Type="http://schemas.openxmlformats.org/officeDocument/2006/relationships/image" Target="../media/image7550.png"/><Relationship Id="rId156" Type="http://schemas.openxmlformats.org/officeDocument/2006/relationships/customXml" Target="../ink/ink220.xml"/><Relationship Id="rId177" Type="http://schemas.openxmlformats.org/officeDocument/2006/relationships/image" Target="../media/image7760.png"/><Relationship Id="rId198" Type="http://schemas.openxmlformats.org/officeDocument/2006/relationships/customXml" Target="../ink/ink241.xml"/><Relationship Id="rId202" Type="http://schemas.openxmlformats.org/officeDocument/2006/relationships/customXml" Target="../ink/ink243.xml"/><Relationship Id="rId223" Type="http://schemas.openxmlformats.org/officeDocument/2006/relationships/customXml" Target="../ink/ink253.xml"/><Relationship Id="rId244" Type="http://schemas.openxmlformats.org/officeDocument/2006/relationships/image" Target="../media/image862.png"/><Relationship Id="rId18" Type="http://schemas.openxmlformats.org/officeDocument/2006/relationships/customXml" Target="../ink/ink151.xml"/><Relationship Id="rId39" Type="http://schemas.openxmlformats.org/officeDocument/2006/relationships/image" Target="../media/image7070.png"/><Relationship Id="rId265" Type="http://schemas.openxmlformats.org/officeDocument/2006/relationships/customXml" Target="../ink/ink274.xml"/><Relationship Id="rId286" Type="http://schemas.openxmlformats.org/officeDocument/2006/relationships/customXml" Target="../ink/ink285.xml"/><Relationship Id="rId50" Type="http://schemas.openxmlformats.org/officeDocument/2006/relationships/customXml" Target="../ink/ink167.xml"/><Relationship Id="rId104" Type="http://schemas.openxmlformats.org/officeDocument/2006/relationships/customXml" Target="../ink/ink194.xml"/><Relationship Id="rId125" Type="http://schemas.openxmlformats.org/officeDocument/2006/relationships/image" Target="../media/image7500.png"/><Relationship Id="rId146" Type="http://schemas.openxmlformats.org/officeDocument/2006/relationships/customXml" Target="../ink/ink215.xml"/><Relationship Id="rId167" Type="http://schemas.openxmlformats.org/officeDocument/2006/relationships/image" Target="../media/image7711.png"/><Relationship Id="rId188" Type="http://schemas.openxmlformats.org/officeDocument/2006/relationships/customXml" Target="../ink/ink236.xml"/><Relationship Id="rId71" Type="http://schemas.openxmlformats.org/officeDocument/2006/relationships/image" Target="../media/image7230.png"/><Relationship Id="rId92" Type="http://schemas.openxmlformats.org/officeDocument/2006/relationships/customXml" Target="../ink/ink188.xml"/><Relationship Id="rId213" Type="http://schemas.openxmlformats.org/officeDocument/2006/relationships/customXml" Target="../ink/ink249.xml"/><Relationship Id="rId234" Type="http://schemas.openxmlformats.org/officeDocument/2006/relationships/image" Target="../media/image608.png"/><Relationship Id="rId2" Type="http://schemas.openxmlformats.org/officeDocument/2006/relationships/audio" Target="../media/media4.m4a"/><Relationship Id="rId29" Type="http://schemas.openxmlformats.org/officeDocument/2006/relationships/image" Target="../media/image7020.png"/><Relationship Id="rId255" Type="http://schemas.openxmlformats.org/officeDocument/2006/relationships/customXml" Target="../ink/ink269.xml"/><Relationship Id="rId276" Type="http://schemas.openxmlformats.org/officeDocument/2006/relationships/image" Target="../media/image878.png"/><Relationship Id="rId297" Type="http://schemas.openxmlformats.org/officeDocument/2006/relationships/image" Target="../media/image888.png"/><Relationship Id="rId40" Type="http://schemas.openxmlformats.org/officeDocument/2006/relationships/customXml" Target="../ink/ink162.xml"/><Relationship Id="rId115" Type="http://schemas.openxmlformats.org/officeDocument/2006/relationships/image" Target="../media/image7450.png"/><Relationship Id="rId136" Type="http://schemas.openxmlformats.org/officeDocument/2006/relationships/customXml" Target="../ink/ink210.xml"/><Relationship Id="rId157" Type="http://schemas.openxmlformats.org/officeDocument/2006/relationships/image" Target="../media/image7660.png"/><Relationship Id="rId178" Type="http://schemas.openxmlformats.org/officeDocument/2006/relationships/customXml" Target="../ink/ink231.xml"/><Relationship Id="rId301" Type="http://schemas.openxmlformats.org/officeDocument/2006/relationships/image" Target="../media/image890.png"/><Relationship Id="rId61" Type="http://schemas.openxmlformats.org/officeDocument/2006/relationships/image" Target="../media/image7180.png"/><Relationship Id="rId82" Type="http://schemas.openxmlformats.org/officeDocument/2006/relationships/customXml" Target="../ink/ink183.xml"/><Relationship Id="rId199" Type="http://schemas.openxmlformats.org/officeDocument/2006/relationships/image" Target="../media/image849.png"/><Relationship Id="rId203" Type="http://schemas.openxmlformats.org/officeDocument/2006/relationships/image" Target="../media/image851.png"/><Relationship Id="rId19" Type="http://schemas.openxmlformats.org/officeDocument/2006/relationships/image" Target="../media/image6970.png"/><Relationship Id="rId224" Type="http://schemas.openxmlformats.org/officeDocument/2006/relationships/image" Target="../media/image593.png"/><Relationship Id="rId245" Type="http://schemas.openxmlformats.org/officeDocument/2006/relationships/customXml" Target="../ink/ink264.xml"/><Relationship Id="rId266" Type="http://schemas.openxmlformats.org/officeDocument/2006/relationships/image" Target="../media/image873.png"/><Relationship Id="rId287" Type="http://schemas.openxmlformats.org/officeDocument/2006/relationships/image" Target="../media/image883.png"/><Relationship Id="rId30" Type="http://schemas.openxmlformats.org/officeDocument/2006/relationships/customXml" Target="../ink/ink157.xml"/><Relationship Id="rId105" Type="http://schemas.openxmlformats.org/officeDocument/2006/relationships/image" Target="../media/image7400.png"/><Relationship Id="rId126" Type="http://schemas.openxmlformats.org/officeDocument/2006/relationships/customXml" Target="../ink/ink205.xml"/><Relationship Id="rId147" Type="http://schemas.openxmlformats.org/officeDocument/2006/relationships/image" Target="../media/image7611.png"/><Relationship Id="rId168" Type="http://schemas.openxmlformats.org/officeDocument/2006/relationships/customXml" Target="../ink/ink226.xml"/><Relationship Id="rId51" Type="http://schemas.openxmlformats.org/officeDocument/2006/relationships/image" Target="../media/image7130.png"/><Relationship Id="rId72" Type="http://schemas.openxmlformats.org/officeDocument/2006/relationships/customXml" Target="../ink/ink178.xml"/><Relationship Id="rId93" Type="http://schemas.openxmlformats.org/officeDocument/2006/relationships/image" Target="../media/image841.png"/><Relationship Id="rId189" Type="http://schemas.openxmlformats.org/officeDocument/2006/relationships/image" Target="../media/image7820.png"/><Relationship Id="rId3" Type="http://schemas.openxmlformats.org/officeDocument/2006/relationships/slideLayout" Target="../slideLayouts/slideLayout2.xml"/><Relationship Id="rId214" Type="http://schemas.openxmlformats.org/officeDocument/2006/relationships/image" Target="../media/image856.png"/><Relationship Id="rId235" Type="http://schemas.openxmlformats.org/officeDocument/2006/relationships/customXml" Target="../ink/ink259.xml"/><Relationship Id="rId256" Type="http://schemas.openxmlformats.org/officeDocument/2006/relationships/image" Target="../media/image868.png"/><Relationship Id="rId277" Type="http://schemas.openxmlformats.org/officeDocument/2006/relationships/customXml" Target="../ink/ink280.xml"/><Relationship Id="rId298" Type="http://schemas.openxmlformats.org/officeDocument/2006/relationships/customXml" Target="../ink/ink291.xml"/><Relationship Id="rId116" Type="http://schemas.openxmlformats.org/officeDocument/2006/relationships/customXml" Target="../ink/ink200.xml"/><Relationship Id="rId137" Type="http://schemas.openxmlformats.org/officeDocument/2006/relationships/image" Target="../media/image7560.png"/><Relationship Id="rId158" Type="http://schemas.openxmlformats.org/officeDocument/2006/relationships/customXml" Target="../ink/ink221.xml"/><Relationship Id="rId302" Type="http://schemas.openxmlformats.org/officeDocument/2006/relationships/customXml" Target="../ink/ink293.xml"/><Relationship Id="rId20" Type="http://schemas.openxmlformats.org/officeDocument/2006/relationships/customXml" Target="../ink/ink152.xml"/><Relationship Id="rId41" Type="http://schemas.openxmlformats.org/officeDocument/2006/relationships/image" Target="../media/image7080.png"/><Relationship Id="rId62" Type="http://schemas.openxmlformats.org/officeDocument/2006/relationships/customXml" Target="../ink/ink173.xml"/><Relationship Id="rId83" Type="http://schemas.openxmlformats.org/officeDocument/2006/relationships/image" Target="../media/image836.png"/><Relationship Id="rId179" Type="http://schemas.openxmlformats.org/officeDocument/2006/relationships/image" Target="../media/image7770.png"/><Relationship Id="rId190" Type="http://schemas.openxmlformats.org/officeDocument/2006/relationships/customXml" Target="../ink/ink237.xml"/><Relationship Id="rId204" Type="http://schemas.openxmlformats.org/officeDocument/2006/relationships/customXml" Target="../ink/ink244.xml"/><Relationship Id="rId225" Type="http://schemas.openxmlformats.org/officeDocument/2006/relationships/customXml" Target="../ink/ink254.xml"/><Relationship Id="rId246" Type="http://schemas.openxmlformats.org/officeDocument/2006/relationships/image" Target="../media/image863.png"/><Relationship Id="rId267" Type="http://schemas.openxmlformats.org/officeDocument/2006/relationships/customXml" Target="../ink/ink275.xml"/><Relationship Id="rId288" Type="http://schemas.openxmlformats.org/officeDocument/2006/relationships/customXml" Target="../ink/ink286.xml"/><Relationship Id="rId106" Type="http://schemas.openxmlformats.org/officeDocument/2006/relationships/customXml" Target="../ink/ink195.xml"/><Relationship Id="rId127" Type="http://schemas.openxmlformats.org/officeDocument/2006/relationships/image" Target="../media/image7511.png"/><Relationship Id="rId10" Type="http://schemas.openxmlformats.org/officeDocument/2006/relationships/customXml" Target="../ink/ink147.xml"/><Relationship Id="rId31" Type="http://schemas.openxmlformats.org/officeDocument/2006/relationships/image" Target="../media/image7030.png"/><Relationship Id="rId52" Type="http://schemas.openxmlformats.org/officeDocument/2006/relationships/customXml" Target="../ink/ink168.xml"/><Relationship Id="rId73" Type="http://schemas.openxmlformats.org/officeDocument/2006/relationships/image" Target="../media/image7240.png"/><Relationship Id="rId94" Type="http://schemas.openxmlformats.org/officeDocument/2006/relationships/customXml" Target="../ink/ink189.xml"/><Relationship Id="rId148" Type="http://schemas.openxmlformats.org/officeDocument/2006/relationships/customXml" Target="../ink/ink216.xml"/><Relationship Id="rId169" Type="http://schemas.openxmlformats.org/officeDocument/2006/relationships/image" Target="../media/image7720.png"/><Relationship Id="rId4" Type="http://schemas.openxmlformats.org/officeDocument/2006/relationships/customXml" Target="../ink/ink145.xml"/><Relationship Id="rId180" Type="http://schemas.openxmlformats.org/officeDocument/2006/relationships/customXml" Target="../ink/ink232.xml"/><Relationship Id="rId215" Type="http://schemas.openxmlformats.org/officeDocument/2006/relationships/customXml" Target="../ink/ink250.xml"/><Relationship Id="rId236" Type="http://schemas.openxmlformats.org/officeDocument/2006/relationships/image" Target="../media/image781.png"/><Relationship Id="rId257" Type="http://schemas.openxmlformats.org/officeDocument/2006/relationships/customXml" Target="../ink/ink270.xml"/><Relationship Id="rId278" Type="http://schemas.openxmlformats.org/officeDocument/2006/relationships/image" Target="../media/image879.png"/><Relationship Id="rId303" Type="http://schemas.openxmlformats.org/officeDocument/2006/relationships/image" Target="../media/image891.png"/><Relationship Id="rId42" Type="http://schemas.openxmlformats.org/officeDocument/2006/relationships/customXml" Target="../ink/ink163.xml"/><Relationship Id="rId84" Type="http://schemas.openxmlformats.org/officeDocument/2006/relationships/customXml" Target="../ink/ink184.xml"/><Relationship Id="rId138" Type="http://schemas.openxmlformats.org/officeDocument/2006/relationships/customXml" Target="../ink/ink211.xml"/><Relationship Id="rId191" Type="http://schemas.openxmlformats.org/officeDocument/2006/relationships/image" Target="../media/image7830.png"/><Relationship Id="rId205" Type="http://schemas.openxmlformats.org/officeDocument/2006/relationships/customXml" Target="../ink/ink245.xml"/><Relationship Id="rId247" Type="http://schemas.openxmlformats.org/officeDocument/2006/relationships/customXml" Target="../ink/ink265.xml"/><Relationship Id="rId107" Type="http://schemas.openxmlformats.org/officeDocument/2006/relationships/image" Target="../media/image7411.png"/><Relationship Id="rId289" Type="http://schemas.openxmlformats.org/officeDocument/2006/relationships/image" Target="../media/image884.png"/><Relationship Id="rId11" Type="http://schemas.openxmlformats.org/officeDocument/2006/relationships/image" Target="../media/image6930.png"/><Relationship Id="rId53" Type="http://schemas.openxmlformats.org/officeDocument/2006/relationships/image" Target="../media/image7140.png"/><Relationship Id="rId149" Type="http://schemas.openxmlformats.org/officeDocument/2006/relationships/image" Target="../media/image7620.png"/><Relationship Id="rId95" Type="http://schemas.openxmlformats.org/officeDocument/2006/relationships/image" Target="../media/image842.png"/><Relationship Id="rId160" Type="http://schemas.openxmlformats.org/officeDocument/2006/relationships/customXml" Target="../ink/ink222.xml"/><Relationship Id="rId216" Type="http://schemas.openxmlformats.org/officeDocument/2006/relationships/image" Target="../media/image857.png"/><Relationship Id="rId258" Type="http://schemas.openxmlformats.org/officeDocument/2006/relationships/image" Target="../media/image869.png"/><Relationship Id="rId22" Type="http://schemas.openxmlformats.org/officeDocument/2006/relationships/customXml" Target="../ink/ink153.xml"/><Relationship Id="rId64" Type="http://schemas.openxmlformats.org/officeDocument/2006/relationships/customXml" Target="../ink/ink174.xml"/><Relationship Id="rId118" Type="http://schemas.openxmlformats.org/officeDocument/2006/relationships/customXml" Target="../ink/ink201.xml"/><Relationship Id="rId171" Type="http://schemas.openxmlformats.org/officeDocument/2006/relationships/image" Target="../media/image7730.png"/><Relationship Id="rId227" Type="http://schemas.openxmlformats.org/officeDocument/2006/relationships/customXml" Target="../ink/ink255.xml"/><Relationship Id="rId269" Type="http://schemas.openxmlformats.org/officeDocument/2006/relationships/customXml" Target="../ink/ink276.xml"/><Relationship Id="rId33" Type="http://schemas.openxmlformats.org/officeDocument/2006/relationships/image" Target="../media/image7040.png"/><Relationship Id="rId129" Type="http://schemas.openxmlformats.org/officeDocument/2006/relationships/image" Target="../media/image7520.png"/><Relationship Id="rId280" Type="http://schemas.openxmlformats.org/officeDocument/2006/relationships/customXml" Target="../ink/ink282.xml"/><Relationship Id="rId75" Type="http://schemas.openxmlformats.org/officeDocument/2006/relationships/image" Target="../media/image7250.png"/><Relationship Id="rId140" Type="http://schemas.openxmlformats.org/officeDocument/2006/relationships/customXml" Target="../ink/ink212.xml"/><Relationship Id="rId182" Type="http://schemas.openxmlformats.org/officeDocument/2006/relationships/customXml" Target="../ink/ink233.xml"/><Relationship Id="rId6" Type="http://schemas.openxmlformats.org/officeDocument/2006/relationships/customXml" Target="../ink/ink146.xml"/><Relationship Id="rId238" Type="http://schemas.openxmlformats.org/officeDocument/2006/relationships/image" Target="../media/image859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NULL"/><Relationship Id="rId112" Type="http://schemas.openxmlformats.org/officeDocument/2006/relationships/customXml" Target="../ink/ink306.xml"/><Relationship Id="rId133" Type="http://schemas.openxmlformats.org/officeDocument/2006/relationships/image" Target="NULL"/><Relationship Id="rId138" Type="http://schemas.openxmlformats.org/officeDocument/2006/relationships/customXml" Target="../ink/ink319.xml"/><Relationship Id="rId154" Type="http://schemas.openxmlformats.org/officeDocument/2006/relationships/customXml" Target="../ink/ink327.xml"/><Relationship Id="rId159" Type="http://schemas.openxmlformats.org/officeDocument/2006/relationships/image" Target="NULL"/><Relationship Id="rId175" Type="http://schemas.openxmlformats.org/officeDocument/2006/relationships/image" Target="NULL"/><Relationship Id="rId170" Type="http://schemas.openxmlformats.org/officeDocument/2006/relationships/customXml" Target="../ink/ink335.xml"/><Relationship Id="rId191" Type="http://schemas.openxmlformats.org/officeDocument/2006/relationships/image" Target="NULL"/><Relationship Id="rId196" Type="http://schemas.openxmlformats.org/officeDocument/2006/relationships/customXml" Target="../ink/ink348.xml"/><Relationship Id="rId200" Type="http://schemas.openxmlformats.org/officeDocument/2006/relationships/customXml" Target="../ink/ink350.xml"/><Relationship Id="rId205" Type="http://schemas.openxmlformats.org/officeDocument/2006/relationships/image" Target="NULL"/><Relationship Id="rId107" Type="http://schemas.openxmlformats.org/officeDocument/2006/relationships/image" Target="NULL"/><Relationship Id="rId102" Type="http://schemas.openxmlformats.org/officeDocument/2006/relationships/customXml" Target="../ink/ink301.xml"/><Relationship Id="rId123" Type="http://schemas.openxmlformats.org/officeDocument/2006/relationships/image" Target="NULL"/><Relationship Id="rId128" Type="http://schemas.openxmlformats.org/officeDocument/2006/relationships/customXml" Target="../ink/ink314.xml"/><Relationship Id="rId144" Type="http://schemas.openxmlformats.org/officeDocument/2006/relationships/customXml" Target="../ink/ink322.xml"/><Relationship Id="rId149" Type="http://schemas.openxmlformats.org/officeDocument/2006/relationships/image" Target="NULL"/><Relationship Id="rId95" Type="http://schemas.openxmlformats.org/officeDocument/2006/relationships/image" Target="NULL"/><Relationship Id="rId160" Type="http://schemas.openxmlformats.org/officeDocument/2006/relationships/customXml" Target="../ink/ink330.xml"/><Relationship Id="rId165" Type="http://schemas.openxmlformats.org/officeDocument/2006/relationships/image" Target="NULL"/><Relationship Id="rId181" Type="http://schemas.openxmlformats.org/officeDocument/2006/relationships/image" Target="NULL"/><Relationship Id="rId186" Type="http://schemas.openxmlformats.org/officeDocument/2006/relationships/customXml" Target="../ink/ink343.xml"/><Relationship Id="rId211" Type="http://schemas.openxmlformats.org/officeDocument/2006/relationships/customXml" Target="../ink/ink355.xml"/><Relationship Id="rId113" Type="http://schemas.openxmlformats.org/officeDocument/2006/relationships/image" Target="NULL"/><Relationship Id="rId118" Type="http://schemas.openxmlformats.org/officeDocument/2006/relationships/customXml" Target="../ink/ink309.xml"/><Relationship Id="rId134" Type="http://schemas.openxmlformats.org/officeDocument/2006/relationships/customXml" Target="../ink/ink317.xml"/><Relationship Id="rId139" Type="http://schemas.openxmlformats.org/officeDocument/2006/relationships/image" Target="NULL"/><Relationship Id="rId150" Type="http://schemas.openxmlformats.org/officeDocument/2006/relationships/customXml" Target="../ink/ink325.xml"/><Relationship Id="rId155" Type="http://schemas.openxmlformats.org/officeDocument/2006/relationships/image" Target="NULL"/><Relationship Id="rId171" Type="http://schemas.openxmlformats.org/officeDocument/2006/relationships/image" Target="NULL"/><Relationship Id="rId176" Type="http://schemas.openxmlformats.org/officeDocument/2006/relationships/customXml" Target="../ink/ink338.xml"/><Relationship Id="rId192" Type="http://schemas.openxmlformats.org/officeDocument/2006/relationships/customXml" Target="../ink/ink346.xml"/><Relationship Id="rId197" Type="http://schemas.openxmlformats.org/officeDocument/2006/relationships/image" Target="NULL"/><Relationship Id="rId206" Type="http://schemas.openxmlformats.org/officeDocument/2006/relationships/customXml" Target="../ink/ink353.xml"/><Relationship Id="rId201" Type="http://schemas.openxmlformats.org/officeDocument/2006/relationships/image" Target="NULL"/><Relationship Id="rId103" Type="http://schemas.openxmlformats.org/officeDocument/2006/relationships/image" Target="NULL"/><Relationship Id="rId108" Type="http://schemas.openxmlformats.org/officeDocument/2006/relationships/customXml" Target="../ink/ink304.xml"/><Relationship Id="rId124" Type="http://schemas.openxmlformats.org/officeDocument/2006/relationships/customXml" Target="../ink/ink312.xml"/><Relationship Id="rId129" Type="http://schemas.openxmlformats.org/officeDocument/2006/relationships/image" Target="NULL"/><Relationship Id="rId96" Type="http://schemas.openxmlformats.org/officeDocument/2006/relationships/customXml" Target="../ink/ink298.xml"/><Relationship Id="rId140" Type="http://schemas.openxmlformats.org/officeDocument/2006/relationships/customXml" Target="../ink/ink320.xml"/><Relationship Id="rId145" Type="http://schemas.openxmlformats.org/officeDocument/2006/relationships/image" Target="NULL"/><Relationship Id="rId161" Type="http://schemas.openxmlformats.org/officeDocument/2006/relationships/image" Target="NULL"/><Relationship Id="rId166" Type="http://schemas.openxmlformats.org/officeDocument/2006/relationships/customXml" Target="../ink/ink333.xml"/><Relationship Id="rId182" Type="http://schemas.openxmlformats.org/officeDocument/2006/relationships/customXml" Target="../ink/ink341.xml"/><Relationship Id="rId187" Type="http://schemas.openxmlformats.org/officeDocument/2006/relationships/image" Target="NULL"/><Relationship Id="rId1" Type="http://schemas.microsoft.com/office/2007/relationships/media" Target="../media/media5.m4a"/><Relationship Id="rId212" Type="http://schemas.openxmlformats.org/officeDocument/2006/relationships/image" Target="../media/image894.png"/><Relationship Id="rId114" Type="http://schemas.openxmlformats.org/officeDocument/2006/relationships/customXml" Target="../ink/ink307.xml"/><Relationship Id="rId119" Type="http://schemas.openxmlformats.org/officeDocument/2006/relationships/image" Target="NULL"/><Relationship Id="rId130" Type="http://schemas.openxmlformats.org/officeDocument/2006/relationships/customXml" Target="../ink/ink315.xml"/><Relationship Id="rId135" Type="http://schemas.openxmlformats.org/officeDocument/2006/relationships/image" Target="NULL"/><Relationship Id="rId151" Type="http://schemas.openxmlformats.org/officeDocument/2006/relationships/image" Target="NULL"/><Relationship Id="rId156" Type="http://schemas.openxmlformats.org/officeDocument/2006/relationships/customXml" Target="../ink/ink328.xml"/><Relationship Id="rId177" Type="http://schemas.openxmlformats.org/officeDocument/2006/relationships/image" Target="NULL"/><Relationship Id="rId198" Type="http://schemas.openxmlformats.org/officeDocument/2006/relationships/customXml" Target="../ink/ink349.xml"/><Relationship Id="rId4" Type="http://schemas.openxmlformats.org/officeDocument/2006/relationships/customXml" Target="../ink/ink296.xml"/><Relationship Id="rId172" Type="http://schemas.openxmlformats.org/officeDocument/2006/relationships/customXml" Target="../ink/ink336.xml"/><Relationship Id="rId180" Type="http://schemas.openxmlformats.org/officeDocument/2006/relationships/customXml" Target="../ink/ink340.xml"/><Relationship Id="rId193" Type="http://schemas.openxmlformats.org/officeDocument/2006/relationships/image" Target="NULL"/><Relationship Id="rId202" Type="http://schemas.openxmlformats.org/officeDocument/2006/relationships/customXml" Target="../ink/ink351.xml"/><Relationship Id="rId207" Type="http://schemas.openxmlformats.org/officeDocument/2006/relationships/image" Target="NULL"/><Relationship Id="rId210" Type="http://schemas.openxmlformats.org/officeDocument/2006/relationships/image" Target="../media/image1.png"/><Relationship Id="rId109" Type="http://schemas.openxmlformats.org/officeDocument/2006/relationships/image" Target="NULL"/><Relationship Id="rId97" Type="http://schemas.openxmlformats.org/officeDocument/2006/relationships/image" Target="NULL"/><Relationship Id="rId104" Type="http://schemas.openxmlformats.org/officeDocument/2006/relationships/customXml" Target="../ink/ink302.xml"/><Relationship Id="rId120" Type="http://schemas.openxmlformats.org/officeDocument/2006/relationships/customXml" Target="../ink/ink310.xml"/><Relationship Id="rId125" Type="http://schemas.openxmlformats.org/officeDocument/2006/relationships/image" Target="NULL"/><Relationship Id="rId141" Type="http://schemas.openxmlformats.org/officeDocument/2006/relationships/image" Target="NULL"/><Relationship Id="rId146" Type="http://schemas.openxmlformats.org/officeDocument/2006/relationships/customXml" Target="../ink/ink323.xml"/><Relationship Id="rId167" Type="http://schemas.openxmlformats.org/officeDocument/2006/relationships/image" Target="NULL"/><Relationship Id="rId188" Type="http://schemas.openxmlformats.org/officeDocument/2006/relationships/customXml" Target="../ink/ink344.xml"/><Relationship Id="rId162" Type="http://schemas.openxmlformats.org/officeDocument/2006/relationships/customXml" Target="../ink/ink331.xml"/><Relationship Id="rId183" Type="http://schemas.openxmlformats.org/officeDocument/2006/relationships/image" Target="NULL"/><Relationship Id="rId2" Type="http://schemas.openxmlformats.org/officeDocument/2006/relationships/audio" Target="../media/media5.m4a"/><Relationship Id="rId110" Type="http://schemas.openxmlformats.org/officeDocument/2006/relationships/customXml" Target="../ink/ink305.xml"/><Relationship Id="rId115" Type="http://schemas.openxmlformats.org/officeDocument/2006/relationships/image" Target="NULL"/><Relationship Id="rId131" Type="http://schemas.openxmlformats.org/officeDocument/2006/relationships/image" Target="NULL"/><Relationship Id="rId136" Type="http://schemas.openxmlformats.org/officeDocument/2006/relationships/customXml" Target="../ink/ink318.xml"/><Relationship Id="rId157" Type="http://schemas.openxmlformats.org/officeDocument/2006/relationships/image" Target="NULL"/><Relationship Id="rId178" Type="http://schemas.openxmlformats.org/officeDocument/2006/relationships/customXml" Target="../ink/ink339.xml"/><Relationship Id="rId152" Type="http://schemas.openxmlformats.org/officeDocument/2006/relationships/customXml" Target="../ink/ink326.xml"/><Relationship Id="rId173" Type="http://schemas.openxmlformats.org/officeDocument/2006/relationships/image" Target="NULL"/><Relationship Id="rId194" Type="http://schemas.openxmlformats.org/officeDocument/2006/relationships/customXml" Target="../ink/ink347.xml"/><Relationship Id="rId199" Type="http://schemas.openxmlformats.org/officeDocument/2006/relationships/image" Target="NULL"/><Relationship Id="rId203" Type="http://schemas.openxmlformats.org/officeDocument/2006/relationships/image" Target="NULL"/><Relationship Id="rId208" Type="http://schemas.openxmlformats.org/officeDocument/2006/relationships/customXml" Target="../ink/ink354.xml"/><Relationship Id="rId100" Type="http://schemas.openxmlformats.org/officeDocument/2006/relationships/customXml" Target="../ink/ink300.xml"/><Relationship Id="rId105" Type="http://schemas.openxmlformats.org/officeDocument/2006/relationships/image" Target="NULL"/><Relationship Id="rId126" Type="http://schemas.openxmlformats.org/officeDocument/2006/relationships/customXml" Target="../ink/ink313.xml"/><Relationship Id="rId147" Type="http://schemas.openxmlformats.org/officeDocument/2006/relationships/image" Target="NULL"/><Relationship Id="rId168" Type="http://schemas.openxmlformats.org/officeDocument/2006/relationships/customXml" Target="../ink/ink334.xml"/><Relationship Id="rId93" Type="http://schemas.openxmlformats.org/officeDocument/2006/relationships/image" Target="NULL"/><Relationship Id="rId98" Type="http://schemas.openxmlformats.org/officeDocument/2006/relationships/customXml" Target="../ink/ink299.xml"/><Relationship Id="rId121" Type="http://schemas.openxmlformats.org/officeDocument/2006/relationships/image" Target="NULL"/><Relationship Id="rId142" Type="http://schemas.openxmlformats.org/officeDocument/2006/relationships/customXml" Target="../ink/ink321.xml"/><Relationship Id="rId163" Type="http://schemas.openxmlformats.org/officeDocument/2006/relationships/image" Target="NULL"/><Relationship Id="rId184" Type="http://schemas.openxmlformats.org/officeDocument/2006/relationships/customXml" Target="../ink/ink342.xml"/><Relationship Id="rId189" Type="http://schemas.openxmlformats.org/officeDocument/2006/relationships/image" Target="NULL"/><Relationship Id="rId3" Type="http://schemas.openxmlformats.org/officeDocument/2006/relationships/slideLayout" Target="../slideLayouts/slideLayout2.xml"/><Relationship Id="rId116" Type="http://schemas.openxmlformats.org/officeDocument/2006/relationships/customXml" Target="../ink/ink308.xml"/><Relationship Id="rId137" Type="http://schemas.openxmlformats.org/officeDocument/2006/relationships/image" Target="NULL"/><Relationship Id="rId158" Type="http://schemas.openxmlformats.org/officeDocument/2006/relationships/customXml" Target="../ink/ink329.xml"/><Relationship Id="rId111" Type="http://schemas.openxmlformats.org/officeDocument/2006/relationships/image" Target="NULL"/><Relationship Id="rId132" Type="http://schemas.openxmlformats.org/officeDocument/2006/relationships/customXml" Target="../ink/ink316.xml"/><Relationship Id="rId153" Type="http://schemas.openxmlformats.org/officeDocument/2006/relationships/image" Target="NULL"/><Relationship Id="rId174" Type="http://schemas.openxmlformats.org/officeDocument/2006/relationships/customXml" Target="../ink/ink337.xml"/><Relationship Id="rId179" Type="http://schemas.openxmlformats.org/officeDocument/2006/relationships/image" Target="NULL"/><Relationship Id="rId195" Type="http://schemas.openxmlformats.org/officeDocument/2006/relationships/image" Target="NULL"/><Relationship Id="rId209" Type="http://schemas.openxmlformats.org/officeDocument/2006/relationships/image" Target="NULL"/><Relationship Id="rId190" Type="http://schemas.openxmlformats.org/officeDocument/2006/relationships/customXml" Target="../ink/ink345.xml"/><Relationship Id="rId204" Type="http://schemas.openxmlformats.org/officeDocument/2006/relationships/customXml" Target="../ink/ink352.xml"/><Relationship Id="rId106" Type="http://schemas.openxmlformats.org/officeDocument/2006/relationships/customXml" Target="../ink/ink303.xml"/><Relationship Id="rId127" Type="http://schemas.openxmlformats.org/officeDocument/2006/relationships/image" Target="NULL"/><Relationship Id="rId94" Type="http://schemas.openxmlformats.org/officeDocument/2006/relationships/customXml" Target="../ink/ink297.xml"/><Relationship Id="rId99" Type="http://schemas.openxmlformats.org/officeDocument/2006/relationships/image" Target="NULL"/><Relationship Id="rId101" Type="http://schemas.openxmlformats.org/officeDocument/2006/relationships/image" Target="NULL"/><Relationship Id="rId122" Type="http://schemas.openxmlformats.org/officeDocument/2006/relationships/customXml" Target="../ink/ink311.xml"/><Relationship Id="rId143" Type="http://schemas.openxmlformats.org/officeDocument/2006/relationships/image" Target="NULL"/><Relationship Id="rId148" Type="http://schemas.openxmlformats.org/officeDocument/2006/relationships/customXml" Target="../ink/ink324.xml"/><Relationship Id="rId164" Type="http://schemas.openxmlformats.org/officeDocument/2006/relationships/customXml" Target="../ink/ink332.xml"/><Relationship Id="rId169" Type="http://schemas.openxmlformats.org/officeDocument/2006/relationships/image" Target="NULL"/><Relationship Id="rId185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61.xml"/><Relationship Id="rId18" Type="http://schemas.openxmlformats.org/officeDocument/2006/relationships/image" Target="../media/image895.png"/><Relationship Id="rId26" Type="http://schemas.openxmlformats.org/officeDocument/2006/relationships/image" Target="../media/image899.png"/><Relationship Id="rId39" Type="http://schemas.openxmlformats.org/officeDocument/2006/relationships/customXml" Target="../ink/ink375.xml"/><Relationship Id="rId21" Type="http://schemas.openxmlformats.org/officeDocument/2006/relationships/customXml" Target="../ink/ink366.xml"/><Relationship Id="rId34" Type="http://schemas.openxmlformats.org/officeDocument/2006/relationships/image" Target="../media/image903.png"/><Relationship Id="rId42" Type="http://schemas.openxmlformats.org/officeDocument/2006/relationships/image" Target="../media/image907.png"/><Relationship Id="rId47" Type="http://schemas.openxmlformats.org/officeDocument/2006/relationships/customXml" Target="../ink/ink379.xml"/><Relationship Id="rId50" Type="http://schemas.openxmlformats.org/officeDocument/2006/relationships/image" Target="../media/image911.png"/><Relationship Id="rId55" Type="http://schemas.openxmlformats.org/officeDocument/2006/relationships/customXml" Target="../ink/ink383.xml"/><Relationship Id="rId7" Type="http://schemas.openxmlformats.org/officeDocument/2006/relationships/image" Target="../media/image16010.png"/><Relationship Id="rId2" Type="http://schemas.openxmlformats.org/officeDocument/2006/relationships/audio" Target="../media/media7.m4a"/><Relationship Id="rId16" Type="http://schemas.openxmlformats.org/officeDocument/2006/relationships/image" Target="../media/image1.png"/><Relationship Id="rId29" Type="http://schemas.openxmlformats.org/officeDocument/2006/relationships/customXml" Target="../ink/ink370.xml"/><Relationship Id="rId11" Type="http://schemas.openxmlformats.org/officeDocument/2006/relationships/customXml" Target="../ink/ink359.xml"/><Relationship Id="rId24" Type="http://schemas.openxmlformats.org/officeDocument/2006/relationships/image" Target="../media/image898.png"/><Relationship Id="rId32" Type="http://schemas.openxmlformats.org/officeDocument/2006/relationships/image" Target="../media/image902.png"/><Relationship Id="rId37" Type="http://schemas.openxmlformats.org/officeDocument/2006/relationships/customXml" Target="../ink/ink374.xml"/><Relationship Id="rId40" Type="http://schemas.openxmlformats.org/officeDocument/2006/relationships/image" Target="../media/image906.png"/><Relationship Id="rId45" Type="http://schemas.openxmlformats.org/officeDocument/2006/relationships/customXml" Target="../ink/ink378.xml"/><Relationship Id="rId53" Type="http://schemas.openxmlformats.org/officeDocument/2006/relationships/customXml" Target="../ink/ink382.xml"/><Relationship Id="rId10" Type="http://schemas.openxmlformats.org/officeDocument/2006/relationships/customXml" Target="../ink/ink358.xml"/><Relationship Id="rId19" Type="http://schemas.openxmlformats.org/officeDocument/2006/relationships/customXml" Target="../ink/ink365.xml"/><Relationship Id="rId31" Type="http://schemas.openxmlformats.org/officeDocument/2006/relationships/customXml" Target="../ink/ink371.xml"/><Relationship Id="rId44" Type="http://schemas.openxmlformats.org/officeDocument/2006/relationships/image" Target="../media/image908.png"/><Relationship Id="rId52" Type="http://schemas.openxmlformats.org/officeDocument/2006/relationships/image" Target="../media/image912.png"/><Relationship Id="rId4" Type="http://schemas.openxmlformats.org/officeDocument/2006/relationships/customXml" Target="../ink/ink356.xml"/><Relationship Id="rId9" Type="http://schemas.openxmlformats.org/officeDocument/2006/relationships/image" Target="../media/image17010.png"/><Relationship Id="rId14" Type="http://schemas.openxmlformats.org/officeDocument/2006/relationships/customXml" Target="../ink/ink362.xml"/><Relationship Id="rId22" Type="http://schemas.openxmlformats.org/officeDocument/2006/relationships/image" Target="../media/image897.png"/><Relationship Id="rId27" Type="http://schemas.openxmlformats.org/officeDocument/2006/relationships/customXml" Target="../ink/ink369.xml"/><Relationship Id="rId30" Type="http://schemas.openxmlformats.org/officeDocument/2006/relationships/image" Target="../media/image901.png"/><Relationship Id="rId35" Type="http://schemas.openxmlformats.org/officeDocument/2006/relationships/customXml" Target="../ink/ink373.xml"/><Relationship Id="rId43" Type="http://schemas.openxmlformats.org/officeDocument/2006/relationships/customXml" Target="../ink/ink377.xml"/><Relationship Id="rId48" Type="http://schemas.openxmlformats.org/officeDocument/2006/relationships/image" Target="../media/image910.png"/><Relationship Id="rId56" Type="http://schemas.openxmlformats.org/officeDocument/2006/relationships/image" Target="../media/image914.png"/><Relationship Id="rId8" Type="http://schemas.openxmlformats.org/officeDocument/2006/relationships/customXml" Target="../ink/ink357.xml"/><Relationship Id="rId51" Type="http://schemas.openxmlformats.org/officeDocument/2006/relationships/customXml" Target="../ink/ink381.xml"/><Relationship Id="rId3" Type="http://schemas.openxmlformats.org/officeDocument/2006/relationships/slideLayout" Target="../slideLayouts/slideLayout1.xml"/><Relationship Id="rId12" Type="http://schemas.openxmlformats.org/officeDocument/2006/relationships/customXml" Target="../ink/ink360.xml"/><Relationship Id="rId17" Type="http://schemas.openxmlformats.org/officeDocument/2006/relationships/customXml" Target="../ink/ink364.xml"/><Relationship Id="rId25" Type="http://schemas.openxmlformats.org/officeDocument/2006/relationships/customXml" Target="../ink/ink368.xml"/><Relationship Id="rId33" Type="http://schemas.openxmlformats.org/officeDocument/2006/relationships/customXml" Target="../ink/ink372.xml"/><Relationship Id="rId38" Type="http://schemas.openxmlformats.org/officeDocument/2006/relationships/image" Target="../media/image905.png"/><Relationship Id="rId46" Type="http://schemas.openxmlformats.org/officeDocument/2006/relationships/image" Target="../media/image909.png"/><Relationship Id="rId20" Type="http://schemas.openxmlformats.org/officeDocument/2006/relationships/image" Target="../media/image896.png"/><Relationship Id="rId41" Type="http://schemas.openxmlformats.org/officeDocument/2006/relationships/customXml" Target="../ink/ink376.xml"/><Relationship Id="rId54" Type="http://schemas.openxmlformats.org/officeDocument/2006/relationships/image" Target="../media/image913.png"/><Relationship Id="rId1" Type="http://schemas.microsoft.com/office/2007/relationships/media" Target="../media/media7.m4a"/><Relationship Id="rId15" Type="http://schemas.openxmlformats.org/officeDocument/2006/relationships/customXml" Target="../ink/ink363.xml"/><Relationship Id="rId23" Type="http://schemas.openxmlformats.org/officeDocument/2006/relationships/customXml" Target="../ink/ink367.xml"/><Relationship Id="rId28" Type="http://schemas.openxmlformats.org/officeDocument/2006/relationships/image" Target="../media/image900.png"/><Relationship Id="rId36" Type="http://schemas.openxmlformats.org/officeDocument/2006/relationships/image" Target="../media/image904.png"/><Relationship Id="rId49" Type="http://schemas.openxmlformats.org/officeDocument/2006/relationships/customXml" Target="../ink/ink380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8.xml"/><Relationship Id="rId18" Type="http://schemas.openxmlformats.org/officeDocument/2006/relationships/image" Target="../media/image920.png"/><Relationship Id="rId26" Type="http://schemas.openxmlformats.org/officeDocument/2006/relationships/image" Target="../media/image924.png"/><Relationship Id="rId39" Type="http://schemas.openxmlformats.org/officeDocument/2006/relationships/customXml" Target="../ink/ink401.xml"/><Relationship Id="rId21" Type="http://schemas.openxmlformats.org/officeDocument/2006/relationships/customXml" Target="../ink/ink392.xml"/><Relationship Id="rId34" Type="http://schemas.openxmlformats.org/officeDocument/2006/relationships/image" Target="../media/image928.png"/><Relationship Id="rId42" Type="http://schemas.openxmlformats.org/officeDocument/2006/relationships/image" Target="../media/image932.png"/><Relationship Id="rId7" Type="http://schemas.openxmlformats.org/officeDocument/2006/relationships/customXml" Target="../ink/ink385.xml"/><Relationship Id="rId2" Type="http://schemas.openxmlformats.org/officeDocument/2006/relationships/audio" Target="../media/media8.m4a"/><Relationship Id="rId16" Type="http://schemas.openxmlformats.org/officeDocument/2006/relationships/image" Target="../media/image919.png"/><Relationship Id="rId20" Type="http://schemas.openxmlformats.org/officeDocument/2006/relationships/image" Target="../media/image921.png"/><Relationship Id="rId29" Type="http://schemas.openxmlformats.org/officeDocument/2006/relationships/customXml" Target="../ink/ink396.xml"/><Relationship Id="rId41" Type="http://schemas.openxmlformats.org/officeDocument/2006/relationships/customXml" Target="../ink/ink402.xml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11" Type="http://schemas.openxmlformats.org/officeDocument/2006/relationships/customXml" Target="../ink/ink387.xml"/><Relationship Id="rId24" Type="http://schemas.openxmlformats.org/officeDocument/2006/relationships/image" Target="../media/image923.png"/><Relationship Id="rId32" Type="http://schemas.openxmlformats.org/officeDocument/2006/relationships/image" Target="../media/image927.png"/><Relationship Id="rId37" Type="http://schemas.openxmlformats.org/officeDocument/2006/relationships/customXml" Target="../ink/ink400.xml"/><Relationship Id="rId40" Type="http://schemas.openxmlformats.org/officeDocument/2006/relationships/image" Target="../media/image931.png"/><Relationship Id="rId5" Type="http://schemas.openxmlformats.org/officeDocument/2006/relationships/image" Target="../media/image4772.png"/><Relationship Id="rId15" Type="http://schemas.openxmlformats.org/officeDocument/2006/relationships/customXml" Target="../ink/ink389.xml"/><Relationship Id="rId23" Type="http://schemas.openxmlformats.org/officeDocument/2006/relationships/customXml" Target="../ink/ink393.xml"/><Relationship Id="rId28" Type="http://schemas.openxmlformats.org/officeDocument/2006/relationships/image" Target="../media/image925.png"/><Relationship Id="rId36" Type="http://schemas.openxmlformats.org/officeDocument/2006/relationships/image" Target="../media/image929.png"/><Relationship Id="rId10" Type="http://schemas.openxmlformats.org/officeDocument/2006/relationships/image" Target="../media/image916.png"/><Relationship Id="rId19" Type="http://schemas.openxmlformats.org/officeDocument/2006/relationships/customXml" Target="../ink/ink391.xml"/><Relationship Id="rId31" Type="http://schemas.openxmlformats.org/officeDocument/2006/relationships/customXml" Target="../ink/ink397.xml"/><Relationship Id="rId44" Type="http://schemas.openxmlformats.org/officeDocument/2006/relationships/image" Target="../media/image933.png"/><Relationship Id="rId4" Type="http://schemas.openxmlformats.org/officeDocument/2006/relationships/customXml" Target="../ink/ink384.xml"/><Relationship Id="rId9" Type="http://schemas.openxmlformats.org/officeDocument/2006/relationships/customXml" Target="../ink/ink386.xml"/><Relationship Id="rId14" Type="http://schemas.openxmlformats.org/officeDocument/2006/relationships/image" Target="../media/image918.png"/><Relationship Id="rId22" Type="http://schemas.openxmlformats.org/officeDocument/2006/relationships/image" Target="../media/image922.png"/><Relationship Id="rId27" Type="http://schemas.openxmlformats.org/officeDocument/2006/relationships/customXml" Target="../ink/ink395.xml"/><Relationship Id="rId30" Type="http://schemas.openxmlformats.org/officeDocument/2006/relationships/image" Target="../media/image926.png"/><Relationship Id="rId35" Type="http://schemas.openxmlformats.org/officeDocument/2006/relationships/customXml" Target="../ink/ink399.xml"/><Relationship Id="rId43" Type="http://schemas.openxmlformats.org/officeDocument/2006/relationships/customXml" Target="../ink/ink403.xml"/><Relationship Id="rId8" Type="http://schemas.openxmlformats.org/officeDocument/2006/relationships/image" Target="../media/image915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917.png"/><Relationship Id="rId17" Type="http://schemas.openxmlformats.org/officeDocument/2006/relationships/customXml" Target="../ink/ink390.xml"/><Relationship Id="rId25" Type="http://schemas.openxmlformats.org/officeDocument/2006/relationships/customXml" Target="../ink/ink394.xml"/><Relationship Id="rId33" Type="http://schemas.openxmlformats.org/officeDocument/2006/relationships/customXml" Target="../ink/ink398.xml"/><Relationship Id="rId38" Type="http://schemas.openxmlformats.org/officeDocument/2006/relationships/image" Target="../media/image930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07.xml"/><Relationship Id="rId18" Type="http://schemas.openxmlformats.org/officeDocument/2006/relationships/image" Target="../media/image939.png"/><Relationship Id="rId26" Type="http://schemas.openxmlformats.org/officeDocument/2006/relationships/image" Target="../media/image943.png"/><Relationship Id="rId21" Type="http://schemas.openxmlformats.org/officeDocument/2006/relationships/customXml" Target="../ink/ink411.xml"/><Relationship Id="rId34" Type="http://schemas.openxmlformats.org/officeDocument/2006/relationships/image" Target="../media/image947.png"/><Relationship Id="rId7" Type="http://schemas.openxmlformats.org/officeDocument/2006/relationships/image" Target="../media/image5.jpeg"/><Relationship Id="rId12" Type="http://schemas.openxmlformats.org/officeDocument/2006/relationships/image" Target="../media/image936.png"/><Relationship Id="rId17" Type="http://schemas.openxmlformats.org/officeDocument/2006/relationships/customXml" Target="../ink/ink409.xml"/><Relationship Id="rId25" Type="http://schemas.openxmlformats.org/officeDocument/2006/relationships/customXml" Target="../ink/ink413.xml"/><Relationship Id="rId33" Type="http://schemas.openxmlformats.org/officeDocument/2006/relationships/customXml" Target="../ink/ink417.xml"/><Relationship Id="rId38" Type="http://schemas.openxmlformats.org/officeDocument/2006/relationships/image" Target="../media/image949.png"/><Relationship Id="rId2" Type="http://schemas.openxmlformats.org/officeDocument/2006/relationships/audio" Target="../media/media9.m4a"/><Relationship Id="rId16" Type="http://schemas.openxmlformats.org/officeDocument/2006/relationships/image" Target="../media/image938.png"/><Relationship Id="rId20" Type="http://schemas.openxmlformats.org/officeDocument/2006/relationships/image" Target="../media/image940.png"/><Relationship Id="rId29" Type="http://schemas.openxmlformats.org/officeDocument/2006/relationships/customXml" Target="../ink/ink415.xml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11" Type="http://schemas.openxmlformats.org/officeDocument/2006/relationships/customXml" Target="../ink/ink406.xml"/><Relationship Id="rId24" Type="http://schemas.openxmlformats.org/officeDocument/2006/relationships/image" Target="../media/image942.png"/><Relationship Id="rId32" Type="http://schemas.openxmlformats.org/officeDocument/2006/relationships/image" Target="../media/image946.png"/><Relationship Id="rId37" Type="http://schemas.openxmlformats.org/officeDocument/2006/relationships/customXml" Target="../ink/ink419.xml"/><Relationship Id="rId5" Type="http://schemas.openxmlformats.org/officeDocument/2006/relationships/image" Target="../media/image4772.png"/><Relationship Id="rId15" Type="http://schemas.openxmlformats.org/officeDocument/2006/relationships/customXml" Target="../ink/ink408.xml"/><Relationship Id="rId23" Type="http://schemas.openxmlformats.org/officeDocument/2006/relationships/customXml" Target="../ink/ink412.xml"/><Relationship Id="rId28" Type="http://schemas.openxmlformats.org/officeDocument/2006/relationships/image" Target="../media/image944.png"/><Relationship Id="rId36" Type="http://schemas.openxmlformats.org/officeDocument/2006/relationships/image" Target="../media/image948.png"/><Relationship Id="rId10" Type="http://schemas.openxmlformats.org/officeDocument/2006/relationships/image" Target="../media/image8612.png"/><Relationship Id="rId19" Type="http://schemas.openxmlformats.org/officeDocument/2006/relationships/customXml" Target="../ink/ink410.xml"/><Relationship Id="rId31" Type="http://schemas.openxmlformats.org/officeDocument/2006/relationships/customXml" Target="../ink/ink416.xml"/><Relationship Id="rId4" Type="http://schemas.openxmlformats.org/officeDocument/2006/relationships/customXml" Target="../ink/ink404.xml"/><Relationship Id="rId9" Type="http://schemas.openxmlformats.org/officeDocument/2006/relationships/customXml" Target="../ink/ink405.xml"/><Relationship Id="rId14" Type="http://schemas.openxmlformats.org/officeDocument/2006/relationships/image" Target="../media/image937.png"/><Relationship Id="rId22" Type="http://schemas.openxmlformats.org/officeDocument/2006/relationships/image" Target="../media/image941.png"/><Relationship Id="rId27" Type="http://schemas.openxmlformats.org/officeDocument/2006/relationships/customXml" Target="../ink/ink414.xml"/><Relationship Id="rId30" Type="http://schemas.openxmlformats.org/officeDocument/2006/relationships/image" Target="../media/image945.png"/><Relationship Id="rId35" Type="http://schemas.openxmlformats.org/officeDocument/2006/relationships/customXml" Target="../ink/ink418.xml"/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E39D1D1-FECA-3E11-8CC3-764983ADB724}"/>
              </a:ext>
            </a:extLst>
          </p:cNvPr>
          <p:cNvSpPr txBox="1"/>
          <p:nvPr/>
        </p:nvSpPr>
        <p:spPr>
          <a:xfrm>
            <a:off x="609600" y="1905000"/>
            <a:ext cx="8158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4400" b="1" dirty="0">
                <a:solidFill>
                  <a:schemeClr val="bg1"/>
                </a:solidFill>
              </a:rPr>
              <a:t>12C: More sophisticated gates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95C7B10-D130-DB35-7D4A-0B28DC1C5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2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7578"/>
    </mc:Choice>
    <mc:Fallback xmlns="">
      <p:transition advTm="17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075" y="68421"/>
            <a:ext cx="66030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Basis sets are orthonormal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718FA664-C097-337B-E1E4-693F1AC6F12A}"/>
              </a:ext>
            </a:extLst>
          </p:cNvPr>
          <p:cNvGrpSpPr/>
          <p:nvPr/>
        </p:nvGrpSpPr>
        <p:grpSpPr>
          <a:xfrm>
            <a:off x="1707346" y="1338047"/>
            <a:ext cx="887040" cy="406800"/>
            <a:chOff x="1707346" y="1338047"/>
            <a:chExt cx="887040" cy="40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3E148F8-DB1D-50D1-099F-4AED2F068158}"/>
                    </a:ext>
                  </a:extLst>
                </p14:cNvPr>
                <p14:cNvContentPartPr/>
                <p14:nvPr/>
              </p14:nvContentPartPr>
              <p14:xfrm>
                <a:off x="1707346" y="1343087"/>
                <a:ext cx="136440" cy="401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3E148F8-DB1D-50D1-099F-4AED2F068158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698346" y="1334447"/>
                  <a:ext cx="15408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DDA65DB-B7C2-1900-1843-D5DB8EEC4783}"/>
                    </a:ext>
                  </a:extLst>
                </p14:cNvPr>
                <p14:cNvContentPartPr/>
                <p14:nvPr/>
              </p14:nvContentPartPr>
              <p14:xfrm>
                <a:off x="1922626" y="1471607"/>
                <a:ext cx="88560" cy="116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DDA65DB-B7C2-1900-1843-D5DB8EEC478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913986" y="1462967"/>
                  <a:ext cx="1062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CDD58BE-A825-515C-9FD0-06EE5E568C7A}"/>
                    </a:ext>
                  </a:extLst>
                </p14:cNvPr>
                <p14:cNvContentPartPr/>
                <p14:nvPr/>
              </p14:nvContentPartPr>
              <p14:xfrm>
                <a:off x="2129266" y="1343807"/>
                <a:ext cx="6480" cy="327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CDD58BE-A825-515C-9FD0-06EE5E568C7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20266" y="1334807"/>
                  <a:ext cx="2412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377A5E0-109D-2005-674A-AE4C8A0DC0BF}"/>
                    </a:ext>
                  </a:extLst>
                </p14:cNvPr>
                <p14:cNvContentPartPr/>
                <p14:nvPr/>
              </p14:nvContentPartPr>
              <p14:xfrm>
                <a:off x="2290186" y="1462967"/>
                <a:ext cx="97920" cy="1065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377A5E0-109D-2005-674A-AE4C8A0DC0B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281186" y="1454327"/>
                  <a:ext cx="1155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03DC735-C0C8-E1E9-742E-A270756E71AF}"/>
                    </a:ext>
                  </a:extLst>
                </p14:cNvPr>
                <p14:cNvContentPartPr/>
                <p14:nvPr/>
              </p14:nvContentPartPr>
              <p14:xfrm>
                <a:off x="2420146" y="1338047"/>
                <a:ext cx="174240" cy="3034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03DC735-C0C8-E1E9-742E-A270756E71A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411506" y="1329047"/>
                  <a:ext cx="191880" cy="32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F83835-0DEE-AC3A-606C-2181EDA3C65B}"/>
              </a:ext>
            </a:extLst>
          </p:cNvPr>
          <p:cNvGrpSpPr/>
          <p:nvPr/>
        </p:nvGrpSpPr>
        <p:grpSpPr>
          <a:xfrm>
            <a:off x="2789866" y="1457567"/>
            <a:ext cx="125640" cy="91440"/>
            <a:chOff x="2789866" y="1457567"/>
            <a:chExt cx="125640" cy="9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0220504-4A98-11B6-9F8A-0BADCB602569}"/>
                    </a:ext>
                  </a:extLst>
                </p14:cNvPr>
                <p14:cNvContentPartPr/>
                <p14:nvPr/>
              </p14:nvContentPartPr>
              <p14:xfrm>
                <a:off x="2789866" y="1457567"/>
                <a:ext cx="11628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0220504-4A98-11B6-9F8A-0BADCB60256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780866" y="1448567"/>
                  <a:ext cx="1339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759745B-F55E-50CA-B5B6-2BEBC7CC1978}"/>
                    </a:ext>
                  </a:extLst>
                </p14:cNvPr>
                <p14:cNvContentPartPr/>
                <p14:nvPr/>
              </p14:nvContentPartPr>
              <p14:xfrm>
                <a:off x="2812546" y="1546847"/>
                <a:ext cx="102960" cy="2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759745B-F55E-50CA-B5B6-2BEBC7CC197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03546" y="1538207"/>
                  <a:ext cx="12060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7C76DEC-046A-195A-AB7F-29B3F50AD861}"/>
              </a:ext>
            </a:extLst>
          </p:cNvPr>
          <p:cNvGrpSpPr/>
          <p:nvPr/>
        </p:nvGrpSpPr>
        <p:grpSpPr>
          <a:xfrm>
            <a:off x="3838546" y="1041767"/>
            <a:ext cx="333720" cy="727560"/>
            <a:chOff x="3838546" y="1041767"/>
            <a:chExt cx="333720" cy="72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BE44CC3-381F-0E26-DC30-3DEDBB84E78D}"/>
                    </a:ext>
                  </a:extLst>
                </p14:cNvPr>
                <p14:cNvContentPartPr/>
                <p14:nvPr/>
              </p14:nvContentPartPr>
              <p14:xfrm>
                <a:off x="3838546" y="1082807"/>
                <a:ext cx="131040" cy="686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BE44CC3-381F-0E26-DC30-3DEDBB84E78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829906" y="1073807"/>
                  <a:ext cx="148680" cy="70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8440FA0-A95D-491A-EEA2-0FC7C9DD3C2D}"/>
                    </a:ext>
                  </a:extLst>
                </p14:cNvPr>
                <p14:cNvContentPartPr/>
                <p14:nvPr/>
              </p14:nvContentPartPr>
              <p14:xfrm>
                <a:off x="3971386" y="1101167"/>
                <a:ext cx="360" cy="1080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8440FA0-A95D-491A-EEA2-0FC7C9DD3C2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962386" y="1092527"/>
                  <a:ext cx="18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7406ABB-A2BF-F807-096E-81530CFF3D33}"/>
                    </a:ext>
                  </a:extLst>
                </p14:cNvPr>
                <p14:cNvContentPartPr/>
                <p14:nvPr/>
              </p14:nvContentPartPr>
              <p14:xfrm>
                <a:off x="3966346" y="1475207"/>
                <a:ext cx="69480" cy="115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7406ABB-A2BF-F807-096E-81530CFF3D3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57346" y="1466567"/>
                  <a:ext cx="871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8B60624-1372-5C50-8E04-961EEB5B68C2}"/>
                    </a:ext>
                  </a:extLst>
                </p14:cNvPr>
                <p14:cNvContentPartPr/>
                <p14:nvPr/>
              </p14:nvContentPartPr>
              <p14:xfrm>
                <a:off x="4051306" y="1041767"/>
                <a:ext cx="120960" cy="687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8B60624-1372-5C50-8E04-961EEB5B68C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042306" y="1033127"/>
                  <a:ext cx="138600" cy="70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9FC8B0E-8FB7-9274-6C79-B4EFC6E433FD}"/>
              </a:ext>
            </a:extLst>
          </p:cNvPr>
          <p:cNvGrpSpPr/>
          <p:nvPr/>
        </p:nvGrpSpPr>
        <p:grpSpPr>
          <a:xfrm>
            <a:off x="3106666" y="1325807"/>
            <a:ext cx="118080" cy="403200"/>
            <a:chOff x="3106666" y="1325807"/>
            <a:chExt cx="118080" cy="40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C659B64-9D52-6C5D-CD77-C44AE49D1007}"/>
                    </a:ext>
                  </a:extLst>
                </p14:cNvPr>
                <p14:cNvContentPartPr/>
                <p14:nvPr/>
              </p14:nvContentPartPr>
              <p14:xfrm>
                <a:off x="3106666" y="1325807"/>
                <a:ext cx="98640" cy="4032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C659B64-9D52-6C5D-CD77-C44AE49D100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097666" y="1316807"/>
                  <a:ext cx="116280" cy="42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01E2E92-657A-A8CB-DCA7-702D6479DA57}"/>
                    </a:ext>
                  </a:extLst>
                </p14:cNvPr>
                <p14:cNvContentPartPr/>
                <p14:nvPr/>
              </p14:nvContentPartPr>
              <p14:xfrm>
                <a:off x="3224386" y="1455767"/>
                <a:ext cx="360" cy="1663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01E2E92-657A-A8CB-DCA7-702D6479DA5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215386" y="1447127"/>
                  <a:ext cx="18000" cy="18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542F63C-6A5D-27CD-48C7-2C891A2AC213}"/>
              </a:ext>
            </a:extLst>
          </p:cNvPr>
          <p:cNvGrpSpPr/>
          <p:nvPr/>
        </p:nvGrpSpPr>
        <p:grpSpPr>
          <a:xfrm>
            <a:off x="3478546" y="1375847"/>
            <a:ext cx="196920" cy="250560"/>
            <a:chOff x="3478546" y="1375847"/>
            <a:chExt cx="196920" cy="25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4144848-866A-5FF7-A196-D2466A66FF07}"/>
                    </a:ext>
                  </a:extLst>
                </p14:cNvPr>
                <p14:cNvContentPartPr/>
                <p14:nvPr/>
              </p14:nvContentPartPr>
              <p14:xfrm>
                <a:off x="3478546" y="1480967"/>
                <a:ext cx="107280" cy="986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4144848-866A-5FF7-A196-D2466A66FF07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69906" y="1472327"/>
                  <a:ext cx="1249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F5B8C00-D6DF-CA09-B2B7-96A1A8D8502C}"/>
                    </a:ext>
                  </a:extLst>
                </p14:cNvPr>
                <p14:cNvContentPartPr/>
                <p14:nvPr/>
              </p14:nvContentPartPr>
              <p14:xfrm>
                <a:off x="3591586" y="1375847"/>
                <a:ext cx="83880" cy="2505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F5B8C00-D6DF-CA09-B2B7-96A1A8D8502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582946" y="1367207"/>
                  <a:ext cx="101520" cy="26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B006325-C52F-796B-D5E0-C748548FB4D7}"/>
              </a:ext>
            </a:extLst>
          </p:cNvPr>
          <p:cNvGrpSpPr/>
          <p:nvPr/>
        </p:nvGrpSpPr>
        <p:grpSpPr>
          <a:xfrm>
            <a:off x="4367746" y="1426607"/>
            <a:ext cx="138600" cy="110880"/>
            <a:chOff x="4367746" y="1426607"/>
            <a:chExt cx="138600" cy="11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064BD70-227F-FD63-3685-1ABBB236CA8D}"/>
                    </a:ext>
                  </a:extLst>
                </p14:cNvPr>
                <p14:cNvContentPartPr/>
                <p14:nvPr/>
              </p14:nvContentPartPr>
              <p14:xfrm>
                <a:off x="4367746" y="1426607"/>
                <a:ext cx="70920" cy="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064BD70-227F-FD63-3685-1ABBB236CA8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59106" y="1417607"/>
                  <a:ext cx="885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237680E-AE3B-936D-6663-27CB5823C7F2}"/>
                    </a:ext>
                  </a:extLst>
                </p14:cNvPr>
                <p14:cNvContentPartPr/>
                <p14:nvPr/>
              </p14:nvContentPartPr>
              <p14:xfrm>
                <a:off x="4391146" y="1535327"/>
                <a:ext cx="115200" cy="2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237680E-AE3B-936D-6663-27CB5823C7F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382146" y="1526327"/>
                  <a:ext cx="13284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1483A55-BBD3-675E-C74C-57ACFD27526E}"/>
                  </a:ext>
                </a:extLst>
              </p14:cNvPr>
              <p14:cNvContentPartPr/>
              <p14:nvPr/>
            </p14:nvContentPartPr>
            <p14:xfrm>
              <a:off x="4705786" y="1347047"/>
              <a:ext cx="15120" cy="26028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1483A55-BBD3-675E-C74C-57ACFD27526E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97146" y="1338407"/>
                <a:ext cx="32760" cy="277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49" name="Group 57348">
            <a:extLst>
              <a:ext uri="{FF2B5EF4-FFF2-40B4-BE49-F238E27FC236}">
                <a16:creationId xmlns:a16="http://schemas.microsoft.com/office/drawing/2014/main" id="{65913496-CD1E-1299-9A0D-9255275701EF}"/>
              </a:ext>
            </a:extLst>
          </p:cNvPr>
          <p:cNvGrpSpPr/>
          <p:nvPr/>
        </p:nvGrpSpPr>
        <p:grpSpPr>
          <a:xfrm>
            <a:off x="1967986" y="2413367"/>
            <a:ext cx="645120" cy="504720"/>
            <a:chOff x="1967986" y="2413367"/>
            <a:chExt cx="645120" cy="50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39B945E-4B3C-6C7C-4E9E-9E704AACDCB5}"/>
                    </a:ext>
                  </a:extLst>
                </p14:cNvPr>
                <p14:cNvContentPartPr/>
                <p14:nvPr/>
              </p14:nvContentPartPr>
              <p14:xfrm>
                <a:off x="1967986" y="2450447"/>
                <a:ext cx="168840" cy="4298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39B945E-4B3C-6C7C-4E9E-9E704AACDCB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58986" y="2441447"/>
                  <a:ext cx="18648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E30B0B3-0893-764A-5515-BF1982925C74}"/>
                    </a:ext>
                  </a:extLst>
                </p14:cNvPr>
                <p14:cNvContentPartPr/>
                <p14:nvPr/>
              </p14:nvContentPartPr>
              <p14:xfrm>
                <a:off x="2163826" y="2596967"/>
                <a:ext cx="2160" cy="144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E30B0B3-0893-764A-5515-BF1982925C7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155186" y="2588327"/>
                  <a:ext cx="198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3A57E32-B4F6-8249-206B-68E6D3D0989E}"/>
                    </a:ext>
                  </a:extLst>
                </p14:cNvPr>
                <p14:cNvContentPartPr/>
                <p14:nvPr/>
              </p14:nvContentPartPr>
              <p14:xfrm>
                <a:off x="2267146" y="2413367"/>
                <a:ext cx="7560" cy="504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3A57E32-B4F6-8249-206B-68E6D3D0989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258506" y="2404727"/>
                  <a:ext cx="25200" cy="52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ECE2718-EFE6-462B-BA13-1FC019252D2B}"/>
                    </a:ext>
                  </a:extLst>
                </p14:cNvPr>
                <p14:cNvContentPartPr/>
                <p14:nvPr/>
              </p14:nvContentPartPr>
              <p14:xfrm>
                <a:off x="2404666" y="2581127"/>
                <a:ext cx="360" cy="16992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ECE2718-EFE6-462B-BA13-1FC019252D2B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395666" y="2572487"/>
                  <a:ext cx="180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184BF86-1F42-5262-4FF1-F3E10AF2B5C3}"/>
                    </a:ext>
                  </a:extLst>
                </p14:cNvPr>
                <p14:cNvContentPartPr/>
                <p14:nvPr/>
              </p14:nvContentPartPr>
              <p14:xfrm>
                <a:off x="2464426" y="2461247"/>
                <a:ext cx="148680" cy="4039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184BF86-1F42-5262-4FF1-F3E10AF2B5C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55426" y="2452607"/>
                  <a:ext cx="166320" cy="42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8" name="Group 57347">
            <a:extLst>
              <a:ext uri="{FF2B5EF4-FFF2-40B4-BE49-F238E27FC236}">
                <a16:creationId xmlns:a16="http://schemas.microsoft.com/office/drawing/2014/main" id="{D6299B61-CD45-D53C-50F2-DA5A7268C330}"/>
              </a:ext>
            </a:extLst>
          </p:cNvPr>
          <p:cNvGrpSpPr/>
          <p:nvPr/>
        </p:nvGrpSpPr>
        <p:grpSpPr>
          <a:xfrm>
            <a:off x="2827666" y="2582567"/>
            <a:ext cx="113040" cy="115920"/>
            <a:chOff x="2827666" y="2582567"/>
            <a:chExt cx="113040" cy="11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3478B11-B6F5-9A95-8F8B-AB11D46C8E4B}"/>
                    </a:ext>
                  </a:extLst>
                </p14:cNvPr>
                <p14:cNvContentPartPr/>
                <p14:nvPr/>
              </p14:nvContentPartPr>
              <p14:xfrm>
                <a:off x="2827666" y="2582567"/>
                <a:ext cx="113040" cy="3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3478B11-B6F5-9A95-8F8B-AB11D46C8E4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18666" y="2573567"/>
                  <a:ext cx="130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8DB45E2-402C-2CE0-3882-C4F768D96B64}"/>
                    </a:ext>
                  </a:extLst>
                </p14:cNvPr>
                <p14:cNvContentPartPr/>
                <p14:nvPr/>
              </p14:nvContentPartPr>
              <p14:xfrm>
                <a:off x="2854666" y="2698127"/>
                <a:ext cx="85320" cy="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8DB45E2-402C-2CE0-3882-C4F768D96B6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845666" y="2689127"/>
                  <a:ext cx="1029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7" name="Group 57346">
            <a:extLst>
              <a:ext uri="{FF2B5EF4-FFF2-40B4-BE49-F238E27FC236}">
                <a16:creationId xmlns:a16="http://schemas.microsoft.com/office/drawing/2014/main" id="{DF788B0E-DA38-847F-10E4-9607D4CB62AD}"/>
              </a:ext>
            </a:extLst>
          </p:cNvPr>
          <p:cNvGrpSpPr/>
          <p:nvPr/>
        </p:nvGrpSpPr>
        <p:grpSpPr>
          <a:xfrm>
            <a:off x="3222586" y="2467727"/>
            <a:ext cx="262800" cy="317160"/>
            <a:chOff x="3222586" y="2467727"/>
            <a:chExt cx="262800" cy="317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17C8A2E-B02E-EE78-F8AD-B1D4B6D5FE27}"/>
                    </a:ext>
                  </a:extLst>
                </p14:cNvPr>
                <p14:cNvContentPartPr/>
                <p14:nvPr/>
              </p14:nvContentPartPr>
              <p14:xfrm>
                <a:off x="3222586" y="2467727"/>
                <a:ext cx="153720" cy="317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17C8A2E-B02E-EE78-F8AD-B1D4B6D5FE2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213946" y="2459087"/>
                  <a:ext cx="17136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053A697-1967-4C68-2F6B-B9F03F4580CA}"/>
                    </a:ext>
                  </a:extLst>
                </p14:cNvPr>
                <p14:cNvContentPartPr/>
                <p14:nvPr/>
              </p14:nvContentPartPr>
              <p14:xfrm>
                <a:off x="3395026" y="2537567"/>
                <a:ext cx="90360" cy="106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053A697-1967-4C68-2F6B-B9F03F4580C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86026" y="2528567"/>
                  <a:ext cx="108000" cy="12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5" name="Group 57344">
            <a:extLst>
              <a:ext uri="{FF2B5EF4-FFF2-40B4-BE49-F238E27FC236}">
                <a16:creationId xmlns:a16="http://schemas.microsoft.com/office/drawing/2014/main" id="{497D30B4-F1A7-EAE1-D179-CC0464DDE6EE}"/>
              </a:ext>
            </a:extLst>
          </p:cNvPr>
          <p:cNvGrpSpPr/>
          <p:nvPr/>
        </p:nvGrpSpPr>
        <p:grpSpPr>
          <a:xfrm>
            <a:off x="3726946" y="2040407"/>
            <a:ext cx="797760" cy="844200"/>
            <a:chOff x="3726946" y="2040407"/>
            <a:chExt cx="797760" cy="84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04DAAD3-6994-49DD-0AE1-4957874AFAE8}"/>
                    </a:ext>
                  </a:extLst>
                </p14:cNvPr>
                <p14:cNvContentPartPr/>
                <p14:nvPr/>
              </p14:nvContentPartPr>
              <p14:xfrm>
                <a:off x="3726946" y="2495087"/>
                <a:ext cx="360" cy="1090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04DAAD3-6994-49DD-0AE1-4957874AFAE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17946" y="2486447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9BE1F9C-ED15-FE0D-19E4-E6041C68486A}"/>
                    </a:ext>
                  </a:extLst>
                </p14:cNvPr>
                <p14:cNvContentPartPr/>
                <p14:nvPr/>
              </p14:nvContentPartPr>
              <p14:xfrm>
                <a:off x="3816946" y="2414087"/>
                <a:ext cx="100080" cy="313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9BE1F9C-ED15-FE0D-19E4-E6041C68486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808306" y="2405087"/>
                  <a:ext cx="11772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30DF6BF0-0EF6-CB57-676A-07C4E8047F10}"/>
                    </a:ext>
                  </a:extLst>
                </p14:cNvPr>
                <p14:cNvContentPartPr/>
                <p14:nvPr/>
              </p14:nvContentPartPr>
              <p14:xfrm>
                <a:off x="4049866" y="2040407"/>
                <a:ext cx="135720" cy="844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30DF6BF0-0EF6-CB57-676A-07C4E8047F1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040866" y="2031407"/>
                  <a:ext cx="153360" cy="86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F8AAB32-A052-3727-0561-278DFCBE23F8}"/>
                    </a:ext>
                  </a:extLst>
                </p14:cNvPr>
                <p14:cNvContentPartPr/>
                <p14:nvPr/>
              </p14:nvContentPartPr>
              <p14:xfrm>
                <a:off x="4152106" y="2193767"/>
                <a:ext cx="95040" cy="1148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F8AAB32-A052-3727-0561-278DFCBE23F8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143106" y="2185127"/>
                  <a:ext cx="1126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D4A8563-2453-F294-97A2-91A523109862}"/>
                    </a:ext>
                  </a:extLst>
                </p14:cNvPr>
                <p14:cNvContentPartPr/>
                <p14:nvPr/>
              </p14:nvContentPartPr>
              <p14:xfrm>
                <a:off x="4249306" y="2565287"/>
                <a:ext cx="2520" cy="1587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D4A8563-2453-F294-97A2-91A52310986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240306" y="2556287"/>
                  <a:ext cx="201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F8F6B4F-E0B3-F83D-F569-271F654F8D05}"/>
                    </a:ext>
                  </a:extLst>
                </p14:cNvPr>
                <p14:cNvContentPartPr/>
                <p14:nvPr/>
              </p14:nvContentPartPr>
              <p14:xfrm>
                <a:off x="4346866" y="2083247"/>
                <a:ext cx="177840" cy="7830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F8F6B4F-E0B3-F83D-F569-271F654F8D05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337866" y="2074607"/>
                  <a:ext cx="195480" cy="80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44" name="Group 57343">
            <a:extLst>
              <a:ext uri="{FF2B5EF4-FFF2-40B4-BE49-F238E27FC236}">
                <a16:creationId xmlns:a16="http://schemas.microsoft.com/office/drawing/2014/main" id="{C0F30767-CDB8-A17D-5626-CC902447971E}"/>
              </a:ext>
            </a:extLst>
          </p:cNvPr>
          <p:cNvGrpSpPr/>
          <p:nvPr/>
        </p:nvGrpSpPr>
        <p:grpSpPr>
          <a:xfrm>
            <a:off x="4731346" y="2324807"/>
            <a:ext cx="108000" cy="137880"/>
            <a:chOff x="4731346" y="2324807"/>
            <a:chExt cx="108000" cy="13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299FFBA-AFAC-C635-1F2C-386602AFDA81}"/>
                    </a:ext>
                  </a:extLst>
                </p14:cNvPr>
                <p14:cNvContentPartPr/>
                <p14:nvPr/>
              </p14:nvContentPartPr>
              <p14:xfrm>
                <a:off x="4731346" y="2324807"/>
                <a:ext cx="8820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299FFBA-AFAC-C635-1F2C-386602AFDA8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722706" y="2316167"/>
                  <a:ext cx="105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48009A9-6911-ABE4-DED7-0CFF7BDBE8F9}"/>
                    </a:ext>
                  </a:extLst>
                </p14:cNvPr>
                <p14:cNvContentPartPr/>
                <p14:nvPr/>
              </p14:nvContentPartPr>
              <p14:xfrm>
                <a:off x="4750426" y="2460527"/>
                <a:ext cx="88920" cy="2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48009A9-6911-ABE4-DED7-0CFF7BDBE8F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741426" y="2451887"/>
                  <a:ext cx="106560" cy="19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2504C7B3-4CF4-DB78-5400-4E82562CEB09}"/>
                  </a:ext>
                </a:extLst>
              </p14:cNvPr>
              <p14:cNvContentPartPr/>
              <p14:nvPr/>
            </p14:nvContentPartPr>
            <p14:xfrm>
              <a:off x="5045986" y="2224727"/>
              <a:ext cx="6840" cy="3268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2504C7B3-4CF4-DB78-5400-4E82562CEB09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036986" y="2215727"/>
                <a:ext cx="24480" cy="34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70" name="Group 57369">
            <a:extLst>
              <a:ext uri="{FF2B5EF4-FFF2-40B4-BE49-F238E27FC236}">
                <a16:creationId xmlns:a16="http://schemas.microsoft.com/office/drawing/2014/main" id="{75842FCF-5FB3-EC15-37E7-A214E4C109E5}"/>
              </a:ext>
            </a:extLst>
          </p:cNvPr>
          <p:cNvGrpSpPr/>
          <p:nvPr/>
        </p:nvGrpSpPr>
        <p:grpSpPr>
          <a:xfrm>
            <a:off x="2041426" y="3441887"/>
            <a:ext cx="606960" cy="329040"/>
            <a:chOff x="2041426" y="3441887"/>
            <a:chExt cx="60696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7350" name="Ink 57349">
                  <a:extLst>
                    <a:ext uri="{FF2B5EF4-FFF2-40B4-BE49-F238E27FC236}">
                      <a16:creationId xmlns:a16="http://schemas.microsoft.com/office/drawing/2014/main" id="{E25BD6A2-5A04-F689-A364-4D2D428F28A8}"/>
                    </a:ext>
                  </a:extLst>
                </p14:cNvPr>
                <p14:cNvContentPartPr/>
                <p14:nvPr/>
              </p14:nvContentPartPr>
              <p14:xfrm>
                <a:off x="2041426" y="3465647"/>
                <a:ext cx="109800" cy="305280"/>
              </p14:xfrm>
            </p:contentPart>
          </mc:Choice>
          <mc:Fallback xmlns="">
            <p:pic>
              <p:nvPicPr>
                <p:cNvPr id="57350" name="Ink 57349">
                  <a:extLst>
                    <a:ext uri="{FF2B5EF4-FFF2-40B4-BE49-F238E27FC236}">
                      <a16:creationId xmlns:a16="http://schemas.microsoft.com/office/drawing/2014/main" id="{E25BD6A2-5A04-F689-A364-4D2D428F28A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032426" y="3456647"/>
                  <a:ext cx="12744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7351" name="Ink 57350">
                  <a:extLst>
                    <a:ext uri="{FF2B5EF4-FFF2-40B4-BE49-F238E27FC236}">
                      <a16:creationId xmlns:a16="http://schemas.microsoft.com/office/drawing/2014/main" id="{3A2D191F-0A54-B0CE-B21B-6C99AE355295}"/>
                    </a:ext>
                  </a:extLst>
                </p14:cNvPr>
                <p14:cNvContentPartPr/>
                <p14:nvPr/>
              </p14:nvContentPartPr>
              <p14:xfrm>
                <a:off x="2190826" y="3560327"/>
                <a:ext cx="78840" cy="97200"/>
              </p14:xfrm>
            </p:contentPart>
          </mc:Choice>
          <mc:Fallback xmlns="">
            <p:pic>
              <p:nvPicPr>
                <p:cNvPr id="57351" name="Ink 57350">
                  <a:extLst>
                    <a:ext uri="{FF2B5EF4-FFF2-40B4-BE49-F238E27FC236}">
                      <a16:creationId xmlns:a16="http://schemas.microsoft.com/office/drawing/2014/main" id="{3A2D191F-0A54-B0CE-B21B-6C99AE35529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181826" y="3551327"/>
                  <a:ext cx="964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352" name="Ink 57351">
                  <a:extLst>
                    <a:ext uri="{FF2B5EF4-FFF2-40B4-BE49-F238E27FC236}">
                      <a16:creationId xmlns:a16="http://schemas.microsoft.com/office/drawing/2014/main" id="{ABB85C80-77EC-7CBF-B8D0-BBB21ADA794E}"/>
                    </a:ext>
                  </a:extLst>
                </p14:cNvPr>
                <p14:cNvContentPartPr/>
                <p14:nvPr/>
              </p14:nvContentPartPr>
              <p14:xfrm>
                <a:off x="2347786" y="3462407"/>
                <a:ext cx="5040" cy="305280"/>
              </p14:xfrm>
            </p:contentPart>
          </mc:Choice>
          <mc:Fallback xmlns="">
            <p:pic>
              <p:nvPicPr>
                <p:cNvPr id="57352" name="Ink 57351">
                  <a:extLst>
                    <a:ext uri="{FF2B5EF4-FFF2-40B4-BE49-F238E27FC236}">
                      <a16:creationId xmlns:a16="http://schemas.microsoft.com/office/drawing/2014/main" id="{ABB85C80-77EC-7CBF-B8D0-BBB21ADA794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339146" y="3453407"/>
                  <a:ext cx="2268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353" name="Ink 57352">
                  <a:extLst>
                    <a:ext uri="{FF2B5EF4-FFF2-40B4-BE49-F238E27FC236}">
                      <a16:creationId xmlns:a16="http://schemas.microsoft.com/office/drawing/2014/main" id="{DD3170E6-2B82-17F1-DAFB-6BC216565B46}"/>
                    </a:ext>
                  </a:extLst>
                </p14:cNvPr>
                <p14:cNvContentPartPr/>
                <p14:nvPr/>
              </p14:nvContentPartPr>
              <p14:xfrm>
                <a:off x="2458666" y="3558167"/>
                <a:ext cx="360" cy="113760"/>
              </p14:xfrm>
            </p:contentPart>
          </mc:Choice>
          <mc:Fallback xmlns="">
            <p:pic>
              <p:nvPicPr>
                <p:cNvPr id="57353" name="Ink 57352">
                  <a:extLst>
                    <a:ext uri="{FF2B5EF4-FFF2-40B4-BE49-F238E27FC236}">
                      <a16:creationId xmlns:a16="http://schemas.microsoft.com/office/drawing/2014/main" id="{DD3170E6-2B82-17F1-DAFB-6BC216565B46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450026" y="3549167"/>
                  <a:ext cx="180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7354" name="Ink 57353">
                  <a:extLst>
                    <a:ext uri="{FF2B5EF4-FFF2-40B4-BE49-F238E27FC236}">
                      <a16:creationId xmlns:a16="http://schemas.microsoft.com/office/drawing/2014/main" id="{63396150-FC14-6379-358D-0A90B5460AA7}"/>
                    </a:ext>
                  </a:extLst>
                </p14:cNvPr>
                <p14:cNvContentPartPr/>
                <p14:nvPr/>
              </p14:nvContentPartPr>
              <p14:xfrm>
                <a:off x="2482426" y="3441887"/>
                <a:ext cx="165960" cy="300240"/>
              </p14:xfrm>
            </p:contentPart>
          </mc:Choice>
          <mc:Fallback xmlns="">
            <p:pic>
              <p:nvPicPr>
                <p:cNvPr id="57354" name="Ink 57353">
                  <a:extLst>
                    <a:ext uri="{FF2B5EF4-FFF2-40B4-BE49-F238E27FC236}">
                      <a16:creationId xmlns:a16="http://schemas.microsoft.com/office/drawing/2014/main" id="{63396150-FC14-6379-358D-0A90B5460AA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473426" y="3432887"/>
                  <a:ext cx="183600" cy="317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57355" name="Ink 57354">
                <a:extLst>
                  <a:ext uri="{FF2B5EF4-FFF2-40B4-BE49-F238E27FC236}">
                    <a16:creationId xmlns:a16="http://schemas.microsoft.com/office/drawing/2014/main" id="{3A00FEBB-B099-4027-2BC0-45ABF80A685F}"/>
                  </a:ext>
                </a:extLst>
              </p14:cNvPr>
              <p14:cNvContentPartPr/>
              <p14:nvPr/>
            </p14:nvContentPartPr>
            <p14:xfrm>
              <a:off x="2985346" y="3466007"/>
              <a:ext cx="64080" cy="2160"/>
            </p14:xfrm>
          </p:contentPart>
        </mc:Choice>
        <mc:Fallback xmlns="">
          <p:pic>
            <p:nvPicPr>
              <p:cNvPr id="57355" name="Ink 57354">
                <a:extLst>
                  <a:ext uri="{FF2B5EF4-FFF2-40B4-BE49-F238E27FC236}">
                    <a16:creationId xmlns:a16="http://schemas.microsoft.com/office/drawing/2014/main" id="{3A00FEBB-B099-4027-2BC0-45ABF80A685F}"/>
                  </a:ext>
                </a:extLst>
              </p:cNvPr>
              <p:cNvPicPr/>
              <p:nvPr/>
            </p:nvPicPr>
            <p:blipFill>
              <a:blip r:embed="rId88"/>
              <a:stretch>
                <a:fillRect/>
              </a:stretch>
            </p:blipFill>
            <p:spPr>
              <a:xfrm>
                <a:off x="2976706" y="3457007"/>
                <a:ext cx="8172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57356" name="Ink 57355">
                <a:extLst>
                  <a:ext uri="{FF2B5EF4-FFF2-40B4-BE49-F238E27FC236}">
                    <a16:creationId xmlns:a16="http://schemas.microsoft.com/office/drawing/2014/main" id="{56DE3F78-C75A-5365-6681-8D410C335CFF}"/>
                  </a:ext>
                </a:extLst>
              </p14:cNvPr>
              <p14:cNvContentPartPr/>
              <p14:nvPr/>
            </p14:nvContentPartPr>
            <p14:xfrm>
              <a:off x="3009106" y="3605687"/>
              <a:ext cx="105120" cy="2160"/>
            </p14:xfrm>
          </p:contentPart>
        </mc:Choice>
        <mc:Fallback xmlns="">
          <p:pic>
            <p:nvPicPr>
              <p:cNvPr id="57356" name="Ink 57355">
                <a:extLst>
                  <a:ext uri="{FF2B5EF4-FFF2-40B4-BE49-F238E27FC236}">
                    <a16:creationId xmlns:a16="http://schemas.microsoft.com/office/drawing/2014/main" id="{56DE3F78-C75A-5365-6681-8D410C335CF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3000106" y="3597047"/>
                <a:ext cx="122760" cy="19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369" name="Group 57368">
            <a:extLst>
              <a:ext uri="{FF2B5EF4-FFF2-40B4-BE49-F238E27FC236}">
                <a16:creationId xmlns:a16="http://schemas.microsoft.com/office/drawing/2014/main" id="{643DC615-DAA1-3C3B-BC78-AA4A2A34D2A5}"/>
              </a:ext>
            </a:extLst>
          </p:cNvPr>
          <p:cNvGrpSpPr/>
          <p:nvPr/>
        </p:nvGrpSpPr>
        <p:grpSpPr>
          <a:xfrm>
            <a:off x="3366946" y="3408407"/>
            <a:ext cx="134280" cy="316440"/>
            <a:chOff x="3366946" y="3408407"/>
            <a:chExt cx="134280" cy="31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7357" name="Ink 57356">
                  <a:extLst>
                    <a:ext uri="{FF2B5EF4-FFF2-40B4-BE49-F238E27FC236}">
                      <a16:creationId xmlns:a16="http://schemas.microsoft.com/office/drawing/2014/main" id="{20145548-DCCF-B26D-D6EC-32B9A40F402F}"/>
                    </a:ext>
                  </a:extLst>
                </p14:cNvPr>
                <p14:cNvContentPartPr/>
                <p14:nvPr/>
              </p14:nvContentPartPr>
              <p14:xfrm>
                <a:off x="3366946" y="3408407"/>
                <a:ext cx="110160" cy="31644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20145548-DCCF-B26D-D6EC-32B9A40F402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357946" y="3399407"/>
                  <a:ext cx="1278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358" name="Ink 57357">
                  <a:extLst>
                    <a:ext uri="{FF2B5EF4-FFF2-40B4-BE49-F238E27FC236}">
                      <a16:creationId xmlns:a16="http://schemas.microsoft.com/office/drawing/2014/main" id="{26DCB533-C790-5204-23C3-4DABA4E7252A}"/>
                    </a:ext>
                  </a:extLst>
                </p14:cNvPr>
                <p14:cNvContentPartPr/>
                <p14:nvPr/>
              </p14:nvContentPartPr>
              <p14:xfrm>
                <a:off x="3500866" y="3491207"/>
                <a:ext cx="360" cy="122040"/>
              </p14:xfrm>
            </p:contentPart>
          </mc:Choice>
          <mc:Fallback xmlns="">
            <p:pic>
              <p:nvPicPr>
                <p:cNvPr id="57358" name="Ink 57357">
                  <a:extLst>
                    <a:ext uri="{FF2B5EF4-FFF2-40B4-BE49-F238E27FC236}">
                      <a16:creationId xmlns:a16="http://schemas.microsoft.com/office/drawing/2014/main" id="{26DCB533-C790-5204-23C3-4DABA4E7252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3492226" y="3482567"/>
                  <a:ext cx="18000" cy="13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68" name="Group 57367">
            <a:extLst>
              <a:ext uri="{FF2B5EF4-FFF2-40B4-BE49-F238E27FC236}">
                <a16:creationId xmlns:a16="http://schemas.microsoft.com/office/drawing/2014/main" id="{A1C1487C-B9EC-1A83-08F0-9CD3E230085B}"/>
              </a:ext>
            </a:extLst>
          </p:cNvPr>
          <p:cNvGrpSpPr/>
          <p:nvPr/>
        </p:nvGrpSpPr>
        <p:grpSpPr>
          <a:xfrm>
            <a:off x="3712546" y="3227687"/>
            <a:ext cx="1056600" cy="565560"/>
            <a:chOff x="3712546" y="3227687"/>
            <a:chExt cx="1056600" cy="56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359" name="Ink 57358">
                  <a:extLst>
                    <a:ext uri="{FF2B5EF4-FFF2-40B4-BE49-F238E27FC236}">
                      <a16:creationId xmlns:a16="http://schemas.microsoft.com/office/drawing/2014/main" id="{84712053-FF57-A599-E9AF-B5646299A9A1}"/>
                    </a:ext>
                  </a:extLst>
                </p14:cNvPr>
                <p14:cNvContentPartPr/>
                <p14:nvPr/>
              </p14:nvContentPartPr>
              <p14:xfrm>
                <a:off x="3712546" y="3458807"/>
                <a:ext cx="103680" cy="131400"/>
              </p14:xfrm>
            </p:contentPart>
          </mc:Choice>
          <mc:Fallback xmlns="">
            <p:pic>
              <p:nvPicPr>
                <p:cNvPr id="57359" name="Ink 57358">
                  <a:extLst>
                    <a:ext uri="{FF2B5EF4-FFF2-40B4-BE49-F238E27FC236}">
                      <a16:creationId xmlns:a16="http://schemas.microsoft.com/office/drawing/2014/main" id="{84712053-FF57-A599-E9AF-B5646299A9A1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3703906" y="3450167"/>
                  <a:ext cx="1213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7360" name="Ink 57359">
                  <a:extLst>
                    <a:ext uri="{FF2B5EF4-FFF2-40B4-BE49-F238E27FC236}">
                      <a16:creationId xmlns:a16="http://schemas.microsoft.com/office/drawing/2014/main" id="{01163652-997E-69CA-9157-5BC8563D082B}"/>
                    </a:ext>
                  </a:extLst>
                </p14:cNvPr>
                <p14:cNvContentPartPr/>
                <p14:nvPr/>
              </p14:nvContentPartPr>
              <p14:xfrm>
                <a:off x="3797866" y="3400487"/>
                <a:ext cx="124200" cy="249840"/>
              </p14:xfrm>
            </p:contentPart>
          </mc:Choice>
          <mc:Fallback xmlns="">
            <p:pic>
              <p:nvPicPr>
                <p:cNvPr id="57360" name="Ink 57359">
                  <a:extLst>
                    <a:ext uri="{FF2B5EF4-FFF2-40B4-BE49-F238E27FC236}">
                      <a16:creationId xmlns:a16="http://schemas.microsoft.com/office/drawing/2014/main" id="{01163652-997E-69CA-9157-5BC8563D082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3789226" y="3391487"/>
                  <a:ext cx="1418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7361" name="Ink 57360">
                  <a:extLst>
                    <a:ext uri="{FF2B5EF4-FFF2-40B4-BE49-F238E27FC236}">
                      <a16:creationId xmlns:a16="http://schemas.microsoft.com/office/drawing/2014/main" id="{1457F114-34EE-ED2D-1D44-36334225336A}"/>
                    </a:ext>
                  </a:extLst>
                </p14:cNvPr>
                <p14:cNvContentPartPr/>
                <p14:nvPr/>
              </p14:nvContentPartPr>
              <p14:xfrm>
                <a:off x="4012426" y="3237407"/>
                <a:ext cx="131040" cy="555840"/>
              </p14:xfrm>
            </p:contentPart>
          </mc:Choice>
          <mc:Fallback xmlns="">
            <p:pic>
              <p:nvPicPr>
                <p:cNvPr id="57361" name="Ink 57360">
                  <a:extLst>
                    <a:ext uri="{FF2B5EF4-FFF2-40B4-BE49-F238E27FC236}">
                      <a16:creationId xmlns:a16="http://schemas.microsoft.com/office/drawing/2014/main" id="{1457F114-34EE-ED2D-1D44-36334225336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003786" y="3228407"/>
                  <a:ext cx="148680" cy="57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57362" name="Ink 57361">
                  <a:extLst>
                    <a:ext uri="{FF2B5EF4-FFF2-40B4-BE49-F238E27FC236}">
                      <a16:creationId xmlns:a16="http://schemas.microsoft.com/office/drawing/2014/main" id="{5116CD72-1A47-4EEA-D0F8-735D836CC77C}"/>
                    </a:ext>
                  </a:extLst>
                </p14:cNvPr>
                <p14:cNvContentPartPr/>
                <p14:nvPr/>
              </p14:nvContentPartPr>
              <p14:xfrm>
                <a:off x="4162186" y="3227687"/>
                <a:ext cx="65160" cy="121680"/>
              </p14:xfrm>
            </p:contentPart>
          </mc:Choice>
          <mc:Fallback xmlns="">
            <p:pic>
              <p:nvPicPr>
                <p:cNvPr id="57362" name="Ink 57361">
                  <a:extLst>
                    <a:ext uri="{FF2B5EF4-FFF2-40B4-BE49-F238E27FC236}">
                      <a16:creationId xmlns:a16="http://schemas.microsoft.com/office/drawing/2014/main" id="{5116CD72-1A47-4EEA-D0F8-735D836CC77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153186" y="3218687"/>
                  <a:ext cx="828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57363" name="Ink 57362">
                  <a:extLst>
                    <a:ext uri="{FF2B5EF4-FFF2-40B4-BE49-F238E27FC236}">
                      <a16:creationId xmlns:a16="http://schemas.microsoft.com/office/drawing/2014/main" id="{FD6BE69F-9907-6C98-E989-0A3048E9B1BC}"/>
                    </a:ext>
                  </a:extLst>
                </p14:cNvPr>
                <p14:cNvContentPartPr/>
                <p14:nvPr/>
              </p14:nvContentPartPr>
              <p14:xfrm>
                <a:off x="4174066" y="3602807"/>
                <a:ext cx="19080" cy="15624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FD6BE69F-9907-6C98-E989-0A3048E9B1B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165426" y="3594167"/>
                  <a:ext cx="3672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7364" name="Ink 57363">
                  <a:extLst>
                    <a:ext uri="{FF2B5EF4-FFF2-40B4-BE49-F238E27FC236}">
                      <a16:creationId xmlns:a16="http://schemas.microsoft.com/office/drawing/2014/main" id="{C2C0615F-0355-6885-A6D6-31EC28D3027C}"/>
                    </a:ext>
                  </a:extLst>
                </p14:cNvPr>
                <p14:cNvContentPartPr/>
                <p14:nvPr/>
              </p14:nvContentPartPr>
              <p14:xfrm>
                <a:off x="4301866" y="3267647"/>
                <a:ext cx="87480" cy="50292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C2C0615F-0355-6885-A6D6-31EC28D3027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292866" y="3258647"/>
                  <a:ext cx="10512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57365" name="Ink 57364">
                  <a:extLst>
                    <a:ext uri="{FF2B5EF4-FFF2-40B4-BE49-F238E27FC236}">
                      <a16:creationId xmlns:a16="http://schemas.microsoft.com/office/drawing/2014/main" id="{A94A7E8F-2DB1-3E32-3535-001BD5A96711}"/>
                    </a:ext>
                  </a:extLst>
                </p14:cNvPr>
                <p14:cNvContentPartPr/>
                <p14:nvPr/>
              </p14:nvContentPartPr>
              <p14:xfrm>
                <a:off x="4451986" y="3643487"/>
                <a:ext cx="102600" cy="5400"/>
              </p14:xfrm>
            </p:contentPart>
          </mc:Choice>
          <mc:Fallback xmlns="">
            <p:pic>
              <p:nvPicPr>
                <p:cNvPr id="57365" name="Ink 57364">
                  <a:extLst>
                    <a:ext uri="{FF2B5EF4-FFF2-40B4-BE49-F238E27FC236}">
                      <a16:creationId xmlns:a16="http://schemas.microsoft.com/office/drawing/2014/main" id="{A94A7E8F-2DB1-3E32-3535-001BD5A96711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443346" y="3634487"/>
                  <a:ext cx="120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57366" name="Ink 57365">
                  <a:extLst>
                    <a:ext uri="{FF2B5EF4-FFF2-40B4-BE49-F238E27FC236}">
                      <a16:creationId xmlns:a16="http://schemas.microsoft.com/office/drawing/2014/main" id="{0E769684-152E-0D5E-7321-BBDC2AFA00A8}"/>
                    </a:ext>
                  </a:extLst>
                </p14:cNvPr>
                <p14:cNvContentPartPr/>
                <p14:nvPr/>
              </p14:nvContentPartPr>
              <p14:xfrm>
                <a:off x="4483666" y="3583367"/>
                <a:ext cx="61200" cy="360"/>
              </p14:xfrm>
            </p:contentPart>
          </mc:Choice>
          <mc:Fallback xmlns="">
            <p:pic>
              <p:nvPicPr>
                <p:cNvPr id="57366" name="Ink 57365">
                  <a:extLst>
                    <a:ext uri="{FF2B5EF4-FFF2-40B4-BE49-F238E27FC236}">
                      <a16:creationId xmlns:a16="http://schemas.microsoft.com/office/drawing/2014/main" id="{0E769684-152E-0D5E-7321-BBDC2AFA00A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474666" y="3574367"/>
                  <a:ext cx="78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57367" name="Ink 57366">
                  <a:extLst>
                    <a:ext uri="{FF2B5EF4-FFF2-40B4-BE49-F238E27FC236}">
                      <a16:creationId xmlns:a16="http://schemas.microsoft.com/office/drawing/2014/main" id="{8EF442FD-3DF7-2785-1B91-4FA790889697}"/>
                    </a:ext>
                  </a:extLst>
                </p14:cNvPr>
                <p14:cNvContentPartPr/>
                <p14:nvPr/>
              </p14:nvContentPartPr>
              <p14:xfrm>
                <a:off x="4650706" y="3532967"/>
                <a:ext cx="118440" cy="188640"/>
              </p14:xfrm>
            </p:contentPart>
          </mc:Choice>
          <mc:Fallback xmlns="">
            <p:pic>
              <p:nvPicPr>
                <p:cNvPr id="57367" name="Ink 57366">
                  <a:extLst>
                    <a:ext uri="{FF2B5EF4-FFF2-40B4-BE49-F238E27FC236}">
                      <a16:creationId xmlns:a16="http://schemas.microsoft.com/office/drawing/2014/main" id="{8EF442FD-3DF7-2785-1B91-4FA790889697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4641706" y="3524327"/>
                  <a:ext cx="136080" cy="20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87" name="Group 57386">
            <a:extLst>
              <a:ext uri="{FF2B5EF4-FFF2-40B4-BE49-F238E27FC236}">
                <a16:creationId xmlns:a16="http://schemas.microsoft.com/office/drawing/2014/main" id="{8C856299-A8E2-9246-DD77-423762F12B79}"/>
              </a:ext>
            </a:extLst>
          </p:cNvPr>
          <p:cNvGrpSpPr/>
          <p:nvPr/>
        </p:nvGrpSpPr>
        <p:grpSpPr>
          <a:xfrm>
            <a:off x="2079586" y="4711247"/>
            <a:ext cx="1487160" cy="485640"/>
            <a:chOff x="2079586" y="4711247"/>
            <a:chExt cx="1487160" cy="48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7371" name="Ink 57370">
                  <a:extLst>
                    <a:ext uri="{FF2B5EF4-FFF2-40B4-BE49-F238E27FC236}">
                      <a16:creationId xmlns:a16="http://schemas.microsoft.com/office/drawing/2014/main" id="{018CEC41-C33E-E396-2890-5F957BB00DF2}"/>
                    </a:ext>
                  </a:extLst>
                </p14:cNvPr>
                <p14:cNvContentPartPr/>
                <p14:nvPr/>
              </p14:nvContentPartPr>
              <p14:xfrm>
                <a:off x="2750626" y="4819607"/>
                <a:ext cx="220680" cy="144000"/>
              </p14:xfrm>
            </p:contentPart>
          </mc:Choice>
          <mc:Fallback xmlns="">
            <p:pic>
              <p:nvPicPr>
                <p:cNvPr id="57371" name="Ink 57370">
                  <a:extLst>
                    <a:ext uri="{FF2B5EF4-FFF2-40B4-BE49-F238E27FC236}">
                      <a16:creationId xmlns:a16="http://schemas.microsoft.com/office/drawing/2014/main" id="{018CEC41-C33E-E396-2890-5F957BB00DF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741626" y="4810967"/>
                  <a:ext cx="2383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7373" name="Ink 57372">
                  <a:extLst>
                    <a:ext uri="{FF2B5EF4-FFF2-40B4-BE49-F238E27FC236}">
                      <a16:creationId xmlns:a16="http://schemas.microsoft.com/office/drawing/2014/main" id="{27450366-ACEA-7618-A4E0-46AC024AF367}"/>
                    </a:ext>
                  </a:extLst>
                </p14:cNvPr>
                <p14:cNvContentPartPr/>
                <p14:nvPr/>
              </p14:nvContentPartPr>
              <p14:xfrm>
                <a:off x="2929186" y="4763807"/>
                <a:ext cx="360" cy="310680"/>
              </p14:xfrm>
            </p:contentPart>
          </mc:Choice>
          <mc:Fallback xmlns="">
            <p:pic>
              <p:nvPicPr>
                <p:cNvPr id="57373" name="Ink 57372">
                  <a:extLst>
                    <a:ext uri="{FF2B5EF4-FFF2-40B4-BE49-F238E27FC236}">
                      <a16:creationId xmlns:a16="http://schemas.microsoft.com/office/drawing/2014/main" id="{27450366-ACEA-7618-A4E0-46AC024AF36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920546" y="4754807"/>
                  <a:ext cx="180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57374" name="Ink 57373">
                  <a:extLst>
                    <a:ext uri="{FF2B5EF4-FFF2-40B4-BE49-F238E27FC236}">
                      <a16:creationId xmlns:a16="http://schemas.microsoft.com/office/drawing/2014/main" id="{BF8C607D-9B8A-87B3-288C-A36DEC70D9C4}"/>
                    </a:ext>
                  </a:extLst>
                </p14:cNvPr>
                <p14:cNvContentPartPr/>
                <p14:nvPr/>
              </p14:nvContentPartPr>
              <p14:xfrm>
                <a:off x="3006226" y="5050367"/>
                <a:ext cx="76680" cy="104760"/>
              </p14:xfrm>
            </p:contentPart>
          </mc:Choice>
          <mc:Fallback xmlns="">
            <p:pic>
              <p:nvPicPr>
                <p:cNvPr id="57374" name="Ink 57373">
                  <a:extLst>
                    <a:ext uri="{FF2B5EF4-FFF2-40B4-BE49-F238E27FC236}">
                      <a16:creationId xmlns:a16="http://schemas.microsoft.com/office/drawing/2014/main" id="{BF8C607D-9B8A-87B3-288C-A36DEC70D9C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997226" y="5041367"/>
                  <a:ext cx="9432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57375" name="Ink 57374">
                  <a:extLst>
                    <a:ext uri="{FF2B5EF4-FFF2-40B4-BE49-F238E27FC236}">
                      <a16:creationId xmlns:a16="http://schemas.microsoft.com/office/drawing/2014/main" id="{8C92ED8B-F43C-B7AF-B40A-7447C3A5FEB4}"/>
                    </a:ext>
                  </a:extLst>
                </p14:cNvPr>
                <p14:cNvContentPartPr/>
                <p14:nvPr/>
              </p14:nvContentPartPr>
              <p14:xfrm>
                <a:off x="2275066" y="4818527"/>
                <a:ext cx="189720" cy="117360"/>
              </p14:xfrm>
            </p:contentPart>
          </mc:Choice>
          <mc:Fallback xmlns="">
            <p:pic>
              <p:nvPicPr>
                <p:cNvPr id="57375" name="Ink 57374">
                  <a:extLst>
                    <a:ext uri="{FF2B5EF4-FFF2-40B4-BE49-F238E27FC236}">
                      <a16:creationId xmlns:a16="http://schemas.microsoft.com/office/drawing/2014/main" id="{8C92ED8B-F43C-B7AF-B40A-7447C3A5FEB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266066" y="4809527"/>
                  <a:ext cx="20736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57376" name="Ink 57375">
                  <a:extLst>
                    <a:ext uri="{FF2B5EF4-FFF2-40B4-BE49-F238E27FC236}">
                      <a16:creationId xmlns:a16="http://schemas.microsoft.com/office/drawing/2014/main" id="{19B2C8E8-9FE5-FCAB-1A86-8C77C7CBB401}"/>
                    </a:ext>
                  </a:extLst>
                </p14:cNvPr>
                <p14:cNvContentPartPr/>
                <p14:nvPr/>
              </p14:nvContentPartPr>
              <p14:xfrm>
                <a:off x="2387026" y="4735007"/>
                <a:ext cx="4680" cy="372960"/>
              </p14:xfrm>
            </p:contentPart>
          </mc:Choice>
          <mc:Fallback xmlns="">
            <p:pic>
              <p:nvPicPr>
                <p:cNvPr id="57376" name="Ink 57375">
                  <a:extLst>
                    <a:ext uri="{FF2B5EF4-FFF2-40B4-BE49-F238E27FC236}">
                      <a16:creationId xmlns:a16="http://schemas.microsoft.com/office/drawing/2014/main" id="{19B2C8E8-9FE5-FCAB-1A86-8C77C7CBB40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2378026" y="4726367"/>
                  <a:ext cx="2232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57377" name="Ink 57376">
                  <a:extLst>
                    <a:ext uri="{FF2B5EF4-FFF2-40B4-BE49-F238E27FC236}">
                      <a16:creationId xmlns:a16="http://schemas.microsoft.com/office/drawing/2014/main" id="{6F68F062-85BE-2EFD-8DBD-5F768ED37411}"/>
                    </a:ext>
                  </a:extLst>
                </p14:cNvPr>
                <p14:cNvContentPartPr/>
                <p14:nvPr/>
              </p14:nvContentPartPr>
              <p14:xfrm>
                <a:off x="2483146" y="5080247"/>
                <a:ext cx="125640" cy="81000"/>
              </p14:xfrm>
            </p:contentPart>
          </mc:Choice>
          <mc:Fallback xmlns="">
            <p:pic>
              <p:nvPicPr>
                <p:cNvPr id="57377" name="Ink 57376">
                  <a:extLst>
                    <a:ext uri="{FF2B5EF4-FFF2-40B4-BE49-F238E27FC236}">
                      <a16:creationId xmlns:a16="http://schemas.microsoft.com/office/drawing/2014/main" id="{6F68F062-85BE-2EFD-8DBD-5F768ED37411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2474506" y="5071607"/>
                  <a:ext cx="1432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57378" name="Ink 57377">
                  <a:extLst>
                    <a:ext uri="{FF2B5EF4-FFF2-40B4-BE49-F238E27FC236}">
                      <a16:creationId xmlns:a16="http://schemas.microsoft.com/office/drawing/2014/main" id="{ACAE4EB1-7EB0-C5C2-6F5B-84B12AC6DCF9}"/>
                    </a:ext>
                  </a:extLst>
                </p14:cNvPr>
                <p14:cNvContentPartPr/>
                <p14:nvPr/>
              </p14:nvContentPartPr>
              <p14:xfrm>
                <a:off x="2713906" y="4711247"/>
                <a:ext cx="11520" cy="430560"/>
              </p14:xfrm>
            </p:contentPart>
          </mc:Choice>
          <mc:Fallback xmlns="">
            <p:pic>
              <p:nvPicPr>
                <p:cNvPr id="57378" name="Ink 57377">
                  <a:extLst>
                    <a:ext uri="{FF2B5EF4-FFF2-40B4-BE49-F238E27FC236}">
                      <a16:creationId xmlns:a16="http://schemas.microsoft.com/office/drawing/2014/main" id="{ACAE4EB1-7EB0-C5C2-6F5B-84B12AC6DCF9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705266" y="4702247"/>
                  <a:ext cx="291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57379" name="Ink 57378">
                  <a:extLst>
                    <a:ext uri="{FF2B5EF4-FFF2-40B4-BE49-F238E27FC236}">
                      <a16:creationId xmlns:a16="http://schemas.microsoft.com/office/drawing/2014/main" id="{28BC0880-35BA-C9CE-AAEC-4548ECC400FB}"/>
                    </a:ext>
                  </a:extLst>
                </p14:cNvPr>
                <p14:cNvContentPartPr/>
                <p14:nvPr/>
              </p14:nvContentPartPr>
              <p14:xfrm>
                <a:off x="2079586" y="4714847"/>
                <a:ext cx="173520" cy="473760"/>
              </p14:xfrm>
            </p:contentPart>
          </mc:Choice>
          <mc:Fallback xmlns="">
            <p:pic>
              <p:nvPicPr>
                <p:cNvPr id="57379" name="Ink 57378">
                  <a:extLst>
                    <a:ext uri="{FF2B5EF4-FFF2-40B4-BE49-F238E27FC236}">
                      <a16:creationId xmlns:a16="http://schemas.microsoft.com/office/drawing/2014/main" id="{28BC0880-35BA-C9CE-AAEC-4548ECC400F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070946" y="4706207"/>
                  <a:ext cx="191160" cy="49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57380" name="Ink 57379">
                  <a:extLst>
                    <a:ext uri="{FF2B5EF4-FFF2-40B4-BE49-F238E27FC236}">
                      <a16:creationId xmlns:a16="http://schemas.microsoft.com/office/drawing/2014/main" id="{DD79273F-C646-B48F-0076-FE8582BFF553}"/>
                    </a:ext>
                  </a:extLst>
                </p14:cNvPr>
                <p14:cNvContentPartPr/>
                <p14:nvPr/>
              </p14:nvContentPartPr>
              <p14:xfrm>
                <a:off x="3135826" y="4761647"/>
                <a:ext cx="177120" cy="435240"/>
              </p14:xfrm>
            </p:contentPart>
          </mc:Choice>
          <mc:Fallback xmlns="">
            <p:pic>
              <p:nvPicPr>
                <p:cNvPr id="57380" name="Ink 57379">
                  <a:extLst>
                    <a:ext uri="{FF2B5EF4-FFF2-40B4-BE49-F238E27FC236}">
                      <a16:creationId xmlns:a16="http://schemas.microsoft.com/office/drawing/2014/main" id="{DD79273F-C646-B48F-0076-FE8582BFF55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3126826" y="4753007"/>
                  <a:ext cx="19476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57381" name="Ink 57380">
                  <a:extLst>
                    <a:ext uri="{FF2B5EF4-FFF2-40B4-BE49-F238E27FC236}">
                      <a16:creationId xmlns:a16="http://schemas.microsoft.com/office/drawing/2014/main" id="{AE3F05D7-DA92-90BB-EBF4-511904E1662E}"/>
                    </a:ext>
                  </a:extLst>
                </p14:cNvPr>
                <p14:cNvContentPartPr/>
                <p14:nvPr/>
              </p14:nvContentPartPr>
              <p14:xfrm>
                <a:off x="3466306" y="4903487"/>
                <a:ext cx="96840" cy="2160"/>
              </p14:xfrm>
            </p:contentPart>
          </mc:Choice>
          <mc:Fallback xmlns="">
            <p:pic>
              <p:nvPicPr>
                <p:cNvPr id="57381" name="Ink 57380">
                  <a:extLst>
                    <a:ext uri="{FF2B5EF4-FFF2-40B4-BE49-F238E27FC236}">
                      <a16:creationId xmlns:a16="http://schemas.microsoft.com/office/drawing/2014/main" id="{AE3F05D7-DA92-90BB-EBF4-511904E1662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457666" y="4894487"/>
                  <a:ext cx="1144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57382" name="Ink 57381">
                  <a:extLst>
                    <a:ext uri="{FF2B5EF4-FFF2-40B4-BE49-F238E27FC236}">
                      <a16:creationId xmlns:a16="http://schemas.microsoft.com/office/drawing/2014/main" id="{46C65FC7-6F88-6126-4EC8-322924A3350D}"/>
                    </a:ext>
                  </a:extLst>
                </p14:cNvPr>
                <p14:cNvContentPartPr/>
                <p14:nvPr/>
              </p14:nvContentPartPr>
              <p14:xfrm>
                <a:off x="3474226" y="4997447"/>
                <a:ext cx="92520" cy="360"/>
              </p14:xfrm>
            </p:contentPart>
          </mc:Choice>
          <mc:Fallback xmlns="">
            <p:pic>
              <p:nvPicPr>
                <p:cNvPr id="57382" name="Ink 57381">
                  <a:extLst>
                    <a:ext uri="{FF2B5EF4-FFF2-40B4-BE49-F238E27FC236}">
                      <a16:creationId xmlns:a16="http://schemas.microsoft.com/office/drawing/2014/main" id="{46C65FC7-6F88-6126-4EC8-322924A3350D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465586" y="4988807"/>
                  <a:ext cx="110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386" name="Group 57385">
            <a:extLst>
              <a:ext uri="{FF2B5EF4-FFF2-40B4-BE49-F238E27FC236}">
                <a16:creationId xmlns:a16="http://schemas.microsoft.com/office/drawing/2014/main" id="{0FAE3612-D068-35B0-CB0D-5B70DCCF12BC}"/>
              </a:ext>
            </a:extLst>
          </p:cNvPr>
          <p:cNvGrpSpPr/>
          <p:nvPr/>
        </p:nvGrpSpPr>
        <p:grpSpPr>
          <a:xfrm>
            <a:off x="3788146" y="4660487"/>
            <a:ext cx="451440" cy="501120"/>
            <a:chOff x="3788146" y="4660487"/>
            <a:chExt cx="451440" cy="50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57383" name="Ink 57382">
                  <a:extLst>
                    <a:ext uri="{FF2B5EF4-FFF2-40B4-BE49-F238E27FC236}">
                      <a16:creationId xmlns:a16="http://schemas.microsoft.com/office/drawing/2014/main" id="{F636FF97-1C37-153A-D042-A73047130F23}"/>
                    </a:ext>
                  </a:extLst>
                </p14:cNvPr>
                <p14:cNvContentPartPr/>
                <p14:nvPr/>
              </p14:nvContentPartPr>
              <p14:xfrm>
                <a:off x="3788146" y="4660487"/>
                <a:ext cx="121320" cy="411480"/>
              </p14:xfrm>
            </p:contentPart>
          </mc:Choice>
          <mc:Fallback xmlns="">
            <p:pic>
              <p:nvPicPr>
                <p:cNvPr id="57383" name="Ink 57382">
                  <a:extLst>
                    <a:ext uri="{FF2B5EF4-FFF2-40B4-BE49-F238E27FC236}">
                      <a16:creationId xmlns:a16="http://schemas.microsoft.com/office/drawing/2014/main" id="{F636FF97-1C37-153A-D042-A73047130F23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779146" y="4651847"/>
                  <a:ext cx="13896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57384" name="Ink 57383">
                  <a:extLst>
                    <a:ext uri="{FF2B5EF4-FFF2-40B4-BE49-F238E27FC236}">
                      <a16:creationId xmlns:a16="http://schemas.microsoft.com/office/drawing/2014/main" id="{2842F14F-1156-365D-AA81-6B8648AD8840}"/>
                    </a:ext>
                  </a:extLst>
                </p14:cNvPr>
                <p14:cNvContentPartPr/>
                <p14:nvPr/>
              </p14:nvContentPartPr>
              <p14:xfrm>
                <a:off x="3975346" y="5072327"/>
                <a:ext cx="130680" cy="89280"/>
              </p14:xfrm>
            </p:contentPart>
          </mc:Choice>
          <mc:Fallback xmlns="">
            <p:pic>
              <p:nvPicPr>
                <p:cNvPr id="57384" name="Ink 57383">
                  <a:extLst>
                    <a:ext uri="{FF2B5EF4-FFF2-40B4-BE49-F238E27FC236}">
                      <a16:creationId xmlns:a16="http://schemas.microsoft.com/office/drawing/2014/main" id="{2842F14F-1156-365D-AA81-6B8648AD8840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3966346" y="5063687"/>
                  <a:ext cx="1483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57385" name="Ink 57384">
                  <a:extLst>
                    <a:ext uri="{FF2B5EF4-FFF2-40B4-BE49-F238E27FC236}">
                      <a16:creationId xmlns:a16="http://schemas.microsoft.com/office/drawing/2014/main" id="{8709B76D-9715-80F2-1647-1E90E11845D1}"/>
                    </a:ext>
                  </a:extLst>
                </p14:cNvPr>
                <p14:cNvContentPartPr/>
                <p14:nvPr/>
              </p14:nvContentPartPr>
              <p14:xfrm>
                <a:off x="4150666" y="5071967"/>
                <a:ext cx="88920" cy="87480"/>
              </p14:xfrm>
            </p:contentPart>
          </mc:Choice>
          <mc:Fallback xmlns="">
            <p:pic>
              <p:nvPicPr>
                <p:cNvPr id="57385" name="Ink 57384">
                  <a:extLst>
                    <a:ext uri="{FF2B5EF4-FFF2-40B4-BE49-F238E27FC236}">
                      <a16:creationId xmlns:a16="http://schemas.microsoft.com/office/drawing/2014/main" id="{8709B76D-9715-80F2-1647-1E90E11845D1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142026" y="5062967"/>
                  <a:ext cx="106560" cy="105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146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3"/>
    </mc:Choice>
    <mc:Fallback xmlns="">
      <p:transition spd="slow" advTm="31653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295445" y="-12744"/>
            <a:ext cx="52709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Basis sets are complete</a:t>
            </a: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6E64DF-9F00-9449-FFCF-F5F5466F5DF6}"/>
              </a:ext>
            </a:extLst>
          </p:cNvPr>
          <p:cNvGrpSpPr/>
          <p:nvPr/>
        </p:nvGrpSpPr>
        <p:grpSpPr>
          <a:xfrm>
            <a:off x="828515" y="873663"/>
            <a:ext cx="1213920" cy="505080"/>
            <a:chOff x="1974806" y="2648314"/>
            <a:chExt cx="1213920" cy="50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FD9BF62-EABA-41D9-2087-F90A94D3F57B}"/>
                    </a:ext>
                  </a:extLst>
                </p14:cNvPr>
                <p14:cNvContentPartPr/>
                <p14:nvPr/>
              </p14:nvContentPartPr>
              <p14:xfrm>
                <a:off x="1974806" y="2696194"/>
                <a:ext cx="360" cy="454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FD9BF62-EABA-41D9-2087-F90A94D3F57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966166" y="2687554"/>
                  <a:ext cx="1800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682F50D-26A5-F532-817F-8078BA784C49}"/>
                    </a:ext>
                  </a:extLst>
                </p14:cNvPr>
                <p14:cNvContentPartPr/>
                <p14:nvPr/>
              </p14:nvContentPartPr>
              <p14:xfrm>
                <a:off x="2109446" y="2799154"/>
                <a:ext cx="156240" cy="21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682F50D-26A5-F532-817F-8078BA784C4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00806" y="2790154"/>
                  <a:ext cx="173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83043FB-8D99-4587-1985-1F3EB20FC75D}"/>
                    </a:ext>
                  </a:extLst>
                </p14:cNvPr>
                <p14:cNvContentPartPr/>
                <p14:nvPr/>
              </p14:nvContentPartPr>
              <p14:xfrm>
                <a:off x="2355686" y="2654794"/>
                <a:ext cx="193680" cy="441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83043FB-8D99-4587-1985-1F3EB20FC75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347046" y="2646154"/>
                  <a:ext cx="21132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8D94CF-6FC9-A4E7-4092-2F85D4C685CE}"/>
                    </a:ext>
                  </a:extLst>
                </p14:cNvPr>
                <p14:cNvContentPartPr/>
                <p14:nvPr/>
              </p14:nvContentPartPr>
              <p14:xfrm>
                <a:off x="2616686" y="2714554"/>
                <a:ext cx="181080" cy="430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8D94CF-6FC9-A4E7-4092-2F85D4C685C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607686" y="2705554"/>
                  <a:ext cx="19872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13D26E6-BE76-AF29-2A7B-1407411E7972}"/>
                    </a:ext>
                  </a:extLst>
                </p14:cNvPr>
                <p14:cNvContentPartPr/>
                <p14:nvPr/>
              </p14:nvContentPartPr>
              <p14:xfrm>
                <a:off x="2849606" y="2797354"/>
                <a:ext cx="176040" cy="17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13D26E6-BE76-AF29-2A7B-1407411E797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840606" y="2788714"/>
                  <a:ext cx="1936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0D90001-4BA1-3046-00A0-34F7A07CD28C}"/>
                    </a:ext>
                  </a:extLst>
                </p14:cNvPr>
                <p14:cNvContentPartPr/>
                <p14:nvPr/>
              </p14:nvContentPartPr>
              <p14:xfrm>
                <a:off x="3179366" y="2648314"/>
                <a:ext cx="9360" cy="505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0D90001-4BA1-3046-00A0-34F7A07CD28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170366" y="2639674"/>
                  <a:ext cx="27000" cy="52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84" name="Group 41983">
            <a:extLst>
              <a:ext uri="{FF2B5EF4-FFF2-40B4-BE49-F238E27FC236}">
                <a16:creationId xmlns:a16="http://schemas.microsoft.com/office/drawing/2014/main" id="{66820E48-EAE0-36BC-B3A7-0F552B8D6DF9}"/>
              </a:ext>
            </a:extLst>
          </p:cNvPr>
          <p:cNvGrpSpPr/>
          <p:nvPr/>
        </p:nvGrpSpPr>
        <p:grpSpPr>
          <a:xfrm>
            <a:off x="2225429" y="1056509"/>
            <a:ext cx="150840" cy="291600"/>
            <a:chOff x="3371720" y="2831160"/>
            <a:chExt cx="150840" cy="29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8C4C4F6-CF33-C086-C752-DE3E2168D4D1}"/>
                    </a:ext>
                  </a:extLst>
                </p14:cNvPr>
                <p14:cNvContentPartPr/>
                <p14:nvPr/>
              </p14:nvContentPartPr>
              <p14:xfrm>
                <a:off x="3371720" y="2959680"/>
                <a:ext cx="1508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8C4C4F6-CF33-C086-C752-DE3E2168D4D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62720" y="2951040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82D8C6A-E451-BAE8-699D-31DB4BE468BD}"/>
                    </a:ext>
                  </a:extLst>
                </p14:cNvPr>
                <p14:cNvContentPartPr/>
                <p14:nvPr/>
              </p14:nvContentPartPr>
              <p14:xfrm>
                <a:off x="3422840" y="2831160"/>
                <a:ext cx="28800" cy="291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82D8C6A-E451-BAE8-699D-31DB4BE468B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413840" y="2822160"/>
                  <a:ext cx="46440" cy="30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50" name="Group 42049">
            <a:extLst>
              <a:ext uri="{FF2B5EF4-FFF2-40B4-BE49-F238E27FC236}">
                <a16:creationId xmlns:a16="http://schemas.microsoft.com/office/drawing/2014/main" id="{B3FDACFF-142E-84A5-34BA-AF2E3AEE9E12}"/>
              </a:ext>
            </a:extLst>
          </p:cNvPr>
          <p:cNvGrpSpPr/>
          <p:nvPr/>
        </p:nvGrpSpPr>
        <p:grpSpPr>
          <a:xfrm>
            <a:off x="2604509" y="827909"/>
            <a:ext cx="842400" cy="560160"/>
            <a:chOff x="3750800" y="2602560"/>
            <a:chExt cx="842400" cy="56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1995" name="Ink 41994">
                  <a:extLst>
                    <a:ext uri="{FF2B5EF4-FFF2-40B4-BE49-F238E27FC236}">
                      <a16:creationId xmlns:a16="http://schemas.microsoft.com/office/drawing/2014/main" id="{95819222-9219-A083-1486-3B93B796F8B9}"/>
                    </a:ext>
                  </a:extLst>
                </p14:cNvPr>
                <p14:cNvContentPartPr/>
                <p14:nvPr/>
              </p14:nvContentPartPr>
              <p14:xfrm>
                <a:off x="3750800" y="2737200"/>
                <a:ext cx="6840" cy="425520"/>
              </p14:xfrm>
            </p:contentPart>
          </mc:Choice>
          <mc:Fallback xmlns="">
            <p:pic>
              <p:nvPicPr>
                <p:cNvPr id="41995" name="Ink 41994">
                  <a:extLst>
                    <a:ext uri="{FF2B5EF4-FFF2-40B4-BE49-F238E27FC236}">
                      <a16:creationId xmlns:a16="http://schemas.microsoft.com/office/drawing/2014/main" id="{95819222-9219-A083-1486-3B93B796F8B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741800" y="2728200"/>
                  <a:ext cx="244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1999" name="Ink 41998">
                  <a:extLst>
                    <a:ext uri="{FF2B5EF4-FFF2-40B4-BE49-F238E27FC236}">
                      <a16:creationId xmlns:a16="http://schemas.microsoft.com/office/drawing/2014/main" id="{A7C2D59F-2FE8-B121-4217-D10AF7C9C099}"/>
                    </a:ext>
                  </a:extLst>
                </p14:cNvPr>
                <p14:cNvContentPartPr/>
                <p14:nvPr/>
              </p14:nvContentPartPr>
              <p14:xfrm>
                <a:off x="3858080" y="2822520"/>
                <a:ext cx="360" cy="219960"/>
              </p14:xfrm>
            </p:contentPart>
          </mc:Choice>
          <mc:Fallback xmlns="">
            <p:pic>
              <p:nvPicPr>
                <p:cNvPr id="41999" name="Ink 41998">
                  <a:extLst>
                    <a:ext uri="{FF2B5EF4-FFF2-40B4-BE49-F238E27FC236}">
                      <a16:creationId xmlns:a16="http://schemas.microsoft.com/office/drawing/2014/main" id="{A7C2D59F-2FE8-B121-4217-D10AF7C9C09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49440" y="2813880"/>
                  <a:ext cx="180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045" name="Ink 42044">
                  <a:extLst>
                    <a:ext uri="{FF2B5EF4-FFF2-40B4-BE49-F238E27FC236}">
                      <a16:creationId xmlns:a16="http://schemas.microsoft.com/office/drawing/2014/main" id="{E41077FF-78B8-2C34-8F32-493438F751AB}"/>
                    </a:ext>
                  </a:extLst>
                </p14:cNvPr>
                <p14:cNvContentPartPr/>
                <p14:nvPr/>
              </p14:nvContentPartPr>
              <p14:xfrm>
                <a:off x="3875720" y="2661960"/>
                <a:ext cx="240480" cy="455760"/>
              </p14:xfrm>
            </p:contentPart>
          </mc:Choice>
          <mc:Fallback xmlns="">
            <p:pic>
              <p:nvPicPr>
                <p:cNvPr id="42045" name="Ink 42044">
                  <a:extLst>
                    <a:ext uri="{FF2B5EF4-FFF2-40B4-BE49-F238E27FC236}">
                      <a16:creationId xmlns:a16="http://schemas.microsoft.com/office/drawing/2014/main" id="{E41077FF-78B8-2C34-8F32-493438F751A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67080" y="2652960"/>
                  <a:ext cx="2581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046" name="Ink 42045">
                  <a:extLst>
                    <a:ext uri="{FF2B5EF4-FFF2-40B4-BE49-F238E27FC236}">
                      <a16:creationId xmlns:a16="http://schemas.microsoft.com/office/drawing/2014/main" id="{A4FB84AA-C6AA-CA78-4141-E78FA4FAB485}"/>
                    </a:ext>
                  </a:extLst>
                </p14:cNvPr>
                <p14:cNvContentPartPr/>
                <p14:nvPr/>
              </p14:nvContentPartPr>
              <p14:xfrm>
                <a:off x="4207640" y="2618760"/>
                <a:ext cx="171360" cy="492120"/>
              </p14:xfrm>
            </p:contentPart>
          </mc:Choice>
          <mc:Fallback xmlns="">
            <p:pic>
              <p:nvPicPr>
                <p:cNvPr id="42046" name="Ink 42045">
                  <a:extLst>
                    <a:ext uri="{FF2B5EF4-FFF2-40B4-BE49-F238E27FC236}">
                      <a16:creationId xmlns:a16="http://schemas.microsoft.com/office/drawing/2014/main" id="{A4FB84AA-C6AA-CA78-4141-E78FA4FAB48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198640" y="2609760"/>
                  <a:ext cx="1890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047" name="Ink 42046">
                  <a:extLst>
                    <a:ext uri="{FF2B5EF4-FFF2-40B4-BE49-F238E27FC236}">
                      <a16:creationId xmlns:a16="http://schemas.microsoft.com/office/drawing/2014/main" id="{77E30BB6-C561-1FD5-5F84-CB3B1504E3C4}"/>
                    </a:ext>
                  </a:extLst>
                </p14:cNvPr>
                <p14:cNvContentPartPr/>
                <p14:nvPr/>
              </p14:nvContentPartPr>
              <p14:xfrm>
                <a:off x="4436240" y="2736120"/>
                <a:ext cx="360" cy="205200"/>
              </p14:xfrm>
            </p:contentPart>
          </mc:Choice>
          <mc:Fallback xmlns="">
            <p:pic>
              <p:nvPicPr>
                <p:cNvPr id="42047" name="Ink 42046">
                  <a:extLst>
                    <a:ext uri="{FF2B5EF4-FFF2-40B4-BE49-F238E27FC236}">
                      <a16:creationId xmlns:a16="http://schemas.microsoft.com/office/drawing/2014/main" id="{77E30BB6-C561-1FD5-5F84-CB3B1504E3C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27600" y="272748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048" name="Ink 42047">
                  <a:extLst>
                    <a:ext uri="{FF2B5EF4-FFF2-40B4-BE49-F238E27FC236}">
                      <a16:creationId xmlns:a16="http://schemas.microsoft.com/office/drawing/2014/main" id="{A4A22F15-C02E-5571-B769-B45728218E40}"/>
                    </a:ext>
                  </a:extLst>
                </p14:cNvPr>
                <p14:cNvContentPartPr/>
                <p14:nvPr/>
              </p14:nvContentPartPr>
              <p14:xfrm>
                <a:off x="4589600" y="2602560"/>
                <a:ext cx="3600" cy="449640"/>
              </p14:xfrm>
            </p:contentPart>
          </mc:Choice>
          <mc:Fallback xmlns="">
            <p:pic>
              <p:nvPicPr>
                <p:cNvPr id="42048" name="Ink 42047">
                  <a:extLst>
                    <a:ext uri="{FF2B5EF4-FFF2-40B4-BE49-F238E27FC236}">
                      <a16:creationId xmlns:a16="http://schemas.microsoft.com/office/drawing/2014/main" id="{A4A22F15-C02E-5571-B769-B45728218E4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580960" y="2593920"/>
                  <a:ext cx="21240" cy="467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55" name="Group 42054">
            <a:extLst>
              <a:ext uri="{FF2B5EF4-FFF2-40B4-BE49-F238E27FC236}">
                <a16:creationId xmlns:a16="http://schemas.microsoft.com/office/drawing/2014/main" id="{F7FB05DF-6995-0592-0DA6-E47F6A67EF9A}"/>
              </a:ext>
            </a:extLst>
          </p:cNvPr>
          <p:cNvGrpSpPr/>
          <p:nvPr/>
        </p:nvGrpSpPr>
        <p:grpSpPr>
          <a:xfrm>
            <a:off x="861389" y="1601909"/>
            <a:ext cx="2795400" cy="773280"/>
            <a:chOff x="2007680" y="3376560"/>
            <a:chExt cx="279540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051" name="Ink 42050">
                  <a:extLst>
                    <a:ext uri="{FF2B5EF4-FFF2-40B4-BE49-F238E27FC236}">
                      <a16:creationId xmlns:a16="http://schemas.microsoft.com/office/drawing/2014/main" id="{2A31F5AB-5818-1FB2-7253-D65ED949AEC8}"/>
                    </a:ext>
                  </a:extLst>
                </p14:cNvPr>
                <p14:cNvContentPartPr/>
                <p14:nvPr/>
              </p14:nvContentPartPr>
              <p14:xfrm>
                <a:off x="2007680" y="3376560"/>
                <a:ext cx="2795400" cy="415080"/>
              </p14:xfrm>
            </p:contentPart>
          </mc:Choice>
          <mc:Fallback xmlns="">
            <p:pic>
              <p:nvPicPr>
                <p:cNvPr id="42051" name="Ink 42050">
                  <a:extLst>
                    <a:ext uri="{FF2B5EF4-FFF2-40B4-BE49-F238E27FC236}">
                      <a16:creationId xmlns:a16="http://schemas.microsoft.com/office/drawing/2014/main" id="{2A31F5AB-5818-1FB2-7253-D65ED949AEC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99040" y="3367920"/>
                  <a:ext cx="28130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052" name="Ink 42051">
                  <a:extLst>
                    <a:ext uri="{FF2B5EF4-FFF2-40B4-BE49-F238E27FC236}">
                      <a16:creationId xmlns:a16="http://schemas.microsoft.com/office/drawing/2014/main" id="{D4024E7E-9B63-122D-85F3-46E68834E2FE}"/>
                    </a:ext>
                  </a:extLst>
                </p14:cNvPr>
                <p14:cNvContentPartPr/>
                <p14:nvPr/>
              </p14:nvContentPartPr>
              <p14:xfrm>
                <a:off x="3425720" y="3795240"/>
                <a:ext cx="138240" cy="354600"/>
              </p14:xfrm>
            </p:contentPart>
          </mc:Choice>
          <mc:Fallback xmlns="">
            <p:pic>
              <p:nvPicPr>
                <p:cNvPr id="42052" name="Ink 42051">
                  <a:extLst>
                    <a:ext uri="{FF2B5EF4-FFF2-40B4-BE49-F238E27FC236}">
                      <a16:creationId xmlns:a16="http://schemas.microsoft.com/office/drawing/2014/main" id="{D4024E7E-9B63-122D-85F3-46E68834E2F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417080" y="3786240"/>
                  <a:ext cx="1558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053" name="Ink 42052">
                  <a:extLst>
                    <a:ext uri="{FF2B5EF4-FFF2-40B4-BE49-F238E27FC236}">
                      <a16:creationId xmlns:a16="http://schemas.microsoft.com/office/drawing/2014/main" id="{A1814A1A-5BE2-F42F-0652-29ACC44CB6AE}"/>
                    </a:ext>
                  </a:extLst>
                </p14:cNvPr>
                <p14:cNvContentPartPr/>
                <p14:nvPr/>
              </p14:nvContentPartPr>
              <p14:xfrm>
                <a:off x="3606800" y="3792360"/>
                <a:ext cx="9360" cy="316800"/>
              </p14:xfrm>
            </p:contentPart>
          </mc:Choice>
          <mc:Fallback xmlns="">
            <p:pic>
              <p:nvPicPr>
                <p:cNvPr id="42053" name="Ink 42052">
                  <a:extLst>
                    <a:ext uri="{FF2B5EF4-FFF2-40B4-BE49-F238E27FC236}">
                      <a16:creationId xmlns:a16="http://schemas.microsoft.com/office/drawing/2014/main" id="{A1814A1A-5BE2-F42F-0652-29ACC44CB6A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597800" y="3783720"/>
                  <a:ext cx="270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054" name="Ink 42053">
                  <a:extLst>
                    <a:ext uri="{FF2B5EF4-FFF2-40B4-BE49-F238E27FC236}">
                      <a16:creationId xmlns:a16="http://schemas.microsoft.com/office/drawing/2014/main" id="{C7BB49CA-EAA6-D983-983C-86F5C9786B6D}"/>
                    </a:ext>
                  </a:extLst>
                </p14:cNvPr>
                <p14:cNvContentPartPr/>
                <p14:nvPr/>
              </p14:nvContentPartPr>
              <p14:xfrm>
                <a:off x="3485120" y="4126440"/>
                <a:ext cx="303120" cy="360"/>
              </p14:xfrm>
            </p:contentPart>
          </mc:Choice>
          <mc:Fallback xmlns="">
            <p:pic>
              <p:nvPicPr>
                <p:cNvPr id="42054" name="Ink 42053">
                  <a:extLst>
                    <a:ext uri="{FF2B5EF4-FFF2-40B4-BE49-F238E27FC236}">
                      <a16:creationId xmlns:a16="http://schemas.microsoft.com/office/drawing/2014/main" id="{C7BB49CA-EAA6-D983-983C-86F5C9786B6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476120" y="4117800"/>
                  <a:ext cx="320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81" name="Group 42080">
            <a:extLst>
              <a:ext uri="{FF2B5EF4-FFF2-40B4-BE49-F238E27FC236}">
                <a16:creationId xmlns:a16="http://schemas.microsoft.com/office/drawing/2014/main" id="{6451E34B-AF24-1B30-D220-A4CA56BC282E}"/>
              </a:ext>
            </a:extLst>
          </p:cNvPr>
          <p:cNvGrpSpPr/>
          <p:nvPr/>
        </p:nvGrpSpPr>
        <p:grpSpPr>
          <a:xfrm>
            <a:off x="763762" y="3536820"/>
            <a:ext cx="139320" cy="422280"/>
            <a:chOff x="788720" y="5324160"/>
            <a:chExt cx="13932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060" name="Ink 42059">
                  <a:extLst>
                    <a:ext uri="{FF2B5EF4-FFF2-40B4-BE49-F238E27FC236}">
                      <a16:creationId xmlns:a16="http://schemas.microsoft.com/office/drawing/2014/main" id="{5E3A63A1-7D4D-D9F8-0A21-A9B7175B2D78}"/>
                    </a:ext>
                  </a:extLst>
                </p14:cNvPr>
                <p14:cNvContentPartPr/>
                <p14:nvPr/>
              </p14:nvContentPartPr>
              <p14:xfrm>
                <a:off x="788720" y="5324160"/>
                <a:ext cx="129600" cy="422280"/>
              </p14:xfrm>
            </p:contentPart>
          </mc:Choice>
          <mc:Fallback xmlns="">
            <p:pic>
              <p:nvPicPr>
                <p:cNvPr id="42060" name="Ink 42059">
                  <a:extLst>
                    <a:ext uri="{FF2B5EF4-FFF2-40B4-BE49-F238E27FC236}">
                      <a16:creationId xmlns:a16="http://schemas.microsoft.com/office/drawing/2014/main" id="{5E3A63A1-7D4D-D9F8-0A21-A9B7175B2D7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0080" y="5315160"/>
                  <a:ext cx="14724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061" name="Ink 42060">
                  <a:extLst>
                    <a:ext uri="{FF2B5EF4-FFF2-40B4-BE49-F238E27FC236}">
                      <a16:creationId xmlns:a16="http://schemas.microsoft.com/office/drawing/2014/main" id="{63C512A6-3F11-02D9-D10D-B74BAD2BCF0A}"/>
                    </a:ext>
                  </a:extLst>
                </p14:cNvPr>
                <p14:cNvContentPartPr/>
                <p14:nvPr/>
              </p14:nvContentPartPr>
              <p14:xfrm>
                <a:off x="927680" y="5371680"/>
                <a:ext cx="360" cy="252000"/>
              </p14:xfrm>
            </p:contentPart>
          </mc:Choice>
          <mc:Fallback xmlns="">
            <p:pic>
              <p:nvPicPr>
                <p:cNvPr id="42061" name="Ink 42060">
                  <a:extLst>
                    <a:ext uri="{FF2B5EF4-FFF2-40B4-BE49-F238E27FC236}">
                      <a16:creationId xmlns:a16="http://schemas.microsoft.com/office/drawing/2014/main" id="{63C512A6-3F11-02D9-D10D-B74BAD2BCF0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18680" y="5363040"/>
                  <a:ext cx="18000" cy="26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80" name="Group 42079">
            <a:extLst>
              <a:ext uri="{FF2B5EF4-FFF2-40B4-BE49-F238E27FC236}">
                <a16:creationId xmlns:a16="http://schemas.microsoft.com/office/drawing/2014/main" id="{0A80C93B-E066-3234-F94B-7A664D29B487}"/>
              </a:ext>
            </a:extLst>
          </p:cNvPr>
          <p:cNvGrpSpPr/>
          <p:nvPr/>
        </p:nvGrpSpPr>
        <p:grpSpPr>
          <a:xfrm>
            <a:off x="1171642" y="2555742"/>
            <a:ext cx="3356640" cy="1639158"/>
            <a:chOff x="1196600" y="4343082"/>
            <a:chExt cx="3356640" cy="163915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2057" name="Ink 42056">
                  <a:extLst>
                    <a:ext uri="{FF2B5EF4-FFF2-40B4-BE49-F238E27FC236}">
                      <a16:creationId xmlns:a16="http://schemas.microsoft.com/office/drawing/2014/main" id="{7198F61A-032E-1551-60D4-4536601CBC8D}"/>
                    </a:ext>
                  </a:extLst>
                </p14:cNvPr>
                <p14:cNvContentPartPr/>
                <p14:nvPr/>
              </p14:nvContentPartPr>
              <p14:xfrm flipH="1">
                <a:off x="2754387" y="4343082"/>
                <a:ext cx="309533" cy="506238"/>
              </p14:xfrm>
            </p:contentPart>
          </mc:Choice>
          <mc:Fallback xmlns="">
            <p:pic>
              <p:nvPicPr>
                <p:cNvPr id="42057" name="Ink 42056">
                  <a:extLst>
                    <a:ext uri="{FF2B5EF4-FFF2-40B4-BE49-F238E27FC236}">
                      <a16:creationId xmlns:a16="http://schemas.microsoft.com/office/drawing/2014/main" id="{7198F61A-032E-1551-60D4-4536601CBC8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 flipH="1">
                  <a:off x="2745389" y="4334081"/>
                  <a:ext cx="327169" cy="5238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058" name="Ink 42057">
                  <a:extLst>
                    <a:ext uri="{FF2B5EF4-FFF2-40B4-BE49-F238E27FC236}">
                      <a16:creationId xmlns:a16="http://schemas.microsoft.com/office/drawing/2014/main" id="{02EDB430-7E8A-2072-C1D6-8A1DB3A85408}"/>
                    </a:ext>
                  </a:extLst>
                </p14:cNvPr>
                <p14:cNvContentPartPr/>
                <p14:nvPr/>
              </p14:nvContentPartPr>
              <p14:xfrm rot="16200000">
                <a:off x="2996400" y="4748880"/>
                <a:ext cx="141480" cy="114120"/>
              </p14:xfrm>
            </p:contentPart>
          </mc:Choice>
          <mc:Fallback xmlns="">
            <p:pic>
              <p:nvPicPr>
                <p:cNvPr id="42058" name="Ink 42057">
                  <a:extLst>
                    <a:ext uri="{FF2B5EF4-FFF2-40B4-BE49-F238E27FC236}">
                      <a16:creationId xmlns:a16="http://schemas.microsoft.com/office/drawing/2014/main" id="{02EDB430-7E8A-2072-C1D6-8A1DB3A85408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 rot="16200000">
                  <a:off x="2987400" y="4739880"/>
                  <a:ext cx="1591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062" name="Ink 42061">
                  <a:extLst>
                    <a:ext uri="{FF2B5EF4-FFF2-40B4-BE49-F238E27FC236}">
                      <a16:creationId xmlns:a16="http://schemas.microsoft.com/office/drawing/2014/main" id="{159E4D4A-D463-556B-3FD5-9661B6A1760A}"/>
                    </a:ext>
                  </a:extLst>
                </p14:cNvPr>
                <p14:cNvContentPartPr/>
                <p14:nvPr/>
              </p14:nvContentPartPr>
              <p14:xfrm>
                <a:off x="1196600" y="5387520"/>
                <a:ext cx="145440" cy="132120"/>
              </p14:xfrm>
            </p:contentPart>
          </mc:Choice>
          <mc:Fallback xmlns="">
            <p:pic>
              <p:nvPicPr>
                <p:cNvPr id="42062" name="Ink 42061">
                  <a:extLst>
                    <a:ext uri="{FF2B5EF4-FFF2-40B4-BE49-F238E27FC236}">
                      <a16:creationId xmlns:a16="http://schemas.microsoft.com/office/drawing/2014/main" id="{159E4D4A-D463-556B-3FD5-9661B6A1760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87960" y="5378520"/>
                  <a:ext cx="1630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063" name="Ink 42062">
                  <a:extLst>
                    <a:ext uri="{FF2B5EF4-FFF2-40B4-BE49-F238E27FC236}">
                      <a16:creationId xmlns:a16="http://schemas.microsoft.com/office/drawing/2014/main" id="{D7EAF49F-756A-884A-FC8A-40728ED2421F}"/>
                    </a:ext>
                  </a:extLst>
                </p14:cNvPr>
                <p14:cNvContentPartPr/>
                <p14:nvPr/>
              </p14:nvContentPartPr>
              <p14:xfrm>
                <a:off x="1428800" y="5246760"/>
                <a:ext cx="121320" cy="351720"/>
              </p14:xfrm>
            </p:contentPart>
          </mc:Choice>
          <mc:Fallback xmlns="">
            <p:pic>
              <p:nvPicPr>
                <p:cNvPr id="42063" name="Ink 42062">
                  <a:extLst>
                    <a:ext uri="{FF2B5EF4-FFF2-40B4-BE49-F238E27FC236}">
                      <a16:creationId xmlns:a16="http://schemas.microsoft.com/office/drawing/2014/main" id="{D7EAF49F-756A-884A-FC8A-40728ED2421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419800" y="5237760"/>
                  <a:ext cx="13896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064" name="Ink 42063">
                  <a:extLst>
                    <a:ext uri="{FF2B5EF4-FFF2-40B4-BE49-F238E27FC236}">
                      <a16:creationId xmlns:a16="http://schemas.microsoft.com/office/drawing/2014/main" id="{BB264029-C6EE-4DF6-75A9-5518D60E361C}"/>
                    </a:ext>
                  </a:extLst>
                </p14:cNvPr>
                <p14:cNvContentPartPr/>
                <p14:nvPr/>
              </p14:nvContentPartPr>
              <p14:xfrm>
                <a:off x="1702760" y="4954080"/>
                <a:ext cx="228240" cy="948600"/>
              </p14:xfrm>
            </p:contentPart>
          </mc:Choice>
          <mc:Fallback xmlns="">
            <p:pic>
              <p:nvPicPr>
                <p:cNvPr id="42064" name="Ink 42063">
                  <a:extLst>
                    <a:ext uri="{FF2B5EF4-FFF2-40B4-BE49-F238E27FC236}">
                      <a16:creationId xmlns:a16="http://schemas.microsoft.com/office/drawing/2014/main" id="{BB264029-C6EE-4DF6-75A9-5518D60E361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693760" y="4945440"/>
                  <a:ext cx="245880" cy="9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065" name="Ink 42064">
                  <a:extLst>
                    <a:ext uri="{FF2B5EF4-FFF2-40B4-BE49-F238E27FC236}">
                      <a16:creationId xmlns:a16="http://schemas.microsoft.com/office/drawing/2014/main" id="{DB873AC8-42BB-1B70-70B1-024BB3BEFE37}"/>
                    </a:ext>
                  </a:extLst>
                </p14:cNvPr>
                <p14:cNvContentPartPr/>
                <p14:nvPr/>
              </p14:nvContentPartPr>
              <p14:xfrm>
                <a:off x="1970960" y="5028600"/>
                <a:ext cx="360" cy="174600"/>
              </p14:xfrm>
            </p:contentPart>
          </mc:Choice>
          <mc:Fallback xmlns="">
            <p:pic>
              <p:nvPicPr>
                <p:cNvPr id="42065" name="Ink 42064">
                  <a:extLst>
                    <a:ext uri="{FF2B5EF4-FFF2-40B4-BE49-F238E27FC236}">
                      <a16:creationId xmlns:a16="http://schemas.microsoft.com/office/drawing/2014/main" id="{DB873AC8-42BB-1B70-70B1-024BB3BEFE3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961960" y="5019960"/>
                  <a:ext cx="18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066" name="Ink 42065">
                  <a:extLst>
                    <a:ext uri="{FF2B5EF4-FFF2-40B4-BE49-F238E27FC236}">
                      <a16:creationId xmlns:a16="http://schemas.microsoft.com/office/drawing/2014/main" id="{7B8F9AA3-6105-6E62-C39C-7C543BE15CA6}"/>
                    </a:ext>
                  </a:extLst>
                </p14:cNvPr>
                <p14:cNvContentPartPr/>
                <p14:nvPr/>
              </p14:nvContentPartPr>
              <p14:xfrm>
                <a:off x="1962680" y="5493360"/>
                <a:ext cx="136800" cy="231120"/>
              </p14:xfrm>
            </p:contentPart>
          </mc:Choice>
          <mc:Fallback xmlns="">
            <p:pic>
              <p:nvPicPr>
                <p:cNvPr id="42066" name="Ink 42065">
                  <a:extLst>
                    <a:ext uri="{FF2B5EF4-FFF2-40B4-BE49-F238E27FC236}">
                      <a16:creationId xmlns:a16="http://schemas.microsoft.com/office/drawing/2014/main" id="{7B8F9AA3-6105-6E62-C39C-7C543BE15CA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54040" y="5484360"/>
                  <a:ext cx="1544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067" name="Ink 42066">
                  <a:extLst>
                    <a:ext uri="{FF2B5EF4-FFF2-40B4-BE49-F238E27FC236}">
                      <a16:creationId xmlns:a16="http://schemas.microsoft.com/office/drawing/2014/main" id="{6FD81E29-FAA6-FAE1-7D41-674EEA8237D1}"/>
                    </a:ext>
                  </a:extLst>
                </p14:cNvPr>
                <p14:cNvContentPartPr/>
                <p14:nvPr/>
              </p14:nvContentPartPr>
              <p14:xfrm>
                <a:off x="2142320" y="5035800"/>
                <a:ext cx="214560" cy="946440"/>
              </p14:xfrm>
            </p:contentPart>
          </mc:Choice>
          <mc:Fallback xmlns="">
            <p:pic>
              <p:nvPicPr>
                <p:cNvPr id="42067" name="Ink 42066">
                  <a:extLst>
                    <a:ext uri="{FF2B5EF4-FFF2-40B4-BE49-F238E27FC236}">
                      <a16:creationId xmlns:a16="http://schemas.microsoft.com/office/drawing/2014/main" id="{6FD81E29-FAA6-FAE1-7D41-674EEA8237D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33680" y="5026800"/>
                  <a:ext cx="232200" cy="9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2068" name="Ink 42067">
                  <a:extLst>
                    <a:ext uri="{FF2B5EF4-FFF2-40B4-BE49-F238E27FC236}">
                      <a16:creationId xmlns:a16="http://schemas.microsoft.com/office/drawing/2014/main" id="{1D0BCDAD-C622-E34B-9DF0-E84982D90C72}"/>
                    </a:ext>
                  </a:extLst>
                </p14:cNvPr>
                <p14:cNvContentPartPr/>
                <p14:nvPr/>
              </p14:nvContentPartPr>
              <p14:xfrm>
                <a:off x="2528240" y="5536200"/>
                <a:ext cx="205920" cy="3600"/>
              </p14:xfrm>
            </p:contentPart>
          </mc:Choice>
          <mc:Fallback xmlns="">
            <p:pic>
              <p:nvPicPr>
                <p:cNvPr id="42068" name="Ink 42067">
                  <a:extLst>
                    <a:ext uri="{FF2B5EF4-FFF2-40B4-BE49-F238E27FC236}">
                      <a16:creationId xmlns:a16="http://schemas.microsoft.com/office/drawing/2014/main" id="{1D0BCDAD-C622-E34B-9DF0-E84982D90C72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519600" y="5527200"/>
                  <a:ext cx="2235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2069" name="Ink 42068">
                  <a:extLst>
                    <a:ext uri="{FF2B5EF4-FFF2-40B4-BE49-F238E27FC236}">
                      <a16:creationId xmlns:a16="http://schemas.microsoft.com/office/drawing/2014/main" id="{9DFF24A1-3939-2524-2573-1A605A18D3BB}"/>
                    </a:ext>
                  </a:extLst>
                </p14:cNvPr>
                <p14:cNvContentPartPr/>
                <p14:nvPr/>
              </p14:nvContentPartPr>
              <p14:xfrm>
                <a:off x="2619320" y="5384640"/>
                <a:ext cx="28080" cy="285840"/>
              </p14:xfrm>
            </p:contentPart>
          </mc:Choice>
          <mc:Fallback xmlns="">
            <p:pic>
              <p:nvPicPr>
                <p:cNvPr id="42069" name="Ink 42068">
                  <a:extLst>
                    <a:ext uri="{FF2B5EF4-FFF2-40B4-BE49-F238E27FC236}">
                      <a16:creationId xmlns:a16="http://schemas.microsoft.com/office/drawing/2014/main" id="{9DFF24A1-3939-2524-2573-1A605A18D3B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610680" y="5375640"/>
                  <a:ext cx="4572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2070" name="Ink 42069">
                  <a:extLst>
                    <a:ext uri="{FF2B5EF4-FFF2-40B4-BE49-F238E27FC236}">
                      <a16:creationId xmlns:a16="http://schemas.microsoft.com/office/drawing/2014/main" id="{98B979D2-7C4F-8DFD-5929-6192CDD0CE82}"/>
                    </a:ext>
                  </a:extLst>
                </p14:cNvPr>
                <p14:cNvContentPartPr/>
                <p14:nvPr/>
              </p14:nvContentPartPr>
              <p14:xfrm>
                <a:off x="2919560" y="5255760"/>
                <a:ext cx="166680" cy="452160"/>
              </p14:xfrm>
            </p:contentPart>
          </mc:Choice>
          <mc:Fallback xmlns="">
            <p:pic>
              <p:nvPicPr>
                <p:cNvPr id="42070" name="Ink 42069">
                  <a:extLst>
                    <a:ext uri="{FF2B5EF4-FFF2-40B4-BE49-F238E27FC236}">
                      <a16:creationId xmlns:a16="http://schemas.microsoft.com/office/drawing/2014/main" id="{98B979D2-7C4F-8DFD-5929-6192CDD0CE8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910560" y="5247120"/>
                  <a:ext cx="18432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2071" name="Ink 42070">
                  <a:extLst>
                    <a:ext uri="{FF2B5EF4-FFF2-40B4-BE49-F238E27FC236}">
                      <a16:creationId xmlns:a16="http://schemas.microsoft.com/office/drawing/2014/main" id="{EB2235AF-B86E-035F-5924-5CCB70831999}"/>
                    </a:ext>
                  </a:extLst>
                </p14:cNvPr>
                <p14:cNvContentPartPr/>
                <p14:nvPr/>
              </p14:nvContentPartPr>
              <p14:xfrm>
                <a:off x="3084800" y="5423160"/>
                <a:ext cx="152280" cy="143280"/>
              </p14:xfrm>
            </p:contentPart>
          </mc:Choice>
          <mc:Fallback xmlns="">
            <p:pic>
              <p:nvPicPr>
                <p:cNvPr id="42071" name="Ink 42070">
                  <a:extLst>
                    <a:ext uri="{FF2B5EF4-FFF2-40B4-BE49-F238E27FC236}">
                      <a16:creationId xmlns:a16="http://schemas.microsoft.com/office/drawing/2014/main" id="{EB2235AF-B86E-035F-5924-5CCB7083199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075800" y="5414160"/>
                  <a:ext cx="1699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2072" name="Ink 42071">
                  <a:extLst>
                    <a:ext uri="{FF2B5EF4-FFF2-40B4-BE49-F238E27FC236}">
                      <a16:creationId xmlns:a16="http://schemas.microsoft.com/office/drawing/2014/main" id="{8D4AF0C5-8F0E-7F8D-7D12-314C539B277C}"/>
                    </a:ext>
                  </a:extLst>
                </p14:cNvPr>
                <p14:cNvContentPartPr/>
                <p14:nvPr/>
              </p14:nvContentPartPr>
              <p14:xfrm>
                <a:off x="3359840" y="5355120"/>
                <a:ext cx="3600" cy="164880"/>
              </p14:xfrm>
            </p:contentPart>
          </mc:Choice>
          <mc:Fallback xmlns="">
            <p:pic>
              <p:nvPicPr>
                <p:cNvPr id="42072" name="Ink 42071">
                  <a:extLst>
                    <a:ext uri="{FF2B5EF4-FFF2-40B4-BE49-F238E27FC236}">
                      <a16:creationId xmlns:a16="http://schemas.microsoft.com/office/drawing/2014/main" id="{8D4AF0C5-8F0E-7F8D-7D12-314C539B277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351200" y="5346480"/>
                  <a:ext cx="212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2073" name="Ink 42072">
                  <a:extLst>
                    <a:ext uri="{FF2B5EF4-FFF2-40B4-BE49-F238E27FC236}">
                      <a16:creationId xmlns:a16="http://schemas.microsoft.com/office/drawing/2014/main" id="{D44EEA2C-B65E-6304-AD1B-3878803CC3FD}"/>
                    </a:ext>
                  </a:extLst>
                </p14:cNvPr>
                <p14:cNvContentPartPr/>
                <p14:nvPr/>
              </p14:nvContentPartPr>
              <p14:xfrm>
                <a:off x="3382160" y="5275560"/>
                <a:ext cx="147600" cy="360000"/>
              </p14:xfrm>
            </p:contentPart>
          </mc:Choice>
          <mc:Fallback xmlns="">
            <p:pic>
              <p:nvPicPr>
                <p:cNvPr id="42073" name="Ink 42072">
                  <a:extLst>
                    <a:ext uri="{FF2B5EF4-FFF2-40B4-BE49-F238E27FC236}">
                      <a16:creationId xmlns:a16="http://schemas.microsoft.com/office/drawing/2014/main" id="{D44EEA2C-B65E-6304-AD1B-3878803CC3FD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373520" y="5266560"/>
                  <a:ext cx="1652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2074" name="Ink 42073">
                  <a:extLst>
                    <a:ext uri="{FF2B5EF4-FFF2-40B4-BE49-F238E27FC236}">
                      <a16:creationId xmlns:a16="http://schemas.microsoft.com/office/drawing/2014/main" id="{7232DDF0-F9EF-F590-4576-0F48383CCC9D}"/>
                    </a:ext>
                  </a:extLst>
                </p14:cNvPr>
                <p14:cNvContentPartPr/>
                <p14:nvPr/>
              </p14:nvContentPartPr>
              <p14:xfrm>
                <a:off x="3661880" y="4890720"/>
                <a:ext cx="181080" cy="971640"/>
              </p14:xfrm>
            </p:contentPart>
          </mc:Choice>
          <mc:Fallback xmlns="">
            <p:pic>
              <p:nvPicPr>
                <p:cNvPr id="42074" name="Ink 42073">
                  <a:extLst>
                    <a:ext uri="{FF2B5EF4-FFF2-40B4-BE49-F238E27FC236}">
                      <a16:creationId xmlns:a16="http://schemas.microsoft.com/office/drawing/2014/main" id="{7232DDF0-F9EF-F590-4576-0F48383CCC9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652880" y="4881720"/>
                  <a:ext cx="198720" cy="9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2075" name="Ink 42074">
                  <a:extLst>
                    <a:ext uri="{FF2B5EF4-FFF2-40B4-BE49-F238E27FC236}">
                      <a16:creationId xmlns:a16="http://schemas.microsoft.com/office/drawing/2014/main" id="{28982206-DA24-63C8-FBBA-44750418920F}"/>
                    </a:ext>
                  </a:extLst>
                </p14:cNvPr>
                <p14:cNvContentPartPr/>
                <p14:nvPr/>
              </p14:nvContentPartPr>
              <p14:xfrm>
                <a:off x="3851240" y="5018160"/>
                <a:ext cx="129240" cy="207360"/>
              </p14:xfrm>
            </p:contentPart>
          </mc:Choice>
          <mc:Fallback xmlns="">
            <p:pic>
              <p:nvPicPr>
                <p:cNvPr id="42075" name="Ink 42074">
                  <a:extLst>
                    <a:ext uri="{FF2B5EF4-FFF2-40B4-BE49-F238E27FC236}">
                      <a16:creationId xmlns:a16="http://schemas.microsoft.com/office/drawing/2014/main" id="{28982206-DA24-63C8-FBBA-44750418920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842240" y="5009520"/>
                  <a:ext cx="1468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2076" name="Ink 42075">
                  <a:extLst>
                    <a:ext uri="{FF2B5EF4-FFF2-40B4-BE49-F238E27FC236}">
                      <a16:creationId xmlns:a16="http://schemas.microsoft.com/office/drawing/2014/main" id="{0C2CB73F-67C9-101A-BFB8-C2F8016683EF}"/>
                    </a:ext>
                  </a:extLst>
                </p14:cNvPr>
                <p14:cNvContentPartPr/>
                <p14:nvPr/>
              </p14:nvContentPartPr>
              <p14:xfrm>
                <a:off x="3939080" y="5491560"/>
                <a:ext cx="3600" cy="224640"/>
              </p14:xfrm>
            </p:contentPart>
          </mc:Choice>
          <mc:Fallback xmlns="">
            <p:pic>
              <p:nvPicPr>
                <p:cNvPr id="42076" name="Ink 42075">
                  <a:extLst>
                    <a:ext uri="{FF2B5EF4-FFF2-40B4-BE49-F238E27FC236}">
                      <a16:creationId xmlns:a16="http://schemas.microsoft.com/office/drawing/2014/main" id="{0C2CB73F-67C9-101A-BFB8-C2F8016683E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930440" y="5482560"/>
                  <a:ext cx="2124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2077" name="Ink 42076">
                  <a:extLst>
                    <a:ext uri="{FF2B5EF4-FFF2-40B4-BE49-F238E27FC236}">
                      <a16:creationId xmlns:a16="http://schemas.microsoft.com/office/drawing/2014/main" id="{BC90DBB1-E719-67E3-E693-9B49545B85EA}"/>
                    </a:ext>
                  </a:extLst>
                </p14:cNvPr>
                <p14:cNvContentPartPr/>
                <p14:nvPr/>
              </p14:nvContentPartPr>
              <p14:xfrm>
                <a:off x="4017560" y="4893240"/>
                <a:ext cx="163080" cy="858240"/>
              </p14:xfrm>
            </p:contentPart>
          </mc:Choice>
          <mc:Fallback xmlns="">
            <p:pic>
              <p:nvPicPr>
                <p:cNvPr id="42077" name="Ink 42076">
                  <a:extLst>
                    <a:ext uri="{FF2B5EF4-FFF2-40B4-BE49-F238E27FC236}">
                      <a16:creationId xmlns:a16="http://schemas.microsoft.com/office/drawing/2014/main" id="{BC90DBB1-E719-67E3-E693-9B49545B85E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4008920" y="4884240"/>
                  <a:ext cx="180720" cy="87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2078" name="Ink 42077">
                  <a:extLst>
                    <a:ext uri="{FF2B5EF4-FFF2-40B4-BE49-F238E27FC236}">
                      <a16:creationId xmlns:a16="http://schemas.microsoft.com/office/drawing/2014/main" id="{2708FA74-A0AB-4122-355D-338D2026AB04}"/>
                    </a:ext>
                  </a:extLst>
                </p14:cNvPr>
                <p14:cNvContentPartPr/>
                <p14:nvPr/>
              </p14:nvContentPartPr>
              <p14:xfrm>
                <a:off x="4392680" y="5319840"/>
                <a:ext cx="101520" cy="3600"/>
              </p14:xfrm>
            </p:contentPart>
          </mc:Choice>
          <mc:Fallback xmlns="">
            <p:pic>
              <p:nvPicPr>
                <p:cNvPr id="42078" name="Ink 42077">
                  <a:extLst>
                    <a:ext uri="{FF2B5EF4-FFF2-40B4-BE49-F238E27FC236}">
                      <a16:creationId xmlns:a16="http://schemas.microsoft.com/office/drawing/2014/main" id="{2708FA74-A0AB-4122-355D-338D2026AB04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384040" y="5310840"/>
                  <a:ext cx="1191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2079" name="Ink 42078">
                  <a:extLst>
                    <a:ext uri="{FF2B5EF4-FFF2-40B4-BE49-F238E27FC236}">
                      <a16:creationId xmlns:a16="http://schemas.microsoft.com/office/drawing/2014/main" id="{8E11C370-60E3-6A48-E192-1CE476EF66F8}"/>
                    </a:ext>
                  </a:extLst>
                </p14:cNvPr>
                <p14:cNvContentPartPr/>
                <p14:nvPr/>
              </p14:nvContentPartPr>
              <p14:xfrm>
                <a:off x="4435160" y="5425680"/>
                <a:ext cx="118080" cy="360"/>
              </p14:xfrm>
            </p:contentPart>
          </mc:Choice>
          <mc:Fallback xmlns="">
            <p:pic>
              <p:nvPicPr>
                <p:cNvPr id="42079" name="Ink 42078">
                  <a:extLst>
                    <a:ext uri="{FF2B5EF4-FFF2-40B4-BE49-F238E27FC236}">
                      <a16:creationId xmlns:a16="http://schemas.microsoft.com/office/drawing/2014/main" id="{8E11C370-60E3-6A48-E192-1CE476EF66F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426520" y="5416680"/>
                  <a:ext cx="135720" cy="18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082" name="TextBox 42081">
            <a:extLst>
              <a:ext uri="{FF2B5EF4-FFF2-40B4-BE49-F238E27FC236}">
                <a16:creationId xmlns:a16="http://schemas.microsoft.com/office/drawing/2014/main" id="{3F416843-573B-DCDE-2311-E4F75D223543}"/>
              </a:ext>
            </a:extLst>
          </p:cNvPr>
          <p:cNvSpPr txBox="1"/>
          <p:nvPr/>
        </p:nvSpPr>
        <p:spPr>
          <a:xfrm>
            <a:off x="2871269" y="1815837"/>
            <a:ext cx="4213013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dirty="0"/>
              <a:t>For a complete set</a:t>
            </a:r>
          </a:p>
          <a:p>
            <a:pPr>
              <a:buNone/>
            </a:pPr>
            <a:r>
              <a:rPr lang="en-US" dirty="0"/>
              <a:t>(sum of 2</a:t>
            </a:r>
            <a:r>
              <a:rPr lang="en-US" baseline="30000" dirty="0"/>
              <a:t>n</a:t>
            </a:r>
            <a:r>
              <a:rPr lang="en-US" dirty="0"/>
              <a:t> terms for n bits)</a:t>
            </a:r>
          </a:p>
        </p:txBody>
      </p:sp>
      <p:grpSp>
        <p:nvGrpSpPr>
          <p:cNvPr id="42088" name="Group 42087">
            <a:extLst>
              <a:ext uri="{FF2B5EF4-FFF2-40B4-BE49-F238E27FC236}">
                <a16:creationId xmlns:a16="http://schemas.microsoft.com/office/drawing/2014/main" id="{38C9B087-C7DB-207C-AE2F-0AB1CCC867E3}"/>
              </a:ext>
            </a:extLst>
          </p:cNvPr>
          <p:cNvGrpSpPr/>
          <p:nvPr/>
        </p:nvGrpSpPr>
        <p:grpSpPr>
          <a:xfrm>
            <a:off x="4818442" y="3110220"/>
            <a:ext cx="358200" cy="1014120"/>
            <a:chOff x="4843400" y="4897560"/>
            <a:chExt cx="358200" cy="101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2083" name="Ink 42082">
                  <a:extLst>
                    <a:ext uri="{FF2B5EF4-FFF2-40B4-BE49-F238E27FC236}">
                      <a16:creationId xmlns:a16="http://schemas.microsoft.com/office/drawing/2014/main" id="{39F9715F-DA3F-5914-2340-14B84A1F8856}"/>
                    </a:ext>
                  </a:extLst>
                </p14:cNvPr>
                <p14:cNvContentPartPr/>
                <p14:nvPr/>
              </p14:nvContentPartPr>
              <p14:xfrm>
                <a:off x="4843400" y="4897560"/>
                <a:ext cx="294480" cy="1014120"/>
              </p14:xfrm>
            </p:contentPart>
          </mc:Choice>
          <mc:Fallback xmlns="">
            <p:pic>
              <p:nvPicPr>
                <p:cNvPr id="42083" name="Ink 42082">
                  <a:extLst>
                    <a:ext uri="{FF2B5EF4-FFF2-40B4-BE49-F238E27FC236}">
                      <a16:creationId xmlns:a16="http://schemas.microsoft.com/office/drawing/2014/main" id="{39F9715F-DA3F-5914-2340-14B84A1F885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834400" y="4888560"/>
                  <a:ext cx="312120" cy="10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2085" name="Ink 42084">
                  <a:extLst>
                    <a:ext uri="{FF2B5EF4-FFF2-40B4-BE49-F238E27FC236}">
                      <a16:creationId xmlns:a16="http://schemas.microsoft.com/office/drawing/2014/main" id="{FCFCAA4E-ACD6-915F-C976-32A42157F451}"/>
                    </a:ext>
                  </a:extLst>
                </p14:cNvPr>
                <p14:cNvContentPartPr/>
                <p14:nvPr/>
              </p14:nvContentPartPr>
              <p14:xfrm>
                <a:off x="5198000" y="4925640"/>
                <a:ext cx="3600" cy="257040"/>
              </p14:xfrm>
            </p:contentPart>
          </mc:Choice>
          <mc:Fallback xmlns="">
            <p:pic>
              <p:nvPicPr>
                <p:cNvPr id="42085" name="Ink 42084">
                  <a:extLst>
                    <a:ext uri="{FF2B5EF4-FFF2-40B4-BE49-F238E27FC236}">
                      <a16:creationId xmlns:a16="http://schemas.microsoft.com/office/drawing/2014/main" id="{FCFCAA4E-ACD6-915F-C976-32A42157F45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189000" y="4917000"/>
                  <a:ext cx="21240" cy="27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87" name="Group 42086">
            <a:extLst>
              <a:ext uri="{FF2B5EF4-FFF2-40B4-BE49-F238E27FC236}">
                <a16:creationId xmlns:a16="http://schemas.microsoft.com/office/drawing/2014/main" id="{DBFB30A2-7D41-DACA-1FB4-08D6DC386384}"/>
              </a:ext>
            </a:extLst>
          </p:cNvPr>
          <p:cNvGrpSpPr/>
          <p:nvPr/>
        </p:nvGrpSpPr>
        <p:grpSpPr>
          <a:xfrm>
            <a:off x="5772442" y="3086820"/>
            <a:ext cx="570960" cy="991440"/>
            <a:chOff x="5797400" y="4874160"/>
            <a:chExt cx="570960" cy="99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2084" name="Ink 42083">
                  <a:extLst>
                    <a:ext uri="{FF2B5EF4-FFF2-40B4-BE49-F238E27FC236}">
                      <a16:creationId xmlns:a16="http://schemas.microsoft.com/office/drawing/2014/main" id="{1204861F-F16C-BECF-3650-A9C20209FE31}"/>
                    </a:ext>
                  </a:extLst>
                </p14:cNvPr>
                <p14:cNvContentPartPr/>
                <p14:nvPr/>
              </p14:nvContentPartPr>
              <p14:xfrm>
                <a:off x="6028880" y="4874160"/>
                <a:ext cx="339480" cy="991440"/>
              </p14:xfrm>
            </p:contentPart>
          </mc:Choice>
          <mc:Fallback xmlns="">
            <p:pic>
              <p:nvPicPr>
                <p:cNvPr id="42084" name="Ink 42083">
                  <a:extLst>
                    <a:ext uri="{FF2B5EF4-FFF2-40B4-BE49-F238E27FC236}">
                      <a16:creationId xmlns:a16="http://schemas.microsoft.com/office/drawing/2014/main" id="{1204861F-F16C-BECF-3650-A9C20209FE3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020240" y="4865520"/>
                  <a:ext cx="357120" cy="10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2086" name="Ink 42085">
                  <a:extLst>
                    <a:ext uri="{FF2B5EF4-FFF2-40B4-BE49-F238E27FC236}">
                      <a16:creationId xmlns:a16="http://schemas.microsoft.com/office/drawing/2014/main" id="{1C63DC69-DC08-6059-752C-92590E365C40}"/>
                    </a:ext>
                  </a:extLst>
                </p14:cNvPr>
                <p14:cNvContentPartPr/>
                <p14:nvPr/>
              </p14:nvContentPartPr>
              <p14:xfrm>
                <a:off x="5797400" y="4923840"/>
                <a:ext cx="135000" cy="192600"/>
              </p14:xfrm>
            </p:contentPart>
          </mc:Choice>
          <mc:Fallback xmlns="">
            <p:pic>
              <p:nvPicPr>
                <p:cNvPr id="42086" name="Ink 42085">
                  <a:extLst>
                    <a:ext uri="{FF2B5EF4-FFF2-40B4-BE49-F238E27FC236}">
                      <a16:creationId xmlns:a16="http://schemas.microsoft.com/office/drawing/2014/main" id="{1C63DC69-DC08-6059-752C-92590E365C4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88760" y="4915200"/>
                  <a:ext cx="152640" cy="210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2089" name="Ink 42088">
                <a:extLst>
                  <a:ext uri="{FF2B5EF4-FFF2-40B4-BE49-F238E27FC236}">
                    <a16:creationId xmlns:a16="http://schemas.microsoft.com/office/drawing/2014/main" id="{1762B99D-D439-7C82-D314-80A59AE7C4C8}"/>
                  </a:ext>
                </a:extLst>
              </p14:cNvPr>
              <p14:cNvContentPartPr/>
              <p14:nvPr/>
            </p14:nvContentPartPr>
            <p14:xfrm>
              <a:off x="5123362" y="3765420"/>
              <a:ext cx="151200" cy="209520"/>
            </p14:xfrm>
          </p:contentPart>
        </mc:Choice>
        <mc:Fallback xmlns="">
          <p:pic>
            <p:nvPicPr>
              <p:cNvPr id="42089" name="Ink 42088">
                <a:extLst>
                  <a:ext uri="{FF2B5EF4-FFF2-40B4-BE49-F238E27FC236}">
                    <a16:creationId xmlns:a16="http://schemas.microsoft.com/office/drawing/2014/main" id="{1762B99D-D439-7C82-D314-80A59AE7C4C8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5114362" y="3756420"/>
                <a:ext cx="168840" cy="22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2090" name="Ink 42089">
                <a:extLst>
                  <a:ext uri="{FF2B5EF4-FFF2-40B4-BE49-F238E27FC236}">
                    <a16:creationId xmlns:a16="http://schemas.microsoft.com/office/drawing/2014/main" id="{6BE947D8-B9E0-BD64-5BD9-3EEDD6B485BE}"/>
                  </a:ext>
                </a:extLst>
              </p14:cNvPr>
              <p14:cNvContentPartPr/>
              <p14:nvPr/>
            </p14:nvContentPartPr>
            <p14:xfrm>
              <a:off x="5718802" y="3714300"/>
              <a:ext cx="153360" cy="224640"/>
            </p14:xfrm>
          </p:contentPart>
        </mc:Choice>
        <mc:Fallback xmlns="">
          <p:pic>
            <p:nvPicPr>
              <p:cNvPr id="42090" name="Ink 42089">
                <a:extLst>
                  <a:ext uri="{FF2B5EF4-FFF2-40B4-BE49-F238E27FC236}">
                    <a16:creationId xmlns:a16="http://schemas.microsoft.com/office/drawing/2014/main" id="{6BE947D8-B9E0-BD64-5BD9-3EEDD6B485B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5709802" y="3705300"/>
                <a:ext cx="171000" cy="24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01" name="Group 42100">
            <a:extLst>
              <a:ext uri="{FF2B5EF4-FFF2-40B4-BE49-F238E27FC236}">
                <a16:creationId xmlns:a16="http://schemas.microsoft.com/office/drawing/2014/main" id="{3945DD6D-EF86-DA9E-79C8-CBC54CC3FA2B}"/>
              </a:ext>
            </a:extLst>
          </p:cNvPr>
          <p:cNvGrpSpPr/>
          <p:nvPr/>
        </p:nvGrpSpPr>
        <p:grpSpPr>
          <a:xfrm>
            <a:off x="6583162" y="3554100"/>
            <a:ext cx="207720" cy="231120"/>
            <a:chOff x="6608120" y="5341440"/>
            <a:chExt cx="207720" cy="23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2091" name="Ink 42090">
                  <a:extLst>
                    <a:ext uri="{FF2B5EF4-FFF2-40B4-BE49-F238E27FC236}">
                      <a16:creationId xmlns:a16="http://schemas.microsoft.com/office/drawing/2014/main" id="{CEADE041-6F3C-C4FE-9F69-3F4087DB0A44}"/>
                    </a:ext>
                  </a:extLst>
                </p14:cNvPr>
                <p14:cNvContentPartPr/>
                <p14:nvPr/>
              </p14:nvContentPartPr>
              <p14:xfrm>
                <a:off x="6608120" y="5484000"/>
                <a:ext cx="207720" cy="3600"/>
              </p14:xfrm>
            </p:contentPart>
          </mc:Choice>
          <mc:Fallback xmlns="">
            <p:pic>
              <p:nvPicPr>
                <p:cNvPr id="42091" name="Ink 42090">
                  <a:extLst>
                    <a:ext uri="{FF2B5EF4-FFF2-40B4-BE49-F238E27FC236}">
                      <a16:creationId xmlns:a16="http://schemas.microsoft.com/office/drawing/2014/main" id="{CEADE041-6F3C-C4FE-9F69-3F4087DB0A4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599480" y="5475000"/>
                  <a:ext cx="2253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2092" name="Ink 42091">
                  <a:extLst>
                    <a:ext uri="{FF2B5EF4-FFF2-40B4-BE49-F238E27FC236}">
                      <a16:creationId xmlns:a16="http://schemas.microsoft.com/office/drawing/2014/main" id="{342EE2C4-B71B-B93C-1D17-D3A6613486E2}"/>
                    </a:ext>
                  </a:extLst>
                </p14:cNvPr>
                <p14:cNvContentPartPr/>
                <p14:nvPr/>
              </p14:nvContentPartPr>
              <p14:xfrm>
                <a:off x="6708920" y="5341440"/>
                <a:ext cx="25920" cy="231120"/>
              </p14:xfrm>
            </p:contentPart>
          </mc:Choice>
          <mc:Fallback xmlns="">
            <p:pic>
              <p:nvPicPr>
                <p:cNvPr id="42092" name="Ink 42091">
                  <a:extLst>
                    <a:ext uri="{FF2B5EF4-FFF2-40B4-BE49-F238E27FC236}">
                      <a16:creationId xmlns:a16="http://schemas.microsoft.com/office/drawing/2014/main" id="{342EE2C4-B71B-B93C-1D17-D3A6613486E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700280" y="5332440"/>
                  <a:ext cx="43560" cy="24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00" name="Group 42099">
            <a:extLst>
              <a:ext uri="{FF2B5EF4-FFF2-40B4-BE49-F238E27FC236}">
                <a16:creationId xmlns:a16="http://schemas.microsoft.com/office/drawing/2014/main" id="{FF03E069-71A2-8295-4C88-37F02DB1FBEB}"/>
              </a:ext>
            </a:extLst>
          </p:cNvPr>
          <p:cNvGrpSpPr/>
          <p:nvPr/>
        </p:nvGrpSpPr>
        <p:grpSpPr>
          <a:xfrm>
            <a:off x="7084282" y="2967660"/>
            <a:ext cx="395280" cy="1027800"/>
            <a:chOff x="7109240" y="4755000"/>
            <a:chExt cx="395280" cy="102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2093" name="Ink 42092">
                  <a:extLst>
                    <a:ext uri="{FF2B5EF4-FFF2-40B4-BE49-F238E27FC236}">
                      <a16:creationId xmlns:a16="http://schemas.microsoft.com/office/drawing/2014/main" id="{59534CEB-EDE6-7450-1F76-ADE53CF39D8B}"/>
                    </a:ext>
                  </a:extLst>
                </p14:cNvPr>
                <p14:cNvContentPartPr/>
                <p14:nvPr/>
              </p14:nvContentPartPr>
              <p14:xfrm>
                <a:off x="7109240" y="4755000"/>
                <a:ext cx="230040" cy="1027800"/>
              </p14:xfrm>
            </p:contentPart>
          </mc:Choice>
          <mc:Fallback xmlns="">
            <p:pic>
              <p:nvPicPr>
                <p:cNvPr id="42093" name="Ink 42092">
                  <a:extLst>
                    <a:ext uri="{FF2B5EF4-FFF2-40B4-BE49-F238E27FC236}">
                      <a16:creationId xmlns:a16="http://schemas.microsoft.com/office/drawing/2014/main" id="{59534CEB-EDE6-7450-1F76-ADE53CF39D8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100240" y="4746360"/>
                  <a:ext cx="247680" cy="10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2094" name="Ink 42093">
                  <a:extLst>
                    <a:ext uri="{FF2B5EF4-FFF2-40B4-BE49-F238E27FC236}">
                      <a16:creationId xmlns:a16="http://schemas.microsoft.com/office/drawing/2014/main" id="{5F28FB13-4EDB-9EFF-CE3B-7F27E9F86373}"/>
                    </a:ext>
                  </a:extLst>
                </p14:cNvPr>
                <p14:cNvContentPartPr/>
                <p14:nvPr/>
              </p14:nvContentPartPr>
              <p14:xfrm>
                <a:off x="7339280" y="4805040"/>
                <a:ext cx="165240" cy="209880"/>
              </p14:xfrm>
            </p:contentPart>
          </mc:Choice>
          <mc:Fallback xmlns="">
            <p:pic>
              <p:nvPicPr>
                <p:cNvPr id="42094" name="Ink 42093">
                  <a:extLst>
                    <a:ext uri="{FF2B5EF4-FFF2-40B4-BE49-F238E27FC236}">
                      <a16:creationId xmlns:a16="http://schemas.microsoft.com/office/drawing/2014/main" id="{5F28FB13-4EDB-9EFF-CE3B-7F27E9F8637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330280" y="4796040"/>
                  <a:ext cx="1828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2096" name="Ink 42095">
                  <a:extLst>
                    <a:ext uri="{FF2B5EF4-FFF2-40B4-BE49-F238E27FC236}">
                      <a16:creationId xmlns:a16="http://schemas.microsoft.com/office/drawing/2014/main" id="{9B7B81D1-6391-ADEB-8B37-B58AB725BED6}"/>
                    </a:ext>
                  </a:extLst>
                </p14:cNvPr>
                <p14:cNvContentPartPr/>
                <p14:nvPr/>
              </p14:nvContentPartPr>
              <p14:xfrm>
                <a:off x="7338200" y="5311560"/>
                <a:ext cx="135360" cy="248040"/>
              </p14:xfrm>
            </p:contentPart>
          </mc:Choice>
          <mc:Fallback xmlns="">
            <p:pic>
              <p:nvPicPr>
                <p:cNvPr id="42096" name="Ink 42095">
                  <a:extLst>
                    <a:ext uri="{FF2B5EF4-FFF2-40B4-BE49-F238E27FC236}">
                      <a16:creationId xmlns:a16="http://schemas.microsoft.com/office/drawing/2014/main" id="{9B7B81D1-6391-ADEB-8B37-B58AB725BED6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329200" y="5302560"/>
                  <a:ext cx="153000" cy="26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99" name="Group 42098">
            <a:extLst>
              <a:ext uri="{FF2B5EF4-FFF2-40B4-BE49-F238E27FC236}">
                <a16:creationId xmlns:a16="http://schemas.microsoft.com/office/drawing/2014/main" id="{D13B2E57-FF16-40F1-66CB-8718B82D4FB9}"/>
              </a:ext>
            </a:extLst>
          </p:cNvPr>
          <p:cNvGrpSpPr/>
          <p:nvPr/>
        </p:nvGrpSpPr>
        <p:grpSpPr>
          <a:xfrm>
            <a:off x="7933522" y="2976300"/>
            <a:ext cx="637560" cy="905400"/>
            <a:chOff x="7958480" y="4763640"/>
            <a:chExt cx="637560" cy="90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2095" name="Ink 42094">
                  <a:extLst>
                    <a:ext uri="{FF2B5EF4-FFF2-40B4-BE49-F238E27FC236}">
                      <a16:creationId xmlns:a16="http://schemas.microsoft.com/office/drawing/2014/main" id="{0D32A7EE-DBCF-1135-1E3C-323A0C814EC9}"/>
                    </a:ext>
                  </a:extLst>
                </p14:cNvPr>
                <p14:cNvContentPartPr/>
                <p14:nvPr/>
              </p14:nvContentPartPr>
              <p14:xfrm>
                <a:off x="7958480" y="4763640"/>
                <a:ext cx="190440" cy="145440"/>
              </p14:xfrm>
            </p:contentPart>
          </mc:Choice>
          <mc:Fallback xmlns="">
            <p:pic>
              <p:nvPicPr>
                <p:cNvPr id="42095" name="Ink 42094">
                  <a:extLst>
                    <a:ext uri="{FF2B5EF4-FFF2-40B4-BE49-F238E27FC236}">
                      <a16:creationId xmlns:a16="http://schemas.microsoft.com/office/drawing/2014/main" id="{0D32A7EE-DBCF-1135-1E3C-323A0C814EC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949480" y="4754640"/>
                  <a:ext cx="2080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2097" name="Ink 42096">
                  <a:extLst>
                    <a:ext uri="{FF2B5EF4-FFF2-40B4-BE49-F238E27FC236}">
                      <a16:creationId xmlns:a16="http://schemas.microsoft.com/office/drawing/2014/main" id="{99DC5D7F-B1BC-4AC1-7BAB-87C03F0ADBE2}"/>
                    </a:ext>
                  </a:extLst>
                </p14:cNvPr>
                <p14:cNvContentPartPr/>
                <p14:nvPr/>
              </p14:nvContentPartPr>
              <p14:xfrm>
                <a:off x="8188880" y="5408040"/>
                <a:ext cx="34560" cy="261000"/>
              </p14:xfrm>
            </p:contentPart>
          </mc:Choice>
          <mc:Fallback xmlns="">
            <p:pic>
              <p:nvPicPr>
                <p:cNvPr id="42097" name="Ink 42096">
                  <a:extLst>
                    <a:ext uri="{FF2B5EF4-FFF2-40B4-BE49-F238E27FC236}">
                      <a16:creationId xmlns:a16="http://schemas.microsoft.com/office/drawing/2014/main" id="{99DC5D7F-B1BC-4AC1-7BAB-87C03F0ADBE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80240" y="5399400"/>
                  <a:ext cx="522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2098" name="Ink 42097">
                  <a:extLst>
                    <a:ext uri="{FF2B5EF4-FFF2-40B4-BE49-F238E27FC236}">
                      <a16:creationId xmlns:a16="http://schemas.microsoft.com/office/drawing/2014/main" id="{63F1A3F7-2793-90A5-032D-666A3F5C0C79}"/>
                    </a:ext>
                  </a:extLst>
                </p14:cNvPr>
                <p14:cNvContentPartPr/>
                <p14:nvPr/>
              </p14:nvContentPartPr>
              <p14:xfrm>
                <a:off x="8346920" y="4764720"/>
                <a:ext cx="249120" cy="898920"/>
              </p14:xfrm>
            </p:contentPart>
          </mc:Choice>
          <mc:Fallback xmlns="">
            <p:pic>
              <p:nvPicPr>
                <p:cNvPr id="42098" name="Ink 42097">
                  <a:extLst>
                    <a:ext uri="{FF2B5EF4-FFF2-40B4-BE49-F238E27FC236}">
                      <a16:creationId xmlns:a16="http://schemas.microsoft.com/office/drawing/2014/main" id="{63F1A3F7-2793-90A5-032D-666A3F5C0C7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337920" y="4756080"/>
                  <a:ext cx="266760" cy="9165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8CDFBAA-7EB0-B53C-D5F5-FC8A6A62B7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0040702-F45C-0F56-2D80-9EB29509D89E}"/>
                  </a:ext>
                </a:extLst>
              </p14:cNvPr>
              <p14:cNvContentPartPr/>
              <p14:nvPr/>
            </p14:nvContentPartPr>
            <p14:xfrm>
              <a:off x="1977928" y="4693670"/>
              <a:ext cx="10080" cy="32868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0040702-F45C-0F56-2D80-9EB29509D89E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969288" y="4684670"/>
                <a:ext cx="27720" cy="34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4CAE8CE6-E997-449E-814B-87017413E1EE}"/>
              </a:ext>
            </a:extLst>
          </p:cNvPr>
          <p:cNvGrpSpPr/>
          <p:nvPr/>
        </p:nvGrpSpPr>
        <p:grpSpPr>
          <a:xfrm>
            <a:off x="2187088" y="4767830"/>
            <a:ext cx="191880" cy="185760"/>
            <a:chOff x="2187088" y="4767830"/>
            <a:chExt cx="191880" cy="18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ADB6B9A-0064-866A-5C94-83F043605B53}"/>
                    </a:ext>
                  </a:extLst>
                </p14:cNvPr>
                <p14:cNvContentPartPr/>
                <p14:nvPr/>
              </p14:nvContentPartPr>
              <p14:xfrm>
                <a:off x="2187088" y="4861070"/>
                <a:ext cx="191880" cy="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ADB6B9A-0064-866A-5C94-83F043605B53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178448" y="4852070"/>
                  <a:ext cx="209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1D5C734-25EA-E7E3-0840-76327911DA31}"/>
                    </a:ext>
                  </a:extLst>
                </p14:cNvPr>
                <p14:cNvContentPartPr/>
                <p14:nvPr/>
              </p14:nvContentPartPr>
              <p14:xfrm>
                <a:off x="2302288" y="4767830"/>
                <a:ext cx="360" cy="185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1D5C734-25EA-E7E3-0840-76327911DA3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293648" y="4758830"/>
                  <a:ext cx="18000" cy="20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62E8EE8-A3AE-A982-4675-D10C00C19652}"/>
              </a:ext>
            </a:extLst>
          </p:cNvPr>
          <p:cNvGrpSpPr/>
          <p:nvPr/>
        </p:nvGrpSpPr>
        <p:grpSpPr>
          <a:xfrm>
            <a:off x="3986368" y="4678550"/>
            <a:ext cx="185760" cy="214560"/>
            <a:chOff x="3986368" y="4678550"/>
            <a:chExt cx="185760" cy="21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14C6411-513F-50A7-5E72-1C4D585F142C}"/>
                    </a:ext>
                  </a:extLst>
                </p14:cNvPr>
                <p14:cNvContentPartPr/>
                <p14:nvPr/>
              </p14:nvContentPartPr>
              <p14:xfrm>
                <a:off x="3986368" y="4745870"/>
                <a:ext cx="185760" cy="612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14C6411-513F-50A7-5E72-1C4D585F142C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3977368" y="4737230"/>
                  <a:ext cx="20340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880A3E-313E-90CB-6801-43F202CFB5E3}"/>
                    </a:ext>
                  </a:extLst>
                </p14:cNvPr>
                <p14:cNvContentPartPr/>
                <p14:nvPr/>
              </p14:nvContentPartPr>
              <p14:xfrm>
                <a:off x="4086448" y="4678550"/>
                <a:ext cx="32040" cy="2145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880A3E-313E-90CB-6801-43F202CFB5E3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077448" y="4669910"/>
                  <a:ext cx="49680" cy="23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BA60DD0-50A8-8345-82B2-02529AFDEB36}"/>
              </a:ext>
            </a:extLst>
          </p:cNvPr>
          <p:cNvGrpSpPr/>
          <p:nvPr/>
        </p:nvGrpSpPr>
        <p:grpSpPr>
          <a:xfrm>
            <a:off x="4364008" y="4479830"/>
            <a:ext cx="1133640" cy="394200"/>
            <a:chOff x="4364008" y="4479830"/>
            <a:chExt cx="1133640" cy="39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A54F2E7-566C-6882-5074-B28B70F019CC}"/>
                    </a:ext>
                  </a:extLst>
                </p14:cNvPr>
                <p14:cNvContentPartPr/>
                <p14:nvPr/>
              </p14:nvContentPartPr>
              <p14:xfrm>
                <a:off x="4364008" y="4628150"/>
                <a:ext cx="360" cy="2401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A54F2E7-566C-6882-5074-B28B70F019CC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4355008" y="4619150"/>
                  <a:ext cx="1800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CB6EE23-6AE0-6670-EDC0-44401C1207DB}"/>
                    </a:ext>
                  </a:extLst>
                </p14:cNvPr>
                <p14:cNvContentPartPr/>
                <p14:nvPr/>
              </p14:nvContentPartPr>
              <p14:xfrm>
                <a:off x="4502248" y="4678910"/>
                <a:ext cx="360" cy="119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CB6EE23-6AE0-6670-EDC0-44401C1207DB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493608" y="4669910"/>
                  <a:ext cx="180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5789950-6FD4-C1D2-0CD1-C84594412226}"/>
                    </a:ext>
                  </a:extLst>
                </p14:cNvPr>
                <p14:cNvContentPartPr/>
                <p14:nvPr/>
              </p14:nvContentPartPr>
              <p14:xfrm>
                <a:off x="4600888" y="4654070"/>
                <a:ext cx="120240" cy="99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5789950-6FD4-C1D2-0CD1-C8459441222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4592248" y="4645430"/>
                  <a:ext cx="13788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58652E72-6EA3-19C0-3398-3465DB1BEE29}"/>
                    </a:ext>
                  </a:extLst>
                </p14:cNvPr>
                <p14:cNvContentPartPr/>
                <p14:nvPr/>
              </p14:nvContentPartPr>
              <p14:xfrm>
                <a:off x="4694848" y="4600070"/>
                <a:ext cx="150480" cy="2282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58652E72-6EA3-19C0-3398-3465DB1BEE29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685848" y="4591070"/>
                  <a:ext cx="1681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CF76882-AA41-40B0-5142-05925B2CFBBF}"/>
                    </a:ext>
                  </a:extLst>
                </p14:cNvPr>
                <p14:cNvContentPartPr/>
                <p14:nvPr/>
              </p14:nvContentPartPr>
              <p14:xfrm>
                <a:off x="4922728" y="4587830"/>
                <a:ext cx="162360" cy="286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CF76882-AA41-40B0-5142-05925B2CFBB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4913728" y="4578830"/>
                  <a:ext cx="18000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B0A7600-2D43-EB22-5CE8-9C5AD1874BDF}"/>
                    </a:ext>
                  </a:extLst>
                </p14:cNvPr>
                <p14:cNvContentPartPr/>
                <p14:nvPr/>
              </p14:nvContentPartPr>
              <p14:xfrm>
                <a:off x="5106328" y="4680710"/>
                <a:ext cx="360" cy="777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B0A7600-2D43-EB22-5CE8-9C5AD1874BDF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097328" y="4672070"/>
                  <a:ext cx="1800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1E05B66-6E7C-CF32-5B64-6E23816CFA6C}"/>
                    </a:ext>
                  </a:extLst>
                </p14:cNvPr>
                <p14:cNvContentPartPr/>
                <p14:nvPr/>
              </p14:nvContentPartPr>
              <p14:xfrm>
                <a:off x="5228728" y="4662710"/>
                <a:ext cx="117000" cy="766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1E05B66-6E7C-CF32-5B64-6E23816CFA6C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219728" y="4654070"/>
                  <a:ext cx="1346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CEE057E-458B-40E8-BF1D-7D4D453E859E}"/>
                    </a:ext>
                  </a:extLst>
                </p14:cNvPr>
                <p14:cNvContentPartPr/>
                <p14:nvPr/>
              </p14:nvContentPartPr>
              <p14:xfrm>
                <a:off x="5481088" y="4479830"/>
                <a:ext cx="16560" cy="321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CEE057E-458B-40E8-BF1D-7D4D453E859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5472448" y="4470830"/>
                  <a:ext cx="34200" cy="339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4711A8B-8A24-E09B-4FFF-BE6F5E315A59}"/>
              </a:ext>
            </a:extLst>
          </p:cNvPr>
          <p:cNvGrpSpPr/>
          <p:nvPr/>
        </p:nvGrpSpPr>
        <p:grpSpPr>
          <a:xfrm>
            <a:off x="2750848" y="4591430"/>
            <a:ext cx="1024920" cy="356400"/>
            <a:chOff x="2750848" y="4591430"/>
            <a:chExt cx="1024920" cy="35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193218D-CFDB-3BA1-5B02-A9B8094BA0DB}"/>
                    </a:ext>
                  </a:extLst>
                </p14:cNvPr>
                <p14:cNvContentPartPr/>
                <p14:nvPr/>
              </p14:nvContentPartPr>
              <p14:xfrm>
                <a:off x="2750848" y="4667750"/>
                <a:ext cx="360" cy="275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193218D-CFDB-3BA1-5B02-A9B8094BA0DB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741848" y="4658750"/>
                  <a:ext cx="180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CF4C48C-4A55-DD50-E0AA-D621D6C5542D}"/>
                    </a:ext>
                  </a:extLst>
                </p14:cNvPr>
                <p14:cNvContentPartPr/>
                <p14:nvPr/>
              </p14:nvContentPartPr>
              <p14:xfrm>
                <a:off x="2877208" y="4745870"/>
                <a:ext cx="72720" cy="88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CF4C48C-4A55-DD50-E0AA-D621D6C5542D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868568" y="4736870"/>
                  <a:ext cx="9036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DDE5EF3-1BA6-3672-3B7B-E60EAE640792}"/>
                    </a:ext>
                  </a:extLst>
                </p14:cNvPr>
                <p14:cNvContentPartPr/>
                <p14:nvPr/>
              </p14:nvContentPartPr>
              <p14:xfrm>
                <a:off x="3069088" y="4734350"/>
                <a:ext cx="360" cy="142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DDE5EF3-1BA6-3672-3B7B-E60EAE64079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060448" y="4725710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FA1B202-D632-CF69-AEDA-A74DAAF92B62}"/>
                    </a:ext>
                  </a:extLst>
                </p14:cNvPr>
                <p14:cNvContentPartPr/>
                <p14:nvPr/>
              </p14:nvContentPartPr>
              <p14:xfrm>
                <a:off x="3127408" y="4707710"/>
                <a:ext cx="128520" cy="210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FA1B202-D632-CF69-AEDA-A74DAAF92B62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118408" y="4698710"/>
                  <a:ext cx="14616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EEE4321A-A8E5-681E-7C04-0F63A00C3B12}"/>
                    </a:ext>
                  </a:extLst>
                </p14:cNvPr>
                <p14:cNvContentPartPr/>
                <p14:nvPr/>
              </p14:nvContentPartPr>
              <p14:xfrm>
                <a:off x="3308488" y="4678910"/>
                <a:ext cx="122040" cy="2689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EEE4321A-A8E5-681E-7C04-0F63A00C3B12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3299848" y="4670270"/>
                  <a:ext cx="1396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71D25A8-5100-CD12-7DA7-5F75D9B58FA1}"/>
                    </a:ext>
                  </a:extLst>
                </p14:cNvPr>
                <p14:cNvContentPartPr/>
                <p14:nvPr/>
              </p14:nvContentPartPr>
              <p14:xfrm>
                <a:off x="3775408" y="4591430"/>
                <a:ext cx="360" cy="295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71D25A8-5100-CD12-7DA7-5F75D9B58FA1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3766768" y="4582430"/>
                  <a:ext cx="180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72B4E2B-8543-B026-10FA-43426663F93E}"/>
                    </a:ext>
                  </a:extLst>
                </p14:cNvPr>
                <p14:cNvContentPartPr/>
                <p14:nvPr/>
              </p14:nvContentPartPr>
              <p14:xfrm>
                <a:off x="3445288" y="4699790"/>
                <a:ext cx="113040" cy="145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72B4E2B-8543-B026-10FA-43426663F93E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436288" y="4691150"/>
                  <a:ext cx="1306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8FAEC99-3FEC-9974-D26A-3DC022BE38C0}"/>
                    </a:ext>
                  </a:extLst>
                </p14:cNvPr>
                <p14:cNvContentPartPr/>
                <p14:nvPr/>
              </p14:nvContentPartPr>
              <p14:xfrm>
                <a:off x="3615928" y="4677470"/>
                <a:ext cx="12240" cy="199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8FAEC99-3FEC-9974-D26A-3DC022BE38C0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606928" y="4668470"/>
                  <a:ext cx="2988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94" name="Group 41993">
            <a:extLst>
              <a:ext uri="{FF2B5EF4-FFF2-40B4-BE49-F238E27FC236}">
                <a16:creationId xmlns:a16="http://schemas.microsoft.com/office/drawing/2014/main" id="{2B2163E8-7916-3C57-9C78-0A9A0243665E}"/>
              </a:ext>
            </a:extLst>
          </p:cNvPr>
          <p:cNvGrpSpPr/>
          <p:nvPr/>
        </p:nvGrpSpPr>
        <p:grpSpPr>
          <a:xfrm>
            <a:off x="5690608" y="4589630"/>
            <a:ext cx="168840" cy="159480"/>
            <a:chOff x="5690608" y="4589630"/>
            <a:chExt cx="168840" cy="15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24FFDD0-4027-AC9C-C9BC-1FA3EC942FC7}"/>
                    </a:ext>
                  </a:extLst>
                </p14:cNvPr>
                <p14:cNvContentPartPr/>
                <p14:nvPr/>
              </p14:nvContentPartPr>
              <p14:xfrm>
                <a:off x="5690608" y="4681070"/>
                <a:ext cx="16884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24FFDD0-4027-AC9C-C9BC-1FA3EC942FC7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5681968" y="4672070"/>
                  <a:ext cx="186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B97F41B-816A-64C9-D49D-10340BB824B2}"/>
                    </a:ext>
                  </a:extLst>
                </p14:cNvPr>
                <p14:cNvContentPartPr/>
                <p14:nvPr/>
              </p14:nvContentPartPr>
              <p14:xfrm>
                <a:off x="5780608" y="4589630"/>
                <a:ext cx="360" cy="1594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B97F41B-816A-64C9-D49D-10340BB824B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5771968" y="4580630"/>
                  <a:ext cx="18000" cy="177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41996" name="Ink 41995">
                <a:extLst>
                  <a:ext uri="{FF2B5EF4-FFF2-40B4-BE49-F238E27FC236}">
                    <a16:creationId xmlns:a16="http://schemas.microsoft.com/office/drawing/2014/main" id="{A3BA3B7B-719D-FDEF-8300-9E723E597CFA}"/>
                  </a:ext>
                </a:extLst>
              </p14:cNvPr>
              <p14:cNvContentPartPr/>
              <p14:nvPr/>
            </p14:nvContentPartPr>
            <p14:xfrm>
              <a:off x="1975408" y="5972390"/>
              <a:ext cx="271800" cy="360"/>
            </p14:xfrm>
          </p:contentPart>
        </mc:Choice>
        <mc:Fallback xmlns="">
          <p:pic>
            <p:nvPicPr>
              <p:cNvPr id="41996" name="Ink 41995">
                <a:extLst>
                  <a:ext uri="{FF2B5EF4-FFF2-40B4-BE49-F238E27FC236}">
                    <a16:creationId xmlns:a16="http://schemas.microsoft.com/office/drawing/2014/main" id="{A3BA3B7B-719D-FDEF-8300-9E723E597CFA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1966408" y="5963390"/>
                <a:ext cx="289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41997" name="Ink 41996">
                <a:extLst>
                  <a:ext uri="{FF2B5EF4-FFF2-40B4-BE49-F238E27FC236}">
                    <a16:creationId xmlns:a16="http://schemas.microsoft.com/office/drawing/2014/main" id="{5A99EDAE-FAB1-59E9-8AB0-A10DBF58815E}"/>
                  </a:ext>
                </a:extLst>
              </p14:cNvPr>
              <p14:cNvContentPartPr/>
              <p14:nvPr/>
            </p14:nvContentPartPr>
            <p14:xfrm>
              <a:off x="1981888" y="6115310"/>
              <a:ext cx="294840" cy="3240"/>
            </p14:xfrm>
          </p:contentPart>
        </mc:Choice>
        <mc:Fallback xmlns="">
          <p:pic>
            <p:nvPicPr>
              <p:cNvPr id="41997" name="Ink 41996">
                <a:extLst>
                  <a:ext uri="{FF2B5EF4-FFF2-40B4-BE49-F238E27FC236}">
                    <a16:creationId xmlns:a16="http://schemas.microsoft.com/office/drawing/2014/main" id="{5A99EDAE-FAB1-59E9-8AB0-A10DBF58815E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972888" y="6106670"/>
                <a:ext cx="312480" cy="2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009" name="Group 42008">
            <a:extLst>
              <a:ext uri="{FF2B5EF4-FFF2-40B4-BE49-F238E27FC236}">
                <a16:creationId xmlns:a16="http://schemas.microsoft.com/office/drawing/2014/main" id="{E8346EA7-7C2C-BC99-8E34-8F1E7CB25449}"/>
              </a:ext>
            </a:extLst>
          </p:cNvPr>
          <p:cNvGrpSpPr/>
          <p:nvPr/>
        </p:nvGrpSpPr>
        <p:grpSpPr>
          <a:xfrm>
            <a:off x="2634568" y="5550470"/>
            <a:ext cx="1118520" cy="874800"/>
            <a:chOff x="2634568" y="5550470"/>
            <a:chExt cx="1118520" cy="87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1998" name="Ink 41997">
                  <a:extLst>
                    <a:ext uri="{FF2B5EF4-FFF2-40B4-BE49-F238E27FC236}">
                      <a16:creationId xmlns:a16="http://schemas.microsoft.com/office/drawing/2014/main" id="{4038541F-EBA9-F922-937A-F04C9FBB2299}"/>
                    </a:ext>
                  </a:extLst>
                </p14:cNvPr>
                <p14:cNvContentPartPr/>
                <p14:nvPr/>
              </p14:nvContentPartPr>
              <p14:xfrm>
                <a:off x="2634568" y="5588630"/>
                <a:ext cx="168840" cy="551160"/>
              </p14:xfrm>
            </p:contentPart>
          </mc:Choice>
          <mc:Fallback xmlns="">
            <p:pic>
              <p:nvPicPr>
                <p:cNvPr id="41998" name="Ink 41997">
                  <a:extLst>
                    <a:ext uri="{FF2B5EF4-FFF2-40B4-BE49-F238E27FC236}">
                      <a16:creationId xmlns:a16="http://schemas.microsoft.com/office/drawing/2014/main" id="{4038541F-EBA9-F922-937A-F04C9FBB2299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2625928" y="5579630"/>
                  <a:ext cx="186480" cy="56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2000" name="Ink 41999">
                  <a:extLst>
                    <a:ext uri="{FF2B5EF4-FFF2-40B4-BE49-F238E27FC236}">
                      <a16:creationId xmlns:a16="http://schemas.microsoft.com/office/drawing/2014/main" id="{3A82A355-243C-C979-53F3-FE2AB16BF641}"/>
                    </a:ext>
                  </a:extLst>
                </p14:cNvPr>
                <p14:cNvContentPartPr/>
                <p14:nvPr/>
              </p14:nvContentPartPr>
              <p14:xfrm>
                <a:off x="2864248" y="5550470"/>
                <a:ext cx="17280" cy="615240"/>
              </p14:xfrm>
            </p:contentPart>
          </mc:Choice>
          <mc:Fallback xmlns="">
            <p:pic>
              <p:nvPicPr>
                <p:cNvPr id="42000" name="Ink 41999">
                  <a:extLst>
                    <a:ext uri="{FF2B5EF4-FFF2-40B4-BE49-F238E27FC236}">
                      <a16:creationId xmlns:a16="http://schemas.microsoft.com/office/drawing/2014/main" id="{3A82A355-243C-C979-53F3-FE2AB16BF641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2855608" y="5541470"/>
                  <a:ext cx="34920" cy="63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2001" name="Ink 42000">
                  <a:extLst>
                    <a:ext uri="{FF2B5EF4-FFF2-40B4-BE49-F238E27FC236}">
                      <a16:creationId xmlns:a16="http://schemas.microsoft.com/office/drawing/2014/main" id="{A17C0389-5A53-E30D-5CE2-C0DD2F8E825D}"/>
                    </a:ext>
                  </a:extLst>
                </p14:cNvPr>
                <p14:cNvContentPartPr/>
                <p14:nvPr/>
              </p14:nvContentPartPr>
              <p14:xfrm>
                <a:off x="2677768" y="6150590"/>
                <a:ext cx="374760" cy="15120"/>
              </p14:xfrm>
            </p:contentPart>
          </mc:Choice>
          <mc:Fallback xmlns="">
            <p:pic>
              <p:nvPicPr>
                <p:cNvPr id="42001" name="Ink 42000">
                  <a:extLst>
                    <a:ext uri="{FF2B5EF4-FFF2-40B4-BE49-F238E27FC236}">
                      <a16:creationId xmlns:a16="http://schemas.microsoft.com/office/drawing/2014/main" id="{A17C0389-5A53-E30D-5CE2-C0DD2F8E825D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669128" y="6141590"/>
                  <a:ext cx="3924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2002" name="Ink 42001">
                  <a:extLst>
                    <a:ext uri="{FF2B5EF4-FFF2-40B4-BE49-F238E27FC236}">
                      <a16:creationId xmlns:a16="http://schemas.microsoft.com/office/drawing/2014/main" id="{4E81DF1D-3F47-B5BA-118D-0CE04B34D152}"/>
                    </a:ext>
                  </a:extLst>
                </p14:cNvPr>
                <p14:cNvContentPartPr/>
                <p14:nvPr/>
              </p14:nvContentPartPr>
              <p14:xfrm>
                <a:off x="3077728" y="6081830"/>
                <a:ext cx="184680" cy="181440"/>
              </p14:xfrm>
            </p:contentPart>
          </mc:Choice>
          <mc:Fallback xmlns="">
            <p:pic>
              <p:nvPicPr>
                <p:cNvPr id="42002" name="Ink 42001">
                  <a:extLst>
                    <a:ext uri="{FF2B5EF4-FFF2-40B4-BE49-F238E27FC236}">
                      <a16:creationId xmlns:a16="http://schemas.microsoft.com/office/drawing/2014/main" id="{4E81DF1D-3F47-B5BA-118D-0CE04B34D152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069088" y="6073190"/>
                  <a:ext cx="20232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2003" name="Ink 42002">
                  <a:extLst>
                    <a:ext uri="{FF2B5EF4-FFF2-40B4-BE49-F238E27FC236}">
                      <a16:creationId xmlns:a16="http://schemas.microsoft.com/office/drawing/2014/main" id="{79EDD28F-8F1B-B428-81CA-899BE3A91FAB}"/>
                    </a:ext>
                  </a:extLst>
                </p14:cNvPr>
                <p14:cNvContentPartPr/>
                <p14:nvPr/>
              </p14:nvContentPartPr>
              <p14:xfrm>
                <a:off x="3227848" y="6208550"/>
                <a:ext cx="360" cy="178200"/>
              </p14:xfrm>
            </p:contentPart>
          </mc:Choice>
          <mc:Fallback xmlns="">
            <p:pic>
              <p:nvPicPr>
                <p:cNvPr id="42003" name="Ink 42002">
                  <a:extLst>
                    <a:ext uri="{FF2B5EF4-FFF2-40B4-BE49-F238E27FC236}">
                      <a16:creationId xmlns:a16="http://schemas.microsoft.com/office/drawing/2014/main" id="{79EDD28F-8F1B-B428-81CA-899BE3A91FA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218848" y="6199550"/>
                  <a:ext cx="18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42004" name="Ink 42003">
                  <a:extLst>
                    <a:ext uri="{FF2B5EF4-FFF2-40B4-BE49-F238E27FC236}">
                      <a16:creationId xmlns:a16="http://schemas.microsoft.com/office/drawing/2014/main" id="{38385D9F-8ACB-F84C-F86E-5ADE578C99AC}"/>
                    </a:ext>
                  </a:extLst>
                </p14:cNvPr>
                <p14:cNvContentPartPr/>
                <p14:nvPr/>
              </p14:nvContentPartPr>
              <p14:xfrm>
                <a:off x="3317128" y="6228350"/>
                <a:ext cx="172080" cy="196920"/>
              </p14:xfrm>
            </p:contentPart>
          </mc:Choice>
          <mc:Fallback xmlns="">
            <p:pic>
              <p:nvPicPr>
                <p:cNvPr id="42004" name="Ink 42003">
                  <a:extLst>
                    <a:ext uri="{FF2B5EF4-FFF2-40B4-BE49-F238E27FC236}">
                      <a16:creationId xmlns:a16="http://schemas.microsoft.com/office/drawing/2014/main" id="{38385D9F-8ACB-F84C-F86E-5ADE578C99AC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308488" y="6219710"/>
                  <a:ext cx="1897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42005" name="Ink 42004">
                  <a:extLst>
                    <a:ext uri="{FF2B5EF4-FFF2-40B4-BE49-F238E27FC236}">
                      <a16:creationId xmlns:a16="http://schemas.microsoft.com/office/drawing/2014/main" id="{6A1B665C-E3BE-662F-CA20-A4CE8B74F495}"/>
                    </a:ext>
                  </a:extLst>
                </p14:cNvPr>
                <p14:cNvContentPartPr/>
                <p14:nvPr/>
              </p14:nvContentPartPr>
              <p14:xfrm>
                <a:off x="3394888" y="6197750"/>
                <a:ext cx="52200" cy="161280"/>
              </p14:xfrm>
            </p:contentPart>
          </mc:Choice>
          <mc:Fallback xmlns="">
            <p:pic>
              <p:nvPicPr>
                <p:cNvPr id="42005" name="Ink 42004">
                  <a:extLst>
                    <a:ext uri="{FF2B5EF4-FFF2-40B4-BE49-F238E27FC236}">
                      <a16:creationId xmlns:a16="http://schemas.microsoft.com/office/drawing/2014/main" id="{6A1B665C-E3BE-662F-CA20-A4CE8B74F495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3386248" y="6189110"/>
                  <a:ext cx="698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2006" name="Ink 42005">
                  <a:extLst>
                    <a:ext uri="{FF2B5EF4-FFF2-40B4-BE49-F238E27FC236}">
                      <a16:creationId xmlns:a16="http://schemas.microsoft.com/office/drawing/2014/main" id="{13D8DF70-1CFE-065A-6B97-A69935E87679}"/>
                    </a:ext>
                  </a:extLst>
                </p14:cNvPr>
                <p14:cNvContentPartPr/>
                <p14:nvPr/>
              </p14:nvContentPartPr>
              <p14:xfrm>
                <a:off x="3591808" y="6176150"/>
                <a:ext cx="161280" cy="95760"/>
              </p14:xfrm>
            </p:contentPart>
          </mc:Choice>
          <mc:Fallback xmlns="">
            <p:pic>
              <p:nvPicPr>
                <p:cNvPr id="42006" name="Ink 42005">
                  <a:extLst>
                    <a:ext uri="{FF2B5EF4-FFF2-40B4-BE49-F238E27FC236}">
                      <a16:creationId xmlns:a16="http://schemas.microsoft.com/office/drawing/2014/main" id="{13D8DF70-1CFE-065A-6B97-A69935E87679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583168" y="6167510"/>
                  <a:ext cx="17892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42007" name="Ink 42006">
                  <a:extLst>
                    <a:ext uri="{FF2B5EF4-FFF2-40B4-BE49-F238E27FC236}">
                      <a16:creationId xmlns:a16="http://schemas.microsoft.com/office/drawing/2014/main" id="{BD4A8AF3-EE89-7EE8-A848-8362C21969BF}"/>
                    </a:ext>
                  </a:extLst>
                </p14:cNvPr>
                <p14:cNvContentPartPr/>
                <p14:nvPr/>
              </p14:nvContentPartPr>
              <p14:xfrm>
                <a:off x="3752728" y="6177950"/>
                <a:ext cx="360" cy="210240"/>
              </p14:xfrm>
            </p:contentPart>
          </mc:Choice>
          <mc:Fallback xmlns="">
            <p:pic>
              <p:nvPicPr>
                <p:cNvPr id="42007" name="Ink 42006">
                  <a:extLst>
                    <a:ext uri="{FF2B5EF4-FFF2-40B4-BE49-F238E27FC236}">
                      <a16:creationId xmlns:a16="http://schemas.microsoft.com/office/drawing/2014/main" id="{BD4A8AF3-EE89-7EE8-A848-8362C21969B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744088" y="6169310"/>
                  <a:ext cx="180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42008" name="Ink 42007">
                  <a:extLst>
                    <a:ext uri="{FF2B5EF4-FFF2-40B4-BE49-F238E27FC236}">
                      <a16:creationId xmlns:a16="http://schemas.microsoft.com/office/drawing/2014/main" id="{0EED0979-E147-1BE0-5ED4-BCD08B5C95B2}"/>
                    </a:ext>
                  </a:extLst>
                </p14:cNvPr>
                <p14:cNvContentPartPr/>
                <p14:nvPr/>
              </p14:nvContentPartPr>
              <p14:xfrm>
                <a:off x="3353848" y="6362630"/>
                <a:ext cx="37080" cy="60840"/>
              </p14:xfrm>
            </p:contentPart>
          </mc:Choice>
          <mc:Fallback xmlns="">
            <p:pic>
              <p:nvPicPr>
                <p:cNvPr id="42008" name="Ink 42007">
                  <a:extLst>
                    <a:ext uri="{FF2B5EF4-FFF2-40B4-BE49-F238E27FC236}">
                      <a16:creationId xmlns:a16="http://schemas.microsoft.com/office/drawing/2014/main" id="{0EED0979-E147-1BE0-5ED4-BCD08B5C95B2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345208" y="6353630"/>
                  <a:ext cx="54720" cy="7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18" name="Group 42017">
            <a:extLst>
              <a:ext uri="{FF2B5EF4-FFF2-40B4-BE49-F238E27FC236}">
                <a16:creationId xmlns:a16="http://schemas.microsoft.com/office/drawing/2014/main" id="{2E7691F5-E106-E634-1DDB-B82F22A54217}"/>
              </a:ext>
            </a:extLst>
          </p:cNvPr>
          <p:cNvGrpSpPr/>
          <p:nvPr/>
        </p:nvGrpSpPr>
        <p:grpSpPr>
          <a:xfrm>
            <a:off x="271168" y="4720310"/>
            <a:ext cx="1514520" cy="1373760"/>
            <a:chOff x="271168" y="4720310"/>
            <a:chExt cx="1514520" cy="13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BAD7CBC-FD0A-8E18-A4CA-17E74E2A4047}"/>
                    </a:ext>
                  </a:extLst>
                </p14:cNvPr>
                <p14:cNvContentPartPr/>
                <p14:nvPr/>
              </p14:nvContentPartPr>
              <p14:xfrm>
                <a:off x="543328" y="4720310"/>
                <a:ext cx="360" cy="3315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BAD7CBC-FD0A-8E18-A4CA-17E74E2A404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534328" y="4711670"/>
                  <a:ext cx="180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B0BB9A4-51CA-8350-3DDF-C4D9CFBCF485}"/>
                    </a:ext>
                  </a:extLst>
                </p14:cNvPr>
                <p14:cNvContentPartPr/>
                <p14:nvPr/>
              </p14:nvContentPartPr>
              <p14:xfrm>
                <a:off x="654208" y="4859630"/>
                <a:ext cx="129240" cy="88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B0BB9A4-51CA-8350-3DDF-C4D9CFBCF48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645568" y="4850630"/>
                  <a:ext cx="14688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80151F4-4B7B-81C8-3F38-65013621F390}"/>
                    </a:ext>
                  </a:extLst>
                </p14:cNvPr>
                <p14:cNvContentPartPr/>
                <p14:nvPr/>
              </p14:nvContentPartPr>
              <p14:xfrm>
                <a:off x="896488" y="4863950"/>
                <a:ext cx="106920" cy="92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80151F4-4B7B-81C8-3F38-65013621F390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887848" y="4855310"/>
                  <a:ext cx="1245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A33AE9F-0B56-69ED-56A8-1DC06C05661A}"/>
                    </a:ext>
                  </a:extLst>
                </p14:cNvPr>
                <p14:cNvContentPartPr/>
                <p14:nvPr/>
              </p14:nvContentPartPr>
              <p14:xfrm>
                <a:off x="1000888" y="4744070"/>
                <a:ext cx="167760" cy="296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A33AE9F-0B56-69ED-56A8-1DC06C05661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92248" y="4735430"/>
                  <a:ext cx="1854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C56A1D0-8641-70B0-E5A5-D6631A08E1F4}"/>
                    </a:ext>
                  </a:extLst>
                </p14:cNvPr>
                <p14:cNvContentPartPr/>
                <p14:nvPr/>
              </p14:nvContentPartPr>
              <p14:xfrm>
                <a:off x="1319848" y="4750190"/>
                <a:ext cx="155160" cy="316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C56A1D0-8641-70B0-E5A5-D6631A08E1F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311208" y="4741550"/>
                  <a:ext cx="17280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C761B50-F5F0-E767-F2AB-F97E3549670A}"/>
                    </a:ext>
                  </a:extLst>
                </p14:cNvPr>
                <p14:cNvContentPartPr/>
                <p14:nvPr/>
              </p14:nvContentPartPr>
              <p14:xfrm>
                <a:off x="1493368" y="4814990"/>
                <a:ext cx="90360" cy="741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C761B50-F5F0-E767-F2AB-F97E3549670A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484368" y="4805990"/>
                  <a:ext cx="10800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2AF0B9E-2F5E-5316-412B-41A3164DDD8B}"/>
                    </a:ext>
                  </a:extLst>
                </p14:cNvPr>
                <p14:cNvContentPartPr/>
                <p14:nvPr/>
              </p14:nvContentPartPr>
              <p14:xfrm>
                <a:off x="1693888" y="4771430"/>
                <a:ext cx="91800" cy="72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2AF0B9E-2F5E-5316-412B-41A3164DDD8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684888" y="4762790"/>
                  <a:ext cx="1094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2010" name="Ink 42009">
                  <a:extLst>
                    <a:ext uri="{FF2B5EF4-FFF2-40B4-BE49-F238E27FC236}">
                      <a16:creationId xmlns:a16="http://schemas.microsoft.com/office/drawing/2014/main" id="{7DD96DC9-6567-D636-51A7-E510C3930563}"/>
                    </a:ext>
                  </a:extLst>
                </p14:cNvPr>
                <p14:cNvContentPartPr/>
                <p14:nvPr/>
              </p14:nvContentPartPr>
              <p14:xfrm>
                <a:off x="447568" y="5064110"/>
                <a:ext cx="130680" cy="253080"/>
              </p14:xfrm>
            </p:contentPart>
          </mc:Choice>
          <mc:Fallback xmlns="">
            <p:pic>
              <p:nvPicPr>
                <p:cNvPr id="42010" name="Ink 42009">
                  <a:extLst>
                    <a:ext uri="{FF2B5EF4-FFF2-40B4-BE49-F238E27FC236}">
                      <a16:creationId xmlns:a16="http://schemas.microsoft.com/office/drawing/2014/main" id="{7DD96DC9-6567-D636-51A7-E510C3930563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438568" y="5055110"/>
                  <a:ext cx="1483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2011" name="Ink 42010">
                  <a:extLst>
                    <a:ext uri="{FF2B5EF4-FFF2-40B4-BE49-F238E27FC236}">
                      <a16:creationId xmlns:a16="http://schemas.microsoft.com/office/drawing/2014/main" id="{5B75B1D5-F126-3047-A02D-D26D393AE873}"/>
                    </a:ext>
                  </a:extLst>
                </p14:cNvPr>
                <p14:cNvContentPartPr/>
                <p14:nvPr/>
              </p14:nvContentPartPr>
              <p14:xfrm>
                <a:off x="478528" y="5227550"/>
                <a:ext cx="100440" cy="86760"/>
              </p14:xfrm>
            </p:contentPart>
          </mc:Choice>
          <mc:Fallback xmlns="">
            <p:pic>
              <p:nvPicPr>
                <p:cNvPr id="42011" name="Ink 42010">
                  <a:extLst>
                    <a:ext uri="{FF2B5EF4-FFF2-40B4-BE49-F238E27FC236}">
                      <a16:creationId xmlns:a16="http://schemas.microsoft.com/office/drawing/2014/main" id="{5B75B1D5-F126-3047-A02D-D26D393AE873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69528" y="5218910"/>
                  <a:ext cx="1180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2012" name="Ink 42011">
                  <a:extLst>
                    <a:ext uri="{FF2B5EF4-FFF2-40B4-BE49-F238E27FC236}">
                      <a16:creationId xmlns:a16="http://schemas.microsoft.com/office/drawing/2014/main" id="{7164D720-5969-3C50-4BBA-73CB1400E8BC}"/>
                    </a:ext>
                  </a:extLst>
                </p14:cNvPr>
                <p14:cNvContentPartPr/>
                <p14:nvPr/>
              </p14:nvContentPartPr>
              <p14:xfrm>
                <a:off x="271168" y="5406110"/>
                <a:ext cx="219240" cy="687960"/>
              </p14:xfrm>
            </p:contentPart>
          </mc:Choice>
          <mc:Fallback xmlns="">
            <p:pic>
              <p:nvPicPr>
                <p:cNvPr id="42012" name="Ink 42011">
                  <a:extLst>
                    <a:ext uri="{FF2B5EF4-FFF2-40B4-BE49-F238E27FC236}">
                      <a16:creationId xmlns:a16="http://schemas.microsoft.com/office/drawing/2014/main" id="{7164D720-5969-3C50-4BBA-73CB1400E8B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62528" y="5397470"/>
                  <a:ext cx="236880" cy="70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2013" name="Ink 42012">
                  <a:extLst>
                    <a:ext uri="{FF2B5EF4-FFF2-40B4-BE49-F238E27FC236}">
                      <a16:creationId xmlns:a16="http://schemas.microsoft.com/office/drawing/2014/main" id="{002131EB-4B5A-02A1-E053-C9C533FA7426}"/>
                    </a:ext>
                  </a:extLst>
                </p14:cNvPr>
                <p14:cNvContentPartPr/>
                <p14:nvPr/>
              </p14:nvContentPartPr>
              <p14:xfrm>
                <a:off x="493288" y="5528870"/>
                <a:ext cx="360" cy="72360"/>
              </p14:xfrm>
            </p:contentPart>
          </mc:Choice>
          <mc:Fallback xmlns="">
            <p:pic>
              <p:nvPicPr>
                <p:cNvPr id="42013" name="Ink 42012">
                  <a:extLst>
                    <a:ext uri="{FF2B5EF4-FFF2-40B4-BE49-F238E27FC236}">
                      <a16:creationId xmlns:a16="http://schemas.microsoft.com/office/drawing/2014/main" id="{002131EB-4B5A-02A1-E053-C9C533FA7426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84288" y="5519870"/>
                  <a:ext cx="1800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2014" name="Ink 42013">
                  <a:extLst>
                    <a:ext uri="{FF2B5EF4-FFF2-40B4-BE49-F238E27FC236}">
                      <a16:creationId xmlns:a16="http://schemas.microsoft.com/office/drawing/2014/main" id="{0435B4CA-BF61-F0B9-DD1C-EF394778FE08}"/>
                    </a:ext>
                  </a:extLst>
                </p14:cNvPr>
                <p14:cNvContentPartPr/>
                <p14:nvPr/>
              </p14:nvContentPartPr>
              <p14:xfrm>
                <a:off x="465208" y="5683670"/>
                <a:ext cx="91080" cy="105480"/>
              </p14:xfrm>
            </p:contentPart>
          </mc:Choice>
          <mc:Fallback xmlns="">
            <p:pic>
              <p:nvPicPr>
                <p:cNvPr id="42014" name="Ink 42013">
                  <a:extLst>
                    <a:ext uri="{FF2B5EF4-FFF2-40B4-BE49-F238E27FC236}">
                      <a16:creationId xmlns:a16="http://schemas.microsoft.com/office/drawing/2014/main" id="{0435B4CA-BF61-F0B9-DD1C-EF394778FE0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56208" y="5674670"/>
                  <a:ext cx="1087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2015" name="Ink 42014">
                  <a:extLst>
                    <a:ext uri="{FF2B5EF4-FFF2-40B4-BE49-F238E27FC236}">
                      <a16:creationId xmlns:a16="http://schemas.microsoft.com/office/drawing/2014/main" id="{33B8915D-6F84-0B10-769E-FDAB29C546A5}"/>
                    </a:ext>
                  </a:extLst>
                </p14:cNvPr>
                <p14:cNvContentPartPr/>
                <p14:nvPr/>
              </p14:nvContentPartPr>
              <p14:xfrm>
                <a:off x="485008" y="5834510"/>
                <a:ext cx="93960" cy="67680"/>
              </p14:xfrm>
            </p:contentPart>
          </mc:Choice>
          <mc:Fallback xmlns="">
            <p:pic>
              <p:nvPicPr>
                <p:cNvPr id="42015" name="Ink 42014">
                  <a:extLst>
                    <a:ext uri="{FF2B5EF4-FFF2-40B4-BE49-F238E27FC236}">
                      <a16:creationId xmlns:a16="http://schemas.microsoft.com/office/drawing/2014/main" id="{33B8915D-6F84-0B10-769E-FDAB29C546A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76368" y="5825510"/>
                  <a:ext cx="1116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2016" name="Ink 42015">
                  <a:extLst>
                    <a:ext uri="{FF2B5EF4-FFF2-40B4-BE49-F238E27FC236}">
                      <a16:creationId xmlns:a16="http://schemas.microsoft.com/office/drawing/2014/main" id="{F4D10EE0-D505-9062-E8F1-FD7B2BC9E9E9}"/>
                    </a:ext>
                  </a:extLst>
                </p14:cNvPr>
                <p14:cNvContentPartPr/>
                <p14:nvPr/>
              </p14:nvContentPartPr>
              <p14:xfrm>
                <a:off x="532528" y="5958350"/>
                <a:ext cx="87120" cy="73080"/>
              </p14:xfrm>
            </p:contentPart>
          </mc:Choice>
          <mc:Fallback xmlns="">
            <p:pic>
              <p:nvPicPr>
                <p:cNvPr id="42016" name="Ink 42015">
                  <a:extLst>
                    <a:ext uri="{FF2B5EF4-FFF2-40B4-BE49-F238E27FC236}">
                      <a16:creationId xmlns:a16="http://schemas.microsoft.com/office/drawing/2014/main" id="{F4D10EE0-D505-9062-E8F1-FD7B2BC9E9E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23888" y="5949350"/>
                  <a:ext cx="1047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2017" name="Ink 42016">
                  <a:extLst>
                    <a:ext uri="{FF2B5EF4-FFF2-40B4-BE49-F238E27FC236}">
                      <a16:creationId xmlns:a16="http://schemas.microsoft.com/office/drawing/2014/main" id="{8BA75F8B-BBDE-0E34-658D-0D5BA398376D}"/>
                    </a:ext>
                  </a:extLst>
                </p14:cNvPr>
                <p14:cNvContentPartPr/>
                <p14:nvPr/>
              </p14:nvContentPartPr>
              <p14:xfrm>
                <a:off x="585448" y="5493950"/>
                <a:ext cx="148320" cy="523440"/>
              </p14:xfrm>
            </p:contentPart>
          </mc:Choice>
          <mc:Fallback xmlns="">
            <p:pic>
              <p:nvPicPr>
                <p:cNvPr id="42017" name="Ink 42016">
                  <a:extLst>
                    <a:ext uri="{FF2B5EF4-FFF2-40B4-BE49-F238E27FC236}">
                      <a16:creationId xmlns:a16="http://schemas.microsoft.com/office/drawing/2014/main" id="{8BA75F8B-BBDE-0E34-658D-0D5BA398376D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76808" y="5485310"/>
                  <a:ext cx="165960" cy="54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27" name="Group 42026">
            <a:extLst>
              <a:ext uri="{FF2B5EF4-FFF2-40B4-BE49-F238E27FC236}">
                <a16:creationId xmlns:a16="http://schemas.microsoft.com/office/drawing/2014/main" id="{1FEBF6DF-C15E-8CEB-1E8B-E1BC6E7F5583}"/>
              </a:ext>
            </a:extLst>
          </p:cNvPr>
          <p:cNvGrpSpPr/>
          <p:nvPr/>
        </p:nvGrpSpPr>
        <p:grpSpPr>
          <a:xfrm>
            <a:off x="6047728" y="4504670"/>
            <a:ext cx="873720" cy="1346760"/>
            <a:chOff x="6047728" y="4504670"/>
            <a:chExt cx="873720" cy="134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00F1CC5-512A-CFFD-8C95-3DF548DE82BA}"/>
                    </a:ext>
                  </a:extLst>
                </p14:cNvPr>
                <p14:cNvContentPartPr/>
                <p14:nvPr/>
              </p14:nvContentPartPr>
              <p14:xfrm>
                <a:off x="6047728" y="4508990"/>
                <a:ext cx="360" cy="363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00F1CC5-512A-CFFD-8C95-3DF548DE82BA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6038728" y="4499990"/>
                  <a:ext cx="1800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1985" name="Ink 41984">
                  <a:extLst>
                    <a:ext uri="{FF2B5EF4-FFF2-40B4-BE49-F238E27FC236}">
                      <a16:creationId xmlns:a16="http://schemas.microsoft.com/office/drawing/2014/main" id="{5FB88C19-E632-D9D6-1EF4-97DE9A280C5B}"/>
                    </a:ext>
                  </a:extLst>
                </p14:cNvPr>
                <p14:cNvContentPartPr/>
                <p14:nvPr/>
              </p14:nvContentPartPr>
              <p14:xfrm>
                <a:off x="6131248" y="4645070"/>
                <a:ext cx="360" cy="176400"/>
              </p14:xfrm>
            </p:contentPart>
          </mc:Choice>
          <mc:Fallback xmlns="">
            <p:pic>
              <p:nvPicPr>
                <p:cNvPr id="41985" name="Ink 41984">
                  <a:extLst>
                    <a:ext uri="{FF2B5EF4-FFF2-40B4-BE49-F238E27FC236}">
                      <a16:creationId xmlns:a16="http://schemas.microsoft.com/office/drawing/2014/main" id="{5FB88C19-E632-D9D6-1EF4-97DE9A280C5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122248" y="4636070"/>
                  <a:ext cx="180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1986" name="Ink 41985">
                  <a:extLst>
                    <a:ext uri="{FF2B5EF4-FFF2-40B4-BE49-F238E27FC236}">
                      <a16:creationId xmlns:a16="http://schemas.microsoft.com/office/drawing/2014/main" id="{26E2DEA9-4ECE-458A-03B9-CEC897178D8B}"/>
                    </a:ext>
                  </a:extLst>
                </p14:cNvPr>
                <p14:cNvContentPartPr/>
                <p14:nvPr/>
              </p14:nvContentPartPr>
              <p14:xfrm>
                <a:off x="6252208" y="4648310"/>
                <a:ext cx="360" cy="109080"/>
              </p14:xfrm>
            </p:contentPart>
          </mc:Choice>
          <mc:Fallback xmlns="">
            <p:pic>
              <p:nvPicPr>
                <p:cNvPr id="41986" name="Ink 41985">
                  <a:extLst>
                    <a:ext uri="{FF2B5EF4-FFF2-40B4-BE49-F238E27FC236}">
                      <a16:creationId xmlns:a16="http://schemas.microsoft.com/office/drawing/2014/main" id="{26E2DEA9-4ECE-458A-03B9-CEC897178D8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243568" y="4639670"/>
                  <a:ext cx="18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1988" name="Ink 41987">
                  <a:extLst>
                    <a:ext uri="{FF2B5EF4-FFF2-40B4-BE49-F238E27FC236}">
                      <a16:creationId xmlns:a16="http://schemas.microsoft.com/office/drawing/2014/main" id="{E8480D41-F649-4395-B887-3EDCB2BBE813}"/>
                    </a:ext>
                  </a:extLst>
                </p14:cNvPr>
                <p14:cNvContentPartPr/>
                <p14:nvPr/>
              </p14:nvContentPartPr>
              <p14:xfrm>
                <a:off x="6263728" y="4504670"/>
                <a:ext cx="195840" cy="339840"/>
              </p14:xfrm>
            </p:contentPart>
          </mc:Choice>
          <mc:Fallback xmlns="">
            <p:pic>
              <p:nvPicPr>
                <p:cNvPr id="41988" name="Ink 41987">
                  <a:extLst>
                    <a:ext uri="{FF2B5EF4-FFF2-40B4-BE49-F238E27FC236}">
                      <a16:creationId xmlns:a16="http://schemas.microsoft.com/office/drawing/2014/main" id="{E8480D41-F649-4395-B887-3EDCB2BBE81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254728" y="4496030"/>
                  <a:ext cx="213480" cy="35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1989" name="Ink 41988">
                  <a:extLst>
                    <a:ext uri="{FF2B5EF4-FFF2-40B4-BE49-F238E27FC236}">
                      <a16:creationId xmlns:a16="http://schemas.microsoft.com/office/drawing/2014/main" id="{EF8CD024-6088-FAB5-ECBA-007F10830DD9}"/>
                    </a:ext>
                  </a:extLst>
                </p14:cNvPr>
                <p14:cNvContentPartPr/>
                <p14:nvPr/>
              </p14:nvContentPartPr>
              <p14:xfrm>
                <a:off x="6571888" y="4548590"/>
                <a:ext cx="126360" cy="339120"/>
              </p14:xfrm>
            </p:contentPart>
          </mc:Choice>
          <mc:Fallback xmlns="">
            <p:pic>
              <p:nvPicPr>
                <p:cNvPr id="41989" name="Ink 41988">
                  <a:extLst>
                    <a:ext uri="{FF2B5EF4-FFF2-40B4-BE49-F238E27FC236}">
                      <a16:creationId xmlns:a16="http://schemas.microsoft.com/office/drawing/2014/main" id="{EF8CD024-6088-FAB5-ECBA-007F10830DD9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563248" y="4539950"/>
                  <a:ext cx="1440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1990" name="Ink 41989">
                  <a:extLst>
                    <a:ext uri="{FF2B5EF4-FFF2-40B4-BE49-F238E27FC236}">
                      <a16:creationId xmlns:a16="http://schemas.microsoft.com/office/drawing/2014/main" id="{804607C3-F8EF-5634-D08F-302699CD663E}"/>
                    </a:ext>
                  </a:extLst>
                </p14:cNvPr>
                <p14:cNvContentPartPr/>
                <p14:nvPr/>
              </p14:nvContentPartPr>
              <p14:xfrm>
                <a:off x="6734968" y="4641110"/>
                <a:ext cx="360" cy="169920"/>
              </p14:xfrm>
            </p:contentPart>
          </mc:Choice>
          <mc:Fallback xmlns="">
            <p:pic>
              <p:nvPicPr>
                <p:cNvPr id="41990" name="Ink 41989">
                  <a:extLst>
                    <a:ext uri="{FF2B5EF4-FFF2-40B4-BE49-F238E27FC236}">
                      <a16:creationId xmlns:a16="http://schemas.microsoft.com/office/drawing/2014/main" id="{804607C3-F8EF-5634-D08F-302699CD663E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725968" y="4632470"/>
                  <a:ext cx="180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1991" name="Ink 41990">
                  <a:extLst>
                    <a:ext uri="{FF2B5EF4-FFF2-40B4-BE49-F238E27FC236}">
                      <a16:creationId xmlns:a16="http://schemas.microsoft.com/office/drawing/2014/main" id="{55099519-A163-BA3F-4106-171FB8D82569}"/>
                    </a:ext>
                  </a:extLst>
                </p14:cNvPr>
                <p14:cNvContentPartPr/>
                <p14:nvPr/>
              </p14:nvContentPartPr>
              <p14:xfrm>
                <a:off x="6849808" y="4588910"/>
                <a:ext cx="3240" cy="145800"/>
              </p14:xfrm>
            </p:contentPart>
          </mc:Choice>
          <mc:Fallback xmlns="">
            <p:pic>
              <p:nvPicPr>
                <p:cNvPr id="41991" name="Ink 41990">
                  <a:extLst>
                    <a:ext uri="{FF2B5EF4-FFF2-40B4-BE49-F238E27FC236}">
                      <a16:creationId xmlns:a16="http://schemas.microsoft.com/office/drawing/2014/main" id="{55099519-A163-BA3F-4106-171FB8D8256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840808" y="4580270"/>
                  <a:ext cx="2088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1992" name="Ink 41991">
                  <a:extLst>
                    <a:ext uri="{FF2B5EF4-FFF2-40B4-BE49-F238E27FC236}">
                      <a16:creationId xmlns:a16="http://schemas.microsoft.com/office/drawing/2014/main" id="{2F82FFDD-EB45-C6A2-C0BF-28F9ECEB178B}"/>
                    </a:ext>
                  </a:extLst>
                </p14:cNvPr>
                <p14:cNvContentPartPr/>
                <p14:nvPr/>
              </p14:nvContentPartPr>
              <p14:xfrm>
                <a:off x="6918208" y="4522670"/>
                <a:ext cx="3240" cy="218880"/>
              </p14:xfrm>
            </p:contentPart>
          </mc:Choice>
          <mc:Fallback xmlns="">
            <p:pic>
              <p:nvPicPr>
                <p:cNvPr id="41992" name="Ink 41991">
                  <a:extLst>
                    <a:ext uri="{FF2B5EF4-FFF2-40B4-BE49-F238E27FC236}">
                      <a16:creationId xmlns:a16="http://schemas.microsoft.com/office/drawing/2014/main" id="{2F82FFDD-EB45-C6A2-C0BF-28F9ECEB178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909208" y="4513670"/>
                  <a:ext cx="2088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2019" name="Ink 42018">
                  <a:extLst>
                    <a:ext uri="{FF2B5EF4-FFF2-40B4-BE49-F238E27FC236}">
                      <a16:creationId xmlns:a16="http://schemas.microsoft.com/office/drawing/2014/main" id="{FB38C989-ADBF-53F3-1316-73B958A3B22E}"/>
                    </a:ext>
                  </a:extLst>
                </p14:cNvPr>
                <p14:cNvContentPartPr/>
                <p14:nvPr/>
              </p14:nvContentPartPr>
              <p14:xfrm>
                <a:off x="6243928" y="4954310"/>
                <a:ext cx="41760" cy="252720"/>
              </p14:xfrm>
            </p:contentPart>
          </mc:Choice>
          <mc:Fallback xmlns="">
            <p:pic>
              <p:nvPicPr>
                <p:cNvPr id="42019" name="Ink 42018">
                  <a:extLst>
                    <a:ext uri="{FF2B5EF4-FFF2-40B4-BE49-F238E27FC236}">
                      <a16:creationId xmlns:a16="http://schemas.microsoft.com/office/drawing/2014/main" id="{FB38C989-ADBF-53F3-1316-73B958A3B22E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235288" y="4945310"/>
                  <a:ext cx="594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2020" name="Ink 42019">
                  <a:extLst>
                    <a:ext uri="{FF2B5EF4-FFF2-40B4-BE49-F238E27FC236}">
                      <a16:creationId xmlns:a16="http://schemas.microsoft.com/office/drawing/2014/main" id="{FA2BE1DF-6DE0-925B-9822-3699D7BC379D}"/>
                    </a:ext>
                  </a:extLst>
                </p14:cNvPr>
                <p14:cNvContentPartPr/>
                <p14:nvPr/>
              </p14:nvContentPartPr>
              <p14:xfrm>
                <a:off x="6215848" y="5159510"/>
                <a:ext cx="101880" cy="77040"/>
              </p14:xfrm>
            </p:contentPart>
          </mc:Choice>
          <mc:Fallback xmlns="">
            <p:pic>
              <p:nvPicPr>
                <p:cNvPr id="42020" name="Ink 42019">
                  <a:extLst>
                    <a:ext uri="{FF2B5EF4-FFF2-40B4-BE49-F238E27FC236}">
                      <a16:creationId xmlns:a16="http://schemas.microsoft.com/office/drawing/2014/main" id="{FA2BE1DF-6DE0-925B-9822-3699D7BC379D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207208" y="5150870"/>
                  <a:ext cx="1195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2021" name="Ink 42020">
                  <a:extLst>
                    <a:ext uri="{FF2B5EF4-FFF2-40B4-BE49-F238E27FC236}">
                      <a16:creationId xmlns:a16="http://schemas.microsoft.com/office/drawing/2014/main" id="{35D78D02-1A69-6C8D-771B-638D34CEA5CE}"/>
                    </a:ext>
                  </a:extLst>
                </p14:cNvPr>
                <p14:cNvContentPartPr/>
                <p14:nvPr/>
              </p14:nvContentPartPr>
              <p14:xfrm>
                <a:off x="6453448" y="5063750"/>
                <a:ext cx="189000" cy="787680"/>
              </p14:xfrm>
            </p:contentPart>
          </mc:Choice>
          <mc:Fallback xmlns="">
            <p:pic>
              <p:nvPicPr>
                <p:cNvPr id="42021" name="Ink 42020">
                  <a:extLst>
                    <a:ext uri="{FF2B5EF4-FFF2-40B4-BE49-F238E27FC236}">
                      <a16:creationId xmlns:a16="http://schemas.microsoft.com/office/drawing/2014/main" id="{35D78D02-1A69-6C8D-771B-638D34CEA5CE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6444448" y="5054750"/>
                  <a:ext cx="206640" cy="80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2022" name="Ink 42021">
                  <a:extLst>
                    <a:ext uri="{FF2B5EF4-FFF2-40B4-BE49-F238E27FC236}">
                      <a16:creationId xmlns:a16="http://schemas.microsoft.com/office/drawing/2014/main" id="{373C9839-816C-6C30-FD0F-4EE8F5F69BCA}"/>
                    </a:ext>
                  </a:extLst>
                </p14:cNvPr>
                <p14:cNvContentPartPr/>
                <p14:nvPr/>
              </p14:nvContentPartPr>
              <p14:xfrm>
                <a:off x="6611128" y="5114510"/>
                <a:ext cx="46080" cy="101880"/>
              </p14:xfrm>
            </p:contentPart>
          </mc:Choice>
          <mc:Fallback xmlns="">
            <p:pic>
              <p:nvPicPr>
                <p:cNvPr id="42022" name="Ink 42021">
                  <a:extLst>
                    <a:ext uri="{FF2B5EF4-FFF2-40B4-BE49-F238E27FC236}">
                      <a16:creationId xmlns:a16="http://schemas.microsoft.com/office/drawing/2014/main" id="{373C9839-816C-6C30-FD0F-4EE8F5F69BCA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6602488" y="5105510"/>
                  <a:ext cx="637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2023" name="Ink 42022">
                  <a:extLst>
                    <a:ext uri="{FF2B5EF4-FFF2-40B4-BE49-F238E27FC236}">
                      <a16:creationId xmlns:a16="http://schemas.microsoft.com/office/drawing/2014/main" id="{3D9C554E-85B4-94AD-1F30-851C2471C039}"/>
                    </a:ext>
                  </a:extLst>
                </p14:cNvPr>
                <p14:cNvContentPartPr/>
                <p14:nvPr/>
              </p14:nvContentPartPr>
              <p14:xfrm>
                <a:off x="6604288" y="5311070"/>
                <a:ext cx="90720" cy="68760"/>
              </p14:xfrm>
            </p:contentPart>
          </mc:Choice>
          <mc:Fallback xmlns="">
            <p:pic>
              <p:nvPicPr>
                <p:cNvPr id="42023" name="Ink 42022">
                  <a:extLst>
                    <a:ext uri="{FF2B5EF4-FFF2-40B4-BE49-F238E27FC236}">
                      <a16:creationId xmlns:a16="http://schemas.microsoft.com/office/drawing/2014/main" id="{3D9C554E-85B4-94AD-1F30-851C2471C03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6595288" y="5302070"/>
                  <a:ext cx="10836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2024" name="Ink 42023">
                  <a:extLst>
                    <a:ext uri="{FF2B5EF4-FFF2-40B4-BE49-F238E27FC236}">
                      <a16:creationId xmlns:a16="http://schemas.microsoft.com/office/drawing/2014/main" id="{2D325692-76AC-21CA-4A3D-CF7B547C6263}"/>
                    </a:ext>
                  </a:extLst>
                </p14:cNvPr>
                <p14:cNvContentPartPr/>
                <p14:nvPr/>
              </p14:nvContentPartPr>
              <p14:xfrm>
                <a:off x="6592408" y="5415110"/>
                <a:ext cx="69840" cy="122400"/>
              </p14:xfrm>
            </p:contentPart>
          </mc:Choice>
          <mc:Fallback xmlns="">
            <p:pic>
              <p:nvPicPr>
                <p:cNvPr id="42024" name="Ink 42023">
                  <a:extLst>
                    <a:ext uri="{FF2B5EF4-FFF2-40B4-BE49-F238E27FC236}">
                      <a16:creationId xmlns:a16="http://schemas.microsoft.com/office/drawing/2014/main" id="{2D325692-76AC-21CA-4A3D-CF7B547C6263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6583768" y="5406470"/>
                  <a:ext cx="874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2025" name="Ink 42024">
                  <a:extLst>
                    <a:ext uri="{FF2B5EF4-FFF2-40B4-BE49-F238E27FC236}">
                      <a16:creationId xmlns:a16="http://schemas.microsoft.com/office/drawing/2014/main" id="{1D2F01CA-A80A-090A-62C5-EF100638FE1B}"/>
                    </a:ext>
                  </a:extLst>
                </p14:cNvPr>
                <p14:cNvContentPartPr/>
                <p14:nvPr/>
              </p14:nvContentPartPr>
              <p14:xfrm>
                <a:off x="6656488" y="5631830"/>
                <a:ext cx="360" cy="92880"/>
              </p14:xfrm>
            </p:contentPart>
          </mc:Choice>
          <mc:Fallback xmlns="">
            <p:pic>
              <p:nvPicPr>
                <p:cNvPr id="42025" name="Ink 42024">
                  <a:extLst>
                    <a:ext uri="{FF2B5EF4-FFF2-40B4-BE49-F238E27FC236}">
                      <a16:creationId xmlns:a16="http://schemas.microsoft.com/office/drawing/2014/main" id="{1D2F01CA-A80A-090A-62C5-EF100638FE1B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6647848" y="5622830"/>
                  <a:ext cx="18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2026" name="Ink 42025">
                  <a:extLst>
                    <a:ext uri="{FF2B5EF4-FFF2-40B4-BE49-F238E27FC236}">
                      <a16:creationId xmlns:a16="http://schemas.microsoft.com/office/drawing/2014/main" id="{AD8CFC96-5BA4-15D9-1BE3-3C497A05F490}"/>
                    </a:ext>
                  </a:extLst>
                </p14:cNvPr>
                <p14:cNvContentPartPr/>
                <p14:nvPr/>
              </p14:nvContentPartPr>
              <p14:xfrm>
                <a:off x="6713008" y="5111270"/>
                <a:ext cx="163800" cy="680760"/>
              </p14:xfrm>
            </p:contentPart>
          </mc:Choice>
          <mc:Fallback xmlns="">
            <p:pic>
              <p:nvPicPr>
                <p:cNvPr id="42026" name="Ink 42025">
                  <a:extLst>
                    <a:ext uri="{FF2B5EF4-FFF2-40B4-BE49-F238E27FC236}">
                      <a16:creationId xmlns:a16="http://schemas.microsoft.com/office/drawing/2014/main" id="{AD8CFC96-5BA4-15D9-1BE3-3C497A05F490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704008" y="5102270"/>
                  <a:ext cx="181440" cy="6984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2028" name="Rectangle 42027">
            <a:extLst>
              <a:ext uri="{FF2B5EF4-FFF2-40B4-BE49-F238E27FC236}">
                <a16:creationId xmlns:a16="http://schemas.microsoft.com/office/drawing/2014/main" id="{3A7A0F21-3368-C623-93D2-F436FFD6481F}"/>
              </a:ext>
            </a:extLst>
          </p:cNvPr>
          <p:cNvSpPr/>
          <p:nvPr/>
        </p:nvSpPr>
        <p:spPr>
          <a:xfrm>
            <a:off x="271168" y="4115340"/>
            <a:ext cx="8415632" cy="45719"/>
          </a:xfrm>
          <a:prstGeom prst="rect">
            <a:avLst/>
          </a:prstGeom>
          <a:solidFill>
            <a:schemeClr val="tx1"/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42029" name="Ink 42028">
                <a:extLst>
                  <a:ext uri="{FF2B5EF4-FFF2-40B4-BE49-F238E27FC236}">
                    <a16:creationId xmlns:a16="http://schemas.microsoft.com/office/drawing/2014/main" id="{AE1383D1-10D7-6EBA-808A-1E4630B37A45}"/>
                  </a:ext>
                </a:extLst>
              </p14:cNvPr>
              <p14:cNvContentPartPr/>
              <p14:nvPr/>
            </p14:nvContentPartPr>
            <p14:xfrm>
              <a:off x="6457768" y="784790"/>
              <a:ext cx="304920" cy="551520"/>
            </p14:xfrm>
          </p:contentPart>
        </mc:Choice>
        <mc:Fallback xmlns="">
          <p:pic>
            <p:nvPicPr>
              <p:cNvPr id="42029" name="Ink 42028">
                <a:extLst>
                  <a:ext uri="{FF2B5EF4-FFF2-40B4-BE49-F238E27FC236}">
                    <a16:creationId xmlns:a16="http://schemas.microsoft.com/office/drawing/2014/main" id="{AE1383D1-10D7-6EBA-808A-1E4630B37A45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6449128" y="775790"/>
                <a:ext cx="322560" cy="56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42030" name="Ink 42029">
                <a:extLst>
                  <a:ext uri="{FF2B5EF4-FFF2-40B4-BE49-F238E27FC236}">
                    <a16:creationId xmlns:a16="http://schemas.microsoft.com/office/drawing/2014/main" id="{80BC1F85-4367-BB3C-4DC7-497B9C60749F}"/>
                  </a:ext>
                </a:extLst>
              </p14:cNvPr>
              <p14:cNvContentPartPr/>
              <p14:nvPr/>
            </p14:nvContentPartPr>
            <p14:xfrm>
              <a:off x="6945928" y="921230"/>
              <a:ext cx="3600" cy="447480"/>
            </p14:xfrm>
          </p:contentPart>
        </mc:Choice>
        <mc:Fallback xmlns="">
          <p:pic>
            <p:nvPicPr>
              <p:cNvPr id="42030" name="Ink 42029">
                <a:extLst>
                  <a:ext uri="{FF2B5EF4-FFF2-40B4-BE49-F238E27FC236}">
                    <a16:creationId xmlns:a16="http://schemas.microsoft.com/office/drawing/2014/main" id="{80BC1F85-4367-BB3C-4DC7-497B9C60749F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6937288" y="912590"/>
                <a:ext cx="21240" cy="46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24" name="Group 42123">
            <a:extLst>
              <a:ext uri="{FF2B5EF4-FFF2-40B4-BE49-F238E27FC236}">
                <a16:creationId xmlns:a16="http://schemas.microsoft.com/office/drawing/2014/main" id="{C02E2F7D-69C7-F1E1-31DB-679749298D61}"/>
              </a:ext>
            </a:extLst>
          </p:cNvPr>
          <p:cNvGrpSpPr/>
          <p:nvPr/>
        </p:nvGrpSpPr>
        <p:grpSpPr>
          <a:xfrm>
            <a:off x="6274888" y="1364390"/>
            <a:ext cx="518400" cy="291600"/>
            <a:chOff x="6274888" y="1364390"/>
            <a:chExt cx="518400" cy="29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2107" name="Ink 42106">
                  <a:extLst>
                    <a:ext uri="{FF2B5EF4-FFF2-40B4-BE49-F238E27FC236}">
                      <a16:creationId xmlns:a16="http://schemas.microsoft.com/office/drawing/2014/main" id="{583B00FE-4DC9-6CCA-5FB5-4E8F6F0C3D6E}"/>
                    </a:ext>
                  </a:extLst>
                </p14:cNvPr>
                <p14:cNvContentPartPr/>
                <p14:nvPr/>
              </p14:nvContentPartPr>
              <p14:xfrm>
                <a:off x="6399088" y="1439990"/>
                <a:ext cx="75960" cy="98280"/>
              </p14:xfrm>
            </p:contentPart>
          </mc:Choice>
          <mc:Fallback xmlns="">
            <p:pic>
              <p:nvPicPr>
                <p:cNvPr id="42107" name="Ink 42106">
                  <a:extLst>
                    <a:ext uri="{FF2B5EF4-FFF2-40B4-BE49-F238E27FC236}">
                      <a16:creationId xmlns:a16="http://schemas.microsoft.com/office/drawing/2014/main" id="{583B00FE-4DC9-6CCA-5FB5-4E8F6F0C3D6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390088" y="1430990"/>
                  <a:ext cx="936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2108" name="Ink 42107">
                  <a:extLst>
                    <a:ext uri="{FF2B5EF4-FFF2-40B4-BE49-F238E27FC236}">
                      <a16:creationId xmlns:a16="http://schemas.microsoft.com/office/drawing/2014/main" id="{6C0EE8AD-D604-FD3F-F51C-733389E4B1B2}"/>
                    </a:ext>
                  </a:extLst>
                </p14:cNvPr>
                <p14:cNvContentPartPr/>
                <p14:nvPr/>
              </p14:nvContentPartPr>
              <p14:xfrm>
                <a:off x="6578368" y="1503350"/>
                <a:ext cx="67320" cy="99000"/>
              </p14:xfrm>
            </p:contentPart>
          </mc:Choice>
          <mc:Fallback xmlns="">
            <p:pic>
              <p:nvPicPr>
                <p:cNvPr id="42108" name="Ink 42107">
                  <a:extLst>
                    <a:ext uri="{FF2B5EF4-FFF2-40B4-BE49-F238E27FC236}">
                      <a16:creationId xmlns:a16="http://schemas.microsoft.com/office/drawing/2014/main" id="{6C0EE8AD-D604-FD3F-F51C-733389E4B1B2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6569368" y="1494710"/>
                  <a:ext cx="849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2109" name="Ink 42108">
                  <a:extLst>
                    <a:ext uri="{FF2B5EF4-FFF2-40B4-BE49-F238E27FC236}">
                      <a16:creationId xmlns:a16="http://schemas.microsoft.com/office/drawing/2014/main" id="{6F04F4B5-E6AB-58C3-F381-0D8298DB8A3B}"/>
                    </a:ext>
                  </a:extLst>
                </p14:cNvPr>
                <p14:cNvContentPartPr/>
                <p14:nvPr/>
              </p14:nvContentPartPr>
              <p14:xfrm>
                <a:off x="6550288" y="1410830"/>
                <a:ext cx="3600" cy="3600"/>
              </p14:xfrm>
            </p:contentPart>
          </mc:Choice>
          <mc:Fallback xmlns="">
            <p:pic>
              <p:nvPicPr>
                <p:cNvPr id="42109" name="Ink 42108">
                  <a:extLst>
                    <a:ext uri="{FF2B5EF4-FFF2-40B4-BE49-F238E27FC236}">
                      <a16:creationId xmlns:a16="http://schemas.microsoft.com/office/drawing/2014/main" id="{6F04F4B5-E6AB-58C3-F381-0D8298DB8A3B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541648" y="1401830"/>
                  <a:ext cx="212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2110" name="Ink 42109">
                  <a:extLst>
                    <a:ext uri="{FF2B5EF4-FFF2-40B4-BE49-F238E27FC236}">
                      <a16:creationId xmlns:a16="http://schemas.microsoft.com/office/drawing/2014/main" id="{0BEE0002-08B0-8A94-CB16-3F01069B2052}"/>
                    </a:ext>
                  </a:extLst>
                </p14:cNvPr>
                <p14:cNvContentPartPr/>
                <p14:nvPr/>
              </p14:nvContentPartPr>
              <p14:xfrm>
                <a:off x="6668008" y="1414430"/>
                <a:ext cx="125280" cy="241560"/>
              </p14:xfrm>
            </p:contentPart>
          </mc:Choice>
          <mc:Fallback xmlns="">
            <p:pic>
              <p:nvPicPr>
                <p:cNvPr id="42110" name="Ink 42109">
                  <a:extLst>
                    <a:ext uri="{FF2B5EF4-FFF2-40B4-BE49-F238E27FC236}">
                      <a16:creationId xmlns:a16="http://schemas.microsoft.com/office/drawing/2014/main" id="{0BEE0002-08B0-8A94-CB16-3F01069B2052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659008" y="1405430"/>
                  <a:ext cx="14292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2111" name="Ink 42110">
                  <a:extLst>
                    <a:ext uri="{FF2B5EF4-FFF2-40B4-BE49-F238E27FC236}">
                      <a16:creationId xmlns:a16="http://schemas.microsoft.com/office/drawing/2014/main" id="{D3F0161F-12DF-C025-7272-4EE73D8D0797}"/>
                    </a:ext>
                  </a:extLst>
                </p14:cNvPr>
                <p14:cNvContentPartPr/>
                <p14:nvPr/>
              </p14:nvContentPartPr>
              <p14:xfrm>
                <a:off x="6274888" y="1364390"/>
                <a:ext cx="93240" cy="270000"/>
              </p14:xfrm>
            </p:contentPart>
          </mc:Choice>
          <mc:Fallback xmlns="">
            <p:pic>
              <p:nvPicPr>
                <p:cNvPr id="42111" name="Ink 42110">
                  <a:extLst>
                    <a:ext uri="{FF2B5EF4-FFF2-40B4-BE49-F238E27FC236}">
                      <a16:creationId xmlns:a16="http://schemas.microsoft.com/office/drawing/2014/main" id="{D3F0161F-12DF-C025-7272-4EE73D8D0797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6265888" y="1355390"/>
                  <a:ext cx="110880" cy="28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23" name="Group 42122">
            <a:extLst>
              <a:ext uri="{FF2B5EF4-FFF2-40B4-BE49-F238E27FC236}">
                <a16:creationId xmlns:a16="http://schemas.microsoft.com/office/drawing/2014/main" id="{90081817-11CE-B878-0E52-AC8887B2EBBA}"/>
              </a:ext>
            </a:extLst>
          </p:cNvPr>
          <p:cNvGrpSpPr/>
          <p:nvPr/>
        </p:nvGrpSpPr>
        <p:grpSpPr>
          <a:xfrm>
            <a:off x="5215768" y="931310"/>
            <a:ext cx="659880" cy="679680"/>
            <a:chOff x="5215768" y="931310"/>
            <a:chExt cx="659880" cy="67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2112" name="Ink 42111">
                  <a:extLst>
                    <a:ext uri="{FF2B5EF4-FFF2-40B4-BE49-F238E27FC236}">
                      <a16:creationId xmlns:a16="http://schemas.microsoft.com/office/drawing/2014/main" id="{5EAE8BC8-1B96-6756-B752-A8E5675BBB9D}"/>
                    </a:ext>
                  </a:extLst>
                </p14:cNvPr>
                <p14:cNvContentPartPr/>
                <p14:nvPr/>
              </p14:nvContentPartPr>
              <p14:xfrm>
                <a:off x="5223328" y="931310"/>
                <a:ext cx="89280" cy="266760"/>
              </p14:xfrm>
            </p:contentPart>
          </mc:Choice>
          <mc:Fallback xmlns="">
            <p:pic>
              <p:nvPicPr>
                <p:cNvPr id="42112" name="Ink 42111">
                  <a:extLst>
                    <a:ext uri="{FF2B5EF4-FFF2-40B4-BE49-F238E27FC236}">
                      <a16:creationId xmlns:a16="http://schemas.microsoft.com/office/drawing/2014/main" id="{5EAE8BC8-1B96-6756-B752-A8E5675BBB9D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5214688" y="922670"/>
                  <a:ext cx="10692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42113" name="Ink 42112">
                  <a:extLst>
                    <a:ext uri="{FF2B5EF4-FFF2-40B4-BE49-F238E27FC236}">
                      <a16:creationId xmlns:a16="http://schemas.microsoft.com/office/drawing/2014/main" id="{3300A459-D7E1-9C38-FE59-E83E0D6FD61B}"/>
                    </a:ext>
                  </a:extLst>
                </p14:cNvPr>
                <p14:cNvContentPartPr/>
                <p14:nvPr/>
              </p14:nvContentPartPr>
              <p14:xfrm>
                <a:off x="5364448" y="966590"/>
                <a:ext cx="3600" cy="247680"/>
              </p14:xfrm>
            </p:contentPart>
          </mc:Choice>
          <mc:Fallback xmlns="">
            <p:pic>
              <p:nvPicPr>
                <p:cNvPr id="42113" name="Ink 42112">
                  <a:extLst>
                    <a:ext uri="{FF2B5EF4-FFF2-40B4-BE49-F238E27FC236}">
                      <a16:creationId xmlns:a16="http://schemas.microsoft.com/office/drawing/2014/main" id="{3300A459-D7E1-9C38-FE59-E83E0D6FD61B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355448" y="957590"/>
                  <a:ext cx="2124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42114" name="Ink 42113">
                  <a:extLst>
                    <a:ext uri="{FF2B5EF4-FFF2-40B4-BE49-F238E27FC236}">
                      <a16:creationId xmlns:a16="http://schemas.microsoft.com/office/drawing/2014/main" id="{A5A30A87-9421-3ACC-2320-697261C9C7AB}"/>
                    </a:ext>
                  </a:extLst>
                </p14:cNvPr>
                <p14:cNvContentPartPr/>
                <p14:nvPr/>
              </p14:nvContentPartPr>
              <p14:xfrm>
                <a:off x="5215768" y="1213910"/>
                <a:ext cx="290880" cy="360"/>
              </p14:xfrm>
            </p:contentPart>
          </mc:Choice>
          <mc:Fallback xmlns="">
            <p:pic>
              <p:nvPicPr>
                <p:cNvPr id="42114" name="Ink 42113">
                  <a:extLst>
                    <a:ext uri="{FF2B5EF4-FFF2-40B4-BE49-F238E27FC236}">
                      <a16:creationId xmlns:a16="http://schemas.microsoft.com/office/drawing/2014/main" id="{A5A30A87-9421-3ACC-2320-697261C9C7AB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206768" y="1205270"/>
                  <a:ext cx="308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2115" name="Ink 42114">
                  <a:extLst>
                    <a:ext uri="{FF2B5EF4-FFF2-40B4-BE49-F238E27FC236}">
                      <a16:creationId xmlns:a16="http://schemas.microsoft.com/office/drawing/2014/main" id="{56375969-D293-E458-FF22-D4A4CD6D1700}"/>
                    </a:ext>
                  </a:extLst>
                </p14:cNvPr>
                <p14:cNvContentPartPr/>
                <p14:nvPr/>
              </p14:nvContentPartPr>
              <p14:xfrm>
                <a:off x="5362288" y="1355750"/>
                <a:ext cx="107640" cy="203040"/>
              </p14:xfrm>
            </p:contentPart>
          </mc:Choice>
          <mc:Fallback xmlns="">
            <p:pic>
              <p:nvPicPr>
                <p:cNvPr id="42115" name="Ink 42114">
                  <a:extLst>
                    <a:ext uri="{FF2B5EF4-FFF2-40B4-BE49-F238E27FC236}">
                      <a16:creationId xmlns:a16="http://schemas.microsoft.com/office/drawing/2014/main" id="{56375969-D293-E458-FF22-D4A4CD6D170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353648" y="1346750"/>
                  <a:ext cx="1252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2116" name="Ink 42115">
                  <a:extLst>
                    <a:ext uri="{FF2B5EF4-FFF2-40B4-BE49-F238E27FC236}">
                      <a16:creationId xmlns:a16="http://schemas.microsoft.com/office/drawing/2014/main" id="{7B5BA8C1-213E-85CA-701B-52F762212367}"/>
                    </a:ext>
                  </a:extLst>
                </p14:cNvPr>
                <p14:cNvContentPartPr/>
                <p14:nvPr/>
              </p14:nvContentPartPr>
              <p14:xfrm>
                <a:off x="5469568" y="1281590"/>
                <a:ext cx="98640" cy="78480"/>
              </p14:xfrm>
            </p:contentPart>
          </mc:Choice>
          <mc:Fallback xmlns="">
            <p:pic>
              <p:nvPicPr>
                <p:cNvPr id="42116" name="Ink 42115">
                  <a:extLst>
                    <a:ext uri="{FF2B5EF4-FFF2-40B4-BE49-F238E27FC236}">
                      <a16:creationId xmlns:a16="http://schemas.microsoft.com/office/drawing/2014/main" id="{7B5BA8C1-213E-85CA-701B-52F762212367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5460928" y="1272950"/>
                  <a:ext cx="11628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2117" name="Ink 42116">
                  <a:extLst>
                    <a:ext uri="{FF2B5EF4-FFF2-40B4-BE49-F238E27FC236}">
                      <a16:creationId xmlns:a16="http://schemas.microsoft.com/office/drawing/2014/main" id="{921A4FD5-BB3E-F1A4-85FA-6E05B35522AE}"/>
                    </a:ext>
                  </a:extLst>
                </p14:cNvPr>
                <p14:cNvContentPartPr/>
                <p14:nvPr/>
              </p14:nvContentPartPr>
              <p14:xfrm>
                <a:off x="5735968" y="1118870"/>
                <a:ext cx="131760" cy="360"/>
              </p14:xfrm>
            </p:contentPart>
          </mc:Choice>
          <mc:Fallback xmlns="">
            <p:pic>
              <p:nvPicPr>
                <p:cNvPr id="42117" name="Ink 42116">
                  <a:extLst>
                    <a:ext uri="{FF2B5EF4-FFF2-40B4-BE49-F238E27FC236}">
                      <a16:creationId xmlns:a16="http://schemas.microsoft.com/office/drawing/2014/main" id="{921A4FD5-BB3E-F1A4-85FA-6E05B35522AE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726968" y="1110230"/>
                  <a:ext cx="149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2118" name="Ink 42117">
                  <a:extLst>
                    <a:ext uri="{FF2B5EF4-FFF2-40B4-BE49-F238E27FC236}">
                      <a16:creationId xmlns:a16="http://schemas.microsoft.com/office/drawing/2014/main" id="{34A2DA0D-2BDE-1DB7-7F74-4B31DA20186C}"/>
                    </a:ext>
                  </a:extLst>
                </p14:cNvPr>
                <p14:cNvContentPartPr/>
                <p14:nvPr/>
              </p14:nvContentPartPr>
              <p14:xfrm>
                <a:off x="5763688" y="1202030"/>
                <a:ext cx="77400" cy="3240"/>
              </p14:xfrm>
            </p:contentPart>
          </mc:Choice>
          <mc:Fallback xmlns="">
            <p:pic>
              <p:nvPicPr>
                <p:cNvPr id="42118" name="Ink 42117">
                  <a:extLst>
                    <a:ext uri="{FF2B5EF4-FFF2-40B4-BE49-F238E27FC236}">
                      <a16:creationId xmlns:a16="http://schemas.microsoft.com/office/drawing/2014/main" id="{34A2DA0D-2BDE-1DB7-7F74-4B31DA20186C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755048" y="1193030"/>
                  <a:ext cx="950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2119" name="Ink 42118">
                  <a:extLst>
                    <a:ext uri="{FF2B5EF4-FFF2-40B4-BE49-F238E27FC236}">
                      <a16:creationId xmlns:a16="http://schemas.microsoft.com/office/drawing/2014/main" id="{3B6F8C31-BEC1-724C-EB6F-EE8E1AECC534}"/>
                    </a:ext>
                  </a:extLst>
                </p14:cNvPr>
                <p14:cNvContentPartPr/>
                <p14:nvPr/>
              </p14:nvContentPartPr>
              <p14:xfrm>
                <a:off x="5537248" y="1412270"/>
                <a:ext cx="102240" cy="83160"/>
              </p14:xfrm>
            </p:contentPart>
          </mc:Choice>
          <mc:Fallback xmlns="">
            <p:pic>
              <p:nvPicPr>
                <p:cNvPr id="42119" name="Ink 42118">
                  <a:extLst>
                    <a:ext uri="{FF2B5EF4-FFF2-40B4-BE49-F238E27FC236}">
                      <a16:creationId xmlns:a16="http://schemas.microsoft.com/office/drawing/2014/main" id="{3B6F8C31-BEC1-724C-EB6F-EE8E1AECC534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528248" y="1403270"/>
                  <a:ext cx="1198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2120" name="Ink 42119">
                  <a:extLst>
                    <a:ext uri="{FF2B5EF4-FFF2-40B4-BE49-F238E27FC236}">
                      <a16:creationId xmlns:a16="http://schemas.microsoft.com/office/drawing/2014/main" id="{F306F444-7D9D-8A45-689C-8CAD0C402D9D}"/>
                    </a:ext>
                  </a:extLst>
                </p14:cNvPr>
                <p14:cNvContentPartPr/>
                <p14:nvPr/>
              </p14:nvContentPartPr>
              <p14:xfrm>
                <a:off x="5570728" y="1428830"/>
                <a:ext cx="68400" cy="65520"/>
              </p14:xfrm>
            </p:contentPart>
          </mc:Choice>
          <mc:Fallback xmlns="">
            <p:pic>
              <p:nvPicPr>
                <p:cNvPr id="42120" name="Ink 42119">
                  <a:extLst>
                    <a:ext uri="{FF2B5EF4-FFF2-40B4-BE49-F238E27FC236}">
                      <a16:creationId xmlns:a16="http://schemas.microsoft.com/office/drawing/2014/main" id="{F306F444-7D9D-8A45-689C-8CAD0C402D9D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562088" y="1419830"/>
                  <a:ext cx="860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2121" name="Ink 42120">
                  <a:extLst>
                    <a:ext uri="{FF2B5EF4-FFF2-40B4-BE49-F238E27FC236}">
                      <a16:creationId xmlns:a16="http://schemas.microsoft.com/office/drawing/2014/main" id="{805F0F73-4B40-9942-3491-DB93C265857A}"/>
                    </a:ext>
                  </a:extLst>
                </p14:cNvPr>
                <p14:cNvContentPartPr/>
                <p14:nvPr/>
              </p14:nvContentPartPr>
              <p14:xfrm>
                <a:off x="5681968" y="1398590"/>
                <a:ext cx="141480" cy="212400"/>
              </p14:xfrm>
            </p:contentPart>
          </mc:Choice>
          <mc:Fallback xmlns="">
            <p:pic>
              <p:nvPicPr>
                <p:cNvPr id="42121" name="Ink 42120">
                  <a:extLst>
                    <a:ext uri="{FF2B5EF4-FFF2-40B4-BE49-F238E27FC236}">
                      <a16:creationId xmlns:a16="http://schemas.microsoft.com/office/drawing/2014/main" id="{805F0F73-4B40-9942-3491-DB93C265857A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672968" y="1389950"/>
                  <a:ext cx="1591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2122" name="Ink 42121">
                  <a:extLst>
                    <a:ext uri="{FF2B5EF4-FFF2-40B4-BE49-F238E27FC236}">
                      <a16:creationId xmlns:a16="http://schemas.microsoft.com/office/drawing/2014/main" id="{20985BD9-B1F9-2955-FE43-6A899011F6C4}"/>
                    </a:ext>
                  </a:extLst>
                </p14:cNvPr>
                <p14:cNvContentPartPr/>
                <p14:nvPr/>
              </p14:nvContentPartPr>
              <p14:xfrm>
                <a:off x="5822728" y="1348910"/>
                <a:ext cx="52920" cy="58320"/>
              </p14:xfrm>
            </p:contentPart>
          </mc:Choice>
          <mc:Fallback xmlns="">
            <p:pic>
              <p:nvPicPr>
                <p:cNvPr id="42122" name="Ink 42121">
                  <a:extLst>
                    <a:ext uri="{FF2B5EF4-FFF2-40B4-BE49-F238E27FC236}">
                      <a16:creationId xmlns:a16="http://schemas.microsoft.com/office/drawing/2014/main" id="{20985BD9-B1F9-2955-FE43-6A899011F6C4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814088" y="1340270"/>
                  <a:ext cx="7056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27" name="Group 42126">
            <a:extLst>
              <a:ext uri="{FF2B5EF4-FFF2-40B4-BE49-F238E27FC236}">
                <a16:creationId xmlns:a16="http://schemas.microsoft.com/office/drawing/2014/main" id="{1C36EA47-94B3-CE77-6E52-C4341A3C780F}"/>
              </a:ext>
            </a:extLst>
          </p:cNvPr>
          <p:cNvGrpSpPr/>
          <p:nvPr/>
        </p:nvGrpSpPr>
        <p:grpSpPr>
          <a:xfrm>
            <a:off x="7041688" y="945350"/>
            <a:ext cx="1847880" cy="685080"/>
            <a:chOff x="7041688" y="945350"/>
            <a:chExt cx="1847880" cy="68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2031" name="Ink 42030">
                  <a:extLst>
                    <a:ext uri="{FF2B5EF4-FFF2-40B4-BE49-F238E27FC236}">
                      <a16:creationId xmlns:a16="http://schemas.microsoft.com/office/drawing/2014/main" id="{811BA3DB-E167-0210-45EC-C3A201492FC4}"/>
                    </a:ext>
                  </a:extLst>
                </p14:cNvPr>
                <p14:cNvContentPartPr/>
                <p14:nvPr/>
              </p14:nvContentPartPr>
              <p14:xfrm>
                <a:off x="7041688" y="1013030"/>
                <a:ext cx="146880" cy="168480"/>
              </p14:xfrm>
            </p:contentPart>
          </mc:Choice>
          <mc:Fallback xmlns="">
            <p:pic>
              <p:nvPicPr>
                <p:cNvPr id="42031" name="Ink 42030">
                  <a:extLst>
                    <a:ext uri="{FF2B5EF4-FFF2-40B4-BE49-F238E27FC236}">
                      <a16:creationId xmlns:a16="http://schemas.microsoft.com/office/drawing/2014/main" id="{811BA3DB-E167-0210-45EC-C3A201492FC4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033048" y="1004390"/>
                  <a:ext cx="16452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9">
              <p14:nvContentPartPr>
                <p14:cNvPr id="42032" name="Ink 42031">
                  <a:extLst>
                    <a:ext uri="{FF2B5EF4-FFF2-40B4-BE49-F238E27FC236}">
                      <a16:creationId xmlns:a16="http://schemas.microsoft.com/office/drawing/2014/main" id="{9A86F6C9-8D42-03B5-DE44-C5B797E8341F}"/>
                    </a:ext>
                  </a:extLst>
                </p14:cNvPr>
                <p14:cNvContentPartPr/>
                <p14:nvPr/>
              </p14:nvContentPartPr>
              <p14:xfrm>
                <a:off x="7245448" y="1168910"/>
                <a:ext cx="360" cy="102960"/>
              </p14:xfrm>
            </p:contentPart>
          </mc:Choice>
          <mc:Fallback xmlns="">
            <p:pic>
              <p:nvPicPr>
                <p:cNvPr id="42032" name="Ink 42031">
                  <a:extLst>
                    <a:ext uri="{FF2B5EF4-FFF2-40B4-BE49-F238E27FC236}">
                      <a16:creationId xmlns:a16="http://schemas.microsoft.com/office/drawing/2014/main" id="{9A86F6C9-8D42-03B5-DE44-C5B797E8341F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236448" y="1160270"/>
                  <a:ext cx="1800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1">
              <p14:nvContentPartPr>
                <p14:cNvPr id="42033" name="Ink 42032">
                  <a:extLst>
                    <a:ext uri="{FF2B5EF4-FFF2-40B4-BE49-F238E27FC236}">
                      <a16:creationId xmlns:a16="http://schemas.microsoft.com/office/drawing/2014/main" id="{EA05504A-B02D-07ED-E6AD-14BE0FCEE4A9}"/>
                    </a:ext>
                  </a:extLst>
                </p14:cNvPr>
                <p14:cNvContentPartPr/>
                <p14:nvPr/>
              </p14:nvContentPartPr>
              <p14:xfrm>
                <a:off x="7283968" y="1066670"/>
                <a:ext cx="132120" cy="141840"/>
              </p14:xfrm>
            </p:contentPart>
          </mc:Choice>
          <mc:Fallback xmlns="">
            <p:pic>
              <p:nvPicPr>
                <p:cNvPr id="42033" name="Ink 42032">
                  <a:extLst>
                    <a:ext uri="{FF2B5EF4-FFF2-40B4-BE49-F238E27FC236}">
                      <a16:creationId xmlns:a16="http://schemas.microsoft.com/office/drawing/2014/main" id="{EA05504A-B02D-07ED-E6AD-14BE0FCEE4A9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274968" y="1058030"/>
                  <a:ext cx="1497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3">
              <p14:nvContentPartPr>
                <p14:cNvPr id="42034" name="Ink 42033">
                  <a:extLst>
                    <a:ext uri="{FF2B5EF4-FFF2-40B4-BE49-F238E27FC236}">
                      <a16:creationId xmlns:a16="http://schemas.microsoft.com/office/drawing/2014/main" id="{C33B38E5-3C6E-5286-9756-E4ADFA2DFA2C}"/>
                    </a:ext>
                  </a:extLst>
                </p14:cNvPr>
                <p14:cNvContentPartPr/>
                <p14:nvPr/>
              </p14:nvContentPartPr>
              <p14:xfrm>
                <a:off x="7443088" y="1185830"/>
                <a:ext cx="103680" cy="109080"/>
              </p14:xfrm>
            </p:contentPart>
          </mc:Choice>
          <mc:Fallback xmlns="">
            <p:pic>
              <p:nvPicPr>
                <p:cNvPr id="42034" name="Ink 42033">
                  <a:extLst>
                    <a:ext uri="{FF2B5EF4-FFF2-40B4-BE49-F238E27FC236}">
                      <a16:creationId xmlns:a16="http://schemas.microsoft.com/office/drawing/2014/main" id="{C33B38E5-3C6E-5286-9756-E4ADFA2DFA2C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434448" y="1177190"/>
                  <a:ext cx="1213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5">
              <p14:nvContentPartPr>
                <p14:cNvPr id="42035" name="Ink 42034">
                  <a:extLst>
                    <a:ext uri="{FF2B5EF4-FFF2-40B4-BE49-F238E27FC236}">
                      <a16:creationId xmlns:a16="http://schemas.microsoft.com/office/drawing/2014/main" id="{B07BC74E-7BD4-6676-4BEF-BB1AA3B7CB66}"/>
                    </a:ext>
                  </a:extLst>
                </p14:cNvPr>
                <p14:cNvContentPartPr/>
                <p14:nvPr/>
              </p14:nvContentPartPr>
              <p14:xfrm>
                <a:off x="7632448" y="1202030"/>
                <a:ext cx="360" cy="3600"/>
              </p14:xfrm>
            </p:contentPart>
          </mc:Choice>
          <mc:Fallback xmlns="">
            <p:pic>
              <p:nvPicPr>
                <p:cNvPr id="42035" name="Ink 42034">
                  <a:extLst>
                    <a:ext uri="{FF2B5EF4-FFF2-40B4-BE49-F238E27FC236}">
                      <a16:creationId xmlns:a16="http://schemas.microsoft.com/office/drawing/2014/main" id="{B07BC74E-7BD4-6676-4BEF-BB1AA3B7CB66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7623808" y="1193390"/>
                  <a:ext cx="180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2036" name="Ink 42035">
                  <a:extLst>
                    <a:ext uri="{FF2B5EF4-FFF2-40B4-BE49-F238E27FC236}">
                      <a16:creationId xmlns:a16="http://schemas.microsoft.com/office/drawing/2014/main" id="{69CFE458-42DC-345D-6C1A-BBB72172AC75}"/>
                    </a:ext>
                  </a:extLst>
                </p14:cNvPr>
                <p14:cNvContentPartPr/>
                <p14:nvPr/>
              </p14:nvContentPartPr>
              <p14:xfrm>
                <a:off x="7664128" y="1202030"/>
                <a:ext cx="360" cy="360"/>
              </p14:xfrm>
            </p:contentPart>
          </mc:Choice>
          <mc:Fallback xmlns="">
            <p:pic>
              <p:nvPicPr>
                <p:cNvPr id="42036" name="Ink 42035">
                  <a:extLst>
                    <a:ext uri="{FF2B5EF4-FFF2-40B4-BE49-F238E27FC236}">
                      <a16:creationId xmlns:a16="http://schemas.microsoft.com/office/drawing/2014/main" id="{69CFE458-42DC-345D-6C1A-BBB72172AC7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655488" y="119339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42037" name="Ink 42036">
                  <a:extLst>
                    <a:ext uri="{FF2B5EF4-FFF2-40B4-BE49-F238E27FC236}">
                      <a16:creationId xmlns:a16="http://schemas.microsoft.com/office/drawing/2014/main" id="{11597492-6576-0B77-BD9A-76D4840A8302}"/>
                    </a:ext>
                  </a:extLst>
                </p14:cNvPr>
                <p14:cNvContentPartPr/>
                <p14:nvPr/>
              </p14:nvContentPartPr>
              <p14:xfrm>
                <a:off x="7727848" y="1198070"/>
                <a:ext cx="360" cy="360"/>
              </p14:xfrm>
            </p:contentPart>
          </mc:Choice>
          <mc:Fallback xmlns="">
            <p:pic>
              <p:nvPicPr>
                <p:cNvPr id="42037" name="Ink 42036">
                  <a:extLst>
                    <a:ext uri="{FF2B5EF4-FFF2-40B4-BE49-F238E27FC236}">
                      <a16:creationId xmlns:a16="http://schemas.microsoft.com/office/drawing/2014/main" id="{11597492-6576-0B77-BD9A-76D4840A8302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718848" y="118943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9">
              <p14:nvContentPartPr>
                <p14:cNvPr id="42038" name="Ink 42037">
                  <a:extLst>
                    <a:ext uri="{FF2B5EF4-FFF2-40B4-BE49-F238E27FC236}">
                      <a16:creationId xmlns:a16="http://schemas.microsoft.com/office/drawing/2014/main" id="{E0C28F9A-C5FB-B9B2-2258-469185529A10}"/>
                    </a:ext>
                  </a:extLst>
                </p14:cNvPr>
                <p14:cNvContentPartPr/>
                <p14:nvPr/>
              </p14:nvContentPartPr>
              <p14:xfrm>
                <a:off x="7711648" y="1079630"/>
                <a:ext cx="183960" cy="146160"/>
              </p14:xfrm>
            </p:contentPart>
          </mc:Choice>
          <mc:Fallback xmlns="">
            <p:pic>
              <p:nvPicPr>
                <p:cNvPr id="42038" name="Ink 42037">
                  <a:extLst>
                    <a:ext uri="{FF2B5EF4-FFF2-40B4-BE49-F238E27FC236}">
                      <a16:creationId xmlns:a16="http://schemas.microsoft.com/office/drawing/2014/main" id="{E0C28F9A-C5FB-B9B2-2258-469185529A10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7702648" y="1070990"/>
                  <a:ext cx="2016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1">
              <p14:nvContentPartPr>
                <p14:cNvPr id="42039" name="Ink 42038">
                  <a:extLst>
                    <a:ext uri="{FF2B5EF4-FFF2-40B4-BE49-F238E27FC236}">
                      <a16:creationId xmlns:a16="http://schemas.microsoft.com/office/drawing/2014/main" id="{CA9714D4-30AC-9D2D-ABF0-D5B0265AF453}"/>
                    </a:ext>
                  </a:extLst>
                </p14:cNvPr>
                <p14:cNvContentPartPr/>
                <p14:nvPr/>
              </p14:nvContentPartPr>
              <p14:xfrm>
                <a:off x="7916848" y="1187990"/>
                <a:ext cx="58680" cy="146160"/>
              </p14:xfrm>
            </p:contentPart>
          </mc:Choice>
          <mc:Fallback xmlns="">
            <p:pic>
              <p:nvPicPr>
                <p:cNvPr id="42039" name="Ink 42038">
                  <a:extLst>
                    <a:ext uri="{FF2B5EF4-FFF2-40B4-BE49-F238E27FC236}">
                      <a16:creationId xmlns:a16="http://schemas.microsoft.com/office/drawing/2014/main" id="{CA9714D4-30AC-9D2D-ABF0-D5B0265AF453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7907848" y="1178990"/>
                  <a:ext cx="763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3">
              <p14:nvContentPartPr>
                <p14:cNvPr id="42040" name="Ink 42039">
                  <a:extLst>
                    <a:ext uri="{FF2B5EF4-FFF2-40B4-BE49-F238E27FC236}">
                      <a16:creationId xmlns:a16="http://schemas.microsoft.com/office/drawing/2014/main" id="{B36E0921-6BB9-C70C-DA90-2BDF53877842}"/>
                    </a:ext>
                  </a:extLst>
                </p14:cNvPr>
                <p14:cNvContentPartPr/>
                <p14:nvPr/>
              </p14:nvContentPartPr>
              <p14:xfrm>
                <a:off x="7961128" y="985310"/>
                <a:ext cx="141840" cy="426600"/>
              </p14:xfrm>
            </p:contentPart>
          </mc:Choice>
          <mc:Fallback xmlns="">
            <p:pic>
              <p:nvPicPr>
                <p:cNvPr id="42040" name="Ink 42039">
                  <a:extLst>
                    <a:ext uri="{FF2B5EF4-FFF2-40B4-BE49-F238E27FC236}">
                      <a16:creationId xmlns:a16="http://schemas.microsoft.com/office/drawing/2014/main" id="{B36E0921-6BB9-C70C-DA90-2BDF5387784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7952128" y="976670"/>
                  <a:ext cx="15948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5">
              <p14:nvContentPartPr>
                <p14:cNvPr id="42041" name="Ink 42040">
                  <a:extLst>
                    <a:ext uri="{FF2B5EF4-FFF2-40B4-BE49-F238E27FC236}">
                      <a16:creationId xmlns:a16="http://schemas.microsoft.com/office/drawing/2014/main" id="{B286E17E-BD5C-B8C3-32C5-B44DF1CC5131}"/>
                    </a:ext>
                  </a:extLst>
                </p14:cNvPr>
                <p14:cNvContentPartPr/>
                <p14:nvPr/>
              </p14:nvContentPartPr>
              <p14:xfrm>
                <a:off x="8099008" y="967670"/>
                <a:ext cx="125280" cy="394920"/>
              </p14:xfrm>
            </p:contentPart>
          </mc:Choice>
          <mc:Fallback xmlns="">
            <p:pic>
              <p:nvPicPr>
                <p:cNvPr id="42041" name="Ink 42040">
                  <a:extLst>
                    <a:ext uri="{FF2B5EF4-FFF2-40B4-BE49-F238E27FC236}">
                      <a16:creationId xmlns:a16="http://schemas.microsoft.com/office/drawing/2014/main" id="{B286E17E-BD5C-B8C3-32C5-B44DF1CC5131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090368" y="959030"/>
                  <a:ext cx="14292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7">
              <p14:nvContentPartPr>
                <p14:cNvPr id="42042" name="Ink 42041">
                  <a:extLst>
                    <a:ext uri="{FF2B5EF4-FFF2-40B4-BE49-F238E27FC236}">
                      <a16:creationId xmlns:a16="http://schemas.microsoft.com/office/drawing/2014/main" id="{EB91E8C7-7B82-85ED-3A44-DDCDDB15A800}"/>
                    </a:ext>
                  </a:extLst>
                </p14:cNvPr>
                <p14:cNvContentPartPr/>
                <p14:nvPr/>
              </p14:nvContentPartPr>
              <p14:xfrm>
                <a:off x="8223928" y="1079270"/>
                <a:ext cx="109800" cy="175320"/>
              </p14:xfrm>
            </p:contentPart>
          </mc:Choice>
          <mc:Fallback xmlns="">
            <p:pic>
              <p:nvPicPr>
                <p:cNvPr id="42042" name="Ink 42041">
                  <a:extLst>
                    <a:ext uri="{FF2B5EF4-FFF2-40B4-BE49-F238E27FC236}">
                      <a16:creationId xmlns:a16="http://schemas.microsoft.com/office/drawing/2014/main" id="{EB91E8C7-7B82-85ED-3A44-DDCDDB15A800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215288" y="1070270"/>
                  <a:ext cx="1274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9">
              <p14:nvContentPartPr>
                <p14:cNvPr id="42043" name="Ink 42042">
                  <a:extLst>
                    <a:ext uri="{FF2B5EF4-FFF2-40B4-BE49-F238E27FC236}">
                      <a16:creationId xmlns:a16="http://schemas.microsoft.com/office/drawing/2014/main" id="{7957A09A-CC83-5B8B-26CC-0D6F4C534C7D}"/>
                    </a:ext>
                  </a:extLst>
                </p14:cNvPr>
                <p14:cNvContentPartPr/>
                <p14:nvPr/>
              </p14:nvContentPartPr>
              <p14:xfrm>
                <a:off x="8351368" y="1208870"/>
                <a:ext cx="3240" cy="183600"/>
              </p14:xfrm>
            </p:contentPart>
          </mc:Choice>
          <mc:Fallback xmlns="">
            <p:pic>
              <p:nvPicPr>
                <p:cNvPr id="42043" name="Ink 42042">
                  <a:extLst>
                    <a:ext uri="{FF2B5EF4-FFF2-40B4-BE49-F238E27FC236}">
                      <a16:creationId xmlns:a16="http://schemas.microsoft.com/office/drawing/2014/main" id="{7957A09A-CC83-5B8B-26CC-0D6F4C534C7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342368" y="1199870"/>
                  <a:ext cx="208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1">
              <p14:nvContentPartPr>
                <p14:cNvPr id="42044" name="Ink 42043">
                  <a:extLst>
                    <a:ext uri="{FF2B5EF4-FFF2-40B4-BE49-F238E27FC236}">
                      <a16:creationId xmlns:a16="http://schemas.microsoft.com/office/drawing/2014/main" id="{2FCF57E0-E6E9-FA75-112A-E633290CFA50}"/>
                    </a:ext>
                  </a:extLst>
                </p14:cNvPr>
                <p14:cNvContentPartPr/>
                <p14:nvPr/>
              </p14:nvContentPartPr>
              <p14:xfrm>
                <a:off x="8443528" y="1067750"/>
                <a:ext cx="82440" cy="172440"/>
              </p14:xfrm>
            </p:contentPart>
          </mc:Choice>
          <mc:Fallback xmlns="">
            <p:pic>
              <p:nvPicPr>
                <p:cNvPr id="42044" name="Ink 42043">
                  <a:extLst>
                    <a:ext uri="{FF2B5EF4-FFF2-40B4-BE49-F238E27FC236}">
                      <a16:creationId xmlns:a16="http://schemas.microsoft.com/office/drawing/2014/main" id="{2FCF57E0-E6E9-FA75-112A-E633290CFA50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434888" y="1059110"/>
                  <a:ext cx="100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3">
              <p14:nvContentPartPr>
                <p14:cNvPr id="42056" name="Ink 42055">
                  <a:extLst>
                    <a:ext uri="{FF2B5EF4-FFF2-40B4-BE49-F238E27FC236}">
                      <a16:creationId xmlns:a16="http://schemas.microsoft.com/office/drawing/2014/main" id="{DCCFF03F-22A2-557B-AA3D-D7D8534B9204}"/>
                    </a:ext>
                  </a:extLst>
                </p14:cNvPr>
                <p14:cNvContentPartPr/>
                <p14:nvPr/>
              </p14:nvContentPartPr>
              <p14:xfrm>
                <a:off x="8549368" y="1221110"/>
                <a:ext cx="81360" cy="141120"/>
              </p14:xfrm>
            </p:contentPart>
          </mc:Choice>
          <mc:Fallback xmlns="">
            <p:pic>
              <p:nvPicPr>
                <p:cNvPr id="42056" name="Ink 42055">
                  <a:extLst>
                    <a:ext uri="{FF2B5EF4-FFF2-40B4-BE49-F238E27FC236}">
                      <a16:creationId xmlns:a16="http://schemas.microsoft.com/office/drawing/2014/main" id="{DCCFF03F-22A2-557B-AA3D-D7D8534B9204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8540368" y="1212110"/>
                  <a:ext cx="9900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5">
              <p14:nvContentPartPr>
                <p14:cNvPr id="42059" name="Ink 42058">
                  <a:extLst>
                    <a:ext uri="{FF2B5EF4-FFF2-40B4-BE49-F238E27FC236}">
                      <a16:creationId xmlns:a16="http://schemas.microsoft.com/office/drawing/2014/main" id="{1DE72A79-2BE0-DFAC-7107-A47AC8E99FD9}"/>
                    </a:ext>
                  </a:extLst>
                </p14:cNvPr>
                <p14:cNvContentPartPr/>
                <p14:nvPr/>
              </p14:nvContentPartPr>
              <p14:xfrm>
                <a:off x="8489608" y="1481390"/>
                <a:ext cx="360" cy="360"/>
              </p14:xfrm>
            </p:contentPart>
          </mc:Choice>
          <mc:Fallback xmlns="">
            <p:pic>
              <p:nvPicPr>
                <p:cNvPr id="42059" name="Ink 42058">
                  <a:extLst>
                    <a:ext uri="{FF2B5EF4-FFF2-40B4-BE49-F238E27FC236}">
                      <a16:creationId xmlns:a16="http://schemas.microsoft.com/office/drawing/2014/main" id="{1DE72A79-2BE0-DFAC-7107-A47AC8E99FD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480608" y="14727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42102" name="Ink 42101">
                  <a:extLst>
                    <a:ext uri="{FF2B5EF4-FFF2-40B4-BE49-F238E27FC236}">
                      <a16:creationId xmlns:a16="http://schemas.microsoft.com/office/drawing/2014/main" id="{E0CCF40C-5836-68E2-5272-F23056D30429}"/>
                    </a:ext>
                  </a:extLst>
                </p14:cNvPr>
                <p14:cNvContentPartPr/>
                <p14:nvPr/>
              </p14:nvContentPartPr>
              <p14:xfrm>
                <a:off x="8579248" y="1481390"/>
                <a:ext cx="360" cy="360"/>
              </p14:xfrm>
            </p:contentPart>
          </mc:Choice>
          <mc:Fallback xmlns="">
            <p:pic>
              <p:nvPicPr>
                <p:cNvPr id="42102" name="Ink 42101">
                  <a:extLst>
                    <a:ext uri="{FF2B5EF4-FFF2-40B4-BE49-F238E27FC236}">
                      <a16:creationId xmlns:a16="http://schemas.microsoft.com/office/drawing/2014/main" id="{E0CCF40C-5836-68E2-5272-F23056D3042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8570248" y="14727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7">
              <p14:nvContentPartPr>
                <p14:cNvPr id="42103" name="Ink 42102">
                  <a:extLst>
                    <a:ext uri="{FF2B5EF4-FFF2-40B4-BE49-F238E27FC236}">
                      <a16:creationId xmlns:a16="http://schemas.microsoft.com/office/drawing/2014/main" id="{F2CEFAA2-E945-11F4-ACB3-CAF3214F2BEB}"/>
                    </a:ext>
                  </a:extLst>
                </p14:cNvPr>
                <p14:cNvContentPartPr/>
                <p14:nvPr/>
              </p14:nvContentPartPr>
              <p14:xfrm>
                <a:off x="8615608" y="1457990"/>
                <a:ext cx="119520" cy="109440"/>
              </p14:xfrm>
            </p:contentPart>
          </mc:Choice>
          <mc:Fallback xmlns="">
            <p:pic>
              <p:nvPicPr>
                <p:cNvPr id="42103" name="Ink 42102">
                  <a:extLst>
                    <a:ext uri="{FF2B5EF4-FFF2-40B4-BE49-F238E27FC236}">
                      <a16:creationId xmlns:a16="http://schemas.microsoft.com/office/drawing/2014/main" id="{F2CEFAA2-E945-11F4-ACB3-CAF3214F2BEB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8606608" y="1448990"/>
                  <a:ext cx="1371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9">
              <p14:nvContentPartPr>
                <p14:cNvPr id="42104" name="Ink 42103">
                  <a:extLst>
                    <a:ext uri="{FF2B5EF4-FFF2-40B4-BE49-F238E27FC236}">
                      <a16:creationId xmlns:a16="http://schemas.microsoft.com/office/drawing/2014/main" id="{01332553-04ED-4C36-B6E7-9974859C7825}"/>
                    </a:ext>
                  </a:extLst>
                </p14:cNvPr>
                <p14:cNvContentPartPr/>
                <p14:nvPr/>
              </p14:nvContentPartPr>
              <p14:xfrm>
                <a:off x="8765368" y="1526030"/>
                <a:ext cx="57960" cy="104400"/>
              </p14:xfrm>
            </p:contentPart>
          </mc:Choice>
          <mc:Fallback xmlns="">
            <p:pic>
              <p:nvPicPr>
                <p:cNvPr id="42104" name="Ink 42103">
                  <a:extLst>
                    <a:ext uri="{FF2B5EF4-FFF2-40B4-BE49-F238E27FC236}">
                      <a16:creationId xmlns:a16="http://schemas.microsoft.com/office/drawing/2014/main" id="{01332553-04ED-4C36-B6E7-9974859C7825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8756728" y="1517030"/>
                  <a:ext cx="75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1">
              <p14:nvContentPartPr>
                <p14:cNvPr id="42105" name="Ink 42104">
                  <a:extLst>
                    <a:ext uri="{FF2B5EF4-FFF2-40B4-BE49-F238E27FC236}">
                      <a16:creationId xmlns:a16="http://schemas.microsoft.com/office/drawing/2014/main" id="{0BBB05BC-001D-1BF9-5FD6-7E06260E60F8}"/>
                    </a:ext>
                  </a:extLst>
                </p14:cNvPr>
                <p14:cNvContentPartPr/>
                <p14:nvPr/>
              </p14:nvContentPartPr>
              <p14:xfrm>
                <a:off x="8881648" y="1319750"/>
                <a:ext cx="3600" cy="248760"/>
              </p14:xfrm>
            </p:contentPart>
          </mc:Choice>
          <mc:Fallback xmlns="">
            <p:pic>
              <p:nvPicPr>
                <p:cNvPr id="42105" name="Ink 42104">
                  <a:extLst>
                    <a:ext uri="{FF2B5EF4-FFF2-40B4-BE49-F238E27FC236}">
                      <a16:creationId xmlns:a16="http://schemas.microsoft.com/office/drawing/2014/main" id="{0BBB05BC-001D-1BF9-5FD6-7E06260E60F8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8872648" y="1310750"/>
                  <a:ext cx="212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3">
              <p14:nvContentPartPr>
                <p14:cNvPr id="42125" name="Ink 42124">
                  <a:extLst>
                    <a:ext uri="{FF2B5EF4-FFF2-40B4-BE49-F238E27FC236}">
                      <a16:creationId xmlns:a16="http://schemas.microsoft.com/office/drawing/2014/main" id="{AC120CA9-6660-AA44-06D8-1CC404D49BE3}"/>
                    </a:ext>
                  </a:extLst>
                </p14:cNvPr>
                <p14:cNvContentPartPr/>
                <p14:nvPr/>
              </p14:nvContentPartPr>
              <p14:xfrm>
                <a:off x="8889208" y="1151270"/>
                <a:ext cx="360" cy="235440"/>
              </p14:xfrm>
            </p:contentPart>
          </mc:Choice>
          <mc:Fallback xmlns="">
            <p:pic>
              <p:nvPicPr>
                <p:cNvPr id="42125" name="Ink 42124">
                  <a:extLst>
                    <a:ext uri="{FF2B5EF4-FFF2-40B4-BE49-F238E27FC236}">
                      <a16:creationId xmlns:a16="http://schemas.microsoft.com/office/drawing/2014/main" id="{AC120CA9-6660-AA44-06D8-1CC404D49BE3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8880208" y="1142270"/>
                  <a:ext cx="1800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5">
              <p14:nvContentPartPr>
                <p14:cNvPr id="42126" name="Ink 42125">
                  <a:extLst>
                    <a:ext uri="{FF2B5EF4-FFF2-40B4-BE49-F238E27FC236}">
                      <a16:creationId xmlns:a16="http://schemas.microsoft.com/office/drawing/2014/main" id="{CF3FCFF5-6649-B827-5BC4-E2812A249844}"/>
                    </a:ext>
                  </a:extLst>
                </p14:cNvPr>
                <p14:cNvContentPartPr/>
                <p14:nvPr/>
              </p14:nvContentPartPr>
              <p14:xfrm>
                <a:off x="8081368" y="945350"/>
                <a:ext cx="137160" cy="164160"/>
              </p14:xfrm>
            </p:contentPart>
          </mc:Choice>
          <mc:Fallback xmlns="">
            <p:pic>
              <p:nvPicPr>
                <p:cNvPr id="42126" name="Ink 42125">
                  <a:extLst>
                    <a:ext uri="{FF2B5EF4-FFF2-40B4-BE49-F238E27FC236}">
                      <a16:creationId xmlns:a16="http://schemas.microsoft.com/office/drawing/2014/main" id="{CF3FCFF5-6649-B827-5BC4-E2812A249844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8072728" y="936350"/>
                  <a:ext cx="154800" cy="181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914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717"/>
    </mc:Choice>
    <mc:Fallback xmlns="">
      <p:transition spd="slow" advTm="51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1437827" y="-12744"/>
            <a:ext cx="698620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Compact way to derive the gate</a:t>
            </a: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81200" y="838200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Symbol" charset="2"/>
                <a:cs typeface="Symbol" charset="2"/>
              </a:rPr>
              <a:t>H</a:t>
            </a:r>
            <a:r>
              <a:rPr lang="en-US" sz="2800" dirty="0">
                <a:latin typeface="Comic Sans MS"/>
                <a:cs typeface="Comic Sans MS"/>
              </a:rPr>
              <a:t>|0&gt; = (|0&gt; + |1&gt;)/√2  </a:t>
            </a:r>
            <a:r>
              <a:rPr lang="en-US" dirty="0">
                <a:latin typeface="Comic Sans MS"/>
                <a:cs typeface="Comic Sans MS"/>
              </a:rPr>
              <a:t>			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81200" y="1612348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Symbol" charset="2"/>
                <a:cs typeface="Symbol" charset="2"/>
              </a:rPr>
              <a:t>H</a:t>
            </a:r>
            <a:r>
              <a:rPr lang="en-US" sz="2800" dirty="0">
                <a:latin typeface="Comic Sans MS"/>
                <a:cs typeface="Comic Sans MS"/>
              </a:rPr>
              <a:t>|1&gt; = (|0&gt; - |1&gt;)/√2  </a:t>
            </a:r>
            <a:r>
              <a:rPr lang="en-US" dirty="0">
                <a:latin typeface="Comic Sans MS"/>
                <a:cs typeface="Comic Sans MS"/>
              </a:rPr>
              <a:t>			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5F758FA-A47A-A452-43D7-94FDB0265CC6}"/>
              </a:ext>
            </a:extLst>
          </p:cNvPr>
          <p:cNvGrpSpPr/>
          <p:nvPr/>
        </p:nvGrpSpPr>
        <p:grpSpPr>
          <a:xfrm>
            <a:off x="401606" y="2614834"/>
            <a:ext cx="685800" cy="546480"/>
            <a:chOff x="401606" y="2614834"/>
            <a:chExt cx="685800" cy="54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2FC591A-9902-55E4-872E-4EDCC7AF3EC4}"/>
                    </a:ext>
                  </a:extLst>
                </p14:cNvPr>
                <p14:cNvContentPartPr/>
                <p14:nvPr/>
              </p14:nvContentPartPr>
              <p14:xfrm>
                <a:off x="401606" y="2618794"/>
                <a:ext cx="295920" cy="5425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2FC591A-9902-55E4-872E-4EDCC7AF3EC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92966" y="2609794"/>
                  <a:ext cx="31356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ED8D5C9-297D-26EE-6BF2-321F2ADB8958}"/>
                    </a:ext>
                  </a:extLst>
                </p14:cNvPr>
                <p14:cNvContentPartPr/>
                <p14:nvPr/>
              </p14:nvContentPartPr>
              <p14:xfrm>
                <a:off x="697166" y="2614834"/>
                <a:ext cx="24480" cy="531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ED8D5C9-297D-26EE-6BF2-321F2ADB895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88166" y="2606194"/>
                  <a:ext cx="4212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1FD30B0-2E6A-781B-A63B-4C4D6D614919}"/>
                    </a:ext>
                  </a:extLst>
                </p14:cNvPr>
                <p14:cNvContentPartPr/>
                <p14:nvPr/>
              </p14:nvContentPartPr>
              <p14:xfrm>
                <a:off x="951686" y="2882314"/>
                <a:ext cx="8604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1FD30B0-2E6A-781B-A63B-4C4D6D61491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42686" y="2873674"/>
                  <a:ext cx="103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62C960D-9250-8488-82BD-04D5E8C742CA}"/>
                    </a:ext>
                  </a:extLst>
                </p14:cNvPr>
                <p14:cNvContentPartPr/>
                <p14:nvPr/>
              </p14:nvContentPartPr>
              <p14:xfrm>
                <a:off x="944846" y="3032074"/>
                <a:ext cx="14256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62C960D-9250-8488-82BD-04D5E8C742C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36206" y="3023074"/>
                  <a:ext cx="1602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16E64DF-9F00-9449-FFCF-F5F5466F5DF6}"/>
              </a:ext>
            </a:extLst>
          </p:cNvPr>
          <p:cNvGrpSpPr/>
          <p:nvPr/>
        </p:nvGrpSpPr>
        <p:grpSpPr>
          <a:xfrm>
            <a:off x="1580606" y="2470834"/>
            <a:ext cx="1608120" cy="890640"/>
            <a:chOff x="1580606" y="2470834"/>
            <a:chExt cx="1608120" cy="890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F2B90E7-9D9C-4FCA-1D66-481B11447C98}"/>
                    </a:ext>
                  </a:extLst>
                </p14:cNvPr>
                <p14:cNvContentPartPr/>
                <p14:nvPr/>
              </p14:nvContentPartPr>
              <p14:xfrm>
                <a:off x="1580606" y="2656954"/>
                <a:ext cx="360" cy="498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F2B90E7-9D9C-4FCA-1D66-481B11447C9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571606" y="2648314"/>
                  <a:ext cx="18000" cy="51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7A0DFDC-65E6-AB9F-894F-EB207EE24EE0}"/>
                    </a:ext>
                  </a:extLst>
                </p14:cNvPr>
                <p14:cNvContentPartPr/>
                <p14:nvPr/>
              </p14:nvContentPartPr>
              <p14:xfrm>
                <a:off x="1580606" y="2961874"/>
                <a:ext cx="212760" cy="39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7A0DFDC-65E6-AB9F-894F-EB207EE24EE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571606" y="2952874"/>
                  <a:ext cx="23040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EF627A2-2124-52F5-536C-BFC37485C055}"/>
                    </a:ext>
                  </a:extLst>
                </p14:cNvPr>
                <p14:cNvContentPartPr/>
                <p14:nvPr/>
              </p14:nvContentPartPr>
              <p14:xfrm>
                <a:off x="1759886" y="2710594"/>
                <a:ext cx="39960" cy="4680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EF627A2-2124-52F5-536C-BFC37485C05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51246" y="2701954"/>
                  <a:ext cx="5760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FD9BF62-EABA-41D9-2087-F90A94D3F57B}"/>
                    </a:ext>
                  </a:extLst>
                </p14:cNvPr>
                <p14:cNvContentPartPr/>
                <p14:nvPr/>
              </p14:nvContentPartPr>
              <p14:xfrm>
                <a:off x="1974806" y="2696194"/>
                <a:ext cx="360" cy="454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FD9BF62-EABA-41D9-2087-F90A94D3F57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966166" y="2687554"/>
                  <a:ext cx="1800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682F50D-26A5-F532-817F-8078BA784C49}"/>
                    </a:ext>
                  </a:extLst>
                </p14:cNvPr>
                <p14:cNvContentPartPr/>
                <p14:nvPr/>
              </p14:nvContentPartPr>
              <p14:xfrm>
                <a:off x="2109446" y="2799154"/>
                <a:ext cx="156240" cy="219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682F50D-26A5-F532-817F-8078BA784C4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100806" y="2790154"/>
                  <a:ext cx="1738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783043FB-8D99-4587-1985-1F3EB20FC75D}"/>
                    </a:ext>
                  </a:extLst>
                </p14:cNvPr>
                <p14:cNvContentPartPr/>
                <p14:nvPr/>
              </p14:nvContentPartPr>
              <p14:xfrm>
                <a:off x="2355686" y="2654794"/>
                <a:ext cx="193680" cy="441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783043FB-8D99-4587-1985-1F3EB20FC75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347046" y="2646154"/>
                  <a:ext cx="21132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8D94CF-6FC9-A4E7-4092-2F85D4C685CE}"/>
                    </a:ext>
                  </a:extLst>
                </p14:cNvPr>
                <p14:cNvContentPartPr/>
                <p14:nvPr/>
              </p14:nvContentPartPr>
              <p14:xfrm>
                <a:off x="2616686" y="2714554"/>
                <a:ext cx="181080" cy="430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8D94CF-6FC9-A4E7-4092-2F85D4C685C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07686" y="2705554"/>
                  <a:ext cx="19872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13D26E6-BE76-AF29-2A7B-1407411E7972}"/>
                    </a:ext>
                  </a:extLst>
                </p14:cNvPr>
                <p14:cNvContentPartPr/>
                <p14:nvPr/>
              </p14:nvContentPartPr>
              <p14:xfrm>
                <a:off x="2849606" y="2797354"/>
                <a:ext cx="176040" cy="171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13D26E6-BE76-AF29-2A7B-1407411E797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40606" y="2788714"/>
                  <a:ext cx="19368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0D90001-4BA1-3046-00A0-34F7A07CD28C}"/>
                    </a:ext>
                  </a:extLst>
                </p14:cNvPr>
                <p14:cNvContentPartPr/>
                <p14:nvPr/>
              </p14:nvContentPartPr>
              <p14:xfrm>
                <a:off x="3179366" y="2648314"/>
                <a:ext cx="9360" cy="505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0D90001-4BA1-3046-00A0-34F7A07CD28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170366" y="2639674"/>
                  <a:ext cx="27000" cy="52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884E64C-9DAD-CC9D-9DAE-B209A9465CBD}"/>
                    </a:ext>
                  </a:extLst>
                </p14:cNvPr>
                <p14:cNvContentPartPr/>
                <p14:nvPr/>
              </p14:nvContentPartPr>
              <p14:xfrm>
                <a:off x="1890566" y="2470834"/>
                <a:ext cx="281520" cy="8906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884E64C-9DAD-CC9D-9DAE-B209A9465CB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881926" y="2462194"/>
                  <a:ext cx="299160" cy="90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84" name="Group 41983">
            <a:extLst>
              <a:ext uri="{FF2B5EF4-FFF2-40B4-BE49-F238E27FC236}">
                <a16:creationId xmlns:a16="http://schemas.microsoft.com/office/drawing/2014/main" id="{66820E48-EAE0-36BC-B3A7-0F552B8D6DF9}"/>
              </a:ext>
            </a:extLst>
          </p:cNvPr>
          <p:cNvGrpSpPr/>
          <p:nvPr/>
        </p:nvGrpSpPr>
        <p:grpSpPr>
          <a:xfrm>
            <a:off x="3371720" y="2831160"/>
            <a:ext cx="150840" cy="291600"/>
            <a:chOff x="3371720" y="2831160"/>
            <a:chExt cx="150840" cy="29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8C4C4F6-CF33-C086-C752-DE3E2168D4D1}"/>
                    </a:ext>
                  </a:extLst>
                </p14:cNvPr>
                <p14:cNvContentPartPr/>
                <p14:nvPr/>
              </p14:nvContentPartPr>
              <p14:xfrm>
                <a:off x="3371720" y="2959680"/>
                <a:ext cx="150840" cy="3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8C4C4F6-CF33-C086-C752-DE3E2168D4D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362720" y="2951040"/>
                  <a:ext cx="1684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82D8C6A-E451-BAE8-699D-31DB4BE468BD}"/>
                    </a:ext>
                  </a:extLst>
                </p14:cNvPr>
                <p14:cNvContentPartPr/>
                <p14:nvPr/>
              </p14:nvContentPartPr>
              <p14:xfrm>
                <a:off x="3422840" y="2831160"/>
                <a:ext cx="28800" cy="291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82D8C6A-E451-BAE8-699D-31DB4BE468B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413840" y="2822160"/>
                  <a:ext cx="46440" cy="309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50" name="Group 42049">
            <a:extLst>
              <a:ext uri="{FF2B5EF4-FFF2-40B4-BE49-F238E27FC236}">
                <a16:creationId xmlns:a16="http://schemas.microsoft.com/office/drawing/2014/main" id="{B3FDACFF-142E-84A5-34BA-AF2E3AEE9E12}"/>
              </a:ext>
            </a:extLst>
          </p:cNvPr>
          <p:cNvGrpSpPr/>
          <p:nvPr/>
        </p:nvGrpSpPr>
        <p:grpSpPr>
          <a:xfrm>
            <a:off x="3750800" y="2342280"/>
            <a:ext cx="1093680" cy="877320"/>
            <a:chOff x="3750800" y="2342280"/>
            <a:chExt cx="1093680" cy="87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1995" name="Ink 41994">
                  <a:extLst>
                    <a:ext uri="{FF2B5EF4-FFF2-40B4-BE49-F238E27FC236}">
                      <a16:creationId xmlns:a16="http://schemas.microsoft.com/office/drawing/2014/main" id="{95819222-9219-A083-1486-3B93B796F8B9}"/>
                    </a:ext>
                  </a:extLst>
                </p14:cNvPr>
                <p14:cNvContentPartPr/>
                <p14:nvPr/>
              </p14:nvContentPartPr>
              <p14:xfrm>
                <a:off x="3750800" y="2737200"/>
                <a:ext cx="6840" cy="425520"/>
              </p14:xfrm>
            </p:contentPart>
          </mc:Choice>
          <mc:Fallback xmlns="">
            <p:pic>
              <p:nvPicPr>
                <p:cNvPr id="41995" name="Ink 41994">
                  <a:extLst>
                    <a:ext uri="{FF2B5EF4-FFF2-40B4-BE49-F238E27FC236}">
                      <a16:creationId xmlns:a16="http://schemas.microsoft.com/office/drawing/2014/main" id="{95819222-9219-A083-1486-3B93B796F8B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741800" y="2728200"/>
                  <a:ext cx="244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1999" name="Ink 41998">
                  <a:extLst>
                    <a:ext uri="{FF2B5EF4-FFF2-40B4-BE49-F238E27FC236}">
                      <a16:creationId xmlns:a16="http://schemas.microsoft.com/office/drawing/2014/main" id="{A7C2D59F-2FE8-B121-4217-D10AF7C9C099}"/>
                    </a:ext>
                  </a:extLst>
                </p14:cNvPr>
                <p14:cNvContentPartPr/>
                <p14:nvPr/>
              </p14:nvContentPartPr>
              <p14:xfrm>
                <a:off x="3858080" y="2822520"/>
                <a:ext cx="360" cy="219960"/>
              </p14:xfrm>
            </p:contentPart>
          </mc:Choice>
          <mc:Fallback xmlns="">
            <p:pic>
              <p:nvPicPr>
                <p:cNvPr id="41999" name="Ink 41998">
                  <a:extLst>
                    <a:ext uri="{FF2B5EF4-FFF2-40B4-BE49-F238E27FC236}">
                      <a16:creationId xmlns:a16="http://schemas.microsoft.com/office/drawing/2014/main" id="{A7C2D59F-2FE8-B121-4217-D10AF7C9C099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849440" y="2813880"/>
                  <a:ext cx="180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045" name="Ink 42044">
                  <a:extLst>
                    <a:ext uri="{FF2B5EF4-FFF2-40B4-BE49-F238E27FC236}">
                      <a16:creationId xmlns:a16="http://schemas.microsoft.com/office/drawing/2014/main" id="{E41077FF-78B8-2C34-8F32-493438F751AB}"/>
                    </a:ext>
                  </a:extLst>
                </p14:cNvPr>
                <p14:cNvContentPartPr/>
                <p14:nvPr/>
              </p14:nvContentPartPr>
              <p14:xfrm>
                <a:off x="3875720" y="2661960"/>
                <a:ext cx="240480" cy="455760"/>
              </p14:xfrm>
            </p:contentPart>
          </mc:Choice>
          <mc:Fallback xmlns="">
            <p:pic>
              <p:nvPicPr>
                <p:cNvPr id="42045" name="Ink 42044">
                  <a:extLst>
                    <a:ext uri="{FF2B5EF4-FFF2-40B4-BE49-F238E27FC236}">
                      <a16:creationId xmlns:a16="http://schemas.microsoft.com/office/drawing/2014/main" id="{E41077FF-78B8-2C34-8F32-493438F751A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867080" y="2652960"/>
                  <a:ext cx="258120" cy="47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2046" name="Ink 42045">
                  <a:extLst>
                    <a:ext uri="{FF2B5EF4-FFF2-40B4-BE49-F238E27FC236}">
                      <a16:creationId xmlns:a16="http://schemas.microsoft.com/office/drawing/2014/main" id="{A4FB84AA-C6AA-CA78-4141-E78FA4FAB485}"/>
                    </a:ext>
                  </a:extLst>
                </p14:cNvPr>
                <p14:cNvContentPartPr/>
                <p14:nvPr/>
              </p14:nvContentPartPr>
              <p14:xfrm>
                <a:off x="4207640" y="2618760"/>
                <a:ext cx="171360" cy="492120"/>
              </p14:xfrm>
            </p:contentPart>
          </mc:Choice>
          <mc:Fallback xmlns="">
            <p:pic>
              <p:nvPicPr>
                <p:cNvPr id="42046" name="Ink 42045">
                  <a:extLst>
                    <a:ext uri="{FF2B5EF4-FFF2-40B4-BE49-F238E27FC236}">
                      <a16:creationId xmlns:a16="http://schemas.microsoft.com/office/drawing/2014/main" id="{A4FB84AA-C6AA-CA78-4141-E78FA4FAB48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198640" y="2609760"/>
                  <a:ext cx="1890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047" name="Ink 42046">
                  <a:extLst>
                    <a:ext uri="{FF2B5EF4-FFF2-40B4-BE49-F238E27FC236}">
                      <a16:creationId xmlns:a16="http://schemas.microsoft.com/office/drawing/2014/main" id="{77E30BB6-C561-1FD5-5F84-CB3B1504E3C4}"/>
                    </a:ext>
                  </a:extLst>
                </p14:cNvPr>
                <p14:cNvContentPartPr/>
                <p14:nvPr/>
              </p14:nvContentPartPr>
              <p14:xfrm>
                <a:off x="4436240" y="2736120"/>
                <a:ext cx="360" cy="205200"/>
              </p14:xfrm>
            </p:contentPart>
          </mc:Choice>
          <mc:Fallback xmlns="">
            <p:pic>
              <p:nvPicPr>
                <p:cNvPr id="42047" name="Ink 42046">
                  <a:extLst>
                    <a:ext uri="{FF2B5EF4-FFF2-40B4-BE49-F238E27FC236}">
                      <a16:creationId xmlns:a16="http://schemas.microsoft.com/office/drawing/2014/main" id="{77E30BB6-C561-1FD5-5F84-CB3B1504E3C4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27600" y="272748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048" name="Ink 42047">
                  <a:extLst>
                    <a:ext uri="{FF2B5EF4-FFF2-40B4-BE49-F238E27FC236}">
                      <a16:creationId xmlns:a16="http://schemas.microsoft.com/office/drawing/2014/main" id="{A4A22F15-C02E-5571-B769-B45728218E40}"/>
                    </a:ext>
                  </a:extLst>
                </p14:cNvPr>
                <p14:cNvContentPartPr/>
                <p14:nvPr/>
              </p14:nvContentPartPr>
              <p14:xfrm>
                <a:off x="4589600" y="2602560"/>
                <a:ext cx="3600" cy="449640"/>
              </p14:xfrm>
            </p:contentPart>
          </mc:Choice>
          <mc:Fallback xmlns="">
            <p:pic>
              <p:nvPicPr>
                <p:cNvPr id="42048" name="Ink 42047">
                  <a:extLst>
                    <a:ext uri="{FF2B5EF4-FFF2-40B4-BE49-F238E27FC236}">
                      <a16:creationId xmlns:a16="http://schemas.microsoft.com/office/drawing/2014/main" id="{A4A22F15-C02E-5571-B769-B45728218E4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580960" y="2593920"/>
                  <a:ext cx="21240" cy="46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2049" name="Ink 42048">
                  <a:extLst>
                    <a:ext uri="{FF2B5EF4-FFF2-40B4-BE49-F238E27FC236}">
                      <a16:creationId xmlns:a16="http://schemas.microsoft.com/office/drawing/2014/main" id="{D4A79B86-2DB8-AA3C-9D82-2E76595BC2A2}"/>
                    </a:ext>
                  </a:extLst>
                </p14:cNvPr>
                <p14:cNvContentPartPr/>
                <p14:nvPr/>
              </p14:nvContentPartPr>
              <p14:xfrm>
                <a:off x="4577360" y="2342280"/>
                <a:ext cx="267120" cy="877320"/>
              </p14:xfrm>
            </p:contentPart>
          </mc:Choice>
          <mc:Fallback xmlns="">
            <p:pic>
              <p:nvPicPr>
                <p:cNvPr id="42049" name="Ink 42048">
                  <a:extLst>
                    <a:ext uri="{FF2B5EF4-FFF2-40B4-BE49-F238E27FC236}">
                      <a16:creationId xmlns:a16="http://schemas.microsoft.com/office/drawing/2014/main" id="{D4A79B86-2DB8-AA3C-9D82-2E76595BC2A2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568360" y="2333280"/>
                  <a:ext cx="284760" cy="89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55" name="Group 42054">
            <a:extLst>
              <a:ext uri="{FF2B5EF4-FFF2-40B4-BE49-F238E27FC236}">
                <a16:creationId xmlns:a16="http://schemas.microsoft.com/office/drawing/2014/main" id="{F7FB05DF-6995-0592-0DA6-E47F6A67EF9A}"/>
              </a:ext>
            </a:extLst>
          </p:cNvPr>
          <p:cNvGrpSpPr/>
          <p:nvPr/>
        </p:nvGrpSpPr>
        <p:grpSpPr>
          <a:xfrm>
            <a:off x="2007680" y="3376560"/>
            <a:ext cx="2795400" cy="773280"/>
            <a:chOff x="2007680" y="3376560"/>
            <a:chExt cx="2795400" cy="77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051" name="Ink 42050">
                  <a:extLst>
                    <a:ext uri="{FF2B5EF4-FFF2-40B4-BE49-F238E27FC236}">
                      <a16:creationId xmlns:a16="http://schemas.microsoft.com/office/drawing/2014/main" id="{2A31F5AB-5818-1FB2-7253-D65ED949AEC8}"/>
                    </a:ext>
                  </a:extLst>
                </p14:cNvPr>
                <p14:cNvContentPartPr/>
                <p14:nvPr/>
              </p14:nvContentPartPr>
              <p14:xfrm>
                <a:off x="2007680" y="3376560"/>
                <a:ext cx="2795400" cy="415080"/>
              </p14:xfrm>
            </p:contentPart>
          </mc:Choice>
          <mc:Fallback xmlns="">
            <p:pic>
              <p:nvPicPr>
                <p:cNvPr id="42051" name="Ink 42050">
                  <a:extLst>
                    <a:ext uri="{FF2B5EF4-FFF2-40B4-BE49-F238E27FC236}">
                      <a16:creationId xmlns:a16="http://schemas.microsoft.com/office/drawing/2014/main" id="{2A31F5AB-5818-1FB2-7253-D65ED949AEC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999040" y="3367920"/>
                  <a:ext cx="2813040" cy="43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2052" name="Ink 42051">
                  <a:extLst>
                    <a:ext uri="{FF2B5EF4-FFF2-40B4-BE49-F238E27FC236}">
                      <a16:creationId xmlns:a16="http://schemas.microsoft.com/office/drawing/2014/main" id="{D4024E7E-9B63-122D-85F3-46E68834E2FE}"/>
                    </a:ext>
                  </a:extLst>
                </p14:cNvPr>
                <p14:cNvContentPartPr/>
                <p14:nvPr/>
              </p14:nvContentPartPr>
              <p14:xfrm>
                <a:off x="3425720" y="3795240"/>
                <a:ext cx="138240" cy="354600"/>
              </p14:xfrm>
            </p:contentPart>
          </mc:Choice>
          <mc:Fallback xmlns="">
            <p:pic>
              <p:nvPicPr>
                <p:cNvPr id="42052" name="Ink 42051">
                  <a:extLst>
                    <a:ext uri="{FF2B5EF4-FFF2-40B4-BE49-F238E27FC236}">
                      <a16:creationId xmlns:a16="http://schemas.microsoft.com/office/drawing/2014/main" id="{D4024E7E-9B63-122D-85F3-46E68834E2F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417080" y="3786240"/>
                  <a:ext cx="1558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053" name="Ink 42052">
                  <a:extLst>
                    <a:ext uri="{FF2B5EF4-FFF2-40B4-BE49-F238E27FC236}">
                      <a16:creationId xmlns:a16="http://schemas.microsoft.com/office/drawing/2014/main" id="{A1814A1A-5BE2-F42F-0652-29ACC44CB6AE}"/>
                    </a:ext>
                  </a:extLst>
                </p14:cNvPr>
                <p14:cNvContentPartPr/>
                <p14:nvPr/>
              </p14:nvContentPartPr>
              <p14:xfrm>
                <a:off x="3606800" y="3792360"/>
                <a:ext cx="9360" cy="316800"/>
              </p14:xfrm>
            </p:contentPart>
          </mc:Choice>
          <mc:Fallback xmlns="">
            <p:pic>
              <p:nvPicPr>
                <p:cNvPr id="42053" name="Ink 42052">
                  <a:extLst>
                    <a:ext uri="{FF2B5EF4-FFF2-40B4-BE49-F238E27FC236}">
                      <a16:creationId xmlns:a16="http://schemas.microsoft.com/office/drawing/2014/main" id="{A1814A1A-5BE2-F42F-0652-29ACC44CB6A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597800" y="3783720"/>
                  <a:ext cx="270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2054" name="Ink 42053">
                  <a:extLst>
                    <a:ext uri="{FF2B5EF4-FFF2-40B4-BE49-F238E27FC236}">
                      <a16:creationId xmlns:a16="http://schemas.microsoft.com/office/drawing/2014/main" id="{C7BB49CA-EAA6-D983-983C-86F5C9786B6D}"/>
                    </a:ext>
                  </a:extLst>
                </p14:cNvPr>
                <p14:cNvContentPartPr/>
                <p14:nvPr/>
              </p14:nvContentPartPr>
              <p14:xfrm>
                <a:off x="3485120" y="4126440"/>
                <a:ext cx="303120" cy="360"/>
              </p14:xfrm>
            </p:contentPart>
          </mc:Choice>
          <mc:Fallback xmlns="">
            <p:pic>
              <p:nvPicPr>
                <p:cNvPr id="42054" name="Ink 42053">
                  <a:extLst>
                    <a:ext uri="{FF2B5EF4-FFF2-40B4-BE49-F238E27FC236}">
                      <a16:creationId xmlns:a16="http://schemas.microsoft.com/office/drawing/2014/main" id="{C7BB49CA-EAA6-D983-983C-86F5C9786B6D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476120" y="4117800"/>
                  <a:ext cx="3207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69" name="Group 42068">
            <a:extLst>
              <a:ext uri="{FF2B5EF4-FFF2-40B4-BE49-F238E27FC236}">
                <a16:creationId xmlns:a16="http://schemas.microsoft.com/office/drawing/2014/main" id="{7A00E2E3-E3D3-D56D-106A-552DAF468482}"/>
              </a:ext>
            </a:extLst>
          </p:cNvPr>
          <p:cNvGrpSpPr/>
          <p:nvPr/>
        </p:nvGrpSpPr>
        <p:grpSpPr>
          <a:xfrm>
            <a:off x="354741" y="4220490"/>
            <a:ext cx="8364960" cy="1160280"/>
            <a:chOff x="354741" y="4220490"/>
            <a:chExt cx="8364960" cy="116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2328458-8FB1-EA8E-C3BB-3FBB0B124945}"/>
                    </a:ext>
                  </a:extLst>
                </p14:cNvPr>
                <p14:cNvContentPartPr/>
                <p14:nvPr/>
              </p14:nvContentPartPr>
              <p14:xfrm>
                <a:off x="354741" y="4823130"/>
                <a:ext cx="127800" cy="36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2328458-8FB1-EA8E-C3BB-3FBB0B12494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45741" y="4814130"/>
                  <a:ext cx="1454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CFAD00C4-047F-3032-E611-5943933224AE}"/>
                    </a:ext>
                  </a:extLst>
                </p14:cNvPr>
                <p14:cNvContentPartPr/>
                <p14:nvPr/>
              </p14:nvContentPartPr>
              <p14:xfrm>
                <a:off x="389661" y="4915650"/>
                <a:ext cx="159120" cy="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CFAD00C4-047F-3032-E611-5943933224AE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80661" y="4906650"/>
                  <a:ext cx="17676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1988" name="Group 41987">
              <a:extLst>
                <a:ext uri="{FF2B5EF4-FFF2-40B4-BE49-F238E27FC236}">
                  <a16:creationId xmlns:a16="http://schemas.microsoft.com/office/drawing/2014/main" id="{83482533-934F-019C-EC94-32213030D3D5}"/>
                </a:ext>
              </a:extLst>
            </p:cNvPr>
            <p:cNvGrpSpPr/>
            <p:nvPr/>
          </p:nvGrpSpPr>
          <p:grpSpPr>
            <a:xfrm>
              <a:off x="932181" y="4373130"/>
              <a:ext cx="4449240" cy="1007640"/>
              <a:chOff x="1200560" y="4698480"/>
              <a:chExt cx="4449240" cy="1007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" name="Ink 3">
                    <a:extLst>
                      <a:ext uri="{FF2B5EF4-FFF2-40B4-BE49-F238E27FC236}">
                        <a16:creationId xmlns:a16="http://schemas.microsoft.com/office/drawing/2014/main" id="{D046307D-6D0B-B7CA-5917-F8A9A7AD322C}"/>
                      </a:ext>
                    </a:extLst>
                  </p14:cNvPr>
                  <p14:cNvContentPartPr/>
                  <p14:nvPr/>
                </p14:nvContentPartPr>
                <p14:xfrm>
                  <a:off x="1424480" y="4965600"/>
                  <a:ext cx="3600" cy="270360"/>
                </p14:xfrm>
              </p:contentPart>
            </mc:Choice>
            <mc:Fallback xmlns="">
              <p:pic>
                <p:nvPicPr>
                  <p:cNvPr id="4" name="Ink 3">
                    <a:extLst>
                      <a:ext uri="{FF2B5EF4-FFF2-40B4-BE49-F238E27FC236}">
                        <a16:creationId xmlns:a16="http://schemas.microsoft.com/office/drawing/2014/main" id="{D046307D-6D0B-B7CA-5917-F8A9A7AD322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1415840" y="4956960"/>
                    <a:ext cx="21240" cy="28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54390BDB-3DBE-8DB9-150F-96DCF2B42553}"/>
                      </a:ext>
                    </a:extLst>
                  </p14:cNvPr>
                  <p14:cNvContentPartPr/>
                  <p14:nvPr/>
                </p14:nvContentPartPr>
                <p14:xfrm>
                  <a:off x="1536800" y="5034000"/>
                  <a:ext cx="110880" cy="1364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54390BDB-3DBE-8DB9-150F-96DCF2B42553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1528160" y="5025000"/>
                    <a:ext cx="128520" cy="15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077A6AAE-D639-12A5-2E32-EEE6C4C96651}"/>
                      </a:ext>
                    </a:extLst>
                  </p14:cNvPr>
                  <p14:cNvContentPartPr/>
                  <p14:nvPr/>
                </p14:nvContentPartPr>
                <p14:xfrm>
                  <a:off x="1685120" y="4928520"/>
                  <a:ext cx="167400" cy="3211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077A6AAE-D639-12A5-2E32-EEE6C4C96651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1676120" y="4919880"/>
                    <a:ext cx="185040" cy="33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D689A6A0-40CF-5F58-641E-EB8D3DEACC80}"/>
                      </a:ext>
                    </a:extLst>
                  </p14:cNvPr>
                  <p14:cNvContentPartPr/>
                  <p14:nvPr/>
                </p14:nvContentPartPr>
                <p14:xfrm>
                  <a:off x="2042600" y="4946880"/>
                  <a:ext cx="3600" cy="1828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D689A6A0-40CF-5F58-641E-EB8D3DEACC80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2033600" y="4938240"/>
                    <a:ext cx="21240" cy="20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ECECA968-5D37-B9BC-E3E0-5084D134EC71}"/>
                      </a:ext>
                    </a:extLst>
                  </p14:cNvPr>
                  <p14:cNvContentPartPr/>
                  <p14:nvPr/>
                </p14:nvContentPartPr>
                <p14:xfrm>
                  <a:off x="1969160" y="5054880"/>
                  <a:ext cx="199800" cy="3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ECECA968-5D37-B9BC-E3E0-5084D134EC71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1960160" y="5045880"/>
                    <a:ext cx="21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2B902FA9-709A-2325-E209-91DB96435B01}"/>
                      </a:ext>
                    </a:extLst>
                  </p14:cNvPr>
                  <p14:cNvContentPartPr/>
                  <p14:nvPr/>
                </p14:nvContentPartPr>
                <p14:xfrm>
                  <a:off x="2285600" y="4913400"/>
                  <a:ext cx="360" cy="2296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2B902FA9-709A-2325-E209-91DB96435B01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2276600" y="4904760"/>
                    <a:ext cx="18000" cy="24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8F833EDC-8A69-7266-BB42-659C30A9AED7}"/>
                      </a:ext>
                    </a:extLst>
                  </p14:cNvPr>
                  <p14:cNvContentPartPr/>
                  <p14:nvPr/>
                </p14:nvContentPartPr>
                <p14:xfrm>
                  <a:off x="2415200" y="4933200"/>
                  <a:ext cx="3240" cy="15948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8F833EDC-8A69-7266-BB42-659C30A9AED7}"/>
                      </a:ext>
                    </a:extLst>
                  </p:cNvPr>
                  <p:cNvPicPr/>
                  <p:nvPr/>
                </p:nvPicPr>
                <p:blipFill>
                  <a:blip r:embed="rId76"/>
                  <a:stretch>
                    <a:fillRect/>
                  </a:stretch>
                </p:blipFill>
                <p:spPr>
                  <a:xfrm>
                    <a:off x="2406560" y="4924560"/>
                    <a:ext cx="20880" cy="17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FB53B99B-C7B0-2057-882B-CAAA486D7E9D}"/>
                      </a:ext>
                    </a:extLst>
                  </p14:cNvPr>
                  <p14:cNvContentPartPr/>
                  <p14:nvPr/>
                </p14:nvContentPartPr>
                <p14:xfrm>
                  <a:off x="2432120" y="4886400"/>
                  <a:ext cx="185400" cy="24912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FB53B99B-C7B0-2057-882B-CAAA486D7E9D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2423480" y="4877760"/>
                    <a:ext cx="203040" cy="26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655131B6-429F-682D-BC95-94FBFDCCA0D3}"/>
                      </a:ext>
                    </a:extLst>
                  </p14:cNvPr>
                  <p14:cNvContentPartPr/>
                  <p14:nvPr/>
                </p14:nvContentPartPr>
                <p14:xfrm>
                  <a:off x="1307480" y="5182320"/>
                  <a:ext cx="1254960" cy="39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655131B6-429F-682D-BC95-94FBFDCCA0D3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1298480" y="5173680"/>
                    <a:ext cx="127260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A16D929D-C881-4CD8-569E-23C45DE94902}"/>
                      </a:ext>
                    </a:extLst>
                  </p14:cNvPr>
                  <p14:cNvContentPartPr/>
                  <p14:nvPr/>
                </p14:nvContentPartPr>
                <p14:xfrm>
                  <a:off x="1778720" y="5251080"/>
                  <a:ext cx="315360" cy="3567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A16D929D-C881-4CD8-569E-23C45DE94902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1769720" y="5242080"/>
                    <a:ext cx="333000" cy="37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A0E442C9-4CCB-020B-6AF4-89699B39F36B}"/>
                      </a:ext>
                    </a:extLst>
                  </p14:cNvPr>
                  <p14:cNvContentPartPr/>
                  <p14:nvPr/>
                </p14:nvContentPartPr>
                <p14:xfrm>
                  <a:off x="2006600" y="5373840"/>
                  <a:ext cx="184680" cy="270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A0E442C9-4CCB-020B-6AF4-89699B39F36B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1997960" y="5365200"/>
                    <a:ext cx="202320" cy="28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6CE5D1AC-4099-C5CA-6248-A1B6E144BB7B}"/>
                      </a:ext>
                    </a:extLst>
                  </p14:cNvPr>
                  <p14:cNvContentPartPr/>
                  <p14:nvPr/>
                </p14:nvContentPartPr>
                <p14:xfrm>
                  <a:off x="2546960" y="4765440"/>
                  <a:ext cx="263520" cy="85392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6CE5D1AC-4099-C5CA-6248-A1B6E144BB7B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2538320" y="4756800"/>
                    <a:ext cx="281160" cy="87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7D291488-4774-7E62-319B-B95892DA13E5}"/>
                      </a:ext>
                    </a:extLst>
                  </p14:cNvPr>
                  <p14:cNvContentPartPr/>
                  <p14:nvPr/>
                </p14:nvContentPartPr>
                <p14:xfrm>
                  <a:off x="1200560" y="4787760"/>
                  <a:ext cx="286920" cy="9183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7D291488-4774-7E62-319B-B95892DA13E5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1191920" y="4779120"/>
                    <a:ext cx="304560" cy="9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06664084-6077-659E-2905-065C7DADC35D}"/>
                      </a:ext>
                    </a:extLst>
                  </p14:cNvPr>
                  <p14:cNvContentPartPr/>
                  <p14:nvPr/>
                </p14:nvContentPartPr>
                <p14:xfrm>
                  <a:off x="2911640" y="5055960"/>
                  <a:ext cx="196560" cy="39780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06664084-6077-659E-2905-065C7DADC35D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2903000" y="5046960"/>
                    <a:ext cx="214200" cy="415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4084A01B-2913-FB25-EDA2-07E3AA82368C}"/>
                      </a:ext>
                    </a:extLst>
                  </p14:cNvPr>
                  <p14:cNvContentPartPr/>
                  <p14:nvPr/>
                </p14:nvContentPartPr>
                <p14:xfrm>
                  <a:off x="3103880" y="5189880"/>
                  <a:ext cx="149040" cy="104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4084A01B-2913-FB25-EDA2-07E3AA82368C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3095240" y="5181240"/>
                    <a:ext cx="166680" cy="12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618F7D3F-97C5-391C-4617-FDDF5927E347}"/>
                      </a:ext>
                    </a:extLst>
                  </p14:cNvPr>
                  <p14:cNvContentPartPr/>
                  <p14:nvPr/>
                </p14:nvContentPartPr>
                <p14:xfrm>
                  <a:off x="3318080" y="5035080"/>
                  <a:ext cx="360" cy="3103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618F7D3F-97C5-391C-4617-FDDF5927E347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3309080" y="5026080"/>
                    <a:ext cx="18000" cy="32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7D54CE11-F215-F429-6EA3-A18F9238601F}"/>
                      </a:ext>
                    </a:extLst>
                  </p14:cNvPr>
                  <p14:cNvContentPartPr/>
                  <p14:nvPr/>
                </p14:nvContentPartPr>
                <p14:xfrm>
                  <a:off x="3534080" y="5023200"/>
                  <a:ext cx="10080" cy="22176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7D54CE11-F215-F429-6EA3-A18F9238601F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3525440" y="5014200"/>
                    <a:ext cx="27720" cy="239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E1F008FC-BCD5-8207-D9DF-433A911D37D6}"/>
                      </a:ext>
                    </a:extLst>
                  </p14:cNvPr>
                  <p14:cNvContentPartPr/>
                  <p14:nvPr/>
                </p14:nvContentPartPr>
                <p14:xfrm>
                  <a:off x="3458840" y="5128680"/>
                  <a:ext cx="194400" cy="5076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E1F008FC-BCD5-8207-D9DF-433A911D37D6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3449840" y="5120040"/>
                    <a:ext cx="212040" cy="6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9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174EA781-AB3F-0F49-EE12-19454C877DF3}"/>
                      </a:ext>
                    </a:extLst>
                  </p14:cNvPr>
                  <p14:cNvContentPartPr/>
                  <p14:nvPr/>
                </p14:nvContentPartPr>
                <p14:xfrm>
                  <a:off x="3716240" y="4698480"/>
                  <a:ext cx="309960" cy="85824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174EA781-AB3F-0F49-EE12-19454C877DF3}"/>
                      </a:ext>
                    </a:extLst>
                  </p:cNvPr>
                  <p:cNvPicPr/>
                  <p:nvPr/>
                </p:nvPicPr>
                <p:blipFill>
                  <a:blip r:embed="rId100"/>
                  <a:stretch>
                    <a:fillRect/>
                  </a:stretch>
                </p:blipFill>
                <p:spPr>
                  <a:xfrm>
                    <a:off x="3707240" y="4689480"/>
                    <a:ext cx="327600" cy="875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1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46B211B8-15B0-8D8B-A8D5-D22AD08767B1}"/>
                      </a:ext>
                    </a:extLst>
                  </p14:cNvPr>
                  <p14:cNvContentPartPr/>
                  <p14:nvPr/>
                </p14:nvContentPartPr>
                <p14:xfrm>
                  <a:off x="3964280" y="4901520"/>
                  <a:ext cx="15120" cy="23436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46B211B8-15B0-8D8B-A8D5-D22AD08767B1}"/>
                      </a:ext>
                    </a:extLst>
                  </p:cNvPr>
                  <p:cNvPicPr/>
                  <p:nvPr/>
                </p:nvPicPr>
                <p:blipFill>
                  <a:blip r:embed="rId102"/>
                  <a:stretch>
                    <a:fillRect/>
                  </a:stretch>
                </p:blipFill>
                <p:spPr>
                  <a:xfrm>
                    <a:off x="3955640" y="4892520"/>
                    <a:ext cx="3276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3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C4510010-D7E1-90AE-0506-30F696B9B933}"/>
                      </a:ext>
                    </a:extLst>
                  </p14:cNvPr>
                  <p14:cNvContentPartPr/>
                  <p14:nvPr/>
                </p14:nvContentPartPr>
                <p14:xfrm>
                  <a:off x="4047080" y="4972800"/>
                  <a:ext cx="115920" cy="8640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C4510010-D7E1-90AE-0506-30F696B9B933}"/>
                      </a:ext>
                    </a:extLst>
                  </p:cNvPr>
                  <p:cNvPicPr/>
                  <p:nvPr/>
                </p:nvPicPr>
                <p:blipFill>
                  <a:blip r:embed="rId104"/>
                  <a:stretch>
                    <a:fillRect/>
                  </a:stretch>
                </p:blipFill>
                <p:spPr>
                  <a:xfrm>
                    <a:off x="4038440" y="4964160"/>
                    <a:ext cx="133560" cy="1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3AB0B45E-D2B2-7A1D-FBF3-E05C8BCB544B}"/>
                      </a:ext>
                    </a:extLst>
                  </p14:cNvPr>
                  <p14:cNvContentPartPr/>
                  <p14:nvPr/>
                </p14:nvContentPartPr>
                <p14:xfrm>
                  <a:off x="4191800" y="4896480"/>
                  <a:ext cx="159840" cy="27396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3AB0B45E-D2B2-7A1D-FBF3-E05C8BCB544B}"/>
                      </a:ext>
                    </a:extLst>
                  </p:cNvPr>
                  <p:cNvPicPr/>
                  <p:nvPr/>
                </p:nvPicPr>
                <p:blipFill>
                  <a:blip r:embed="rId106"/>
                  <a:stretch>
                    <a:fillRect/>
                  </a:stretch>
                </p:blipFill>
                <p:spPr>
                  <a:xfrm>
                    <a:off x="4183160" y="4887840"/>
                    <a:ext cx="177480" cy="29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7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33134066-3F3D-20C8-DBE7-F73300E41B2A}"/>
                      </a:ext>
                    </a:extLst>
                  </p14:cNvPr>
                  <p14:cNvContentPartPr/>
                  <p14:nvPr/>
                </p14:nvContentPartPr>
                <p14:xfrm>
                  <a:off x="4444160" y="5032560"/>
                  <a:ext cx="102240" cy="36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33134066-3F3D-20C8-DBE7-F73300E41B2A}"/>
                      </a:ext>
                    </a:extLst>
                  </p:cNvPr>
                  <p:cNvPicPr/>
                  <p:nvPr/>
                </p:nvPicPr>
                <p:blipFill>
                  <a:blip r:embed="rId108"/>
                  <a:stretch>
                    <a:fillRect/>
                  </a:stretch>
                </p:blipFill>
                <p:spPr>
                  <a:xfrm>
                    <a:off x="4435520" y="5023560"/>
                    <a:ext cx="1198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9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F815191-C5C1-31E1-2506-0308DC3A428D}"/>
                      </a:ext>
                    </a:extLst>
                  </p14:cNvPr>
                  <p14:cNvContentPartPr/>
                  <p14:nvPr/>
                </p14:nvContentPartPr>
                <p14:xfrm>
                  <a:off x="4600760" y="4876680"/>
                  <a:ext cx="148680" cy="2433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F815191-C5C1-31E1-2506-0308DC3A428D}"/>
                      </a:ext>
                    </a:extLst>
                  </p:cNvPr>
                  <p:cNvPicPr/>
                  <p:nvPr/>
                </p:nvPicPr>
                <p:blipFill>
                  <a:blip r:embed="rId110"/>
                  <a:stretch>
                    <a:fillRect/>
                  </a:stretch>
                </p:blipFill>
                <p:spPr>
                  <a:xfrm>
                    <a:off x="4591760" y="4867680"/>
                    <a:ext cx="166320" cy="261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1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826FF75-51FD-3EA6-5054-6CEEA2F60FFF}"/>
                      </a:ext>
                    </a:extLst>
                  </p14:cNvPr>
                  <p14:cNvContentPartPr/>
                  <p14:nvPr/>
                </p14:nvContentPartPr>
                <p14:xfrm>
                  <a:off x="4783280" y="4866240"/>
                  <a:ext cx="360" cy="14616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826FF75-51FD-3EA6-5054-6CEEA2F60FFF}"/>
                      </a:ext>
                    </a:extLst>
                  </p:cNvPr>
                  <p:cNvPicPr/>
                  <p:nvPr/>
                </p:nvPicPr>
                <p:blipFill>
                  <a:blip r:embed="rId112"/>
                  <a:stretch>
                    <a:fillRect/>
                  </a:stretch>
                </p:blipFill>
                <p:spPr>
                  <a:xfrm>
                    <a:off x="4774280" y="4857600"/>
                    <a:ext cx="1800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708B9960-48CC-C9BA-0C21-067C73BC35B0}"/>
                      </a:ext>
                    </a:extLst>
                  </p14:cNvPr>
                  <p14:cNvContentPartPr/>
                  <p14:nvPr/>
                </p14:nvContentPartPr>
                <p14:xfrm>
                  <a:off x="4894520" y="4768320"/>
                  <a:ext cx="360" cy="33588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708B9960-48CC-C9BA-0C21-067C73BC35B0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4885520" y="4759680"/>
                    <a:ext cx="18000" cy="35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5CDEDF7D-27B2-5B30-05BC-0825F6CE348B}"/>
                      </a:ext>
                    </a:extLst>
                  </p14:cNvPr>
                  <p14:cNvContentPartPr/>
                  <p14:nvPr/>
                </p14:nvContentPartPr>
                <p14:xfrm>
                  <a:off x="3940880" y="5142000"/>
                  <a:ext cx="1006920" cy="8100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5CDEDF7D-27B2-5B30-05BC-0825F6CE348B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3932240" y="5133360"/>
                    <a:ext cx="1024560" cy="98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63CEAF70-FE7C-219A-7D98-D00E1BB94A33}"/>
                      </a:ext>
                    </a:extLst>
                  </p14:cNvPr>
                  <p14:cNvContentPartPr/>
                  <p14:nvPr/>
                </p14:nvContentPartPr>
                <p14:xfrm>
                  <a:off x="4145000" y="5237400"/>
                  <a:ext cx="338760" cy="33264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63CEAF70-FE7C-219A-7D98-D00E1BB94A33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4136360" y="5228400"/>
                    <a:ext cx="356400" cy="35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E1B9CE12-7D99-60DB-86D9-8F4B3263B0FB}"/>
                      </a:ext>
                    </a:extLst>
                  </p14:cNvPr>
                  <p14:cNvContentPartPr/>
                  <p14:nvPr/>
                </p14:nvContentPartPr>
                <p14:xfrm>
                  <a:off x="4367840" y="5356200"/>
                  <a:ext cx="163800" cy="207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E1B9CE12-7D99-60DB-86D9-8F4B3263B0FB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4358840" y="5347200"/>
                    <a:ext cx="181440" cy="2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61A2CDA3-C7AA-F8F7-7C78-2D8A06335A49}"/>
                      </a:ext>
                    </a:extLst>
                  </p14:cNvPr>
                  <p14:cNvContentPartPr/>
                  <p14:nvPr/>
                </p14:nvContentPartPr>
                <p14:xfrm>
                  <a:off x="4962560" y="4828800"/>
                  <a:ext cx="134280" cy="6321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61A2CDA3-C7AA-F8F7-7C78-2D8A06335A49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4953920" y="4820160"/>
                    <a:ext cx="151920" cy="64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1E2F0395-DE9A-8E9B-51A8-A017DEEC34D3}"/>
                      </a:ext>
                    </a:extLst>
                  </p14:cNvPr>
                  <p14:cNvContentPartPr/>
                  <p14:nvPr/>
                </p14:nvContentPartPr>
                <p14:xfrm>
                  <a:off x="5169200" y="5001240"/>
                  <a:ext cx="136800" cy="41256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1E2F0395-DE9A-8E9B-51A8-A017DEEC34D3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5160560" y="4992240"/>
                    <a:ext cx="154440" cy="430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C7DC7ED-B68B-E318-2B41-90745F23E2FA}"/>
                      </a:ext>
                    </a:extLst>
                  </p14:cNvPr>
                  <p14:cNvContentPartPr/>
                  <p14:nvPr/>
                </p14:nvContentPartPr>
                <p14:xfrm>
                  <a:off x="5305640" y="5188440"/>
                  <a:ext cx="360" cy="1015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2C7DC7ED-B68B-E318-2B41-90745F23E2F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5297000" y="5179440"/>
                    <a:ext cx="18000" cy="11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C8CCA0C-1479-C71C-2F40-957048591619}"/>
                      </a:ext>
                    </a:extLst>
                  </p14:cNvPr>
                  <p14:cNvContentPartPr/>
                  <p14:nvPr/>
                </p14:nvContentPartPr>
                <p14:xfrm>
                  <a:off x="5390240" y="5004120"/>
                  <a:ext cx="360" cy="33732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C8CCA0C-1479-C71C-2F40-957048591619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5381600" y="4995480"/>
                    <a:ext cx="18000" cy="35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104EED0-818C-12B3-8D5F-8EDD5B773191}"/>
                      </a:ext>
                    </a:extLst>
                  </p14:cNvPr>
                  <p14:cNvContentPartPr/>
                  <p14:nvPr/>
                </p14:nvContentPartPr>
                <p14:xfrm>
                  <a:off x="5552240" y="5087280"/>
                  <a:ext cx="72720" cy="36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104EED0-818C-12B3-8D5F-8EDD5B773191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5543240" y="5078280"/>
                    <a:ext cx="903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96CB6CC-E441-46E3-2617-226B34E91521}"/>
                      </a:ext>
                    </a:extLst>
                  </p14:cNvPr>
                  <p14:cNvContentPartPr/>
                  <p14:nvPr/>
                </p14:nvContentPartPr>
                <p14:xfrm>
                  <a:off x="5554040" y="5162520"/>
                  <a:ext cx="95760" cy="36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96CB6CC-E441-46E3-2617-226B34E91521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5545040" y="5153880"/>
                    <a:ext cx="1134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1986" name="Group 41985">
              <a:extLst>
                <a:ext uri="{FF2B5EF4-FFF2-40B4-BE49-F238E27FC236}">
                  <a16:creationId xmlns:a16="http://schemas.microsoft.com/office/drawing/2014/main" id="{D1424078-5D30-8AD1-90E6-45A8A0D5C643}"/>
                </a:ext>
              </a:extLst>
            </p:cNvPr>
            <p:cNvGrpSpPr/>
            <p:nvPr/>
          </p:nvGrpSpPr>
          <p:grpSpPr>
            <a:xfrm>
              <a:off x="5767701" y="4694970"/>
              <a:ext cx="2952000" cy="566640"/>
              <a:chOff x="6036080" y="5020320"/>
              <a:chExt cx="2952000" cy="566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8897AFEC-34F9-B318-6A7A-83FD553D85D9}"/>
                      </a:ext>
                    </a:extLst>
                  </p14:cNvPr>
                  <p14:cNvContentPartPr/>
                  <p14:nvPr/>
                </p14:nvContentPartPr>
                <p14:xfrm>
                  <a:off x="6036080" y="5020320"/>
                  <a:ext cx="2952000" cy="4032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8897AFEC-34F9-B318-6A7A-83FD553D85D9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6027440" y="5011320"/>
                    <a:ext cx="2969640" cy="57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AFB060A5-97A6-4D49-5077-A36F11C11FCE}"/>
                      </a:ext>
                    </a:extLst>
                  </p14:cNvPr>
                  <p14:cNvContentPartPr/>
                  <p14:nvPr/>
                </p14:nvContentPartPr>
                <p14:xfrm>
                  <a:off x="7234520" y="5158920"/>
                  <a:ext cx="370440" cy="36108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AFB060A5-97A6-4D49-5077-A36F11C11FCE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7225880" y="5150280"/>
                    <a:ext cx="388080" cy="37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41985" name="Ink 41984">
                    <a:extLst>
                      <a:ext uri="{FF2B5EF4-FFF2-40B4-BE49-F238E27FC236}">
                        <a16:creationId xmlns:a16="http://schemas.microsoft.com/office/drawing/2014/main" id="{F2A81EA2-1D31-C434-912A-5D3208F97103}"/>
                      </a:ext>
                    </a:extLst>
                  </p14:cNvPr>
                  <p14:cNvContentPartPr/>
                  <p14:nvPr/>
                </p14:nvContentPartPr>
                <p14:xfrm>
                  <a:off x="7427120" y="5295000"/>
                  <a:ext cx="229680" cy="291960"/>
                </p14:xfrm>
              </p:contentPart>
            </mc:Choice>
            <mc:Fallback xmlns="">
              <p:pic>
                <p:nvPicPr>
                  <p:cNvPr id="41985" name="Ink 41984">
                    <a:extLst>
                      <a:ext uri="{FF2B5EF4-FFF2-40B4-BE49-F238E27FC236}">
                        <a16:creationId xmlns:a16="http://schemas.microsoft.com/office/drawing/2014/main" id="{F2A81EA2-1D31-C434-912A-5D3208F97103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7418480" y="5286360"/>
                    <a:ext cx="247320" cy="309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21" name="Group 42020">
              <a:extLst>
                <a:ext uri="{FF2B5EF4-FFF2-40B4-BE49-F238E27FC236}">
                  <a16:creationId xmlns:a16="http://schemas.microsoft.com/office/drawing/2014/main" id="{9B636100-F63A-F6B2-25F1-80AA99D1E80A}"/>
                </a:ext>
              </a:extLst>
            </p:cNvPr>
            <p:cNvGrpSpPr/>
            <p:nvPr/>
          </p:nvGrpSpPr>
          <p:grpSpPr>
            <a:xfrm>
              <a:off x="5795781" y="4220490"/>
              <a:ext cx="2918520" cy="436320"/>
              <a:chOff x="6064160" y="4545840"/>
              <a:chExt cx="2918520" cy="4363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41989" name="Ink 41988">
                    <a:extLst>
                      <a:ext uri="{FF2B5EF4-FFF2-40B4-BE49-F238E27FC236}">
                        <a16:creationId xmlns:a16="http://schemas.microsoft.com/office/drawing/2014/main" id="{831CE827-0BBF-0DE4-7C38-CDDBB74199E4}"/>
                      </a:ext>
                    </a:extLst>
                  </p14:cNvPr>
                  <p14:cNvContentPartPr/>
                  <p14:nvPr/>
                </p14:nvContentPartPr>
                <p14:xfrm>
                  <a:off x="6064160" y="4681560"/>
                  <a:ext cx="360" cy="205560"/>
                </p14:xfrm>
              </p:contentPart>
            </mc:Choice>
            <mc:Fallback xmlns="">
              <p:pic>
                <p:nvPicPr>
                  <p:cNvPr id="41989" name="Ink 41988">
                    <a:extLst>
                      <a:ext uri="{FF2B5EF4-FFF2-40B4-BE49-F238E27FC236}">
                        <a16:creationId xmlns:a16="http://schemas.microsoft.com/office/drawing/2014/main" id="{831CE827-0BBF-0DE4-7C38-CDDBB74199E4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6055160" y="4672920"/>
                    <a:ext cx="18000" cy="22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41990" name="Ink 41989">
                    <a:extLst>
                      <a:ext uri="{FF2B5EF4-FFF2-40B4-BE49-F238E27FC236}">
                        <a16:creationId xmlns:a16="http://schemas.microsoft.com/office/drawing/2014/main" id="{AA3DBC94-EB93-9633-60AE-980B7F8AAA20}"/>
                      </a:ext>
                    </a:extLst>
                  </p14:cNvPr>
                  <p14:cNvContentPartPr/>
                  <p14:nvPr/>
                </p14:nvContentPartPr>
                <p14:xfrm>
                  <a:off x="6120320" y="4757880"/>
                  <a:ext cx="97920" cy="118800"/>
                </p14:xfrm>
              </p:contentPart>
            </mc:Choice>
            <mc:Fallback xmlns="">
              <p:pic>
                <p:nvPicPr>
                  <p:cNvPr id="41990" name="Ink 41989">
                    <a:extLst>
                      <a:ext uri="{FF2B5EF4-FFF2-40B4-BE49-F238E27FC236}">
                        <a16:creationId xmlns:a16="http://schemas.microsoft.com/office/drawing/2014/main" id="{AA3DBC94-EB93-9633-60AE-980B7F8AAA20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111680" y="4749240"/>
                    <a:ext cx="115560" cy="136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1991" name="Ink 41990">
                    <a:extLst>
                      <a:ext uri="{FF2B5EF4-FFF2-40B4-BE49-F238E27FC236}">
                        <a16:creationId xmlns:a16="http://schemas.microsoft.com/office/drawing/2014/main" id="{25F8FB2F-B252-1879-0490-E1CA188DAB28}"/>
                      </a:ext>
                    </a:extLst>
                  </p14:cNvPr>
                  <p14:cNvContentPartPr/>
                  <p14:nvPr/>
                </p14:nvContentPartPr>
                <p14:xfrm>
                  <a:off x="6227600" y="4670400"/>
                  <a:ext cx="135360" cy="231840"/>
                </p14:xfrm>
              </p:contentPart>
            </mc:Choice>
            <mc:Fallback xmlns="">
              <p:pic>
                <p:nvPicPr>
                  <p:cNvPr id="41991" name="Ink 41990">
                    <a:extLst>
                      <a:ext uri="{FF2B5EF4-FFF2-40B4-BE49-F238E27FC236}">
                        <a16:creationId xmlns:a16="http://schemas.microsoft.com/office/drawing/2014/main" id="{25F8FB2F-B252-1879-0490-E1CA188DAB28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6218600" y="4661400"/>
                    <a:ext cx="153000" cy="24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1992" name="Ink 41991">
                    <a:extLst>
                      <a:ext uri="{FF2B5EF4-FFF2-40B4-BE49-F238E27FC236}">
                        <a16:creationId xmlns:a16="http://schemas.microsoft.com/office/drawing/2014/main" id="{E4DFEF4A-49C7-75A2-9FB5-0DA144D720C2}"/>
                      </a:ext>
                    </a:extLst>
                  </p14:cNvPr>
                  <p14:cNvContentPartPr/>
                  <p14:nvPr/>
                </p14:nvContentPartPr>
                <p14:xfrm>
                  <a:off x="6396800" y="4632960"/>
                  <a:ext cx="136440" cy="279000"/>
                </p14:xfrm>
              </p:contentPart>
            </mc:Choice>
            <mc:Fallback xmlns="">
              <p:pic>
                <p:nvPicPr>
                  <p:cNvPr id="41992" name="Ink 41991">
                    <a:extLst>
                      <a:ext uri="{FF2B5EF4-FFF2-40B4-BE49-F238E27FC236}">
                        <a16:creationId xmlns:a16="http://schemas.microsoft.com/office/drawing/2014/main" id="{E4DFEF4A-49C7-75A2-9FB5-0DA144D720C2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6388160" y="4623960"/>
                    <a:ext cx="154080" cy="296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1993" name="Ink 41992">
                    <a:extLst>
                      <a:ext uri="{FF2B5EF4-FFF2-40B4-BE49-F238E27FC236}">
                        <a16:creationId xmlns:a16="http://schemas.microsoft.com/office/drawing/2014/main" id="{5B3FBC80-EACA-04D0-420B-D1E362133489}"/>
                      </a:ext>
                    </a:extLst>
                  </p14:cNvPr>
                  <p14:cNvContentPartPr/>
                  <p14:nvPr/>
                </p14:nvContentPartPr>
                <p14:xfrm>
                  <a:off x="6537200" y="4717920"/>
                  <a:ext cx="106200" cy="82800"/>
                </p14:xfrm>
              </p:contentPart>
            </mc:Choice>
            <mc:Fallback xmlns="">
              <p:pic>
                <p:nvPicPr>
                  <p:cNvPr id="41993" name="Ink 41992">
                    <a:extLst>
                      <a:ext uri="{FF2B5EF4-FFF2-40B4-BE49-F238E27FC236}">
                        <a16:creationId xmlns:a16="http://schemas.microsoft.com/office/drawing/2014/main" id="{5B3FBC80-EACA-04D0-420B-D1E362133489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6528200" y="4709280"/>
                    <a:ext cx="123840" cy="100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1994" name="Ink 41993">
                    <a:extLst>
                      <a:ext uri="{FF2B5EF4-FFF2-40B4-BE49-F238E27FC236}">
                        <a16:creationId xmlns:a16="http://schemas.microsoft.com/office/drawing/2014/main" id="{C5BE3C85-4576-D15F-B97A-3EDDA178E14F}"/>
                      </a:ext>
                    </a:extLst>
                  </p14:cNvPr>
                  <p14:cNvContentPartPr/>
                  <p14:nvPr/>
                </p14:nvContentPartPr>
                <p14:xfrm>
                  <a:off x="6728000" y="4607400"/>
                  <a:ext cx="360" cy="297000"/>
                </p14:xfrm>
              </p:contentPart>
            </mc:Choice>
            <mc:Fallback xmlns="">
              <p:pic>
                <p:nvPicPr>
                  <p:cNvPr id="41994" name="Ink 41993">
                    <a:extLst>
                      <a:ext uri="{FF2B5EF4-FFF2-40B4-BE49-F238E27FC236}">
                        <a16:creationId xmlns:a16="http://schemas.microsoft.com/office/drawing/2014/main" id="{C5BE3C85-4576-D15F-B97A-3EDDA178E14F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6719000" y="4598760"/>
                    <a:ext cx="18000" cy="31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1996" name="Ink 41995">
                    <a:extLst>
                      <a:ext uri="{FF2B5EF4-FFF2-40B4-BE49-F238E27FC236}">
                        <a16:creationId xmlns:a16="http://schemas.microsoft.com/office/drawing/2014/main" id="{E9EA265C-C431-BDD6-E0DC-72A9B5A60C86}"/>
                      </a:ext>
                    </a:extLst>
                  </p14:cNvPr>
                  <p14:cNvContentPartPr/>
                  <p14:nvPr/>
                </p14:nvContentPartPr>
                <p14:xfrm>
                  <a:off x="6849320" y="4763280"/>
                  <a:ext cx="151560" cy="360"/>
                </p14:xfrm>
              </p:contentPart>
            </mc:Choice>
            <mc:Fallback xmlns="">
              <p:pic>
                <p:nvPicPr>
                  <p:cNvPr id="41996" name="Ink 41995">
                    <a:extLst>
                      <a:ext uri="{FF2B5EF4-FFF2-40B4-BE49-F238E27FC236}">
                        <a16:creationId xmlns:a16="http://schemas.microsoft.com/office/drawing/2014/main" id="{E9EA265C-C431-BDD6-E0DC-72A9B5A60C86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6840680" y="4754640"/>
                    <a:ext cx="1692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1997" name="Ink 41996">
                    <a:extLst>
                      <a:ext uri="{FF2B5EF4-FFF2-40B4-BE49-F238E27FC236}">
                        <a16:creationId xmlns:a16="http://schemas.microsoft.com/office/drawing/2014/main" id="{11510A7B-53C3-B406-4040-44F8956A4F9F}"/>
                      </a:ext>
                    </a:extLst>
                  </p14:cNvPr>
                  <p14:cNvContentPartPr/>
                  <p14:nvPr/>
                </p14:nvContentPartPr>
                <p14:xfrm>
                  <a:off x="6952640" y="4717920"/>
                  <a:ext cx="360" cy="179280"/>
                </p14:xfrm>
              </p:contentPart>
            </mc:Choice>
            <mc:Fallback xmlns="">
              <p:pic>
                <p:nvPicPr>
                  <p:cNvPr id="41997" name="Ink 41996">
                    <a:extLst>
                      <a:ext uri="{FF2B5EF4-FFF2-40B4-BE49-F238E27FC236}">
                        <a16:creationId xmlns:a16="http://schemas.microsoft.com/office/drawing/2014/main" id="{11510A7B-53C3-B406-4040-44F8956A4F9F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6943640" y="4708920"/>
                    <a:ext cx="18000" cy="196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41998" name="Ink 41997">
                    <a:extLst>
                      <a:ext uri="{FF2B5EF4-FFF2-40B4-BE49-F238E27FC236}">
                        <a16:creationId xmlns:a16="http://schemas.microsoft.com/office/drawing/2014/main" id="{D50B8D07-B0AE-A035-EAAB-4E7CBA61B247}"/>
                      </a:ext>
                    </a:extLst>
                  </p14:cNvPr>
                  <p14:cNvContentPartPr/>
                  <p14:nvPr/>
                </p14:nvContentPartPr>
                <p14:xfrm>
                  <a:off x="7115000" y="4601640"/>
                  <a:ext cx="360" cy="316440"/>
                </p14:xfrm>
              </p:contentPart>
            </mc:Choice>
            <mc:Fallback xmlns="">
              <p:pic>
                <p:nvPicPr>
                  <p:cNvPr id="41998" name="Ink 41997">
                    <a:extLst>
                      <a:ext uri="{FF2B5EF4-FFF2-40B4-BE49-F238E27FC236}">
                        <a16:creationId xmlns:a16="http://schemas.microsoft.com/office/drawing/2014/main" id="{D50B8D07-B0AE-A035-EAAB-4E7CBA61B247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7106000" y="4592640"/>
                    <a:ext cx="18000" cy="334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42000" name="Ink 41999">
                    <a:extLst>
                      <a:ext uri="{FF2B5EF4-FFF2-40B4-BE49-F238E27FC236}">
                        <a16:creationId xmlns:a16="http://schemas.microsoft.com/office/drawing/2014/main" id="{EDECB344-460B-8285-5339-C39F9D9E4A96}"/>
                      </a:ext>
                    </a:extLst>
                  </p14:cNvPr>
                  <p14:cNvContentPartPr/>
                  <p14:nvPr/>
                </p14:nvContentPartPr>
                <p14:xfrm>
                  <a:off x="7163960" y="4688760"/>
                  <a:ext cx="360" cy="108000"/>
                </p14:xfrm>
              </p:contentPart>
            </mc:Choice>
            <mc:Fallback xmlns="">
              <p:pic>
                <p:nvPicPr>
                  <p:cNvPr id="42000" name="Ink 41999">
                    <a:extLst>
                      <a:ext uri="{FF2B5EF4-FFF2-40B4-BE49-F238E27FC236}">
                        <a16:creationId xmlns:a16="http://schemas.microsoft.com/office/drawing/2014/main" id="{EDECB344-460B-8285-5339-C39F9D9E4A96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7154960" y="4679760"/>
                    <a:ext cx="18000" cy="12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2001" name="Ink 42000">
                    <a:extLst>
                      <a:ext uri="{FF2B5EF4-FFF2-40B4-BE49-F238E27FC236}">
                        <a16:creationId xmlns:a16="http://schemas.microsoft.com/office/drawing/2014/main" id="{E3E24D09-F038-0C30-8386-2562BB3F76AF}"/>
                      </a:ext>
                    </a:extLst>
                  </p14:cNvPr>
                  <p14:cNvContentPartPr/>
                  <p14:nvPr/>
                </p14:nvContentPartPr>
                <p14:xfrm>
                  <a:off x="7242440" y="4601640"/>
                  <a:ext cx="81000" cy="221400"/>
                </p14:xfrm>
              </p:contentPart>
            </mc:Choice>
            <mc:Fallback xmlns="">
              <p:pic>
                <p:nvPicPr>
                  <p:cNvPr id="42001" name="Ink 42000">
                    <a:extLst>
                      <a:ext uri="{FF2B5EF4-FFF2-40B4-BE49-F238E27FC236}">
                        <a16:creationId xmlns:a16="http://schemas.microsoft.com/office/drawing/2014/main" id="{E3E24D09-F038-0C30-8386-2562BB3F76AF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7233440" y="4592640"/>
                    <a:ext cx="98640" cy="239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2002" name="Ink 42001">
                    <a:extLst>
                      <a:ext uri="{FF2B5EF4-FFF2-40B4-BE49-F238E27FC236}">
                        <a16:creationId xmlns:a16="http://schemas.microsoft.com/office/drawing/2014/main" id="{9C9CD944-1A29-7AAE-B0E8-DF0D6E4B4A02}"/>
                      </a:ext>
                    </a:extLst>
                  </p14:cNvPr>
                  <p14:cNvContentPartPr/>
                  <p14:nvPr/>
                </p14:nvContentPartPr>
                <p14:xfrm>
                  <a:off x="7366640" y="4592640"/>
                  <a:ext cx="143640" cy="337320"/>
                </p14:xfrm>
              </p:contentPart>
            </mc:Choice>
            <mc:Fallback xmlns="">
              <p:pic>
                <p:nvPicPr>
                  <p:cNvPr id="42002" name="Ink 42001">
                    <a:extLst>
                      <a:ext uri="{FF2B5EF4-FFF2-40B4-BE49-F238E27FC236}">
                        <a16:creationId xmlns:a16="http://schemas.microsoft.com/office/drawing/2014/main" id="{9C9CD944-1A29-7AAE-B0E8-DF0D6E4B4A02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7358000" y="4584000"/>
                    <a:ext cx="161280" cy="354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42003" name="Ink 42002">
                    <a:extLst>
                      <a:ext uri="{FF2B5EF4-FFF2-40B4-BE49-F238E27FC236}">
                        <a16:creationId xmlns:a16="http://schemas.microsoft.com/office/drawing/2014/main" id="{CD89460E-A9C8-3059-D85F-A9E36D8FA333}"/>
                      </a:ext>
                    </a:extLst>
                  </p14:cNvPr>
                  <p14:cNvContentPartPr/>
                  <p14:nvPr/>
                </p14:nvContentPartPr>
                <p14:xfrm>
                  <a:off x="7509200" y="4660320"/>
                  <a:ext cx="89640" cy="107640"/>
                </p14:xfrm>
              </p:contentPart>
            </mc:Choice>
            <mc:Fallback xmlns="">
              <p:pic>
                <p:nvPicPr>
                  <p:cNvPr id="42003" name="Ink 42002">
                    <a:extLst>
                      <a:ext uri="{FF2B5EF4-FFF2-40B4-BE49-F238E27FC236}">
                        <a16:creationId xmlns:a16="http://schemas.microsoft.com/office/drawing/2014/main" id="{CD89460E-A9C8-3059-D85F-A9E36D8FA333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7500560" y="4651680"/>
                    <a:ext cx="107280" cy="125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42004" name="Ink 42003">
                    <a:extLst>
                      <a:ext uri="{FF2B5EF4-FFF2-40B4-BE49-F238E27FC236}">
                        <a16:creationId xmlns:a16="http://schemas.microsoft.com/office/drawing/2014/main" id="{A1ADE36C-B8C9-CD77-56C4-EF6C21B16F37}"/>
                      </a:ext>
                    </a:extLst>
                  </p14:cNvPr>
                  <p14:cNvContentPartPr/>
                  <p14:nvPr/>
                </p14:nvContentPartPr>
                <p14:xfrm>
                  <a:off x="7653920" y="4562760"/>
                  <a:ext cx="360" cy="320760"/>
                </p14:xfrm>
              </p:contentPart>
            </mc:Choice>
            <mc:Fallback xmlns="">
              <p:pic>
                <p:nvPicPr>
                  <p:cNvPr id="42004" name="Ink 42003">
                    <a:extLst>
                      <a:ext uri="{FF2B5EF4-FFF2-40B4-BE49-F238E27FC236}">
                        <a16:creationId xmlns:a16="http://schemas.microsoft.com/office/drawing/2014/main" id="{A1ADE36C-B8C9-CD77-56C4-EF6C21B16F37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7644920" y="4553760"/>
                    <a:ext cx="1800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42005" name="Ink 42004">
                    <a:extLst>
                      <a:ext uri="{FF2B5EF4-FFF2-40B4-BE49-F238E27FC236}">
                        <a16:creationId xmlns:a16="http://schemas.microsoft.com/office/drawing/2014/main" id="{96D624AB-BF6D-AA20-D586-FBC571FEFA6B}"/>
                      </a:ext>
                    </a:extLst>
                  </p14:cNvPr>
                  <p14:cNvContentPartPr/>
                  <p14:nvPr/>
                </p14:nvContentPartPr>
                <p14:xfrm>
                  <a:off x="7778480" y="4630800"/>
                  <a:ext cx="6840" cy="173160"/>
                </p14:xfrm>
              </p:contentPart>
            </mc:Choice>
            <mc:Fallback xmlns="">
              <p:pic>
                <p:nvPicPr>
                  <p:cNvPr id="42005" name="Ink 42004">
                    <a:extLst>
                      <a:ext uri="{FF2B5EF4-FFF2-40B4-BE49-F238E27FC236}">
                        <a16:creationId xmlns:a16="http://schemas.microsoft.com/office/drawing/2014/main" id="{96D624AB-BF6D-AA20-D586-FBC571FEFA6B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7769840" y="4621800"/>
                    <a:ext cx="24480" cy="19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42006" name="Ink 42005">
                    <a:extLst>
                      <a:ext uri="{FF2B5EF4-FFF2-40B4-BE49-F238E27FC236}">
                        <a16:creationId xmlns:a16="http://schemas.microsoft.com/office/drawing/2014/main" id="{1CD6B64A-8E4A-C755-068C-1173A7BBF6A4}"/>
                      </a:ext>
                    </a:extLst>
                  </p14:cNvPr>
                  <p14:cNvContentPartPr/>
                  <p14:nvPr/>
                </p14:nvContentPartPr>
                <p14:xfrm>
                  <a:off x="7687400" y="4724040"/>
                  <a:ext cx="130320" cy="4680"/>
                </p14:xfrm>
              </p:contentPart>
            </mc:Choice>
            <mc:Fallback xmlns="">
              <p:pic>
                <p:nvPicPr>
                  <p:cNvPr id="42006" name="Ink 42005">
                    <a:extLst>
                      <a:ext uri="{FF2B5EF4-FFF2-40B4-BE49-F238E27FC236}">
                        <a16:creationId xmlns:a16="http://schemas.microsoft.com/office/drawing/2014/main" id="{1CD6B64A-8E4A-C755-068C-1173A7BBF6A4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7678400" y="4715400"/>
                    <a:ext cx="147960" cy="2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2007" name="Ink 42006">
                    <a:extLst>
                      <a:ext uri="{FF2B5EF4-FFF2-40B4-BE49-F238E27FC236}">
                        <a16:creationId xmlns:a16="http://schemas.microsoft.com/office/drawing/2014/main" id="{F348A4A5-B802-B46A-6822-F47F4369BD5F}"/>
                      </a:ext>
                    </a:extLst>
                  </p14:cNvPr>
                  <p14:cNvContentPartPr/>
                  <p14:nvPr/>
                </p14:nvContentPartPr>
                <p14:xfrm>
                  <a:off x="7956320" y="4564200"/>
                  <a:ext cx="360" cy="312480"/>
                </p14:xfrm>
              </p:contentPart>
            </mc:Choice>
            <mc:Fallback xmlns="">
              <p:pic>
                <p:nvPicPr>
                  <p:cNvPr id="42007" name="Ink 42006">
                    <a:extLst>
                      <a:ext uri="{FF2B5EF4-FFF2-40B4-BE49-F238E27FC236}">
                        <a16:creationId xmlns:a16="http://schemas.microsoft.com/office/drawing/2014/main" id="{F348A4A5-B802-B46A-6822-F47F4369BD5F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7947680" y="4555560"/>
                    <a:ext cx="18000" cy="33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42008" name="Ink 42007">
                    <a:extLst>
                      <a:ext uri="{FF2B5EF4-FFF2-40B4-BE49-F238E27FC236}">
                        <a16:creationId xmlns:a16="http://schemas.microsoft.com/office/drawing/2014/main" id="{3B12226F-1857-F866-7F4E-A645F8925DD2}"/>
                      </a:ext>
                    </a:extLst>
                  </p14:cNvPr>
                  <p14:cNvContentPartPr/>
                  <p14:nvPr/>
                </p14:nvContentPartPr>
                <p14:xfrm>
                  <a:off x="7989800" y="4686240"/>
                  <a:ext cx="110880" cy="91800"/>
                </p14:xfrm>
              </p:contentPart>
            </mc:Choice>
            <mc:Fallback xmlns="">
              <p:pic>
                <p:nvPicPr>
                  <p:cNvPr id="42008" name="Ink 42007">
                    <a:extLst>
                      <a:ext uri="{FF2B5EF4-FFF2-40B4-BE49-F238E27FC236}">
                        <a16:creationId xmlns:a16="http://schemas.microsoft.com/office/drawing/2014/main" id="{3B12226F-1857-F866-7F4E-A645F8925DD2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7980800" y="4677240"/>
                    <a:ext cx="128520" cy="109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42009" name="Ink 42008">
                    <a:extLst>
                      <a:ext uri="{FF2B5EF4-FFF2-40B4-BE49-F238E27FC236}">
                        <a16:creationId xmlns:a16="http://schemas.microsoft.com/office/drawing/2014/main" id="{6EE7D73E-C56A-81E2-1463-B8BBA450FC59}"/>
                      </a:ext>
                    </a:extLst>
                  </p14:cNvPr>
                  <p14:cNvContentPartPr/>
                  <p14:nvPr/>
                </p14:nvContentPartPr>
                <p14:xfrm>
                  <a:off x="8052080" y="4591560"/>
                  <a:ext cx="73440" cy="228960"/>
                </p14:xfrm>
              </p:contentPart>
            </mc:Choice>
            <mc:Fallback xmlns="">
              <p:pic>
                <p:nvPicPr>
                  <p:cNvPr id="42009" name="Ink 42008">
                    <a:extLst>
                      <a:ext uri="{FF2B5EF4-FFF2-40B4-BE49-F238E27FC236}">
                        <a16:creationId xmlns:a16="http://schemas.microsoft.com/office/drawing/2014/main" id="{6EE7D73E-C56A-81E2-1463-B8BBA450FC59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8043080" y="4582560"/>
                    <a:ext cx="91080" cy="24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42010" name="Ink 42009">
                    <a:extLst>
                      <a:ext uri="{FF2B5EF4-FFF2-40B4-BE49-F238E27FC236}">
                        <a16:creationId xmlns:a16="http://schemas.microsoft.com/office/drawing/2014/main" id="{BB243BA1-87CC-DCDB-01FC-C666A52B10F6}"/>
                      </a:ext>
                    </a:extLst>
                  </p14:cNvPr>
                  <p14:cNvContentPartPr/>
                  <p14:nvPr/>
                </p14:nvContentPartPr>
                <p14:xfrm>
                  <a:off x="8021480" y="4819800"/>
                  <a:ext cx="30600" cy="100440"/>
                </p14:xfrm>
              </p:contentPart>
            </mc:Choice>
            <mc:Fallback xmlns="">
              <p:pic>
                <p:nvPicPr>
                  <p:cNvPr id="42010" name="Ink 42009">
                    <a:extLst>
                      <a:ext uri="{FF2B5EF4-FFF2-40B4-BE49-F238E27FC236}">
                        <a16:creationId xmlns:a16="http://schemas.microsoft.com/office/drawing/2014/main" id="{BB243BA1-87CC-DCDB-01FC-C666A52B10F6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8012840" y="4811160"/>
                    <a:ext cx="48240" cy="11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42011" name="Ink 42010">
                    <a:extLst>
                      <a:ext uri="{FF2B5EF4-FFF2-40B4-BE49-F238E27FC236}">
                        <a16:creationId xmlns:a16="http://schemas.microsoft.com/office/drawing/2014/main" id="{92EBD9A5-754C-BDEB-1DCB-4BD95B78DF53}"/>
                      </a:ext>
                    </a:extLst>
                  </p14:cNvPr>
                  <p14:cNvContentPartPr/>
                  <p14:nvPr/>
                </p14:nvContentPartPr>
                <p14:xfrm>
                  <a:off x="8167280" y="4579680"/>
                  <a:ext cx="95400" cy="320760"/>
                </p14:xfrm>
              </p:contentPart>
            </mc:Choice>
            <mc:Fallback xmlns="">
              <p:pic>
                <p:nvPicPr>
                  <p:cNvPr id="42011" name="Ink 42010">
                    <a:extLst>
                      <a:ext uri="{FF2B5EF4-FFF2-40B4-BE49-F238E27FC236}">
                        <a16:creationId xmlns:a16="http://schemas.microsoft.com/office/drawing/2014/main" id="{92EBD9A5-754C-BDEB-1DCB-4BD95B78DF53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8158640" y="4570680"/>
                    <a:ext cx="113040" cy="33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42012" name="Ink 42011">
                    <a:extLst>
                      <a:ext uri="{FF2B5EF4-FFF2-40B4-BE49-F238E27FC236}">
                        <a16:creationId xmlns:a16="http://schemas.microsoft.com/office/drawing/2014/main" id="{34C2DC01-CC24-0266-6AB9-679E9078F179}"/>
                      </a:ext>
                    </a:extLst>
                  </p14:cNvPr>
                  <p14:cNvContentPartPr/>
                  <p14:nvPr/>
                </p14:nvContentPartPr>
                <p14:xfrm>
                  <a:off x="8262320" y="4679040"/>
                  <a:ext cx="360" cy="158400"/>
                </p14:xfrm>
              </p:contentPart>
            </mc:Choice>
            <mc:Fallback xmlns="">
              <p:pic>
                <p:nvPicPr>
                  <p:cNvPr id="42012" name="Ink 42011">
                    <a:extLst>
                      <a:ext uri="{FF2B5EF4-FFF2-40B4-BE49-F238E27FC236}">
                        <a16:creationId xmlns:a16="http://schemas.microsoft.com/office/drawing/2014/main" id="{34C2DC01-CC24-0266-6AB9-679E9078F179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8253320" y="4670040"/>
                    <a:ext cx="18000" cy="176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42013" name="Ink 42012">
                    <a:extLst>
                      <a:ext uri="{FF2B5EF4-FFF2-40B4-BE49-F238E27FC236}">
                        <a16:creationId xmlns:a16="http://schemas.microsoft.com/office/drawing/2014/main" id="{AE13217B-49B9-7E07-9F1E-9E9969F247E0}"/>
                      </a:ext>
                    </a:extLst>
                  </p14:cNvPr>
                  <p14:cNvContentPartPr/>
                  <p14:nvPr/>
                </p14:nvContentPartPr>
                <p14:xfrm>
                  <a:off x="8328920" y="4640520"/>
                  <a:ext cx="31320" cy="341640"/>
                </p14:xfrm>
              </p:contentPart>
            </mc:Choice>
            <mc:Fallback xmlns="">
              <p:pic>
                <p:nvPicPr>
                  <p:cNvPr id="42013" name="Ink 42012">
                    <a:extLst>
                      <a:ext uri="{FF2B5EF4-FFF2-40B4-BE49-F238E27FC236}">
                        <a16:creationId xmlns:a16="http://schemas.microsoft.com/office/drawing/2014/main" id="{AE13217B-49B9-7E07-9F1E-9E9969F247E0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8319920" y="4631880"/>
                    <a:ext cx="48960" cy="35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42014" name="Ink 42013">
                    <a:extLst>
                      <a:ext uri="{FF2B5EF4-FFF2-40B4-BE49-F238E27FC236}">
                        <a16:creationId xmlns:a16="http://schemas.microsoft.com/office/drawing/2014/main" id="{F71C56AE-C9E9-57EE-82CA-9C70E76D5914}"/>
                      </a:ext>
                    </a:extLst>
                  </p14:cNvPr>
                  <p14:cNvContentPartPr/>
                  <p14:nvPr/>
                </p14:nvContentPartPr>
                <p14:xfrm>
                  <a:off x="8433680" y="4736640"/>
                  <a:ext cx="95400" cy="360"/>
                </p14:xfrm>
              </p:contentPart>
            </mc:Choice>
            <mc:Fallback xmlns="">
              <p:pic>
                <p:nvPicPr>
                  <p:cNvPr id="42014" name="Ink 42013">
                    <a:extLst>
                      <a:ext uri="{FF2B5EF4-FFF2-40B4-BE49-F238E27FC236}">
                        <a16:creationId xmlns:a16="http://schemas.microsoft.com/office/drawing/2014/main" id="{F71C56AE-C9E9-57EE-82CA-9C70E76D5914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8425040" y="4728000"/>
                    <a:ext cx="113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42015" name="Ink 42014">
                    <a:extLst>
                      <a:ext uri="{FF2B5EF4-FFF2-40B4-BE49-F238E27FC236}">
                        <a16:creationId xmlns:a16="http://schemas.microsoft.com/office/drawing/2014/main" id="{E48E1A77-F991-AF0B-96B8-FF0FD1FAFA9D}"/>
                      </a:ext>
                    </a:extLst>
                  </p14:cNvPr>
                  <p14:cNvContentPartPr/>
                  <p14:nvPr/>
                </p14:nvContentPartPr>
                <p14:xfrm>
                  <a:off x="8580560" y="4545840"/>
                  <a:ext cx="360" cy="320400"/>
                </p14:xfrm>
              </p:contentPart>
            </mc:Choice>
            <mc:Fallback xmlns="">
              <p:pic>
                <p:nvPicPr>
                  <p:cNvPr id="42015" name="Ink 42014">
                    <a:extLst>
                      <a:ext uri="{FF2B5EF4-FFF2-40B4-BE49-F238E27FC236}">
                        <a16:creationId xmlns:a16="http://schemas.microsoft.com/office/drawing/2014/main" id="{E48E1A77-F991-AF0B-96B8-FF0FD1FAFA9D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8571920" y="4537200"/>
                    <a:ext cx="18000" cy="338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42016" name="Ink 42015">
                    <a:extLst>
                      <a:ext uri="{FF2B5EF4-FFF2-40B4-BE49-F238E27FC236}">
                        <a16:creationId xmlns:a16="http://schemas.microsoft.com/office/drawing/2014/main" id="{7DA0590E-3112-B43D-DAEE-5B3B7E2A4D22}"/>
                      </a:ext>
                    </a:extLst>
                  </p14:cNvPr>
                  <p14:cNvContentPartPr/>
                  <p14:nvPr/>
                </p14:nvContentPartPr>
                <p14:xfrm>
                  <a:off x="8632400" y="4685520"/>
                  <a:ext cx="7200" cy="109080"/>
                </p14:xfrm>
              </p:contentPart>
            </mc:Choice>
            <mc:Fallback xmlns="">
              <p:pic>
                <p:nvPicPr>
                  <p:cNvPr id="42016" name="Ink 42015">
                    <a:extLst>
                      <a:ext uri="{FF2B5EF4-FFF2-40B4-BE49-F238E27FC236}">
                        <a16:creationId xmlns:a16="http://schemas.microsoft.com/office/drawing/2014/main" id="{7DA0590E-3112-B43D-DAEE-5B3B7E2A4D2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8623760" y="4676880"/>
                    <a:ext cx="2484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42017" name="Ink 42016">
                    <a:extLst>
                      <a:ext uri="{FF2B5EF4-FFF2-40B4-BE49-F238E27FC236}">
                        <a16:creationId xmlns:a16="http://schemas.microsoft.com/office/drawing/2014/main" id="{CA43FD39-76A4-FED2-6D1F-3C2697F8E68B}"/>
                      </a:ext>
                    </a:extLst>
                  </p14:cNvPr>
                  <p14:cNvContentPartPr/>
                  <p14:nvPr/>
                </p14:nvContentPartPr>
                <p14:xfrm>
                  <a:off x="8658320" y="4555560"/>
                  <a:ext cx="73440" cy="279720"/>
                </p14:xfrm>
              </p:contentPart>
            </mc:Choice>
            <mc:Fallback xmlns="">
              <p:pic>
                <p:nvPicPr>
                  <p:cNvPr id="42017" name="Ink 42016">
                    <a:extLst>
                      <a:ext uri="{FF2B5EF4-FFF2-40B4-BE49-F238E27FC236}">
                        <a16:creationId xmlns:a16="http://schemas.microsoft.com/office/drawing/2014/main" id="{CA43FD39-76A4-FED2-6D1F-3C2697F8E68B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8649680" y="4546920"/>
                    <a:ext cx="91080" cy="297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42018" name="Ink 42017">
                    <a:extLst>
                      <a:ext uri="{FF2B5EF4-FFF2-40B4-BE49-F238E27FC236}">
                        <a16:creationId xmlns:a16="http://schemas.microsoft.com/office/drawing/2014/main" id="{1EA69D8B-20F5-D76B-9389-87DA461ED8A1}"/>
                      </a:ext>
                    </a:extLst>
                  </p14:cNvPr>
                  <p14:cNvContentPartPr/>
                  <p14:nvPr/>
                </p14:nvContentPartPr>
                <p14:xfrm>
                  <a:off x="8771000" y="4554480"/>
                  <a:ext cx="90000" cy="295200"/>
                </p14:xfrm>
              </p:contentPart>
            </mc:Choice>
            <mc:Fallback xmlns="">
              <p:pic>
                <p:nvPicPr>
                  <p:cNvPr id="42018" name="Ink 42017">
                    <a:extLst>
                      <a:ext uri="{FF2B5EF4-FFF2-40B4-BE49-F238E27FC236}">
                        <a16:creationId xmlns:a16="http://schemas.microsoft.com/office/drawing/2014/main" id="{1EA69D8B-20F5-D76B-9389-87DA461ED8A1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8762360" y="4545840"/>
                    <a:ext cx="107640" cy="31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42019" name="Ink 42018">
                    <a:extLst>
                      <a:ext uri="{FF2B5EF4-FFF2-40B4-BE49-F238E27FC236}">
                        <a16:creationId xmlns:a16="http://schemas.microsoft.com/office/drawing/2014/main" id="{6F06629D-8874-2ACD-8EDB-C180F79466B2}"/>
                      </a:ext>
                    </a:extLst>
                  </p14:cNvPr>
                  <p14:cNvContentPartPr/>
                  <p14:nvPr/>
                </p14:nvContentPartPr>
                <p14:xfrm>
                  <a:off x="8864240" y="4638720"/>
                  <a:ext cx="360" cy="88920"/>
                </p14:xfrm>
              </p:contentPart>
            </mc:Choice>
            <mc:Fallback xmlns="">
              <p:pic>
                <p:nvPicPr>
                  <p:cNvPr id="42019" name="Ink 42018">
                    <a:extLst>
                      <a:ext uri="{FF2B5EF4-FFF2-40B4-BE49-F238E27FC236}">
                        <a16:creationId xmlns:a16="http://schemas.microsoft.com/office/drawing/2014/main" id="{6F06629D-8874-2ACD-8EDB-C180F79466B2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8855240" y="4630080"/>
                    <a:ext cx="18000" cy="10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42020" name="Ink 42019">
                    <a:extLst>
                      <a:ext uri="{FF2B5EF4-FFF2-40B4-BE49-F238E27FC236}">
                        <a16:creationId xmlns:a16="http://schemas.microsoft.com/office/drawing/2014/main" id="{FB46553B-82BE-A316-8590-BBD9553015F5}"/>
                      </a:ext>
                    </a:extLst>
                  </p14:cNvPr>
                  <p14:cNvContentPartPr/>
                  <p14:nvPr/>
                </p14:nvContentPartPr>
                <p14:xfrm>
                  <a:off x="8962880" y="4571040"/>
                  <a:ext cx="19800" cy="271080"/>
                </p14:xfrm>
              </p:contentPart>
            </mc:Choice>
            <mc:Fallback xmlns="">
              <p:pic>
                <p:nvPicPr>
                  <p:cNvPr id="42020" name="Ink 42019">
                    <a:extLst>
                      <a:ext uri="{FF2B5EF4-FFF2-40B4-BE49-F238E27FC236}">
                        <a16:creationId xmlns:a16="http://schemas.microsoft.com/office/drawing/2014/main" id="{FB46553B-82BE-A316-8590-BBD9553015F5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8954240" y="4562400"/>
                    <a:ext cx="37440" cy="288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070" name="Group 42069">
            <a:extLst>
              <a:ext uri="{FF2B5EF4-FFF2-40B4-BE49-F238E27FC236}">
                <a16:creationId xmlns:a16="http://schemas.microsoft.com/office/drawing/2014/main" id="{BE6474AA-3BE1-87AD-373B-C2877EAE143F}"/>
              </a:ext>
            </a:extLst>
          </p:cNvPr>
          <p:cNvGrpSpPr/>
          <p:nvPr/>
        </p:nvGrpSpPr>
        <p:grpSpPr>
          <a:xfrm>
            <a:off x="2890040" y="5553840"/>
            <a:ext cx="2101680" cy="956160"/>
            <a:chOff x="2890040" y="5553840"/>
            <a:chExt cx="2101680" cy="956160"/>
          </a:xfrm>
        </p:grpSpPr>
        <p:grpSp>
          <p:nvGrpSpPr>
            <p:cNvPr id="42037" name="Group 42036">
              <a:extLst>
                <a:ext uri="{FF2B5EF4-FFF2-40B4-BE49-F238E27FC236}">
                  <a16:creationId xmlns:a16="http://schemas.microsoft.com/office/drawing/2014/main" id="{C5FCB030-6DD6-CDF9-B174-BD3A2B4F415A}"/>
                </a:ext>
              </a:extLst>
            </p:cNvPr>
            <p:cNvGrpSpPr/>
            <p:nvPr/>
          </p:nvGrpSpPr>
          <p:grpSpPr>
            <a:xfrm>
              <a:off x="2890040" y="5611440"/>
              <a:ext cx="1212480" cy="898560"/>
              <a:chOff x="2890040" y="5611440"/>
              <a:chExt cx="1212480" cy="8985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42023" name="Ink 42022">
                    <a:extLst>
                      <a:ext uri="{FF2B5EF4-FFF2-40B4-BE49-F238E27FC236}">
                        <a16:creationId xmlns:a16="http://schemas.microsoft.com/office/drawing/2014/main" id="{2F39FF5D-DCA0-EC2C-88B2-1BFC4B9D80A5}"/>
                      </a:ext>
                    </a:extLst>
                  </p14:cNvPr>
                  <p14:cNvContentPartPr/>
                  <p14:nvPr/>
                </p14:nvContentPartPr>
                <p14:xfrm>
                  <a:off x="2890040" y="5935080"/>
                  <a:ext cx="188280" cy="3600"/>
                </p14:xfrm>
              </p:contentPart>
            </mc:Choice>
            <mc:Fallback xmlns="">
              <p:pic>
                <p:nvPicPr>
                  <p:cNvPr id="42023" name="Ink 42022">
                    <a:extLst>
                      <a:ext uri="{FF2B5EF4-FFF2-40B4-BE49-F238E27FC236}">
                        <a16:creationId xmlns:a16="http://schemas.microsoft.com/office/drawing/2014/main" id="{2F39FF5D-DCA0-EC2C-88B2-1BFC4B9D80A5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81040" y="5926440"/>
                    <a:ext cx="20592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42024" name="Ink 42023">
                    <a:extLst>
                      <a:ext uri="{FF2B5EF4-FFF2-40B4-BE49-F238E27FC236}">
                        <a16:creationId xmlns:a16="http://schemas.microsoft.com/office/drawing/2014/main" id="{CF5CD2E6-C351-326F-F468-B3890DDEFB03}"/>
                      </a:ext>
                    </a:extLst>
                  </p14:cNvPr>
                  <p14:cNvContentPartPr/>
                  <p14:nvPr/>
                </p14:nvContentPartPr>
                <p14:xfrm>
                  <a:off x="2918120" y="6093120"/>
                  <a:ext cx="224280" cy="360"/>
                </p14:xfrm>
              </p:contentPart>
            </mc:Choice>
            <mc:Fallback xmlns="">
              <p:pic>
                <p:nvPicPr>
                  <p:cNvPr id="42024" name="Ink 42023">
                    <a:extLst>
                      <a:ext uri="{FF2B5EF4-FFF2-40B4-BE49-F238E27FC236}">
                        <a16:creationId xmlns:a16="http://schemas.microsoft.com/office/drawing/2014/main" id="{CF5CD2E6-C351-326F-F468-B3890DDEFB03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909480" y="6084480"/>
                    <a:ext cx="241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42025" name="Ink 42024">
                    <a:extLst>
                      <a:ext uri="{FF2B5EF4-FFF2-40B4-BE49-F238E27FC236}">
                        <a16:creationId xmlns:a16="http://schemas.microsoft.com/office/drawing/2014/main" id="{200857E5-445F-0693-805B-1B429DE613AE}"/>
                      </a:ext>
                    </a:extLst>
                  </p14:cNvPr>
                  <p14:cNvContentPartPr/>
                  <p14:nvPr/>
                </p14:nvContentPartPr>
                <p14:xfrm>
                  <a:off x="3471440" y="5733480"/>
                  <a:ext cx="11880" cy="227880"/>
                </p14:xfrm>
              </p:contentPart>
            </mc:Choice>
            <mc:Fallback xmlns="">
              <p:pic>
                <p:nvPicPr>
                  <p:cNvPr id="42025" name="Ink 42024">
                    <a:extLst>
                      <a:ext uri="{FF2B5EF4-FFF2-40B4-BE49-F238E27FC236}">
                        <a16:creationId xmlns:a16="http://schemas.microsoft.com/office/drawing/2014/main" id="{200857E5-445F-0693-805B-1B429DE613AE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3462440" y="5724840"/>
                    <a:ext cx="29520" cy="24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42026" name="Ink 42025">
                    <a:extLst>
                      <a:ext uri="{FF2B5EF4-FFF2-40B4-BE49-F238E27FC236}">
                        <a16:creationId xmlns:a16="http://schemas.microsoft.com/office/drawing/2014/main" id="{AC129C23-6DD8-10BD-9CE9-0D13C0A1640F}"/>
                      </a:ext>
                    </a:extLst>
                  </p14:cNvPr>
                  <p14:cNvContentPartPr/>
                  <p14:nvPr/>
                </p14:nvContentPartPr>
                <p14:xfrm>
                  <a:off x="3334280" y="5989800"/>
                  <a:ext cx="436320" cy="5400"/>
                </p14:xfrm>
              </p:contentPart>
            </mc:Choice>
            <mc:Fallback xmlns="">
              <p:pic>
                <p:nvPicPr>
                  <p:cNvPr id="42026" name="Ink 42025">
                    <a:extLst>
                      <a:ext uri="{FF2B5EF4-FFF2-40B4-BE49-F238E27FC236}">
                        <a16:creationId xmlns:a16="http://schemas.microsoft.com/office/drawing/2014/main" id="{AC129C23-6DD8-10BD-9CE9-0D13C0A1640F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3325640" y="5981160"/>
                    <a:ext cx="453960" cy="2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42027" name="Ink 42026">
                    <a:extLst>
                      <a:ext uri="{FF2B5EF4-FFF2-40B4-BE49-F238E27FC236}">
                        <a16:creationId xmlns:a16="http://schemas.microsoft.com/office/drawing/2014/main" id="{E42A974C-4F75-822B-BA7C-7A0ACB2C5F5F}"/>
                      </a:ext>
                    </a:extLst>
                  </p14:cNvPr>
                  <p14:cNvContentPartPr/>
                  <p14:nvPr/>
                </p14:nvContentPartPr>
                <p14:xfrm>
                  <a:off x="3341840" y="6044880"/>
                  <a:ext cx="336240" cy="367560"/>
                </p14:xfrm>
              </p:contentPart>
            </mc:Choice>
            <mc:Fallback xmlns="">
              <p:pic>
                <p:nvPicPr>
                  <p:cNvPr id="42027" name="Ink 42026">
                    <a:extLst>
                      <a:ext uri="{FF2B5EF4-FFF2-40B4-BE49-F238E27FC236}">
                        <a16:creationId xmlns:a16="http://schemas.microsoft.com/office/drawing/2014/main" id="{E42A974C-4F75-822B-BA7C-7A0ACB2C5F5F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3332840" y="6036240"/>
                    <a:ext cx="353880" cy="38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42028" name="Ink 42027">
                    <a:extLst>
                      <a:ext uri="{FF2B5EF4-FFF2-40B4-BE49-F238E27FC236}">
                        <a16:creationId xmlns:a16="http://schemas.microsoft.com/office/drawing/2014/main" id="{5AAC9EB6-1CF9-FF21-3330-F3ACA5726F0A}"/>
                      </a:ext>
                    </a:extLst>
                  </p14:cNvPr>
                  <p14:cNvContentPartPr/>
                  <p14:nvPr/>
                </p14:nvContentPartPr>
                <p14:xfrm>
                  <a:off x="3464240" y="6142440"/>
                  <a:ext cx="232920" cy="264240"/>
                </p14:xfrm>
              </p:contentPart>
            </mc:Choice>
            <mc:Fallback xmlns="">
              <p:pic>
                <p:nvPicPr>
                  <p:cNvPr id="42028" name="Ink 42027">
                    <a:extLst>
                      <a:ext uri="{FF2B5EF4-FFF2-40B4-BE49-F238E27FC236}">
                        <a16:creationId xmlns:a16="http://schemas.microsoft.com/office/drawing/2014/main" id="{5AAC9EB6-1CF9-FF21-3330-F3ACA5726F0A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3455240" y="6133800"/>
                    <a:ext cx="250560" cy="28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42029" name="Ink 42028">
                    <a:extLst>
                      <a:ext uri="{FF2B5EF4-FFF2-40B4-BE49-F238E27FC236}">
                        <a16:creationId xmlns:a16="http://schemas.microsoft.com/office/drawing/2014/main" id="{464A69C0-392A-1C82-6248-2BC1BBB5CF21}"/>
                      </a:ext>
                    </a:extLst>
                  </p14:cNvPr>
                  <p14:cNvContentPartPr/>
                  <p14:nvPr/>
                </p14:nvContentPartPr>
                <p14:xfrm>
                  <a:off x="3837920" y="5613600"/>
                  <a:ext cx="217440" cy="896400"/>
                </p14:xfrm>
              </p:contentPart>
            </mc:Choice>
            <mc:Fallback xmlns="">
              <p:pic>
                <p:nvPicPr>
                  <p:cNvPr id="42029" name="Ink 42028">
                    <a:extLst>
                      <a:ext uri="{FF2B5EF4-FFF2-40B4-BE49-F238E27FC236}">
                        <a16:creationId xmlns:a16="http://schemas.microsoft.com/office/drawing/2014/main" id="{464A69C0-392A-1C82-6248-2BC1BBB5CF21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3828920" y="5604600"/>
                    <a:ext cx="235080" cy="91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42030" name="Ink 42029">
                    <a:extLst>
                      <a:ext uri="{FF2B5EF4-FFF2-40B4-BE49-F238E27FC236}">
                        <a16:creationId xmlns:a16="http://schemas.microsoft.com/office/drawing/2014/main" id="{1B82B294-6B43-048D-0FCA-64F1C63ED95A}"/>
                      </a:ext>
                    </a:extLst>
                  </p14:cNvPr>
                  <p14:cNvContentPartPr/>
                  <p14:nvPr/>
                </p14:nvContentPartPr>
                <p14:xfrm>
                  <a:off x="4082000" y="5611440"/>
                  <a:ext cx="20520" cy="222120"/>
                </p14:xfrm>
              </p:contentPart>
            </mc:Choice>
            <mc:Fallback xmlns="">
              <p:pic>
                <p:nvPicPr>
                  <p:cNvPr id="42030" name="Ink 42029">
                    <a:extLst>
                      <a:ext uri="{FF2B5EF4-FFF2-40B4-BE49-F238E27FC236}">
                        <a16:creationId xmlns:a16="http://schemas.microsoft.com/office/drawing/2014/main" id="{1B82B294-6B43-048D-0FCA-64F1C63ED95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4073000" y="5602800"/>
                    <a:ext cx="38160" cy="23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42032" name="Ink 42031">
                    <a:extLst>
                      <a:ext uri="{FF2B5EF4-FFF2-40B4-BE49-F238E27FC236}">
                        <a16:creationId xmlns:a16="http://schemas.microsoft.com/office/drawing/2014/main" id="{F2F0DCBF-DB43-3FF2-A444-6959CEE08D4D}"/>
                      </a:ext>
                    </a:extLst>
                  </p14:cNvPr>
                  <p14:cNvContentPartPr/>
                  <p14:nvPr/>
                </p14:nvContentPartPr>
                <p14:xfrm>
                  <a:off x="4081640" y="6070440"/>
                  <a:ext cx="360" cy="218520"/>
                </p14:xfrm>
              </p:contentPart>
            </mc:Choice>
            <mc:Fallback xmlns="">
              <p:pic>
                <p:nvPicPr>
                  <p:cNvPr id="42032" name="Ink 42031">
                    <a:extLst>
                      <a:ext uri="{FF2B5EF4-FFF2-40B4-BE49-F238E27FC236}">
                        <a16:creationId xmlns:a16="http://schemas.microsoft.com/office/drawing/2014/main" id="{F2F0DCBF-DB43-3FF2-A444-6959CEE08D4D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4072640" y="6061440"/>
                    <a:ext cx="18000" cy="236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36" name="Group 42035">
              <a:extLst>
                <a:ext uri="{FF2B5EF4-FFF2-40B4-BE49-F238E27FC236}">
                  <a16:creationId xmlns:a16="http://schemas.microsoft.com/office/drawing/2014/main" id="{C94FD48D-1610-BC49-65BE-87FE044A568F}"/>
                </a:ext>
              </a:extLst>
            </p:cNvPr>
            <p:cNvGrpSpPr/>
            <p:nvPr/>
          </p:nvGrpSpPr>
          <p:grpSpPr>
            <a:xfrm>
              <a:off x="4387280" y="5553840"/>
              <a:ext cx="604440" cy="903600"/>
              <a:chOff x="4387280" y="5553840"/>
              <a:chExt cx="604440" cy="903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42031" name="Ink 42030">
                    <a:extLst>
                      <a:ext uri="{FF2B5EF4-FFF2-40B4-BE49-F238E27FC236}">
                        <a16:creationId xmlns:a16="http://schemas.microsoft.com/office/drawing/2014/main" id="{812136F2-0E40-C836-059F-4D0377D3496D}"/>
                      </a:ext>
                    </a:extLst>
                  </p14:cNvPr>
                  <p14:cNvContentPartPr/>
                  <p14:nvPr/>
                </p14:nvContentPartPr>
                <p14:xfrm>
                  <a:off x="4577000" y="5553840"/>
                  <a:ext cx="360" cy="233280"/>
                </p14:xfrm>
              </p:contentPart>
            </mc:Choice>
            <mc:Fallback xmlns="">
              <p:pic>
                <p:nvPicPr>
                  <p:cNvPr id="42031" name="Ink 42030">
                    <a:extLst>
                      <a:ext uri="{FF2B5EF4-FFF2-40B4-BE49-F238E27FC236}">
                        <a16:creationId xmlns:a16="http://schemas.microsoft.com/office/drawing/2014/main" id="{812136F2-0E40-C836-059F-4D0377D3496D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4568000" y="5545200"/>
                    <a:ext cx="18000" cy="25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42033" name="Ink 42032">
                    <a:extLst>
                      <a:ext uri="{FF2B5EF4-FFF2-40B4-BE49-F238E27FC236}">
                        <a16:creationId xmlns:a16="http://schemas.microsoft.com/office/drawing/2014/main" id="{46E8A78D-59AA-184F-47CD-B810B6B7B74F}"/>
                      </a:ext>
                    </a:extLst>
                  </p14:cNvPr>
                  <p14:cNvContentPartPr/>
                  <p14:nvPr/>
                </p14:nvContentPartPr>
                <p14:xfrm>
                  <a:off x="4387280" y="6162960"/>
                  <a:ext cx="117360" cy="360"/>
                </p14:xfrm>
              </p:contentPart>
            </mc:Choice>
            <mc:Fallback xmlns="">
              <p:pic>
                <p:nvPicPr>
                  <p:cNvPr id="42033" name="Ink 42032">
                    <a:extLst>
                      <a:ext uri="{FF2B5EF4-FFF2-40B4-BE49-F238E27FC236}">
                        <a16:creationId xmlns:a16="http://schemas.microsoft.com/office/drawing/2014/main" id="{46E8A78D-59AA-184F-47CD-B810B6B7B74F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4378280" y="6153960"/>
                    <a:ext cx="135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42034" name="Ink 42033">
                    <a:extLst>
                      <a:ext uri="{FF2B5EF4-FFF2-40B4-BE49-F238E27FC236}">
                        <a16:creationId xmlns:a16="http://schemas.microsoft.com/office/drawing/2014/main" id="{E92D6908-B48A-BFE6-24EB-1AC7908EE268}"/>
                      </a:ext>
                    </a:extLst>
                  </p14:cNvPr>
                  <p14:cNvContentPartPr/>
                  <p14:nvPr/>
                </p14:nvContentPartPr>
                <p14:xfrm>
                  <a:off x="4645400" y="6026160"/>
                  <a:ext cx="25560" cy="223560"/>
                </p14:xfrm>
              </p:contentPart>
            </mc:Choice>
            <mc:Fallback xmlns="">
              <p:pic>
                <p:nvPicPr>
                  <p:cNvPr id="42034" name="Ink 42033">
                    <a:extLst>
                      <a:ext uri="{FF2B5EF4-FFF2-40B4-BE49-F238E27FC236}">
                        <a16:creationId xmlns:a16="http://schemas.microsoft.com/office/drawing/2014/main" id="{E92D6908-B48A-BFE6-24EB-1AC7908EE268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4636760" y="6017520"/>
                    <a:ext cx="43200" cy="241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42035" name="Ink 42034">
                    <a:extLst>
                      <a:ext uri="{FF2B5EF4-FFF2-40B4-BE49-F238E27FC236}">
                        <a16:creationId xmlns:a16="http://schemas.microsoft.com/office/drawing/2014/main" id="{DAC83A31-98C6-59A3-F263-34D86172E66C}"/>
                      </a:ext>
                    </a:extLst>
                  </p14:cNvPr>
                  <p14:cNvContentPartPr/>
                  <p14:nvPr/>
                </p14:nvContentPartPr>
                <p14:xfrm>
                  <a:off x="4750880" y="5592360"/>
                  <a:ext cx="240840" cy="865080"/>
                </p14:xfrm>
              </p:contentPart>
            </mc:Choice>
            <mc:Fallback xmlns="">
              <p:pic>
                <p:nvPicPr>
                  <p:cNvPr id="42035" name="Ink 42034">
                    <a:extLst>
                      <a:ext uri="{FF2B5EF4-FFF2-40B4-BE49-F238E27FC236}">
                        <a16:creationId xmlns:a16="http://schemas.microsoft.com/office/drawing/2014/main" id="{DAC83A31-98C6-59A3-F263-34D86172E66C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4742240" y="5583360"/>
                    <a:ext cx="258480" cy="8827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067" name="Group 42066">
            <a:extLst>
              <a:ext uri="{FF2B5EF4-FFF2-40B4-BE49-F238E27FC236}">
                <a16:creationId xmlns:a16="http://schemas.microsoft.com/office/drawing/2014/main" id="{13C821DE-4E83-427C-2D92-A42940235284}"/>
              </a:ext>
            </a:extLst>
          </p:cNvPr>
          <p:cNvGrpSpPr/>
          <p:nvPr/>
        </p:nvGrpSpPr>
        <p:grpSpPr>
          <a:xfrm>
            <a:off x="5394001" y="3668430"/>
            <a:ext cx="2326364" cy="622080"/>
            <a:chOff x="5322328" y="3654210"/>
            <a:chExt cx="2326364" cy="622080"/>
          </a:xfrm>
        </p:grpSpPr>
        <p:grpSp>
          <p:nvGrpSpPr>
            <p:cNvPr id="42039" name="Group 42038">
              <a:extLst>
                <a:ext uri="{FF2B5EF4-FFF2-40B4-BE49-F238E27FC236}">
                  <a16:creationId xmlns:a16="http://schemas.microsoft.com/office/drawing/2014/main" id="{DAC2F5B7-B2CB-DE71-035F-BDDBAE049DB8}"/>
                </a:ext>
              </a:extLst>
            </p:cNvPr>
            <p:cNvGrpSpPr/>
            <p:nvPr/>
          </p:nvGrpSpPr>
          <p:grpSpPr>
            <a:xfrm>
              <a:off x="5322328" y="3654210"/>
              <a:ext cx="337352" cy="622080"/>
              <a:chOff x="5322328" y="3654210"/>
              <a:chExt cx="337352" cy="622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728590EC-EEB5-9544-9E6C-08B3D321918A}"/>
                      </a:ext>
                    </a:extLst>
                  </p14:cNvPr>
                  <p14:cNvContentPartPr/>
                  <p14:nvPr/>
                </p14:nvContentPartPr>
                <p14:xfrm>
                  <a:off x="5322328" y="3654210"/>
                  <a:ext cx="102960" cy="6220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728590EC-EEB5-9544-9E6C-08B3D321918A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5313688" y="3645210"/>
                    <a:ext cx="120600" cy="63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78A06F02-81CE-2FD7-F7C4-073BEB1ED967}"/>
                      </a:ext>
                    </a:extLst>
                  </p14:cNvPr>
                  <p14:cNvContentPartPr/>
                  <p14:nvPr/>
                </p14:nvContentPartPr>
                <p14:xfrm>
                  <a:off x="5442800" y="3692845"/>
                  <a:ext cx="360" cy="1159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78A06F02-81CE-2FD7-F7C4-073BEB1ED967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5434160" y="3684205"/>
                    <a:ext cx="18000" cy="133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42022" name="Ink 42021">
                    <a:extLst>
                      <a:ext uri="{FF2B5EF4-FFF2-40B4-BE49-F238E27FC236}">
                        <a16:creationId xmlns:a16="http://schemas.microsoft.com/office/drawing/2014/main" id="{1532A874-9A1A-19AF-2B21-D4B130CC2DFA}"/>
                      </a:ext>
                    </a:extLst>
                  </p14:cNvPr>
                  <p14:cNvContentPartPr/>
                  <p14:nvPr/>
                </p14:nvContentPartPr>
                <p14:xfrm>
                  <a:off x="5436273" y="4058490"/>
                  <a:ext cx="60840" cy="139320"/>
                </p14:xfrm>
              </p:contentPart>
            </mc:Choice>
            <mc:Fallback xmlns="">
              <p:pic>
                <p:nvPicPr>
                  <p:cNvPr id="42022" name="Ink 42021">
                    <a:extLst>
                      <a:ext uri="{FF2B5EF4-FFF2-40B4-BE49-F238E27FC236}">
                        <a16:creationId xmlns:a16="http://schemas.microsoft.com/office/drawing/2014/main" id="{1532A874-9A1A-19AF-2B21-D4B130CC2DFA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5427633" y="4049850"/>
                    <a:ext cx="7848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42038" name="Ink 42037">
                    <a:extLst>
                      <a:ext uri="{FF2B5EF4-FFF2-40B4-BE49-F238E27FC236}">
                        <a16:creationId xmlns:a16="http://schemas.microsoft.com/office/drawing/2014/main" id="{6240B51A-C021-7749-C17C-40CCA01A4CCC}"/>
                      </a:ext>
                    </a:extLst>
                  </p14:cNvPr>
                  <p14:cNvContentPartPr/>
                  <p14:nvPr/>
                </p14:nvContentPartPr>
                <p14:xfrm>
                  <a:off x="5603160" y="3720664"/>
                  <a:ext cx="56520" cy="463680"/>
                </p14:xfrm>
              </p:contentPart>
            </mc:Choice>
            <mc:Fallback xmlns="">
              <p:pic>
                <p:nvPicPr>
                  <p:cNvPr id="42038" name="Ink 42037">
                    <a:extLst>
                      <a:ext uri="{FF2B5EF4-FFF2-40B4-BE49-F238E27FC236}">
                        <a16:creationId xmlns:a16="http://schemas.microsoft.com/office/drawing/2014/main" id="{6240B51A-C021-7749-C17C-40CCA01A4CCC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5594520" y="3711664"/>
                    <a:ext cx="74160" cy="481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56" name="Group 42055">
              <a:extLst>
                <a:ext uri="{FF2B5EF4-FFF2-40B4-BE49-F238E27FC236}">
                  <a16:creationId xmlns:a16="http://schemas.microsoft.com/office/drawing/2014/main" id="{C7B71CBC-23A3-B94F-42E0-14D29F5E4428}"/>
                </a:ext>
              </a:extLst>
            </p:cNvPr>
            <p:cNvGrpSpPr/>
            <p:nvPr/>
          </p:nvGrpSpPr>
          <p:grpSpPr>
            <a:xfrm>
              <a:off x="5735576" y="3904865"/>
              <a:ext cx="136090" cy="235800"/>
              <a:chOff x="5735576" y="3904865"/>
              <a:chExt cx="136090" cy="23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42040" name="Ink 42039">
                    <a:extLst>
                      <a:ext uri="{FF2B5EF4-FFF2-40B4-BE49-F238E27FC236}">
                        <a16:creationId xmlns:a16="http://schemas.microsoft.com/office/drawing/2014/main" id="{A49F06D8-9C42-9367-A55E-528D2F3E56D1}"/>
                      </a:ext>
                    </a:extLst>
                  </p14:cNvPr>
                  <p14:cNvContentPartPr/>
                  <p14:nvPr/>
                </p14:nvContentPartPr>
                <p14:xfrm>
                  <a:off x="5735576" y="3904865"/>
                  <a:ext cx="100080" cy="235800"/>
                </p14:xfrm>
              </p:contentPart>
            </mc:Choice>
            <mc:Fallback xmlns="">
              <p:pic>
                <p:nvPicPr>
                  <p:cNvPr id="42040" name="Ink 42039">
                    <a:extLst>
                      <a:ext uri="{FF2B5EF4-FFF2-40B4-BE49-F238E27FC236}">
                        <a16:creationId xmlns:a16="http://schemas.microsoft.com/office/drawing/2014/main" id="{A49F06D8-9C42-9367-A55E-528D2F3E56D1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5726576" y="3895865"/>
                    <a:ext cx="11772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42041" name="Ink 42040">
                    <a:extLst>
                      <a:ext uri="{FF2B5EF4-FFF2-40B4-BE49-F238E27FC236}">
                        <a16:creationId xmlns:a16="http://schemas.microsoft.com/office/drawing/2014/main" id="{7A1D7354-7AE5-6AC2-7267-4F82CBC95E06}"/>
                      </a:ext>
                    </a:extLst>
                  </p14:cNvPr>
                  <p14:cNvContentPartPr/>
                  <p14:nvPr/>
                </p14:nvContentPartPr>
                <p14:xfrm>
                  <a:off x="5871306" y="3991627"/>
                  <a:ext cx="360" cy="84960"/>
                </p14:xfrm>
              </p:contentPart>
            </mc:Choice>
            <mc:Fallback xmlns="">
              <p:pic>
                <p:nvPicPr>
                  <p:cNvPr id="42041" name="Ink 42040">
                    <a:extLst>
                      <a:ext uri="{FF2B5EF4-FFF2-40B4-BE49-F238E27FC236}">
                        <a16:creationId xmlns:a16="http://schemas.microsoft.com/office/drawing/2014/main" id="{7A1D7354-7AE5-6AC2-7267-4F82CBC95E06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5862666" y="3982987"/>
                    <a:ext cx="18000" cy="1026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44" name="Group 42043">
              <a:extLst>
                <a:ext uri="{FF2B5EF4-FFF2-40B4-BE49-F238E27FC236}">
                  <a16:creationId xmlns:a16="http://schemas.microsoft.com/office/drawing/2014/main" id="{50F63FEE-6941-584A-941F-96E975FD76ED}"/>
                </a:ext>
              </a:extLst>
            </p:cNvPr>
            <p:cNvGrpSpPr/>
            <p:nvPr/>
          </p:nvGrpSpPr>
          <p:grpSpPr>
            <a:xfrm>
              <a:off x="6068233" y="3937670"/>
              <a:ext cx="226800" cy="218520"/>
              <a:chOff x="6068233" y="3937670"/>
              <a:chExt cx="226800" cy="218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42042" name="Ink 42041">
                    <a:extLst>
                      <a:ext uri="{FF2B5EF4-FFF2-40B4-BE49-F238E27FC236}">
                        <a16:creationId xmlns:a16="http://schemas.microsoft.com/office/drawing/2014/main" id="{46565A46-7740-0E63-E1A0-9429E1DA13B4}"/>
                      </a:ext>
                    </a:extLst>
                  </p14:cNvPr>
                  <p14:cNvContentPartPr/>
                  <p14:nvPr/>
                </p14:nvContentPartPr>
                <p14:xfrm>
                  <a:off x="6068233" y="4005710"/>
                  <a:ext cx="78840" cy="95760"/>
                </p14:xfrm>
              </p:contentPart>
            </mc:Choice>
            <mc:Fallback xmlns="">
              <p:pic>
                <p:nvPicPr>
                  <p:cNvPr id="42042" name="Ink 42041">
                    <a:extLst>
                      <a:ext uri="{FF2B5EF4-FFF2-40B4-BE49-F238E27FC236}">
                        <a16:creationId xmlns:a16="http://schemas.microsoft.com/office/drawing/2014/main" id="{46565A46-7740-0E63-E1A0-9429E1DA13B4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6059233" y="3996710"/>
                    <a:ext cx="96480" cy="113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42043" name="Ink 42042">
                    <a:extLst>
                      <a:ext uri="{FF2B5EF4-FFF2-40B4-BE49-F238E27FC236}">
                        <a16:creationId xmlns:a16="http://schemas.microsoft.com/office/drawing/2014/main" id="{924D7C29-E578-29F4-C54E-4F823CBB84C8}"/>
                      </a:ext>
                    </a:extLst>
                  </p14:cNvPr>
                  <p14:cNvContentPartPr/>
                  <p14:nvPr/>
                </p14:nvContentPartPr>
                <p14:xfrm>
                  <a:off x="6198193" y="3937670"/>
                  <a:ext cx="96840" cy="218520"/>
                </p14:xfrm>
              </p:contentPart>
            </mc:Choice>
            <mc:Fallback xmlns="">
              <p:pic>
                <p:nvPicPr>
                  <p:cNvPr id="42043" name="Ink 42042">
                    <a:extLst>
                      <a:ext uri="{FF2B5EF4-FFF2-40B4-BE49-F238E27FC236}">
                        <a16:creationId xmlns:a16="http://schemas.microsoft.com/office/drawing/2014/main" id="{924D7C29-E578-29F4-C54E-4F823CBB84C8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6189193" y="3929030"/>
                    <a:ext cx="114480" cy="236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61" name="Group 42060">
              <a:extLst>
                <a:ext uri="{FF2B5EF4-FFF2-40B4-BE49-F238E27FC236}">
                  <a16:creationId xmlns:a16="http://schemas.microsoft.com/office/drawing/2014/main" id="{B0648C13-F703-92A0-611F-C78724FDD1B7}"/>
                </a:ext>
              </a:extLst>
            </p:cNvPr>
            <p:cNvGrpSpPr/>
            <p:nvPr/>
          </p:nvGrpSpPr>
          <p:grpSpPr>
            <a:xfrm>
              <a:off x="6746988" y="3695166"/>
              <a:ext cx="355118" cy="526914"/>
              <a:chOff x="6746988" y="3695166"/>
              <a:chExt cx="355118" cy="52691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42057" name="Ink 42056">
                    <a:extLst>
                      <a:ext uri="{FF2B5EF4-FFF2-40B4-BE49-F238E27FC236}">
                        <a16:creationId xmlns:a16="http://schemas.microsoft.com/office/drawing/2014/main" id="{72EFEADA-1452-3905-6730-71617FD57E6F}"/>
                      </a:ext>
                    </a:extLst>
                  </p14:cNvPr>
                  <p14:cNvContentPartPr/>
                  <p14:nvPr/>
                </p14:nvContentPartPr>
                <p14:xfrm>
                  <a:off x="6746988" y="3701880"/>
                  <a:ext cx="133720" cy="520200"/>
                </p14:xfrm>
              </p:contentPart>
            </mc:Choice>
            <mc:Fallback xmlns="">
              <p:pic>
                <p:nvPicPr>
                  <p:cNvPr id="42057" name="Ink 42056">
                    <a:extLst>
                      <a:ext uri="{FF2B5EF4-FFF2-40B4-BE49-F238E27FC236}">
                        <a16:creationId xmlns:a16="http://schemas.microsoft.com/office/drawing/2014/main" id="{72EFEADA-1452-3905-6730-71617FD57E6F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6737977" y="3692880"/>
                    <a:ext cx="151381" cy="53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42058" name="Ink 42057">
                    <a:extLst>
                      <a:ext uri="{FF2B5EF4-FFF2-40B4-BE49-F238E27FC236}">
                        <a16:creationId xmlns:a16="http://schemas.microsoft.com/office/drawing/2014/main" id="{A91A9988-5386-6C29-23B6-45AACADD395C}"/>
                      </a:ext>
                    </a:extLst>
                  </p14:cNvPr>
                  <p14:cNvContentPartPr/>
                  <p14:nvPr/>
                </p14:nvContentPartPr>
                <p14:xfrm>
                  <a:off x="6894808" y="3752318"/>
                  <a:ext cx="360" cy="129600"/>
                </p14:xfrm>
              </p:contentPart>
            </mc:Choice>
            <mc:Fallback xmlns="">
              <p:pic>
                <p:nvPicPr>
                  <p:cNvPr id="42058" name="Ink 42057">
                    <a:extLst>
                      <a:ext uri="{FF2B5EF4-FFF2-40B4-BE49-F238E27FC236}">
                        <a16:creationId xmlns:a16="http://schemas.microsoft.com/office/drawing/2014/main" id="{A91A9988-5386-6C29-23B6-45AACADD395C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6885808" y="3743678"/>
                    <a:ext cx="18000" cy="147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42059" name="Ink 42058">
                    <a:extLst>
                      <a:ext uri="{FF2B5EF4-FFF2-40B4-BE49-F238E27FC236}">
                        <a16:creationId xmlns:a16="http://schemas.microsoft.com/office/drawing/2014/main" id="{EC49FFD3-38B6-C82F-807D-3B49440939FD}"/>
                      </a:ext>
                    </a:extLst>
                  </p14:cNvPr>
                  <p14:cNvContentPartPr/>
                  <p14:nvPr/>
                </p14:nvContentPartPr>
                <p14:xfrm>
                  <a:off x="6883258" y="4033536"/>
                  <a:ext cx="62640" cy="97920"/>
                </p14:xfrm>
              </p:contentPart>
            </mc:Choice>
            <mc:Fallback xmlns="">
              <p:pic>
                <p:nvPicPr>
                  <p:cNvPr id="42059" name="Ink 42058">
                    <a:extLst>
                      <a:ext uri="{FF2B5EF4-FFF2-40B4-BE49-F238E27FC236}">
                        <a16:creationId xmlns:a16="http://schemas.microsoft.com/office/drawing/2014/main" id="{EC49FFD3-38B6-C82F-807D-3B49440939FD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6874258" y="4024896"/>
                    <a:ext cx="80280" cy="115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42060" name="Ink 42059">
                    <a:extLst>
                      <a:ext uri="{FF2B5EF4-FFF2-40B4-BE49-F238E27FC236}">
                        <a16:creationId xmlns:a16="http://schemas.microsoft.com/office/drawing/2014/main" id="{39536132-7960-A937-2655-330C9FA79ED7}"/>
                      </a:ext>
                    </a:extLst>
                  </p14:cNvPr>
                  <p14:cNvContentPartPr/>
                  <p14:nvPr/>
                </p14:nvContentPartPr>
                <p14:xfrm>
                  <a:off x="7001306" y="3695166"/>
                  <a:ext cx="100800" cy="522720"/>
                </p14:xfrm>
              </p:contentPart>
            </mc:Choice>
            <mc:Fallback xmlns="">
              <p:pic>
                <p:nvPicPr>
                  <p:cNvPr id="42060" name="Ink 42059">
                    <a:extLst>
                      <a:ext uri="{FF2B5EF4-FFF2-40B4-BE49-F238E27FC236}">
                        <a16:creationId xmlns:a16="http://schemas.microsoft.com/office/drawing/2014/main" id="{39536132-7960-A937-2655-330C9FA79ED7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6992666" y="3686526"/>
                    <a:ext cx="118440" cy="5403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66" name="Group 42065">
              <a:extLst>
                <a:ext uri="{FF2B5EF4-FFF2-40B4-BE49-F238E27FC236}">
                  <a16:creationId xmlns:a16="http://schemas.microsoft.com/office/drawing/2014/main" id="{58795000-4EB8-197B-35CC-412783E29740}"/>
                </a:ext>
              </a:extLst>
            </p:cNvPr>
            <p:cNvGrpSpPr/>
            <p:nvPr/>
          </p:nvGrpSpPr>
          <p:grpSpPr>
            <a:xfrm>
              <a:off x="7175494" y="3868140"/>
              <a:ext cx="473198" cy="257580"/>
              <a:chOff x="7175494" y="3868140"/>
              <a:chExt cx="473198" cy="2575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42062" name="Ink 42061">
                    <a:extLst>
                      <a:ext uri="{FF2B5EF4-FFF2-40B4-BE49-F238E27FC236}">
                        <a16:creationId xmlns:a16="http://schemas.microsoft.com/office/drawing/2014/main" id="{134472DC-245B-B03E-E8B2-EFA1E1D08CC3}"/>
                      </a:ext>
                    </a:extLst>
                  </p14:cNvPr>
                  <p14:cNvContentPartPr/>
                  <p14:nvPr/>
                </p14:nvContentPartPr>
                <p14:xfrm>
                  <a:off x="7175494" y="3921600"/>
                  <a:ext cx="99720" cy="204120"/>
                </p14:xfrm>
              </p:contentPart>
            </mc:Choice>
            <mc:Fallback xmlns="">
              <p:pic>
                <p:nvPicPr>
                  <p:cNvPr id="42062" name="Ink 42061">
                    <a:extLst>
                      <a:ext uri="{FF2B5EF4-FFF2-40B4-BE49-F238E27FC236}">
                        <a16:creationId xmlns:a16="http://schemas.microsoft.com/office/drawing/2014/main" id="{134472DC-245B-B03E-E8B2-EFA1E1D08CC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7166494" y="3912600"/>
                    <a:ext cx="117360" cy="22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42063" name="Ink 42062">
                    <a:extLst>
                      <a:ext uri="{FF2B5EF4-FFF2-40B4-BE49-F238E27FC236}">
                        <a16:creationId xmlns:a16="http://schemas.microsoft.com/office/drawing/2014/main" id="{D78DE4CC-ABB9-D5CC-54CE-31BDA4233ABD}"/>
                      </a:ext>
                    </a:extLst>
                  </p14:cNvPr>
                  <p14:cNvContentPartPr/>
                  <p14:nvPr/>
                </p14:nvContentPartPr>
                <p14:xfrm>
                  <a:off x="7279219" y="3920340"/>
                  <a:ext cx="87480" cy="102960"/>
                </p14:xfrm>
              </p:contentPart>
            </mc:Choice>
            <mc:Fallback xmlns="">
              <p:pic>
                <p:nvPicPr>
                  <p:cNvPr id="42063" name="Ink 42062">
                    <a:extLst>
                      <a:ext uri="{FF2B5EF4-FFF2-40B4-BE49-F238E27FC236}">
                        <a16:creationId xmlns:a16="http://schemas.microsoft.com/office/drawing/2014/main" id="{D78DE4CC-ABB9-D5CC-54CE-31BDA4233ABD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7270579" y="3911340"/>
                    <a:ext cx="105120" cy="12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42064" name="Ink 42063">
                    <a:extLst>
                      <a:ext uri="{FF2B5EF4-FFF2-40B4-BE49-F238E27FC236}">
                        <a16:creationId xmlns:a16="http://schemas.microsoft.com/office/drawing/2014/main" id="{04DEF4F3-F6C1-B82F-1B89-BAD661D07B7D}"/>
                      </a:ext>
                    </a:extLst>
                  </p14:cNvPr>
                  <p14:cNvContentPartPr/>
                  <p14:nvPr/>
                </p14:nvContentPartPr>
                <p14:xfrm>
                  <a:off x="7517273" y="3938459"/>
                  <a:ext cx="19800" cy="87480"/>
                </p14:xfrm>
              </p:contentPart>
            </mc:Choice>
            <mc:Fallback xmlns="">
              <p:pic>
                <p:nvPicPr>
                  <p:cNvPr id="42064" name="Ink 42063">
                    <a:extLst>
                      <a:ext uri="{FF2B5EF4-FFF2-40B4-BE49-F238E27FC236}">
                        <a16:creationId xmlns:a16="http://schemas.microsoft.com/office/drawing/2014/main" id="{04DEF4F3-F6C1-B82F-1B89-BAD661D07B7D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7508273" y="3929459"/>
                    <a:ext cx="3744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42065" name="Ink 42064">
                    <a:extLst>
                      <a:ext uri="{FF2B5EF4-FFF2-40B4-BE49-F238E27FC236}">
                        <a16:creationId xmlns:a16="http://schemas.microsoft.com/office/drawing/2014/main" id="{3C0607B1-33A5-4522-2396-437FA4BA8B3B}"/>
                      </a:ext>
                    </a:extLst>
                  </p14:cNvPr>
                  <p14:cNvContentPartPr/>
                  <p14:nvPr/>
                </p14:nvContentPartPr>
                <p14:xfrm>
                  <a:off x="7568772" y="3868140"/>
                  <a:ext cx="79920" cy="207360"/>
                </p14:xfrm>
              </p:contentPart>
            </mc:Choice>
            <mc:Fallback xmlns="">
              <p:pic>
                <p:nvPicPr>
                  <p:cNvPr id="42065" name="Ink 42064">
                    <a:extLst>
                      <a:ext uri="{FF2B5EF4-FFF2-40B4-BE49-F238E27FC236}">
                        <a16:creationId xmlns:a16="http://schemas.microsoft.com/office/drawing/2014/main" id="{3C0607B1-33A5-4522-2396-437FA4BA8B3B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7560132" y="3859140"/>
                    <a:ext cx="97560" cy="225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42071" name="Audio 42070">
            <a:hlinkClick r:id="" action="ppaction://media"/>
            <a:extLst>
              <a:ext uri="{FF2B5EF4-FFF2-40B4-BE49-F238E27FC236}">
                <a16:creationId xmlns:a16="http://schemas.microsoft.com/office/drawing/2014/main" id="{3889EB9C-63A8-B558-690A-693FE51500A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5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269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74"/>
    </mc:Choice>
    <mc:Fallback xmlns="">
      <p:transition spd="slow" advTm="49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7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2179504" y="0"/>
            <a:ext cx="60692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Controlled Not gate: CNOT</a:t>
            </a:r>
          </a:p>
        </p:txBody>
      </p:sp>
      <p:grpSp>
        <p:nvGrpSpPr>
          <p:cNvPr id="46083" name="Group 21"/>
          <p:cNvGrpSpPr>
            <a:grpSpLocks/>
          </p:cNvGrpSpPr>
          <p:nvPr/>
        </p:nvGrpSpPr>
        <p:grpSpPr bwMode="auto">
          <a:xfrm>
            <a:off x="5562600" y="2065338"/>
            <a:ext cx="3276600" cy="3200400"/>
            <a:chOff x="1676400" y="838200"/>
            <a:chExt cx="3276600" cy="320040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676400" y="838200"/>
              <a:ext cx="3276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676400" y="1676400"/>
              <a:ext cx="3276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676400" y="2514600"/>
              <a:ext cx="3276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6111" name="TextBox 18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2" name="TextBox 19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3" name="TextBox 20"/>
            <p:cNvSpPr txBox="1">
              <a:spLocks noChangeArrowheads="1"/>
            </p:cNvSpPr>
            <p:nvPr/>
          </p:nvSpPr>
          <p:spPr bwMode="auto">
            <a:xfrm>
              <a:off x="35274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4" name="TextBox 21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5" name="TextBox 22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16" name="TextBox 23"/>
            <p:cNvSpPr txBox="1">
              <a:spLocks noChangeArrowheads="1"/>
            </p:cNvSpPr>
            <p:nvPr/>
          </p:nvSpPr>
          <p:spPr bwMode="auto">
            <a:xfrm>
              <a:off x="3527466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7" name="TextBox 24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18" name="TextBox 25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9" name="TextBox 26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20" name="TextBox 27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21" name="TextBox 28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22" name="TextBox 29"/>
            <p:cNvSpPr txBox="1">
              <a:spLocks noChangeArrowheads="1"/>
            </p:cNvSpPr>
            <p:nvPr/>
          </p:nvSpPr>
          <p:spPr bwMode="auto">
            <a:xfrm>
              <a:off x="35603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</p:grpSp>
      <p:grpSp>
        <p:nvGrpSpPr>
          <p:cNvPr id="46084" name="Group 33"/>
          <p:cNvGrpSpPr>
            <a:grpSpLocks/>
          </p:cNvGrpSpPr>
          <p:nvPr/>
        </p:nvGrpSpPr>
        <p:grpSpPr bwMode="auto">
          <a:xfrm>
            <a:off x="838200" y="1289050"/>
            <a:ext cx="1828800" cy="609600"/>
            <a:chOff x="5943600" y="609600"/>
            <a:chExt cx="1828800" cy="609600"/>
          </a:xfrm>
        </p:grpSpPr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>
              <a:off x="5943600" y="1217613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46085" name="TextBox 36"/>
          <p:cNvSpPr txBox="1">
            <a:spLocks noChangeArrowheads="1"/>
          </p:cNvSpPr>
          <p:nvPr/>
        </p:nvSpPr>
        <p:spPr bwMode="auto">
          <a:xfrm>
            <a:off x="400294" y="105727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44" name="Straight Connector 43"/>
          <p:cNvCxnSpPr>
            <a:cxnSpLocks noChangeShapeType="1"/>
            <a:endCxn id="46" idx="4"/>
          </p:cNvCxnSpPr>
          <p:nvPr/>
        </p:nvCxnSpPr>
        <p:spPr bwMode="auto">
          <a:xfrm rot="5400000">
            <a:off x="1291432" y="1710531"/>
            <a:ext cx="846138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524000" y="1668463"/>
            <a:ext cx="381000" cy="465137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088" name="TextBox 48"/>
          <p:cNvSpPr txBox="1">
            <a:spLocks noChangeArrowheads="1"/>
          </p:cNvSpPr>
          <p:nvPr/>
        </p:nvSpPr>
        <p:spPr bwMode="auto">
          <a:xfrm>
            <a:off x="381392" y="1671638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6089" name="TextBox 49"/>
          <p:cNvSpPr txBox="1">
            <a:spLocks noChangeArrowheads="1"/>
          </p:cNvSpPr>
          <p:nvPr/>
        </p:nvSpPr>
        <p:spPr bwMode="auto">
          <a:xfrm>
            <a:off x="400611" y="3278188"/>
            <a:ext cx="47756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Preserve phase space</a:t>
            </a:r>
          </a:p>
        </p:txBody>
      </p:sp>
      <p:sp>
        <p:nvSpPr>
          <p:cNvPr id="46090" name="TextBox 50"/>
          <p:cNvSpPr txBox="1">
            <a:spLocks noChangeArrowheads="1"/>
          </p:cNvSpPr>
          <p:nvPr/>
        </p:nvSpPr>
        <p:spPr bwMode="auto">
          <a:xfrm>
            <a:off x="2667244" y="105886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6091" name="TextBox 51"/>
          <p:cNvSpPr txBox="1">
            <a:spLocks noChangeArrowheads="1"/>
          </p:cNvSpPr>
          <p:nvPr/>
        </p:nvSpPr>
        <p:spPr bwMode="auto">
          <a:xfrm>
            <a:off x="2593111" y="1676400"/>
            <a:ext cx="22797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Flip B iff A = 1</a:t>
            </a:r>
          </a:p>
        </p:txBody>
      </p:sp>
      <p:sp>
        <p:nvSpPr>
          <p:cNvPr id="46092" name="TextBox 52"/>
          <p:cNvSpPr txBox="1">
            <a:spLocks noChangeArrowheads="1"/>
          </p:cNvSpPr>
          <p:nvPr/>
        </p:nvSpPr>
        <p:spPr bwMode="auto">
          <a:xfrm>
            <a:off x="5791444" y="1519238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6093" name="TextBox 53"/>
          <p:cNvSpPr txBox="1">
            <a:spLocks noChangeArrowheads="1"/>
          </p:cNvSpPr>
          <p:nvPr/>
        </p:nvSpPr>
        <p:spPr bwMode="auto">
          <a:xfrm>
            <a:off x="6600423" y="15240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6094" name="TextBox 54"/>
          <p:cNvSpPr txBox="1">
            <a:spLocks noChangeArrowheads="1"/>
          </p:cNvSpPr>
          <p:nvPr/>
        </p:nvSpPr>
        <p:spPr bwMode="auto">
          <a:xfrm>
            <a:off x="7239370" y="1524000"/>
            <a:ext cx="875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Aout</a:t>
            </a:r>
          </a:p>
        </p:txBody>
      </p:sp>
      <p:sp>
        <p:nvSpPr>
          <p:cNvPr id="46095" name="TextBox 55"/>
          <p:cNvSpPr txBox="1">
            <a:spLocks noChangeArrowheads="1"/>
          </p:cNvSpPr>
          <p:nvPr/>
        </p:nvSpPr>
        <p:spPr bwMode="auto">
          <a:xfrm>
            <a:off x="8207099" y="1524000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8077200" y="2057400"/>
            <a:ext cx="7620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097" name="TextBox 57"/>
          <p:cNvSpPr txBox="1">
            <a:spLocks noChangeArrowheads="1"/>
          </p:cNvSpPr>
          <p:nvPr/>
        </p:nvSpPr>
        <p:spPr bwMode="auto">
          <a:xfrm>
            <a:off x="8229721" y="22098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8" name="TextBox 58"/>
          <p:cNvSpPr txBox="1">
            <a:spLocks noChangeArrowheads="1"/>
          </p:cNvSpPr>
          <p:nvPr/>
        </p:nvSpPr>
        <p:spPr bwMode="auto">
          <a:xfrm>
            <a:off x="8262581" y="29972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099" name="TextBox 59"/>
          <p:cNvSpPr txBox="1">
            <a:spLocks noChangeArrowheads="1"/>
          </p:cNvSpPr>
          <p:nvPr/>
        </p:nvSpPr>
        <p:spPr bwMode="auto">
          <a:xfrm>
            <a:off x="8262581" y="38862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100" name="TextBox 60"/>
          <p:cNvSpPr txBox="1">
            <a:spLocks noChangeArrowheads="1"/>
          </p:cNvSpPr>
          <p:nvPr/>
        </p:nvSpPr>
        <p:spPr bwMode="auto">
          <a:xfrm>
            <a:off x="8229721" y="45974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01" name="TextBox 61"/>
          <p:cNvSpPr txBox="1">
            <a:spLocks noChangeArrowheads="1"/>
          </p:cNvSpPr>
          <p:nvPr/>
        </p:nvSpPr>
        <p:spPr bwMode="auto">
          <a:xfrm>
            <a:off x="8139777" y="5345366"/>
            <a:ext cx="8467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</a:rPr>
              <a:t>XOR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600200" y="12192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51F99C4-9D30-E1EC-3838-A36409C05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22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60309"/>
    </mc:Choice>
    <mc:Fallback xmlns="">
      <p:transition advClick="0" advTm="6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2576388" y="0"/>
            <a:ext cx="47532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>
                <a:solidFill>
                  <a:srgbClr val="0000FF"/>
                </a:solidFill>
                <a:latin typeface="Comic Sans MS" charset="0"/>
                <a:sym typeface="Wingdings" charset="2"/>
              </a:rPr>
              <a:t>CNOT is reversible !</a:t>
            </a:r>
          </a:p>
        </p:txBody>
      </p:sp>
      <p:grpSp>
        <p:nvGrpSpPr>
          <p:cNvPr id="47107" name="Group 33"/>
          <p:cNvGrpSpPr>
            <a:grpSpLocks/>
          </p:cNvGrpSpPr>
          <p:nvPr/>
        </p:nvGrpSpPr>
        <p:grpSpPr bwMode="auto">
          <a:xfrm>
            <a:off x="2486025" y="2582863"/>
            <a:ext cx="4476750" cy="609600"/>
            <a:chOff x="5943600" y="609600"/>
            <a:chExt cx="4477182" cy="609600"/>
          </a:xfrm>
        </p:grpSpPr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4477182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4477182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47108" name="TextBox 36"/>
          <p:cNvSpPr txBox="1">
            <a:spLocks noChangeArrowheads="1"/>
          </p:cNvSpPr>
          <p:nvPr/>
        </p:nvSpPr>
        <p:spPr bwMode="auto">
          <a:xfrm>
            <a:off x="2048119" y="235267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44" name="Straight Connector 43"/>
          <p:cNvCxnSpPr>
            <a:cxnSpLocks noChangeShapeType="1"/>
            <a:endCxn id="46" idx="4"/>
          </p:cNvCxnSpPr>
          <p:nvPr/>
        </p:nvCxnSpPr>
        <p:spPr bwMode="auto">
          <a:xfrm rot="5400000">
            <a:off x="2938463" y="3005138"/>
            <a:ext cx="846137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3171825" y="2963863"/>
            <a:ext cx="381000" cy="463550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7111" name="TextBox 48"/>
          <p:cNvSpPr txBox="1">
            <a:spLocks noChangeArrowheads="1"/>
          </p:cNvSpPr>
          <p:nvPr/>
        </p:nvSpPr>
        <p:spPr bwMode="auto">
          <a:xfrm>
            <a:off x="2028423" y="29638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7112" name="TextBox 50"/>
          <p:cNvSpPr txBox="1">
            <a:spLocks noChangeArrowheads="1"/>
          </p:cNvSpPr>
          <p:nvPr/>
        </p:nvSpPr>
        <p:spPr bwMode="auto">
          <a:xfrm>
            <a:off x="4315195" y="2119313"/>
            <a:ext cx="875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Aout</a:t>
            </a:r>
          </a:p>
        </p:txBody>
      </p:sp>
      <p:sp>
        <p:nvSpPr>
          <p:cNvPr id="47113" name="TextBox 42"/>
          <p:cNvSpPr txBox="1">
            <a:spLocks noChangeArrowheads="1"/>
          </p:cNvSpPr>
          <p:nvPr/>
        </p:nvSpPr>
        <p:spPr bwMode="auto">
          <a:xfrm>
            <a:off x="4387574" y="2724150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cxnSp>
        <p:nvCxnSpPr>
          <p:cNvPr id="45" name="Straight Connector 44"/>
          <p:cNvCxnSpPr>
            <a:cxnSpLocks noChangeShapeType="1"/>
            <a:endCxn id="47" idx="4"/>
          </p:cNvCxnSpPr>
          <p:nvPr/>
        </p:nvCxnSpPr>
        <p:spPr bwMode="auto">
          <a:xfrm rot="5400000">
            <a:off x="5588000" y="2998788"/>
            <a:ext cx="846137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5819775" y="2955925"/>
            <a:ext cx="381000" cy="465138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7116" name="TextBox 47"/>
          <p:cNvSpPr txBox="1">
            <a:spLocks noChangeArrowheads="1"/>
          </p:cNvSpPr>
          <p:nvPr/>
        </p:nvSpPr>
        <p:spPr bwMode="auto">
          <a:xfrm>
            <a:off x="6982069" y="227171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7117" name="TextBox 61"/>
          <p:cNvSpPr txBox="1">
            <a:spLocks noChangeArrowheads="1"/>
          </p:cNvSpPr>
          <p:nvPr/>
        </p:nvSpPr>
        <p:spPr bwMode="auto">
          <a:xfrm>
            <a:off x="6963167" y="2886075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3276600" y="2509838"/>
            <a:ext cx="153988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5942013" y="2514600"/>
            <a:ext cx="153987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F17537-76FC-E7A2-ED7B-26803EE3F2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6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6842"/>
    </mc:Choice>
    <mc:Fallback xmlns="">
      <p:transition advClick="0" advTm="16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3"/>
          <p:cNvSpPr txBox="1">
            <a:spLocks noChangeArrowheads="1"/>
          </p:cNvSpPr>
          <p:nvPr/>
        </p:nvSpPr>
        <p:spPr bwMode="auto">
          <a:xfrm>
            <a:off x="3408347" y="0"/>
            <a:ext cx="308930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CNOT </a:t>
            </a: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matrix</a:t>
            </a: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7130" name="Ink 47129">
                <a:extLst>
                  <a:ext uri="{FF2B5EF4-FFF2-40B4-BE49-F238E27FC236}">
                    <a16:creationId xmlns:a16="http://schemas.microsoft.com/office/drawing/2014/main" id="{217E8355-CEC5-6E3B-BFE5-B60DFFA0C0B5}"/>
                  </a:ext>
                </a:extLst>
              </p14:cNvPr>
              <p14:cNvContentPartPr/>
              <p14:nvPr/>
            </p14:nvContentPartPr>
            <p14:xfrm>
              <a:off x="1049720" y="4452600"/>
              <a:ext cx="252360" cy="356400"/>
            </p14:xfrm>
          </p:contentPart>
        </mc:Choice>
        <mc:Fallback xmlns="">
          <p:pic>
            <p:nvPicPr>
              <p:cNvPr id="47130" name="Ink 47129">
                <a:extLst>
                  <a:ext uri="{FF2B5EF4-FFF2-40B4-BE49-F238E27FC236}">
                    <a16:creationId xmlns:a16="http://schemas.microsoft.com/office/drawing/2014/main" id="{217E8355-CEC5-6E3B-BFE5-B60DFFA0C0B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0720" y="4443600"/>
                <a:ext cx="27000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131" name="Ink 47130">
                <a:extLst>
                  <a:ext uri="{FF2B5EF4-FFF2-40B4-BE49-F238E27FC236}">
                    <a16:creationId xmlns:a16="http://schemas.microsoft.com/office/drawing/2014/main" id="{F03A1D8A-44F7-D946-567D-03A2EDF6A009}"/>
                  </a:ext>
                </a:extLst>
              </p14:cNvPr>
              <p14:cNvContentPartPr/>
              <p14:nvPr/>
            </p14:nvContentPartPr>
            <p14:xfrm>
              <a:off x="1370840" y="4748160"/>
              <a:ext cx="100080" cy="157320"/>
            </p14:xfrm>
          </p:contentPart>
        </mc:Choice>
        <mc:Fallback xmlns="">
          <p:pic>
            <p:nvPicPr>
              <p:cNvPr id="47131" name="Ink 47130">
                <a:extLst>
                  <a:ext uri="{FF2B5EF4-FFF2-40B4-BE49-F238E27FC236}">
                    <a16:creationId xmlns:a16="http://schemas.microsoft.com/office/drawing/2014/main" id="{F03A1D8A-44F7-D946-567D-03A2EDF6A00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62200" y="4739520"/>
                <a:ext cx="117720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132" name="Ink 47131">
                <a:extLst>
                  <a:ext uri="{FF2B5EF4-FFF2-40B4-BE49-F238E27FC236}">
                    <a16:creationId xmlns:a16="http://schemas.microsoft.com/office/drawing/2014/main" id="{FED4CF40-21BD-B717-3CC9-F751FB951D60}"/>
                  </a:ext>
                </a:extLst>
              </p14:cNvPr>
              <p14:cNvContentPartPr/>
              <p14:nvPr/>
            </p14:nvContentPartPr>
            <p14:xfrm>
              <a:off x="1562360" y="4707120"/>
              <a:ext cx="132480" cy="219240"/>
            </p14:xfrm>
          </p:contentPart>
        </mc:Choice>
        <mc:Fallback xmlns="">
          <p:pic>
            <p:nvPicPr>
              <p:cNvPr id="47132" name="Ink 47131">
                <a:extLst>
                  <a:ext uri="{FF2B5EF4-FFF2-40B4-BE49-F238E27FC236}">
                    <a16:creationId xmlns:a16="http://schemas.microsoft.com/office/drawing/2014/main" id="{FED4CF40-21BD-B717-3CC9-F751FB951D6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53720" y="4698480"/>
                <a:ext cx="150120" cy="23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7133" name="Ink 47132">
                <a:extLst>
                  <a:ext uri="{FF2B5EF4-FFF2-40B4-BE49-F238E27FC236}">
                    <a16:creationId xmlns:a16="http://schemas.microsoft.com/office/drawing/2014/main" id="{EE4D67F7-6F31-4416-0096-24C105F23636}"/>
                  </a:ext>
                </a:extLst>
              </p14:cNvPr>
              <p14:cNvContentPartPr/>
              <p14:nvPr/>
            </p14:nvContentPartPr>
            <p14:xfrm>
              <a:off x="1871960" y="4686600"/>
              <a:ext cx="100800" cy="4320"/>
            </p14:xfrm>
          </p:contentPart>
        </mc:Choice>
        <mc:Fallback xmlns="">
          <p:pic>
            <p:nvPicPr>
              <p:cNvPr id="47133" name="Ink 47132">
                <a:extLst>
                  <a:ext uri="{FF2B5EF4-FFF2-40B4-BE49-F238E27FC236}">
                    <a16:creationId xmlns:a16="http://schemas.microsoft.com/office/drawing/2014/main" id="{EE4D67F7-6F31-4416-0096-24C105F236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62960" y="4677600"/>
                <a:ext cx="11844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7134" name="Ink 47133">
                <a:extLst>
                  <a:ext uri="{FF2B5EF4-FFF2-40B4-BE49-F238E27FC236}">
                    <a16:creationId xmlns:a16="http://schemas.microsoft.com/office/drawing/2014/main" id="{1DC95228-5447-A041-AF43-AC37E7987CD0}"/>
                  </a:ext>
                </a:extLst>
              </p14:cNvPr>
              <p14:cNvContentPartPr/>
              <p14:nvPr/>
            </p14:nvContentPartPr>
            <p14:xfrm>
              <a:off x="1922360" y="4783800"/>
              <a:ext cx="102600" cy="9720"/>
            </p14:xfrm>
          </p:contentPart>
        </mc:Choice>
        <mc:Fallback xmlns="">
          <p:pic>
            <p:nvPicPr>
              <p:cNvPr id="47134" name="Ink 47133">
                <a:extLst>
                  <a:ext uri="{FF2B5EF4-FFF2-40B4-BE49-F238E27FC236}">
                    <a16:creationId xmlns:a16="http://schemas.microsoft.com/office/drawing/2014/main" id="{1DC95228-5447-A041-AF43-AC37E7987CD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13360" y="4774800"/>
                <a:ext cx="1202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7135" name="Ink 47134">
                <a:extLst>
                  <a:ext uri="{FF2B5EF4-FFF2-40B4-BE49-F238E27FC236}">
                    <a16:creationId xmlns:a16="http://schemas.microsoft.com/office/drawing/2014/main" id="{B4E32D9A-1003-5C68-E8C1-A000D442F28A}"/>
                  </a:ext>
                </a:extLst>
              </p14:cNvPr>
              <p14:cNvContentPartPr/>
              <p14:nvPr/>
            </p14:nvContentPartPr>
            <p14:xfrm>
              <a:off x="1280120" y="4662120"/>
              <a:ext cx="3600" cy="230400"/>
            </p14:xfrm>
          </p:contentPart>
        </mc:Choice>
        <mc:Fallback xmlns="">
          <p:pic>
            <p:nvPicPr>
              <p:cNvPr id="47135" name="Ink 47134">
                <a:extLst>
                  <a:ext uri="{FF2B5EF4-FFF2-40B4-BE49-F238E27FC236}">
                    <a16:creationId xmlns:a16="http://schemas.microsoft.com/office/drawing/2014/main" id="{B4E32D9A-1003-5C68-E8C1-A000D442F28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271480" y="4653480"/>
                <a:ext cx="212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7136" name="Ink 47135">
                <a:extLst>
                  <a:ext uri="{FF2B5EF4-FFF2-40B4-BE49-F238E27FC236}">
                    <a16:creationId xmlns:a16="http://schemas.microsoft.com/office/drawing/2014/main" id="{4302B4AE-ED5F-B7AF-1986-063F7D7B048F}"/>
                  </a:ext>
                </a:extLst>
              </p14:cNvPr>
              <p14:cNvContentPartPr/>
              <p14:nvPr/>
            </p14:nvContentPartPr>
            <p14:xfrm>
              <a:off x="2397920" y="4392120"/>
              <a:ext cx="228960" cy="477720"/>
            </p14:xfrm>
          </p:contentPart>
        </mc:Choice>
        <mc:Fallback xmlns="">
          <p:pic>
            <p:nvPicPr>
              <p:cNvPr id="47136" name="Ink 47135">
                <a:extLst>
                  <a:ext uri="{FF2B5EF4-FFF2-40B4-BE49-F238E27FC236}">
                    <a16:creationId xmlns:a16="http://schemas.microsoft.com/office/drawing/2014/main" id="{4302B4AE-ED5F-B7AF-1986-063F7D7B048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88920" y="4383480"/>
                <a:ext cx="24660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7137" name="Ink 47136">
                <a:extLst>
                  <a:ext uri="{FF2B5EF4-FFF2-40B4-BE49-F238E27FC236}">
                    <a16:creationId xmlns:a16="http://schemas.microsoft.com/office/drawing/2014/main" id="{F70D2C34-8101-69CB-DB69-05268BA28761}"/>
                  </a:ext>
                </a:extLst>
              </p14:cNvPr>
              <p14:cNvContentPartPr/>
              <p14:nvPr/>
            </p14:nvContentPartPr>
            <p14:xfrm>
              <a:off x="2713640" y="4715040"/>
              <a:ext cx="187560" cy="97560"/>
            </p14:xfrm>
          </p:contentPart>
        </mc:Choice>
        <mc:Fallback xmlns="">
          <p:pic>
            <p:nvPicPr>
              <p:cNvPr id="47137" name="Ink 47136">
                <a:extLst>
                  <a:ext uri="{FF2B5EF4-FFF2-40B4-BE49-F238E27FC236}">
                    <a16:creationId xmlns:a16="http://schemas.microsoft.com/office/drawing/2014/main" id="{F70D2C34-8101-69CB-DB69-05268BA2876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705000" y="4706400"/>
                <a:ext cx="20520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47138" name="Ink 47137">
                <a:extLst>
                  <a:ext uri="{FF2B5EF4-FFF2-40B4-BE49-F238E27FC236}">
                    <a16:creationId xmlns:a16="http://schemas.microsoft.com/office/drawing/2014/main" id="{35EE37DB-D6FB-D381-BEFE-65207FC98028}"/>
                  </a:ext>
                </a:extLst>
              </p14:cNvPr>
              <p14:cNvContentPartPr/>
              <p14:nvPr/>
            </p14:nvContentPartPr>
            <p14:xfrm>
              <a:off x="2923160" y="4593720"/>
              <a:ext cx="156600" cy="266040"/>
            </p14:xfrm>
          </p:contentPart>
        </mc:Choice>
        <mc:Fallback xmlns="">
          <p:pic>
            <p:nvPicPr>
              <p:cNvPr id="47138" name="Ink 47137">
                <a:extLst>
                  <a:ext uri="{FF2B5EF4-FFF2-40B4-BE49-F238E27FC236}">
                    <a16:creationId xmlns:a16="http://schemas.microsoft.com/office/drawing/2014/main" id="{35EE37DB-D6FB-D381-BEFE-65207FC9802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14160" y="4584720"/>
                <a:ext cx="17424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47141" name="Ink 47140">
                <a:extLst>
                  <a:ext uri="{FF2B5EF4-FFF2-40B4-BE49-F238E27FC236}">
                    <a16:creationId xmlns:a16="http://schemas.microsoft.com/office/drawing/2014/main" id="{16E2321F-51B4-F9A0-3FF5-F01D086C78AF}"/>
                  </a:ext>
                </a:extLst>
              </p14:cNvPr>
              <p14:cNvContentPartPr/>
              <p14:nvPr/>
            </p14:nvContentPartPr>
            <p14:xfrm>
              <a:off x="3243920" y="4211760"/>
              <a:ext cx="188640" cy="644040"/>
            </p14:xfrm>
          </p:contentPart>
        </mc:Choice>
        <mc:Fallback xmlns="">
          <p:pic>
            <p:nvPicPr>
              <p:cNvPr id="47141" name="Ink 47140">
                <a:extLst>
                  <a:ext uri="{FF2B5EF4-FFF2-40B4-BE49-F238E27FC236}">
                    <a16:creationId xmlns:a16="http://schemas.microsoft.com/office/drawing/2014/main" id="{16E2321F-51B4-F9A0-3FF5-F01D086C78A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35280" y="4203120"/>
                <a:ext cx="206280" cy="66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47142" name="Ink 47141">
                <a:extLst>
                  <a:ext uri="{FF2B5EF4-FFF2-40B4-BE49-F238E27FC236}">
                    <a16:creationId xmlns:a16="http://schemas.microsoft.com/office/drawing/2014/main" id="{E9F53729-5131-7D7B-92FF-6C05FAE2D72A}"/>
                  </a:ext>
                </a:extLst>
              </p14:cNvPr>
              <p14:cNvContentPartPr/>
              <p14:nvPr/>
            </p14:nvContentPartPr>
            <p14:xfrm>
              <a:off x="3461720" y="4375920"/>
              <a:ext cx="360" cy="255240"/>
            </p14:xfrm>
          </p:contentPart>
        </mc:Choice>
        <mc:Fallback xmlns="">
          <p:pic>
            <p:nvPicPr>
              <p:cNvPr id="47142" name="Ink 47141">
                <a:extLst>
                  <a:ext uri="{FF2B5EF4-FFF2-40B4-BE49-F238E27FC236}">
                    <a16:creationId xmlns:a16="http://schemas.microsoft.com/office/drawing/2014/main" id="{E9F53729-5131-7D7B-92FF-6C05FAE2D72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53080" y="4366920"/>
                <a:ext cx="1800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7143" name="Ink 47142">
                <a:extLst>
                  <a:ext uri="{FF2B5EF4-FFF2-40B4-BE49-F238E27FC236}">
                    <a16:creationId xmlns:a16="http://schemas.microsoft.com/office/drawing/2014/main" id="{C67E6DB8-67AB-6197-698F-B2AB47F8D59C}"/>
                  </a:ext>
                </a:extLst>
              </p14:cNvPr>
              <p14:cNvContentPartPr/>
              <p14:nvPr/>
            </p14:nvContentPartPr>
            <p14:xfrm>
              <a:off x="3594200" y="4357920"/>
              <a:ext cx="96480" cy="172800"/>
            </p14:xfrm>
          </p:contentPart>
        </mc:Choice>
        <mc:Fallback xmlns="">
          <p:pic>
            <p:nvPicPr>
              <p:cNvPr id="47143" name="Ink 47142">
                <a:extLst>
                  <a:ext uri="{FF2B5EF4-FFF2-40B4-BE49-F238E27FC236}">
                    <a16:creationId xmlns:a16="http://schemas.microsoft.com/office/drawing/2014/main" id="{C67E6DB8-67AB-6197-698F-B2AB47F8D59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5200" y="4348920"/>
                <a:ext cx="114120" cy="19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7144" name="Ink 47143">
                <a:extLst>
                  <a:ext uri="{FF2B5EF4-FFF2-40B4-BE49-F238E27FC236}">
                    <a16:creationId xmlns:a16="http://schemas.microsoft.com/office/drawing/2014/main" id="{9E1252D0-CB63-73AE-FF16-F946420E889D}"/>
                  </a:ext>
                </a:extLst>
              </p14:cNvPr>
              <p14:cNvContentPartPr/>
              <p14:nvPr/>
            </p14:nvContentPartPr>
            <p14:xfrm>
              <a:off x="3819560" y="4423440"/>
              <a:ext cx="102600" cy="119880"/>
            </p14:xfrm>
          </p:contentPart>
        </mc:Choice>
        <mc:Fallback xmlns="">
          <p:pic>
            <p:nvPicPr>
              <p:cNvPr id="47144" name="Ink 47143">
                <a:extLst>
                  <a:ext uri="{FF2B5EF4-FFF2-40B4-BE49-F238E27FC236}">
                    <a16:creationId xmlns:a16="http://schemas.microsoft.com/office/drawing/2014/main" id="{9E1252D0-CB63-73AE-FF16-F946420E889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810560" y="4414440"/>
                <a:ext cx="12024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145" name="Ink 47144">
                <a:extLst>
                  <a:ext uri="{FF2B5EF4-FFF2-40B4-BE49-F238E27FC236}">
                    <a16:creationId xmlns:a16="http://schemas.microsoft.com/office/drawing/2014/main" id="{5D30EFE4-CB39-15DB-F5F0-1011F316EA86}"/>
                  </a:ext>
                </a:extLst>
              </p14:cNvPr>
              <p14:cNvContentPartPr/>
              <p14:nvPr/>
            </p14:nvContentPartPr>
            <p14:xfrm>
              <a:off x="3885800" y="4306080"/>
              <a:ext cx="203040" cy="296280"/>
            </p14:xfrm>
          </p:contentPart>
        </mc:Choice>
        <mc:Fallback xmlns="">
          <p:pic>
            <p:nvPicPr>
              <p:cNvPr id="47145" name="Ink 47144">
                <a:extLst>
                  <a:ext uri="{FF2B5EF4-FFF2-40B4-BE49-F238E27FC236}">
                    <a16:creationId xmlns:a16="http://schemas.microsoft.com/office/drawing/2014/main" id="{5D30EFE4-CB39-15DB-F5F0-1011F316EA8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876800" y="4297080"/>
                <a:ext cx="220680" cy="31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7146" name="Ink 47145">
                <a:extLst>
                  <a:ext uri="{FF2B5EF4-FFF2-40B4-BE49-F238E27FC236}">
                    <a16:creationId xmlns:a16="http://schemas.microsoft.com/office/drawing/2014/main" id="{20DDF248-B047-BA78-E9D6-06F8DF398236}"/>
                  </a:ext>
                </a:extLst>
              </p14:cNvPr>
              <p14:cNvContentPartPr/>
              <p14:nvPr/>
            </p14:nvContentPartPr>
            <p14:xfrm>
              <a:off x="3444080" y="4305000"/>
              <a:ext cx="360" cy="147960"/>
            </p14:xfrm>
          </p:contentPart>
        </mc:Choice>
        <mc:Fallback xmlns="">
          <p:pic>
            <p:nvPicPr>
              <p:cNvPr id="47146" name="Ink 47145">
                <a:extLst>
                  <a:ext uri="{FF2B5EF4-FFF2-40B4-BE49-F238E27FC236}">
                    <a16:creationId xmlns:a16="http://schemas.microsoft.com/office/drawing/2014/main" id="{20DDF248-B047-BA78-E9D6-06F8DF39823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35440" y="4296000"/>
                <a:ext cx="1800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47148" name="Ink 47147">
                <a:extLst>
                  <a:ext uri="{FF2B5EF4-FFF2-40B4-BE49-F238E27FC236}">
                    <a16:creationId xmlns:a16="http://schemas.microsoft.com/office/drawing/2014/main" id="{EEE93667-4E69-91A3-DF60-5C9FB39952D8}"/>
                  </a:ext>
                </a:extLst>
              </p14:cNvPr>
              <p14:cNvContentPartPr/>
              <p14:nvPr/>
            </p14:nvContentPartPr>
            <p14:xfrm>
              <a:off x="4162640" y="4233360"/>
              <a:ext cx="130320" cy="352800"/>
            </p14:xfrm>
          </p:contentPart>
        </mc:Choice>
        <mc:Fallback xmlns="">
          <p:pic>
            <p:nvPicPr>
              <p:cNvPr id="47148" name="Ink 47147">
                <a:extLst>
                  <a:ext uri="{FF2B5EF4-FFF2-40B4-BE49-F238E27FC236}">
                    <a16:creationId xmlns:a16="http://schemas.microsoft.com/office/drawing/2014/main" id="{EEE93667-4E69-91A3-DF60-5C9FB39952D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54000" y="4224360"/>
                <a:ext cx="147960" cy="37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47149" name="Ink 47148">
                <a:extLst>
                  <a:ext uri="{FF2B5EF4-FFF2-40B4-BE49-F238E27FC236}">
                    <a16:creationId xmlns:a16="http://schemas.microsoft.com/office/drawing/2014/main" id="{F01D5C68-B5E6-837F-E4D8-5C5D18A73909}"/>
                  </a:ext>
                </a:extLst>
              </p14:cNvPr>
              <p14:cNvContentPartPr/>
              <p14:nvPr/>
            </p14:nvContentPartPr>
            <p14:xfrm>
              <a:off x="4310240" y="4295280"/>
              <a:ext cx="112680" cy="122760"/>
            </p14:xfrm>
          </p:contentPart>
        </mc:Choice>
        <mc:Fallback xmlns="">
          <p:pic>
            <p:nvPicPr>
              <p:cNvPr id="47149" name="Ink 47148">
                <a:extLst>
                  <a:ext uri="{FF2B5EF4-FFF2-40B4-BE49-F238E27FC236}">
                    <a16:creationId xmlns:a16="http://schemas.microsoft.com/office/drawing/2014/main" id="{F01D5C68-B5E6-837F-E4D8-5C5D18A7390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301240" y="4286640"/>
                <a:ext cx="1303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7150" name="Ink 47149">
                <a:extLst>
                  <a:ext uri="{FF2B5EF4-FFF2-40B4-BE49-F238E27FC236}">
                    <a16:creationId xmlns:a16="http://schemas.microsoft.com/office/drawing/2014/main" id="{0A6FFCE9-1854-8CB9-83EE-699D7BF0D6C9}"/>
                  </a:ext>
                </a:extLst>
              </p14:cNvPr>
              <p14:cNvContentPartPr/>
              <p14:nvPr/>
            </p14:nvContentPartPr>
            <p14:xfrm>
              <a:off x="4526240" y="4302120"/>
              <a:ext cx="79560" cy="110880"/>
            </p14:xfrm>
          </p:contentPart>
        </mc:Choice>
        <mc:Fallback xmlns="">
          <p:pic>
            <p:nvPicPr>
              <p:cNvPr id="47150" name="Ink 47149">
                <a:extLst>
                  <a:ext uri="{FF2B5EF4-FFF2-40B4-BE49-F238E27FC236}">
                    <a16:creationId xmlns:a16="http://schemas.microsoft.com/office/drawing/2014/main" id="{0A6FFCE9-1854-8CB9-83EE-699D7BF0D6C9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517600" y="4293120"/>
                <a:ext cx="9720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7151" name="Ink 47150">
                <a:extLst>
                  <a:ext uri="{FF2B5EF4-FFF2-40B4-BE49-F238E27FC236}">
                    <a16:creationId xmlns:a16="http://schemas.microsoft.com/office/drawing/2014/main" id="{8482715F-71B5-6B38-1905-9B109CA1BBD4}"/>
                  </a:ext>
                </a:extLst>
              </p14:cNvPr>
              <p14:cNvContentPartPr/>
              <p14:nvPr/>
            </p14:nvContentPartPr>
            <p14:xfrm>
              <a:off x="4697600" y="4197720"/>
              <a:ext cx="12960" cy="437040"/>
            </p14:xfrm>
          </p:contentPart>
        </mc:Choice>
        <mc:Fallback xmlns="">
          <p:pic>
            <p:nvPicPr>
              <p:cNvPr id="47151" name="Ink 47150">
                <a:extLst>
                  <a:ext uri="{FF2B5EF4-FFF2-40B4-BE49-F238E27FC236}">
                    <a16:creationId xmlns:a16="http://schemas.microsoft.com/office/drawing/2014/main" id="{8482715F-71B5-6B38-1905-9B109CA1BBD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88600" y="4188720"/>
                <a:ext cx="3060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7152" name="Ink 47151">
                <a:extLst>
                  <a:ext uri="{FF2B5EF4-FFF2-40B4-BE49-F238E27FC236}">
                    <a16:creationId xmlns:a16="http://schemas.microsoft.com/office/drawing/2014/main" id="{55D6773E-E30D-AFFC-DF65-8F1E58E1B791}"/>
                  </a:ext>
                </a:extLst>
              </p14:cNvPr>
              <p14:cNvContentPartPr/>
              <p14:nvPr/>
            </p14:nvContentPartPr>
            <p14:xfrm>
              <a:off x="4853840" y="4357920"/>
              <a:ext cx="198720" cy="25560"/>
            </p14:xfrm>
          </p:contentPart>
        </mc:Choice>
        <mc:Fallback xmlns="">
          <p:pic>
            <p:nvPicPr>
              <p:cNvPr id="47152" name="Ink 47151">
                <a:extLst>
                  <a:ext uri="{FF2B5EF4-FFF2-40B4-BE49-F238E27FC236}">
                    <a16:creationId xmlns:a16="http://schemas.microsoft.com/office/drawing/2014/main" id="{55D6773E-E30D-AFFC-DF65-8F1E58E1B791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844840" y="4348920"/>
                <a:ext cx="21636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153" name="Ink 47152">
                <a:extLst>
                  <a:ext uri="{FF2B5EF4-FFF2-40B4-BE49-F238E27FC236}">
                    <a16:creationId xmlns:a16="http://schemas.microsoft.com/office/drawing/2014/main" id="{A66FF9C9-6C72-75F4-3667-33CEF55DF50C}"/>
                  </a:ext>
                </a:extLst>
              </p14:cNvPr>
              <p14:cNvContentPartPr/>
              <p14:nvPr/>
            </p14:nvContentPartPr>
            <p14:xfrm>
              <a:off x="4982720" y="4295640"/>
              <a:ext cx="7560" cy="181800"/>
            </p14:xfrm>
          </p:contentPart>
        </mc:Choice>
        <mc:Fallback xmlns="">
          <p:pic>
            <p:nvPicPr>
              <p:cNvPr id="47153" name="Ink 47152">
                <a:extLst>
                  <a:ext uri="{FF2B5EF4-FFF2-40B4-BE49-F238E27FC236}">
                    <a16:creationId xmlns:a16="http://schemas.microsoft.com/office/drawing/2014/main" id="{A66FF9C9-6C72-75F4-3667-33CEF55DF50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973720" y="4286640"/>
                <a:ext cx="25200" cy="19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7154" name="Ink 47153">
                <a:extLst>
                  <a:ext uri="{FF2B5EF4-FFF2-40B4-BE49-F238E27FC236}">
                    <a16:creationId xmlns:a16="http://schemas.microsoft.com/office/drawing/2014/main" id="{CFBA336C-9031-D517-F73F-D4696D367946}"/>
                  </a:ext>
                </a:extLst>
              </p14:cNvPr>
              <p14:cNvContentPartPr/>
              <p14:nvPr/>
            </p14:nvContentPartPr>
            <p14:xfrm>
              <a:off x="5231480" y="4116000"/>
              <a:ext cx="11880" cy="434880"/>
            </p14:xfrm>
          </p:contentPart>
        </mc:Choice>
        <mc:Fallback xmlns="">
          <p:pic>
            <p:nvPicPr>
              <p:cNvPr id="47154" name="Ink 47153">
                <a:extLst>
                  <a:ext uri="{FF2B5EF4-FFF2-40B4-BE49-F238E27FC236}">
                    <a16:creationId xmlns:a16="http://schemas.microsoft.com/office/drawing/2014/main" id="{CFBA336C-9031-D517-F73F-D4696D36794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222480" y="4107000"/>
                <a:ext cx="2952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155" name="Ink 47154">
                <a:extLst>
                  <a:ext uri="{FF2B5EF4-FFF2-40B4-BE49-F238E27FC236}">
                    <a16:creationId xmlns:a16="http://schemas.microsoft.com/office/drawing/2014/main" id="{ED3EBB73-182F-BED1-5721-259B83042AE2}"/>
                  </a:ext>
                </a:extLst>
              </p14:cNvPr>
              <p14:cNvContentPartPr/>
              <p14:nvPr/>
            </p14:nvContentPartPr>
            <p14:xfrm>
              <a:off x="5378720" y="4255320"/>
              <a:ext cx="62280" cy="145440"/>
            </p14:xfrm>
          </p:contentPart>
        </mc:Choice>
        <mc:Fallback xmlns="">
          <p:pic>
            <p:nvPicPr>
              <p:cNvPr id="47155" name="Ink 47154">
                <a:extLst>
                  <a:ext uri="{FF2B5EF4-FFF2-40B4-BE49-F238E27FC236}">
                    <a16:creationId xmlns:a16="http://schemas.microsoft.com/office/drawing/2014/main" id="{ED3EBB73-182F-BED1-5721-259B83042AE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5370080" y="4246320"/>
                <a:ext cx="799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7156" name="Ink 47155">
                <a:extLst>
                  <a:ext uri="{FF2B5EF4-FFF2-40B4-BE49-F238E27FC236}">
                    <a16:creationId xmlns:a16="http://schemas.microsoft.com/office/drawing/2014/main" id="{5083F213-AFC3-DC1F-2169-DB3F06001E5B}"/>
                  </a:ext>
                </a:extLst>
              </p14:cNvPr>
              <p14:cNvContentPartPr/>
              <p14:nvPr/>
            </p14:nvContentPartPr>
            <p14:xfrm>
              <a:off x="5566640" y="4265040"/>
              <a:ext cx="3600" cy="150480"/>
            </p14:xfrm>
          </p:contentPart>
        </mc:Choice>
        <mc:Fallback xmlns="">
          <p:pic>
            <p:nvPicPr>
              <p:cNvPr id="47156" name="Ink 47155">
                <a:extLst>
                  <a:ext uri="{FF2B5EF4-FFF2-40B4-BE49-F238E27FC236}">
                    <a16:creationId xmlns:a16="http://schemas.microsoft.com/office/drawing/2014/main" id="{5083F213-AFC3-DC1F-2169-DB3F06001E5B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557640" y="4256400"/>
                <a:ext cx="21240" cy="16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7157" name="Ink 47156">
                <a:extLst>
                  <a:ext uri="{FF2B5EF4-FFF2-40B4-BE49-F238E27FC236}">
                    <a16:creationId xmlns:a16="http://schemas.microsoft.com/office/drawing/2014/main" id="{D8BBFFFF-1283-F845-764D-FC0F07DBA9F4}"/>
                  </a:ext>
                </a:extLst>
              </p14:cNvPr>
              <p14:cNvContentPartPr/>
              <p14:nvPr/>
            </p14:nvContentPartPr>
            <p14:xfrm>
              <a:off x="5605880" y="4168200"/>
              <a:ext cx="173520" cy="386640"/>
            </p14:xfrm>
          </p:contentPart>
        </mc:Choice>
        <mc:Fallback xmlns="">
          <p:pic>
            <p:nvPicPr>
              <p:cNvPr id="47157" name="Ink 47156">
                <a:extLst>
                  <a:ext uri="{FF2B5EF4-FFF2-40B4-BE49-F238E27FC236}">
                    <a16:creationId xmlns:a16="http://schemas.microsoft.com/office/drawing/2014/main" id="{D8BBFFFF-1283-F845-764D-FC0F07DBA9F4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596880" y="4159560"/>
                <a:ext cx="191160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7158" name="Ink 47157">
                <a:extLst>
                  <a:ext uri="{FF2B5EF4-FFF2-40B4-BE49-F238E27FC236}">
                    <a16:creationId xmlns:a16="http://schemas.microsoft.com/office/drawing/2014/main" id="{27A8E356-110C-BF24-82E1-EFC9750695B4}"/>
                  </a:ext>
                </a:extLst>
              </p14:cNvPr>
              <p14:cNvContentPartPr/>
              <p14:nvPr/>
            </p14:nvContentPartPr>
            <p14:xfrm>
              <a:off x="5844560" y="4231920"/>
              <a:ext cx="149040" cy="292320"/>
            </p14:xfrm>
          </p:contentPart>
        </mc:Choice>
        <mc:Fallback xmlns="">
          <p:pic>
            <p:nvPicPr>
              <p:cNvPr id="47158" name="Ink 47157">
                <a:extLst>
                  <a:ext uri="{FF2B5EF4-FFF2-40B4-BE49-F238E27FC236}">
                    <a16:creationId xmlns:a16="http://schemas.microsoft.com/office/drawing/2014/main" id="{27A8E356-110C-BF24-82E1-EFC9750695B4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835920" y="4222920"/>
                <a:ext cx="166680" cy="30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47159" name="Ink 47158">
                <a:extLst>
                  <a:ext uri="{FF2B5EF4-FFF2-40B4-BE49-F238E27FC236}">
                    <a16:creationId xmlns:a16="http://schemas.microsoft.com/office/drawing/2014/main" id="{75683F36-4A75-077A-FAF0-542059E62BD7}"/>
                  </a:ext>
                </a:extLst>
              </p14:cNvPr>
              <p14:cNvContentPartPr/>
              <p14:nvPr/>
            </p14:nvContentPartPr>
            <p14:xfrm>
              <a:off x="6038960" y="4263960"/>
              <a:ext cx="66960" cy="79920"/>
            </p14:xfrm>
          </p:contentPart>
        </mc:Choice>
        <mc:Fallback xmlns="">
          <p:pic>
            <p:nvPicPr>
              <p:cNvPr id="47159" name="Ink 47158">
                <a:extLst>
                  <a:ext uri="{FF2B5EF4-FFF2-40B4-BE49-F238E27FC236}">
                    <a16:creationId xmlns:a16="http://schemas.microsoft.com/office/drawing/2014/main" id="{75683F36-4A75-077A-FAF0-542059E62BD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6030320" y="4254960"/>
                <a:ext cx="8460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47160" name="Ink 47159">
                <a:extLst>
                  <a:ext uri="{FF2B5EF4-FFF2-40B4-BE49-F238E27FC236}">
                    <a16:creationId xmlns:a16="http://schemas.microsoft.com/office/drawing/2014/main" id="{D572E89D-2445-17D1-4FC0-0785074C4DEE}"/>
                  </a:ext>
                </a:extLst>
              </p14:cNvPr>
              <p14:cNvContentPartPr/>
              <p14:nvPr/>
            </p14:nvContentPartPr>
            <p14:xfrm>
              <a:off x="6253160" y="4158120"/>
              <a:ext cx="3600" cy="217440"/>
            </p14:xfrm>
          </p:contentPart>
        </mc:Choice>
        <mc:Fallback xmlns="">
          <p:pic>
            <p:nvPicPr>
              <p:cNvPr id="47160" name="Ink 47159">
                <a:extLst>
                  <a:ext uri="{FF2B5EF4-FFF2-40B4-BE49-F238E27FC236}">
                    <a16:creationId xmlns:a16="http://schemas.microsoft.com/office/drawing/2014/main" id="{D572E89D-2445-17D1-4FC0-0785074C4DEE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244520" y="4149480"/>
                <a:ext cx="212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7161" name="Ink 47160">
                <a:extLst>
                  <a:ext uri="{FF2B5EF4-FFF2-40B4-BE49-F238E27FC236}">
                    <a16:creationId xmlns:a16="http://schemas.microsoft.com/office/drawing/2014/main" id="{8F9C01CE-5CD0-F081-105E-05943D8BC4C1}"/>
                  </a:ext>
                </a:extLst>
              </p14:cNvPr>
              <p14:cNvContentPartPr/>
              <p14:nvPr/>
            </p14:nvContentPartPr>
            <p14:xfrm>
              <a:off x="6348200" y="4039680"/>
              <a:ext cx="6480" cy="501480"/>
            </p14:xfrm>
          </p:contentPart>
        </mc:Choice>
        <mc:Fallback xmlns="">
          <p:pic>
            <p:nvPicPr>
              <p:cNvPr id="47161" name="Ink 47160">
                <a:extLst>
                  <a:ext uri="{FF2B5EF4-FFF2-40B4-BE49-F238E27FC236}">
                    <a16:creationId xmlns:a16="http://schemas.microsoft.com/office/drawing/2014/main" id="{8F9C01CE-5CD0-F081-105E-05943D8BC4C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339560" y="4030680"/>
                <a:ext cx="24120" cy="51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7162" name="Ink 47161">
                <a:extLst>
                  <a:ext uri="{FF2B5EF4-FFF2-40B4-BE49-F238E27FC236}">
                    <a16:creationId xmlns:a16="http://schemas.microsoft.com/office/drawing/2014/main" id="{A370B450-737B-9893-DC17-3AA25B5B6BAA}"/>
                  </a:ext>
                </a:extLst>
              </p14:cNvPr>
              <p14:cNvContentPartPr/>
              <p14:nvPr/>
            </p14:nvContentPartPr>
            <p14:xfrm>
              <a:off x="5819000" y="4143360"/>
              <a:ext cx="165600" cy="230400"/>
            </p14:xfrm>
          </p:contentPart>
        </mc:Choice>
        <mc:Fallback xmlns="">
          <p:pic>
            <p:nvPicPr>
              <p:cNvPr id="47162" name="Ink 47161">
                <a:extLst>
                  <a:ext uri="{FF2B5EF4-FFF2-40B4-BE49-F238E27FC236}">
                    <a16:creationId xmlns:a16="http://schemas.microsoft.com/office/drawing/2014/main" id="{A370B450-737B-9893-DC17-3AA25B5B6BA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810360" y="4134360"/>
                <a:ext cx="18324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7163" name="Ink 47162">
                <a:extLst>
                  <a:ext uri="{FF2B5EF4-FFF2-40B4-BE49-F238E27FC236}">
                    <a16:creationId xmlns:a16="http://schemas.microsoft.com/office/drawing/2014/main" id="{605C809C-CE83-3F21-D6AC-38374E581975}"/>
                  </a:ext>
                </a:extLst>
              </p14:cNvPr>
              <p14:cNvContentPartPr/>
              <p14:nvPr/>
            </p14:nvContentPartPr>
            <p14:xfrm>
              <a:off x="6604880" y="4250280"/>
              <a:ext cx="360" cy="225360"/>
            </p14:xfrm>
          </p:contentPart>
        </mc:Choice>
        <mc:Fallback xmlns="">
          <p:pic>
            <p:nvPicPr>
              <p:cNvPr id="47163" name="Ink 47162">
                <a:extLst>
                  <a:ext uri="{FF2B5EF4-FFF2-40B4-BE49-F238E27FC236}">
                    <a16:creationId xmlns:a16="http://schemas.microsoft.com/office/drawing/2014/main" id="{605C809C-CE83-3F21-D6AC-38374E58197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595880" y="4241280"/>
                <a:ext cx="18000" cy="2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7164" name="Ink 47163">
                <a:extLst>
                  <a:ext uri="{FF2B5EF4-FFF2-40B4-BE49-F238E27FC236}">
                    <a16:creationId xmlns:a16="http://schemas.microsoft.com/office/drawing/2014/main" id="{20B457A3-BA52-A60A-1796-D5B52D77A1FC}"/>
                  </a:ext>
                </a:extLst>
              </p14:cNvPr>
              <p14:cNvContentPartPr/>
              <p14:nvPr/>
            </p14:nvContentPartPr>
            <p14:xfrm>
              <a:off x="6478520" y="4364760"/>
              <a:ext cx="200520" cy="360"/>
            </p14:xfrm>
          </p:contentPart>
        </mc:Choice>
        <mc:Fallback xmlns="">
          <p:pic>
            <p:nvPicPr>
              <p:cNvPr id="47164" name="Ink 47163">
                <a:extLst>
                  <a:ext uri="{FF2B5EF4-FFF2-40B4-BE49-F238E27FC236}">
                    <a16:creationId xmlns:a16="http://schemas.microsoft.com/office/drawing/2014/main" id="{20B457A3-BA52-A60A-1796-D5B52D77A1F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6469880" y="4356120"/>
                <a:ext cx="218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7165" name="Ink 47164">
                <a:extLst>
                  <a:ext uri="{FF2B5EF4-FFF2-40B4-BE49-F238E27FC236}">
                    <a16:creationId xmlns:a16="http://schemas.microsoft.com/office/drawing/2014/main" id="{EF76F40F-8D3C-1C0C-9724-15D6C859A0FB}"/>
                  </a:ext>
                </a:extLst>
              </p14:cNvPr>
              <p14:cNvContentPartPr/>
              <p14:nvPr/>
            </p14:nvContentPartPr>
            <p14:xfrm>
              <a:off x="6804320" y="4123560"/>
              <a:ext cx="360" cy="448200"/>
            </p14:xfrm>
          </p:contentPart>
        </mc:Choice>
        <mc:Fallback xmlns="">
          <p:pic>
            <p:nvPicPr>
              <p:cNvPr id="47165" name="Ink 47164">
                <a:extLst>
                  <a:ext uri="{FF2B5EF4-FFF2-40B4-BE49-F238E27FC236}">
                    <a16:creationId xmlns:a16="http://schemas.microsoft.com/office/drawing/2014/main" id="{EF76F40F-8D3C-1C0C-9724-15D6C859A0FB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795320" y="4114560"/>
                <a:ext cx="18000" cy="46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7166" name="Ink 47165">
                <a:extLst>
                  <a:ext uri="{FF2B5EF4-FFF2-40B4-BE49-F238E27FC236}">
                    <a16:creationId xmlns:a16="http://schemas.microsoft.com/office/drawing/2014/main" id="{DC3A898D-F178-417B-F7D0-EC4EA2A8D2EB}"/>
                  </a:ext>
                </a:extLst>
              </p14:cNvPr>
              <p14:cNvContentPartPr/>
              <p14:nvPr/>
            </p14:nvContentPartPr>
            <p14:xfrm>
              <a:off x="6911960" y="4267920"/>
              <a:ext cx="360" cy="177120"/>
            </p14:xfrm>
          </p:contentPart>
        </mc:Choice>
        <mc:Fallback xmlns="">
          <p:pic>
            <p:nvPicPr>
              <p:cNvPr id="47166" name="Ink 47165">
                <a:extLst>
                  <a:ext uri="{FF2B5EF4-FFF2-40B4-BE49-F238E27FC236}">
                    <a16:creationId xmlns:a16="http://schemas.microsoft.com/office/drawing/2014/main" id="{DC3A898D-F178-417B-F7D0-EC4EA2A8D2EB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902960" y="4259280"/>
                <a:ext cx="1800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7167" name="Ink 47166">
                <a:extLst>
                  <a:ext uri="{FF2B5EF4-FFF2-40B4-BE49-F238E27FC236}">
                    <a16:creationId xmlns:a16="http://schemas.microsoft.com/office/drawing/2014/main" id="{A502F0F6-29B3-0B80-9589-BE2C8E3B8A0D}"/>
                  </a:ext>
                </a:extLst>
              </p14:cNvPr>
              <p14:cNvContentPartPr/>
              <p14:nvPr/>
            </p14:nvContentPartPr>
            <p14:xfrm>
              <a:off x="7027520" y="4270800"/>
              <a:ext cx="98280" cy="122760"/>
            </p14:xfrm>
          </p:contentPart>
        </mc:Choice>
        <mc:Fallback xmlns="">
          <p:pic>
            <p:nvPicPr>
              <p:cNvPr id="47167" name="Ink 47166">
                <a:extLst>
                  <a:ext uri="{FF2B5EF4-FFF2-40B4-BE49-F238E27FC236}">
                    <a16:creationId xmlns:a16="http://schemas.microsoft.com/office/drawing/2014/main" id="{A502F0F6-29B3-0B80-9589-BE2C8E3B8A0D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018520" y="4262160"/>
                <a:ext cx="1159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7168" name="Ink 47167">
                <a:extLst>
                  <a:ext uri="{FF2B5EF4-FFF2-40B4-BE49-F238E27FC236}">
                    <a16:creationId xmlns:a16="http://schemas.microsoft.com/office/drawing/2014/main" id="{6CFD1CBE-26B3-6E7B-7C6E-4200F6B27BDD}"/>
                  </a:ext>
                </a:extLst>
              </p14:cNvPr>
              <p14:cNvContentPartPr/>
              <p14:nvPr/>
            </p14:nvContentPartPr>
            <p14:xfrm>
              <a:off x="7111760" y="4149840"/>
              <a:ext cx="194400" cy="351720"/>
            </p14:xfrm>
          </p:contentPart>
        </mc:Choice>
        <mc:Fallback xmlns="">
          <p:pic>
            <p:nvPicPr>
              <p:cNvPr id="47168" name="Ink 47167">
                <a:extLst>
                  <a:ext uri="{FF2B5EF4-FFF2-40B4-BE49-F238E27FC236}">
                    <a16:creationId xmlns:a16="http://schemas.microsoft.com/office/drawing/2014/main" id="{6CFD1CBE-26B3-6E7B-7C6E-4200F6B27BDD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103120" y="4140840"/>
                <a:ext cx="212040" cy="36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7169" name="Ink 47168">
                <a:extLst>
                  <a:ext uri="{FF2B5EF4-FFF2-40B4-BE49-F238E27FC236}">
                    <a16:creationId xmlns:a16="http://schemas.microsoft.com/office/drawing/2014/main" id="{1FD8ADC8-04F7-6557-9F03-7918F01B5485}"/>
                  </a:ext>
                </a:extLst>
              </p14:cNvPr>
              <p14:cNvContentPartPr/>
              <p14:nvPr/>
            </p14:nvContentPartPr>
            <p14:xfrm>
              <a:off x="7318760" y="4061640"/>
              <a:ext cx="168120" cy="453600"/>
            </p14:xfrm>
          </p:contentPart>
        </mc:Choice>
        <mc:Fallback xmlns="">
          <p:pic>
            <p:nvPicPr>
              <p:cNvPr id="47169" name="Ink 47168">
                <a:extLst>
                  <a:ext uri="{FF2B5EF4-FFF2-40B4-BE49-F238E27FC236}">
                    <a16:creationId xmlns:a16="http://schemas.microsoft.com/office/drawing/2014/main" id="{1FD8ADC8-04F7-6557-9F03-7918F01B548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309760" y="4052640"/>
                <a:ext cx="185760" cy="47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7170" name="Ink 47169">
                <a:extLst>
                  <a:ext uri="{FF2B5EF4-FFF2-40B4-BE49-F238E27FC236}">
                    <a16:creationId xmlns:a16="http://schemas.microsoft.com/office/drawing/2014/main" id="{F91CF185-79A8-91A4-B5C4-980222A08DD3}"/>
                  </a:ext>
                </a:extLst>
              </p14:cNvPr>
              <p14:cNvContentPartPr/>
              <p14:nvPr/>
            </p14:nvContentPartPr>
            <p14:xfrm>
              <a:off x="7526480" y="4163520"/>
              <a:ext cx="360" cy="188280"/>
            </p14:xfrm>
          </p:contentPart>
        </mc:Choice>
        <mc:Fallback xmlns="">
          <p:pic>
            <p:nvPicPr>
              <p:cNvPr id="47170" name="Ink 47169">
                <a:extLst>
                  <a:ext uri="{FF2B5EF4-FFF2-40B4-BE49-F238E27FC236}">
                    <a16:creationId xmlns:a16="http://schemas.microsoft.com/office/drawing/2014/main" id="{F91CF185-79A8-91A4-B5C4-980222A08DD3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7517840" y="4154520"/>
                <a:ext cx="18000" cy="20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7171" name="Ink 47170">
                <a:extLst>
                  <a:ext uri="{FF2B5EF4-FFF2-40B4-BE49-F238E27FC236}">
                    <a16:creationId xmlns:a16="http://schemas.microsoft.com/office/drawing/2014/main" id="{4FE56033-E3A9-E576-B567-FED06F4F83B6}"/>
                  </a:ext>
                </a:extLst>
              </p14:cNvPr>
              <p14:cNvContentPartPr/>
              <p14:nvPr/>
            </p14:nvContentPartPr>
            <p14:xfrm>
              <a:off x="7634840" y="4213200"/>
              <a:ext cx="109080" cy="84240"/>
            </p14:xfrm>
          </p:contentPart>
        </mc:Choice>
        <mc:Fallback xmlns="">
          <p:pic>
            <p:nvPicPr>
              <p:cNvPr id="47171" name="Ink 47170">
                <a:extLst>
                  <a:ext uri="{FF2B5EF4-FFF2-40B4-BE49-F238E27FC236}">
                    <a16:creationId xmlns:a16="http://schemas.microsoft.com/office/drawing/2014/main" id="{4FE56033-E3A9-E576-B567-FED06F4F83B6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626200" y="4204200"/>
                <a:ext cx="12672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7172" name="Ink 47171">
                <a:extLst>
                  <a:ext uri="{FF2B5EF4-FFF2-40B4-BE49-F238E27FC236}">
                    <a16:creationId xmlns:a16="http://schemas.microsoft.com/office/drawing/2014/main" id="{021D2387-4E3A-EEDC-28F2-E45383A1EECB}"/>
                  </a:ext>
                </a:extLst>
              </p14:cNvPr>
              <p14:cNvContentPartPr/>
              <p14:nvPr/>
            </p14:nvContentPartPr>
            <p14:xfrm>
              <a:off x="7808720" y="4086480"/>
              <a:ext cx="6840" cy="413640"/>
            </p14:xfrm>
          </p:contentPart>
        </mc:Choice>
        <mc:Fallback xmlns="">
          <p:pic>
            <p:nvPicPr>
              <p:cNvPr id="47172" name="Ink 47171">
                <a:extLst>
                  <a:ext uri="{FF2B5EF4-FFF2-40B4-BE49-F238E27FC236}">
                    <a16:creationId xmlns:a16="http://schemas.microsoft.com/office/drawing/2014/main" id="{021D2387-4E3A-EEDC-28F2-E45383A1EECB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7800080" y="4077840"/>
                <a:ext cx="24480" cy="43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173" name="Ink 47172">
                <a:extLst>
                  <a:ext uri="{FF2B5EF4-FFF2-40B4-BE49-F238E27FC236}">
                    <a16:creationId xmlns:a16="http://schemas.microsoft.com/office/drawing/2014/main" id="{4A1A376A-5F48-ECEE-9431-7C40B89EB558}"/>
                  </a:ext>
                </a:extLst>
              </p14:cNvPr>
              <p14:cNvContentPartPr/>
              <p14:nvPr/>
            </p14:nvContentPartPr>
            <p14:xfrm>
              <a:off x="6640160" y="4845360"/>
              <a:ext cx="360" cy="291960"/>
            </p14:xfrm>
          </p:contentPart>
        </mc:Choice>
        <mc:Fallback xmlns="">
          <p:pic>
            <p:nvPicPr>
              <p:cNvPr id="47173" name="Ink 47172">
                <a:extLst>
                  <a:ext uri="{FF2B5EF4-FFF2-40B4-BE49-F238E27FC236}">
                    <a16:creationId xmlns:a16="http://schemas.microsoft.com/office/drawing/2014/main" id="{4A1A376A-5F48-ECEE-9431-7C40B89EB558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631160" y="4836720"/>
                <a:ext cx="1800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7174" name="Ink 47173">
                <a:extLst>
                  <a:ext uri="{FF2B5EF4-FFF2-40B4-BE49-F238E27FC236}">
                    <a16:creationId xmlns:a16="http://schemas.microsoft.com/office/drawing/2014/main" id="{91A1CC7D-3C43-93CE-F3BE-0E260EDA3DCB}"/>
                  </a:ext>
                </a:extLst>
              </p14:cNvPr>
              <p14:cNvContentPartPr/>
              <p14:nvPr/>
            </p14:nvContentPartPr>
            <p14:xfrm>
              <a:off x="6542240" y="4963440"/>
              <a:ext cx="278280" cy="48600"/>
            </p14:xfrm>
          </p:contentPart>
        </mc:Choice>
        <mc:Fallback xmlns="">
          <p:pic>
            <p:nvPicPr>
              <p:cNvPr id="47174" name="Ink 47173">
                <a:extLst>
                  <a:ext uri="{FF2B5EF4-FFF2-40B4-BE49-F238E27FC236}">
                    <a16:creationId xmlns:a16="http://schemas.microsoft.com/office/drawing/2014/main" id="{91A1CC7D-3C43-93CE-F3BE-0E260EDA3DCB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533240" y="4954440"/>
                <a:ext cx="2959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7175" name="Ink 47174">
                <a:extLst>
                  <a:ext uri="{FF2B5EF4-FFF2-40B4-BE49-F238E27FC236}">
                    <a16:creationId xmlns:a16="http://schemas.microsoft.com/office/drawing/2014/main" id="{A08B8EE5-F53D-6771-266C-E17479D35302}"/>
                  </a:ext>
                </a:extLst>
              </p14:cNvPr>
              <p14:cNvContentPartPr/>
              <p14:nvPr/>
            </p14:nvContentPartPr>
            <p14:xfrm>
              <a:off x="6992240" y="4783440"/>
              <a:ext cx="3600" cy="368280"/>
            </p14:xfrm>
          </p:contentPart>
        </mc:Choice>
        <mc:Fallback xmlns="">
          <p:pic>
            <p:nvPicPr>
              <p:cNvPr id="47175" name="Ink 47174">
                <a:extLst>
                  <a:ext uri="{FF2B5EF4-FFF2-40B4-BE49-F238E27FC236}">
                    <a16:creationId xmlns:a16="http://schemas.microsoft.com/office/drawing/2014/main" id="{A08B8EE5-F53D-6771-266C-E17479D35302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983240" y="4774440"/>
                <a:ext cx="21240" cy="38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176" name="Ink 47175">
                <a:extLst>
                  <a:ext uri="{FF2B5EF4-FFF2-40B4-BE49-F238E27FC236}">
                    <a16:creationId xmlns:a16="http://schemas.microsoft.com/office/drawing/2014/main" id="{DD983BF6-1200-3360-DE92-695A66D60FF4}"/>
                  </a:ext>
                </a:extLst>
              </p14:cNvPr>
              <p14:cNvContentPartPr/>
              <p14:nvPr/>
            </p14:nvContentPartPr>
            <p14:xfrm>
              <a:off x="7105280" y="4883160"/>
              <a:ext cx="3240" cy="135720"/>
            </p14:xfrm>
          </p:contentPart>
        </mc:Choice>
        <mc:Fallback xmlns="">
          <p:pic>
            <p:nvPicPr>
              <p:cNvPr id="47176" name="Ink 47175">
                <a:extLst>
                  <a:ext uri="{FF2B5EF4-FFF2-40B4-BE49-F238E27FC236}">
                    <a16:creationId xmlns:a16="http://schemas.microsoft.com/office/drawing/2014/main" id="{DD983BF6-1200-3360-DE92-695A66D60FF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096640" y="4874520"/>
                <a:ext cx="2088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7177" name="Ink 47176">
                <a:extLst>
                  <a:ext uri="{FF2B5EF4-FFF2-40B4-BE49-F238E27FC236}">
                    <a16:creationId xmlns:a16="http://schemas.microsoft.com/office/drawing/2014/main" id="{A56A5E90-2B7F-DAC3-E6D9-E1AB878E3C3F}"/>
                  </a:ext>
                </a:extLst>
              </p14:cNvPr>
              <p14:cNvContentPartPr/>
              <p14:nvPr/>
            </p14:nvContentPartPr>
            <p14:xfrm>
              <a:off x="7260440" y="4843560"/>
              <a:ext cx="3600" cy="140760"/>
            </p14:xfrm>
          </p:contentPart>
        </mc:Choice>
        <mc:Fallback xmlns="">
          <p:pic>
            <p:nvPicPr>
              <p:cNvPr id="47177" name="Ink 47176">
                <a:extLst>
                  <a:ext uri="{FF2B5EF4-FFF2-40B4-BE49-F238E27FC236}">
                    <a16:creationId xmlns:a16="http://schemas.microsoft.com/office/drawing/2014/main" id="{A56A5E90-2B7F-DAC3-E6D9-E1AB878E3C3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251800" y="4834560"/>
                <a:ext cx="2124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7178" name="Ink 47177">
                <a:extLst>
                  <a:ext uri="{FF2B5EF4-FFF2-40B4-BE49-F238E27FC236}">
                    <a16:creationId xmlns:a16="http://schemas.microsoft.com/office/drawing/2014/main" id="{E6863F8B-912F-F2E3-46B1-2124878789ED}"/>
                  </a:ext>
                </a:extLst>
              </p14:cNvPr>
              <p14:cNvContentPartPr/>
              <p14:nvPr/>
            </p14:nvContentPartPr>
            <p14:xfrm>
              <a:off x="7288520" y="4740240"/>
              <a:ext cx="203760" cy="389160"/>
            </p14:xfrm>
          </p:contentPart>
        </mc:Choice>
        <mc:Fallback xmlns="">
          <p:pic>
            <p:nvPicPr>
              <p:cNvPr id="47178" name="Ink 47177">
                <a:extLst>
                  <a:ext uri="{FF2B5EF4-FFF2-40B4-BE49-F238E27FC236}">
                    <a16:creationId xmlns:a16="http://schemas.microsoft.com/office/drawing/2014/main" id="{E6863F8B-912F-F2E3-46B1-2124878789ED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279880" y="4731240"/>
                <a:ext cx="221400" cy="40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7179" name="Ink 47178">
                <a:extLst>
                  <a:ext uri="{FF2B5EF4-FFF2-40B4-BE49-F238E27FC236}">
                    <a16:creationId xmlns:a16="http://schemas.microsoft.com/office/drawing/2014/main" id="{93505EE8-F2F2-3E53-AE52-3D88E08996CA}"/>
                  </a:ext>
                </a:extLst>
              </p14:cNvPr>
              <p14:cNvContentPartPr/>
              <p14:nvPr/>
            </p14:nvContentPartPr>
            <p14:xfrm>
              <a:off x="7559600" y="4702800"/>
              <a:ext cx="189360" cy="408240"/>
            </p14:xfrm>
          </p:contentPart>
        </mc:Choice>
        <mc:Fallback xmlns="">
          <p:pic>
            <p:nvPicPr>
              <p:cNvPr id="47179" name="Ink 47178">
                <a:extLst>
                  <a:ext uri="{FF2B5EF4-FFF2-40B4-BE49-F238E27FC236}">
                    <a16:creationId xmlns:a16="http://schemas.microsoft.com/office/drawing/2014/main" id="{93505EE8-F2F2-3E53-AE52-3D88E08996C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550960" y="4694160"/>
                <a:ext cx="207000" cy="42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7180" name="Ink 47179">
                <a:extLst>
                  <a:ext uri="{FF2B5EF4-FFF2-40B4-BE49-F238E27FC236}">
                    <a16:creationId xmlns:a16="http://schemas.microsoft.com/office/drawing/2014/main" id="{3591C5E2-116A-FA02-E8A2-A5C162D0CB09}"/>
                  </a:ext>
                </a:extLst>
              </p14:cNvPr>
              <p14:cNvContentPartPr/>
              <p14:nvPr/>
            </p14:nvContentPartPr>
            <p14:xfrm>
              <a:off x="7745720" y="4850760"/>
              <a:ext cx="360" cy="151200"/>
            </p14:xfrm>
          </p:contentPart>
        </mc:Choice>
        <mc:Fallback xmlns="">
          <p:pic>
            <p:nvPicPr>
              <p:cNvPr id="47180" name="Ink 47179">
                <a:extLst>
                  <a:ext uri="{FF2B5EF4-FFF2-40B4-BE49-F238E27FC236}">
                    <a16:creationId xmlns:a16="http://schemas.microsoft.com/office/drawing/2014/main" id="{3591C5E2-116A-FA02-E8A2-A5C162D0CB0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736720" y="4841760"/>
                <a:ext cx="180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7181" name="Ink 47180">
                <a:extLst>
                  <a:ext uri="{FF2B5EF4-FFF2-40B4-BE49-F238E27FC236}">
                    <a16:creationId xmlns:a16="http://schemas.microsoft.com/office/drawing/2014/main" id="{278A6173-6E0A-9D57-DDAE-0CBE91669B23}"/>
                  </a:ext>
                </a:extLst>
              </p14:cNvPr>
              <p14:cNvContentPartPr/>
              <p14:nvPr/>
            </p14:nvContentPartPr>
            <p14:xfrm>
              <a:off x="7850840" y="4837080"/>
              <a:ext cx="6480" cy="173880"/>
            </p14:xfrm>
          </p:contentPart>
        </mc:Choice>
        <mc:Fallback xmlns="">
          <p:pic>
            <p:nvPicPr>
              <p:cNvPr id="47181" name="Ink 47180">
                <a:extLst>
                  <a:ext uri="{FF2B5EF4-FFF2-40B4-BE49-F238E27FC236}">
                    <a16:creationId xmlns:a16="http://schemas.microsoft.com/office/drawing/2014/main" id="{278A6173-6E0A-9D57-DDAE-0CBE91669B2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841840" y="4828440"/>
                <a:ext cx="241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7182" name="Ink 47181">
                <a:extLst>
                  <a:ext uri="{FF2B5EF4-FFF2-40B4-BE49-F238E27FC236}">
                    <a16:creationId xmlns:a16="http://schemas.microsoft.com/office/drawing/2014/main" id="{FEC5EE09-5ED4-0E3D-9A2E-8D2ED770BA28}"/>
                  </a:ext>
                </a:extLst>
              </p14:cNvPr>
              <p14:cNvContentPartPr/>
              <p14:nvPr/>
            </p14:nvContentPartPr>
            <p14:xfrm>
              <a:off x="7953440" y="4688400"/>
              <a:ext cx="3600" cy="380520"/>
            </p14:xfrm>
          </p:contentPart>
        </mc:Choice>
        <mc:Fallback xmlns="">
          <p:pic>
            <p:nvPicPr>
              <p:cNvPr id="47182" name="Ink 47181">
                <a:extLst>
                  <a:ext uri="{FF2B5EF4-FFF2-40B4-BE49-F238E27FC236}">
                    <a16:creationId xmlns:a16="http://schemas.microsoft.com/office/drawing/2014/main" id="{FEC5EE09-5ED4-0E3D-9A2E-8D2ED770BA2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944800" y="4679760"/>
                <a:ext cx="2124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47183" name="Ink 47182">
                <a:extLst>
                  <a:ext uri="{FF2B5EF4-FFF2-40B4-BE49-F238E27FC236}">
                    <a16:creationId xmlns:a16="http://schemas.microsoft.com/office/drawing/2014/main" id="{E1F0D123-3712-B1A5-2AF6-49247CDAE716}"/>
                  </a:ext>
                </a:extLst>
              </p14:cNvPr>
              <p14:cNvContentPartPr/>
              <p14:nvPr/>
            </p14:nvContentPartPr>
            <p14:xfrm>
              <a:off x="7956680" y="4604160"/>
              <a:ext cx="208080" cy="673560"/>
            </p14:xfrm>
          </p:contentPart>
        </mc:Choice>
        <mc:Fallback xmlns="">
          <p:pic>
            <p:nvPicPr>
              <p:cNvPr id="47183" name="Ink 47182">
                <a:extLst>
                  <a:ext uri="{FF2B5EF4-FFF2-40B4-BE49-F238E27FC236}">
                    <a16:creationId xmlns:a16="http://schemas.microsoft.com/office/drawing/2014/main" id="{E1F0D123-3712-B1A5-2AF6-49247CDAE716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7947680" y="4595160"/>
                <a:ext cx="225720" cy="69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47186" name="Ink 47185">
                <a:extLst>
                  <a:ext uri="{FF2B5EF4-FFF2-40B4-BE49-F238E27FC236}">
                    <a16:creationId xmlns:a16="http://schemas.microsoft.com/office/drawing/2014/main" id="{047D0AB0-B281-63CF-781D-FDD7CB20992B}"/>
                  </a:ext>
                </a:extLst>
              </p14:cNvPr>
              <p14:cNvContentPartPr/>
              <p14:nvPr/>
            </p14:nvContentPartPr>
            <p14:xfrm>
              <a:off x="3537320" y="3723600"/>
              <a:ext cx="4432680" cy="550080"/>
            </p14:xfrm>
          </p:contentPart>
        </mc:Choice>
        <mc:Fallback xmlns="">
          <p:pic>
            <p:nvPicPr>
              <p:cNvPr id="47186" name="Ink 47185">
                <a:extLst>
                  <a:ext uri="{FF2B5EF4-FFF2-40B4-BE49-F238E27FC236}">
                    <a16:creationId xmlns:a16="http://schemas.microsoft.com/office/drawing/2014/main" id="{047D0AB0-B281-63CF-781D-FDD7CB20992B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528680" y="3714960"/>
                <a:ext cx="4450320" cy="56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47187" name="Ink 47186">
                <a:extLst>
                  <a:ext uri="{FF2B5EF4-FFF2-40B4-BE49-F238E27FC236}">
                    <a16:creationId xmlns:a16="http://schemas.microsoft.com/office/drawing/2014/main" id="{2371BC21-8CF6-C80A-6F1D-A6E543E9BB6A}"/>
                  </a:ext>
                </a:extLst>
              </p14:cNvPr>
              <p14:cNvContentPartPr/>
              <p14:nvPr/>
            </p14:nvContentPartPr>
            <p14:xfrm>
              <a:off x="6739160" y="3101520"/>
              <a:ext cx="117000" cy="309240"/>
            </p14:xfrm>
          </p:contentPart>
        </mc:Choice>
        <mc:Fallback xmlns="">
          <p:pic>
            <p:nvPicPr>
              <p:cNvPr id="47187" name="Ink 47186">
                <a:extLst>
                  <a:ext uri="{FF2B5EF4-FFF2-40B4-BE49-F238E27FC236}">
                    <a16:creationId xmlns:a16="http://schemas.microsoft.com/office/drawing/2014/main" id="{2371BC21-8CF6-C80A-6F1D-A6E543E9BB6A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730520" y="3092880"/>
                <a:ext cx="134640" cy="32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47188" name="Ink 47187">
                <a:extLst>
                  <a:ext uri="{FF2B5EF4-FFF2-40B4-BE49-F238E27FC236}">
                    <a16:creationId xmlns:a16="http://schemas.microsoft.com/office/drawing/2014/main" id="{CDC5776B-F519-6B21-6C55-A66CBCA425B4}"/>
                  </a:ext>
                </a:extLst>
              </p14:cNvPr>
              <p14:cNvContentPartPr/>
              <p14:nvPr/>
            </p14:nvContentPartPr>
            <p14:xfrm>
              <a:off x="6897560" y="3132480"/>
              <a:ext cx="360" cy="309960"/>
            </p14:xfrm>
          </p:contentPart>
        </mc:Choice>
        <mc:Fallback xmlns="">
          <p:pic>
            <p:nvPicPr>
              <p:cNvPr id="47188" name="Ink 47187">
                <a:extLst>
                  <a:ext uri="{FF2B5EF4-FFF2-40B4-BE49-F238E27FC236}">
                    <a16:creationId xmlns:a16="http://schemas.microsoft.com/office/drawing/2014/main" id="{CDC5776B-F519-6B21-6C55-A66CBCA425B4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888560" y="3123480"/>
                <a:ext cx="180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47189" name="Ink 47188">
                <a:extLst>
                  <a:ext uri="{FF2B5EF4-FFF2-40B4-BE49-F238E27FC236}">
                    <a16:creationId xmlns:a16="http://schemas.microsoft.com/office/drawing/2014/main" id="{04D7B250-8FC0-7914-3A8C-FC8128E83AE6}"/>
                  </a:ext>
                </a:extLst>
              </p14:cNvPr>
              <p14:cNvContentPartPr/>
              <p14:nvPr/>
            </p14:nvContentPartPr>
            <p14:xfrm>
              <a:off x="6755360" y="3362160"/>
              <a:ext cx="375120" cy="80280"/>
            </p14:xfrm>
          </p:contentPart>
        </mc:Choice>
        <mc:Fallback xmlns="">
          <p:pic>
            <p:nvPicPr>
              <p:cNvPr id="47189" name="Ink 47188">
                <a:extLst>
                  <a:ext uri="{FF2B5EF4-FFF2-40B4-BE49-F238E27FC236}">
                    <a16:creationId xmlns:a16="http://schemas.microsoft.com/office/drawing/2014/main" id="{04D7B250-8FC0-7914-3A8C-FC8128E83AE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6746720" y="3353160"/>
                <a:ext cx="39276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47190" name="Ink 47189">
                <a:extLst>
                  <a:ext uri="{FF2B5EF4-FFF2-40B4-BE49-F238E27FC236}">
                    <a16:creationId xmlns:a16="http://schemas.microsoft.com/office/drawing/2014/main" id="{67ACD52A-AEEA-857A-DF57-A420B9090C2B}"/>
                  </a:ext>
                </a:extLst>
              </p14:cNvPr>
              <p14:cNvContentPartPr/>
              <p14:nvPr/>
            </p14:nvContentPartPr>
            <p14:xfrm>
              <a:off x="6659240" y="3371520"/>
              <a:ext cx="531360" cy="122400"/>
            </p14:xfrm>
          </p:contentPart>
        </mc:Choice>
        <mc:Fallback xmlns="">
          <p:pic>
            <p:nvPicPr>
              <p:cNvPr id="47190" name="Ink 47189">
                <a:extLst>
                  <a:ext uri="{FF2B5EF4-FFF2-40B4-BE49-F238E27FC236}">
                    <a16:creationId xmlns:a16="http://schemas.microsoft.com/office/drawing/2014/main" id="{67ACD52A-AEEA-857A-DF57-A420B9090C2B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6650600" y="3362520"/>
                <a:ext cx="5490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47193" name="Ink 47192">
                <a:extLst>
                  <a:ext uri="{FF2B5EF4-FFF2-40B4-BE49-F238E27FC236}">
                    <a16:creationId xmlns:a16="http://schemas.microsoft.com/office/drawing/2014/main" id="{EDB85BC7-D14A-297F-73A5-71E25307A296}"/>
                  </a:ext>
                </a:extLst>
              </p14:cNvPr>
              <p14:cNvContentPartPr/>
              <p14:nvPr/>
            </p14:nvContentPartPr>
            <p14:xfrm>
              <a:off x="7210760" y="3441000"/>
              <a:ext cx="170640" cy="164880"/>
            </p14:xfrm>
          </p:contentPart>
        </mc:Choice>
        <mc:Fallback xmlns="">
          <p:pic>
            <p:nvPicPr>
              <p:cNvPr id="47193" name="Ink 47192">
                <a:extLst>
                  <a:ext uri="{FF2B5EF4-FFF2-40B4-BE49-F238E27FC236}">
                    <a16:creationId xmlns:a16="http://schemas.microsoft.com/office/drawing/2014/main" id="{EDB85BC7-D14A-297F-73A5-71E25307A296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7202120" y="3432360"/>
                <a:ext cx="18828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47194" name="Ink 47193">
                <a:extLst>
                  <a:ext uri="{FF2B5EF4-FFF2-40B4-BE49-F238E27FC236}">
                    <a16:creationId xmlns:a16="http://schemas.microsoft.com/office/drawing/2014/main" id="{5C5C7B86-2905-AD98-AF21-9735CC7FF711}"/>
                  </a:ext>
                </a:extLst>
              </p14:cNvPr>
              <p14:cNvContentPartPr/>
              <p14:nvPr/>
            </p14:nvContentPartPr>
            <p14:xfrm>
              <a:off x="7376360" y="3475560"/>
              <a:ext cx="22320" cy="242280"/>
            </p14:xfrm>
          </p:contentPart>
        </mc:Choice>
        <mc:Fallback xmlns="">
          <p:pic>
            <p:nvPicPr>
              <p:cNvPr id="47194" name="Ink 47193">
                <a:extLst>
                  <a:ext uri="{FF2B5EF4-FFF2-40B4-BE49-F238E27FC236}">
                    <a16:creationId xmlns:a16="http://schemas.microsoft.com/office/drawing/2014/main" id="{5C5C7B86-2905-AD98-AF21-9735CC7FF71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367360" y="3466920"/>
                <a:ext cx="39960" cy="25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47195" name="Ink 47194">
                <a:extLst>
                  <a:ext uri="{FF2B5EF4-FFF2-40B4-BE49-F238E27FC236}">
                    <a16:creationId xmlns:a16="http://schemas.microsoft.com/office/drawing/2014/main" id="{56DEE2F8-D787-BF8E-5BEF-C1F1F45E9993}"/>
                  </a:ext>
                </a:extLst>
              </p14:cNvPr>
              <p14:cNvContentPartPr/>
              <p14:nvPr/>
            </p14:nvContentPartPr>
            <p14:xfrm>
              <a:off x="7485080" y="3478080"/>
              <a:ext cx="126000" cy="114480"/>
            </p14:xfrm>
          </p:contentPart>
        </mc:Choice>
        <mc:Fallback xmlns="">
          <p:pic>
            <p:nvPicPr>
              <p:cNvPr id="47195" name="Ink 47194">
                <a:extLst>
                  <a:ext uri="{FF2B5EF4-FFF2-40B4-BE49-F238E27FC236}">
                    <a16:creationId xmlns:a16="http://schemas.microsoft.com/office/drawing/2014/main" id="{56DEE2F8-D787-BF8E-5BEF-C1F1F45E9993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7476080" y="3469440"/>
                <a:ext cx="143640" cy="13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47196" name="Ink 47195">
                <a:extLst>
                  <a:ext uri="{FF2B5EF4-FFF2-40B4-BE49-F238E27FC236}">
                    <a16:creationId xmlns:a16="http://schemas.microsoft.com/office/drawing/2014/main" id="{52C7D6F5-304E-FB15-8497-4A9C292C64F1}"/>
                  </a:ext>
                </a:extLst>
              </p14:cNvPr>
              <p14:cNvContentPartPr/>
              <p14:nvPr/>
            </p14:nvContentPartPr>
            <p14:xfrm>
              <a:off x="7482200" y="3434880"/>
              <a:ext cx="128520" cy="184320"/>
            </p14:xfrm>
          </p:contentPart>
        </mc:Choice>
        <mc:Fallback xmlns="">
          <p:pic>
            <p:nvPicPr>
              <p:cNvPr id="47196" name="Ink 47195">
                <a:extLst>
                  <a:ext uri="{FF2B5EF4-FFF2-40B4-BE49-F238E27FC236}">
                    <a16:creationId xmlns:a16="http://schemas.microsoft.com/office/drawing/2014/main" id="{52C7D6F5-304E-FB15-8497-4A9C292C64F1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7473560" y="3426240"/>
                <a:ext cx="14616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47197" name="Ink 47196">
                <a:extLst>
                  <a:ext uri="{FF2B5EF4-FFF2-40B4-BE49-F238E27FC236}">
                    <a16:creationId xmlns:a16="http://schemas.microsoft.com/office/drawing/2014/main" id="{35EB7E84-74FF-AF1E-662F-7E42F9A48F41}"/>
                  </a:ext>
                </a:extLst>
              </p14:cNvPr>
              <p14:cNvContentPartPr/>
              <p14:nvPr/>
            </p14:nvContentPartPr>
            <p14:xfrm>
              <a:off x="7725200" y="3418680"/>
              <a:ext cx="150840" cy="109080"/>
            </p14:xfrm>
          </p:contentPart>
        </mc:Choice>
        <mc:Fallback xmlns="">
          <p:pic>
            <p:nvPicPr>
              <p:cNvPr id="47197" name="Ink 47196">
                <a:extLst>
                  <a:ext uri="{FF2B5EF4-FFF2-40B4-BE49-F238E27FC236}">
                    <a16:creationId xmlns:a16="http://schemas.microsoft.com/office/drawing/2014/main" id="{35EB7E84-74FF-AF1E-662F-7E42F9A48F41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716560" y="3409680"/>
                <a:ext cx="168480" cy="12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47198" name="Ink 47197">
                <a:extLst>
                  <a:ext uri="{FF2B5EF4-FFF2-40B4-BE49-F238E27FC236}">
                    <a16:creationId xmlns:a16="http://schemas.microsoft.com/office/drawing/2014/main" id="{91833F1D-5823-08C0-07B0-24A161A0CFDB}"/>
                  </a:ext>
                </a:extLst>
              </p14:cNvPr>
              <p14:cNvContentPartPr/>
              <p14:nvPr/>
            </p14:nvContentPartPr>
            <p14:xfrm>
              <a:off x="7875680" y="3397800"/>
              <a:ext cx="360" cy="224640"/>
            </p14:xfrm>
          </p:contentPart>
        </mc:Choice>
        <mc:Fallback xmlns="">
          <p:pic>
            <p:nvPicPr>
              <p:cNvPr id="47198" name="Ink 47197">
                <a:extLst>
                  <a:ext uri="{FF2B5EF4-FFF2-40B4-BE49-F238E27FC236}">
                    <a16:creationId xmlns:a16="http://schemas.microsoft.com/office/drawing/2014/main" id="{91833F1D-5823-08C0-07B0-24A161A0CFDB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7867040" y="3388800"/>
                <a:ext cx="18000" cy="24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7236" name="Group 47235">
            <a:extLst>
              <a:ext uri="{FF2B5EF4-FFF2-40B4-BE49-F238E27FC236}">
                <a16:creationId xmlns:a16="http://schemas.microsoft.com/office/drawing/2014/main" id="{E83EEC43-0E3F-6F4B-92EF-57C2F9867A83}"/>
              </a:ext>
            </a:extLst>
          </p:cNvPr>
          <p:cNvGrpSpPr/>
          <p:nvPr/>
        </p:nvGrpSpPr>
        <p:grpSpPr>
          <a:xfrm>
            <a:off x="894920" y="636268"/>
            <a:ext cx="5129394" cy="3293252"/>
            <a:chOff x="894920" y="636268"/>
            <a:chExt cx="5129394" cy="3293252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0A67C82-FB82-FC72-0C87-1A7395179C51}"/>
                    </a:ext>
                  </a:extLst>
                </p14:cNvPr>
                <p14:cNvContentPartPr/>
                <p14:nvPr/>
              </p14:nvContentPartPr>
              <p14:xfrm>
                <a:off x="894920" y="1238160"/>
                <a:ext cx="171000" cy="316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0A67C82-FB82-FC72-0C87-1A7395179C5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85920" y="1229520"/>
                  <a:ext cx="18864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0E6BD81-C8AF-2263-85F4-5499F4D3C965}"/>
                    </a:ext>
                  </a:extLst>
                </p14:cNvPr>
                <p14:cNvContentPartPr/>
                <p14:nvPr/>
              </p14:nvContentPartPr>
              <p14:xfrm>
                <a:off x="1074920" y="1553880"/>
                <a:ext cx="137520" cy="1551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0E6BD81-C8AF-2263-85F4-5499F4D3C96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65920" y="1544880"/>
                  <a:ext cx="1551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6928E01-C585-4C1D-3FEC-DC2C87425DEB}"/>
                    </a:ext>
                  </a:extLst>
                </p14:cNvPr>
                <p14:cNvContentPartPr/>
                <p14:nvPr/>
              </p14:nvContentPartPr>
              <p14:xfrm>
                <a:off x="1250240" y="1495560"/>
                <a:ext cx="103320" cy="182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6928E01-C585-4C1D-3FEC-DC2C87425DE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241240" y="1486920"/>
                  <a:ext cx="1209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289C8FA-E028-E5FF-E3BF-781EEF8854D8}"/>
                    </a:ext>
                  </a:extLst>
                </p14:cNvPr>
                <p14:cNvContentPartPr/>
                <p14:nvPr/>
              </p14:nvContentPartPr>
              <p14:xfrm>
                <a:off x="1539680" y="1144920"/>
                <a:ext cx="3600" cy="4694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289C8FA-E028-E5FF-E3BF-781EEF8854D8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531040" y="1136280"/>
                  <a:ext cx="21240" cy="48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E9A7509-C21D-25E8-1CCE-E2EF8645BB96}"/>
                    </a:ext>
                  </a:extLst>
                </p14:cNvPr>
                <p14:cNvContentPartPr/>
                <p14:nvPr/>
              </p14:nvContentPartPr>
              <p14:xfrm>
                <a:off x="1606640" y="1344720"/>
                <a:ext cx="136440" cy="140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E9A7509-C21D-25E8-1CCE-E2EF8645BB9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597640" y="1336080"/>
                  <a:ext cx="1540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AF8D5D3-F351-5254-99DF-7CDC2B0B8BD7}"/>
                    </a:ext>
                  </a:extLst>
                </p14:cNvPr>
                <p14:cNvContentPartPr/>
                <p14:nvPr/>
              </p14:nvContentPartPr>
              <p14:xfrm>
                <a:off x="1814360" y="1328880"/>
                <a:ext cx="143640" cy="141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AF8D5D3-F351-5254-99DF-7CDC2B0B8BD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805360" y="1319880"/>
                  <a:ext cx="1612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FC407ED-7D7E-0001-5880-CBA2BA7562ED}"/>
                    </a:ext>
                  </a:extLst>
                </p14:cNvPr>
                <p14:cNvContentPartPr/>
                <p14:nvPr/>
              </p14:nvContentPartPr>
              <p14:xfrm>
                <a:off x="1942160" y="1204680"/>
                <a:ext cx="228600" cy="330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FC407ED-7D7E-0001-5880-CBA2BA7562E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933520" y="1196040"/>
                  <a:ext cx="2462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79499B9-6979-29B6-AC0E-E90B8A1A8080}"/>
                    </a:ext>
                  </a:extLst>
                </p14:cNvPr>
                <p14:cNvContentPartPr/>
                <p14:nvPr/>
              </p14:nvContentPartPr>
              <p14:xfrm>
                <a:off x="2374520" y="1262280"/>
                <a:ext cx="14364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79499B9-6979-29B6-AC0E-E90B8A1A808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365880" y="1253640"/>
                  <a:ext cx="161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B0665D3-CA7C-CE59-1BEF-6C9EBE479EF9}"/>
                    </a:ext>
                  </a:extLst>
                </p14:cNvPr>
                <p14:cNvContentPartPr/>
                <p14:nvPr/>
              </p14:nvContentPartPr>
              <p14:xfrm>
                <a:off x="2404400" y="1351560"/>
                <a:ext cx="187920" cy="3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B0665D3-CA7C-CE59-1BEF-6C9EBE479EF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395760" y="1342920"/>
                  <a:ext cx="205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4073AD30-D5E6-F206-DFCC-46AF51D22ED5}"/>
                    </a:ext>
                  </a:extLst>
                </p14:cNvPr>
                <p14:cNvContentPartPr/>
                <p14:nvPr/>
              </p14:nvContentPartPr>
              <p14:xfrm>
                <a:off x="2909480" y="1194600"/>
                <a:ext cx="3600" cy="3164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4073AD30-D5E6-F206-DFCC-46AF51D22ED5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2900840" y="1185960"/>
                  <a:ext cx="212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F9AB1C6-2E73-42A7-71CF-E39B9641F449}"/>
                    </a:ext>
                  </a:extLst>
                </p14:cNvPr>
                <p14:cNvContentPartPr/>
                <p14:nvPr/>
              </p14:nvContentPartPr>
              <p14:xfrm>
                <a:off x="3028280" y="1286760"/>
                <a:ext cx="102960" cy="75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F9AB1C6-2E73-42A7-71CF-E39B9641F449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019280" y="1278120"/>
                  <a:ext cx="1206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9E3A284-CA24-DA0C-9D85-E4239902FECF}"/>
                    </a:ext>
                  </a:extLst>
                </p14:cNvPr>
                <p14:cNvContentPartPr/>
                <p14:nvPr/>
              </p14:nvContentPartPr>
              <p14:xfrm>
                <a:off x="3282440" y="1225920"/>
                <a:ext cx="98280" cy="132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9E3A284-CA24-DA0C-9D85-E4239902FEC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273800" y="1217280"/>
                  <a:ext cx="1159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9741F4D-71B5-C8FF-867C-40B4E12E2C09}"/>
                    </a:ext>
                  </a:extLst>
                </p14:cNvPr>
                <p14:cNvContentPartPr/>
                <p14:nvPr/>
              </p14:nvContentPartPr>
              <p14:xfrm>
                <a:off x="3373520" y="1136640"/>
                <a:ext cx="204120" cy="316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9741F4D-71B5-C8FF-867C-40B4E12E2C09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364880" y="1127640"/>
                  <a:ext cx="2217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2F63060-B560-6C62-CD82-423DAE9D6E3F}"/>
                    </a:ext>
                  </a:extLst>
                </p14:cNvPr>
                <p14:cNvContentPartPr/>
                <p14:nvPr/>
              </p14:nvContentPartPr>
              <p14:xfrm>
                <a:off x="964400" y="1985520"/>
                <a:ext cx="183600" cy="392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2F63060-B560-6C62-CD82-423DAE9D6E3F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55760" y="1976520"/>
                  <a:ext cx="201240" cy="41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07A20B6F-47BC-22EE-D601-BCE21C301B85}"/>
                    </a:ext>
                  </a:extLst>
                </p14:cNvPr>
                <p14:cNvContentPartPr/>
                <p14:nvPr/>
              </p14:nvContentPartPr>
              <p14:xfrm>
                <a:off x="1253840" y="2244720"/>
                <a:ext cx="111240" cy="124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07A20B6F-47BC-22EE-D601-BCE21C301B85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244840" y="2236080"/>
                  <a:ext cx="1288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9E18C72-DA71-E1FB-3908-ECB02EFE7524}"/>
                    </a:ext>
                  </a:extLst>
                </p14:cNvPr>
                <p14:cNvContentPartPr/>
                <p14:nvPr/>
              </p14:nvContentPartPr>
              <p14:xfrm>
                <a:off x="1416920" y="2169840"/>
                <a:ext cx="129240" cy="162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9E18C72-DA71-E1FB-3908-ECB02EFE7524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408280" y="2161200"/>
                  <a:ext cx="1468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E923DB-1963-58BF-7834-B6E173C0AF5A}"/>
                    </a:ext>
                  </a:extLst>
                </p14:cNvPr>
                <p14:cNvContentPartPr/>
                <p14:nvPr/>
              </p14:nvContentPartPr>
              <p14:xfrm>
                <a:off x="1712120" y="2026560"/>
                <a:ext cx="4320" cy="4086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E923DB-1963-58BF-7834-B6E173C0AF5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703480" y="2017920"/>
                  <a:ext cx="2196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92D90D1-9AA8-9BA6-5C2F-AA2682F790AF}"/>
                    </a:ext>
                  </a:extLst>
                </p14:cNvPr>
                <p14:cNvContentPartPr/>
                <p14:nvPr/>
              </p14:nvContentPartPr>
              <p14:xfrm>
                <a:off x="1877000" y="2091360"/>
                <a:ext cx="140760" cy="1299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92D90D1-9AA8-9BA6-5C2F-AA2682F790AF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868360" y="2082360"/>
                  <a:ext cx="15840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D6B5AC7-8C0A-94CD-2D6A-83DEF49BB4A9}"/>
                    </a:ext>
                  </a:extLst>
                </p14:cNvPr>
                <p14:cNvContentPartPr/>
                <p14:nvPr/>
              </p14:nvContentPartPr>
              <p14:xfrm>
                <a:off x="2152760" y="2007120"/>
                <a:ext cx="360" cy="2757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D6B5AC7-8C0A-94CD-2D6A-83DEF49BB4A9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44120" y="1998120"/>
                  <a:ext cx="1800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31274F3-D783-AE2D-1FD3-4D9F5276DF39}"/>
                    </a:ext>
                  </a:extLst>
                </p14:cNvPr>
                <p14:cNvContentPartPr/>
                <p14:nvPr/>
              </p14:nvContentPartPr>
              <p14:xfrm>
                <a:off x="2160680" y="1982280"/>
                <a:ext cx="240840" cy="351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31274F3-D783-AE2D-1FD3-4D9F5276DF39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152040" y="1973280"/>
                  <a:ext cx="25848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C15A8EC2-D551-2166-4924-EFDCF28BDF0C}"/>
                    </a:ext>
                  </a:extLst>
                </p14:cNvPr>
                <p14:cNvContentPartPr/>
                <p14:nvPr/>
              </p14:nvContentPartPr>
              <p14:xfrm>
                <a:off x="2632280" y="2028360"/>
                <a:ext cx="146160" cy="144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C15A8EC2-D551-2166-4924-EFDCF28BDF0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623280" y="2019720"/>
                  <a:ext cx="16380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BC31D81-9E4E-F078-3274-E3246B0A6C4D}"/>
                    </a:ext>
                  </a:extLst>
                </p14:cNvPr>
                <p14:cNvContentPartPr/>
                <p14:nvPr/>
              </p14:nvContentPartPr>
              <p14:xfrm>
                <a:off x="2626520" y="2179200"/>
                <a:ext cx="185760" cy="3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BC31D81-9E4E-F078-3274-E3246B0A6C4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617880" y="2170200"/>
                  <a:ext cx="2034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0A3DF0C-E444-F99C-AA89-C8EA7433FDEF}"/>
                    </a:ext>
                  </a:extLst>
                </p14:cNvPr>
                <p14:cNvContentPartPr/>
                <p14:nvPr/>
              </p14:nvContentPartPr>
              <p14:xfrm>
                <a:off x="3125480" y="1855200"/>
                <a:ext cx="360" cy="33588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0A3DF0C-E444-F99C-AA89-C8EA7433FDE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116840" y="1846200"/>
                  <a:ext cx="1800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E6F6023-0992-01AE-7B6B-90C24CB19CF2}"/>
                    </a:ext>
                  </a:extLst>
                </p14:cNvPr>
                <p14:cNvContentPartPr/>
                <p14:nvPr/>
              </p14:nvContentPartPr>
              <p14:xfrm>
                <a:off x="3263360" y="1944840"/>
                <a:ext cx="124920" cy="954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E6F6023-0992-01AE-7B6B-90C24CB19CF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254360" y="1936200"/>
                  <a:ext cx="1425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2EDCC994-57F9-457D-339B-6BA8AE8DACF0}"/>
                    </a:ext>
                  </a:extLst>
                </p14:cNvPr>
                <p14:cNvContentPartPr/>
                <p14:nvPr/>
              </p14:nvContentPartPr>
              <p14:xfrm>
                <a:off x="3530480" y="1900920"/>
                <a:ext cx="360" cy="2138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2EDCC994-57F9-457D-339B-6BA8AE8DACF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521480" y="1891920"/>
                  <a:ext cx="180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B36635C-9D8E-00ED-0A90-8597FAFF63E4}"/>
                    </a:ext>
                  </a:extLst>
                </p14:cNvPr>
                <p14:cNvContentPartPr/>
                <p14:nvPr/>
              </p14:nvContentPartPr>
              <p14:xfrm>
                <a:off x="3556040" y="1790040"/>
                <a:ext cx="189720" cy="4208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B36635C-9D8E-00ED-0A90-8597FAFF63E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547040" y="1781040"/>
                  <a:ext cx="20736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5C1EE3B-D748-8E97-97C9-DEA4E281B352}"/>
                    </a:ext>
                  </a:extLst>
                </p14:cNvPr>
                <p14:cNvContentPartPr/>
                <p14:nvPr/>
              </p14:nvContentPartPr>
              <p14:xfrm>
                <a:off x="1020920" y="2575920"/>
                <a:ext cx="242640" cy="257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5C1EE3B-D748-8E97-97C9-DEA4E281B35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12280" y="2566920"/>
                  <a:ext cx="2602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116C303-713D-59A1-A74B-40E89080E07A}"/>
                    </a:ext>
                  </a:extLst>
                </p14:cNvPr>
                <p14:cNvContentPartPr/>
                <p14:nvPr/>
              </p14:nvContentPartPr>
              <p14:xfrm>
                <a:off x="1297760" y="2241480"/>
                <a:ext cx="46080" cy="41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116C303-713D-59A1-A74B-40E89080E07A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89120" y="2232480"/>
                  <a:ext cx="6372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0AB8DDF-ACB6-AEF1-DA8A-38BE57D55798}"/>
                    </a:ext>
                  </a:extLst>
                </p14:cNvPr>
                <p14:cNvContentPartPr/>
                <p14:nvPr/>
              </p14:nvContentPartPr>
              <p14:xfrm>
                <a:off x="1274720" y="2719200"/>
                <a:ext cx="181080" cy="228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0AB8DDF-ACB6-AEF1-DA8A-38BE57D55798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65720" y="2710560"/>
                  <a:ext cx="1987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DFEFEB9-86CB-947C-12C4-564A21327EB2}"/>
                    </a:ext>
                  </a:extLst>
                </p14:cNvPr>
                <p14:cNvContentPartPr/>
                <p14:nvPr/>
              </p14:nvContentPartPr>
              <p14:xfrm>
                <a:off x="1462640" y="2723160"/>
                <a:ext cx="127080" cy="2584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DFEFEB9-86CB-947C-12C4-564A21327EB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453640" y="2714520"/>
                  <a:ext cx="1447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6B72FCD-122E-9BEB-8B7C-BFE82150CBAA}"/>
                    </a:ext>
                  </a:extLst>
                </p14:cNvPr>
                <p14:cNvContentPartPr/>
                <p14:nvPr/>
              </p14:nvContentPartPr>
              <p14:xfrm>
                <a:off x="1783760" y="2628120"/>
                <a:ext cx="360" cy="31680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6B72FCD-122E-9BEB-8B7C-BFE82150CBA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775120" y="2619480"/>
                  <a:ext cx="180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692FB64-8843-6395-5B7F-4608517C2252}"/>
                    </a:ext>
                  </a:extLst>
                </p14:cNvPr>
                <p14:cNvContentPartPr/>
                <p14:nvPr/>
              </p14:nvContentPartPr>
              <p14:xfrm>
                <a:off x="1952240" y="2634600"/>
                <a:ext cx="360" cy="2059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692FB64-8843-6395-5B7F-4608517C2252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943600" y="2625960"/>
                  <a:ext cx="180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1C62B81-3291-D875-6EDD-2D9D614C08BE}"/>
                    </a:ext>
                  </a:extLst>
                </p14:cNvPr>
                <p14:cNvContentPartPr/>
                <p14:nvPr/>
              </p14:nvContentPartPr>
              <p14:xfrm>
                <a:off x="2076800" y="2661960"/>
                <a:ext cx="102240" cy="835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1C62B81-3291-D875-6EDD-2D9D614C08B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068160" y="2652960"/>
                  <a:ext cx="1198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FF4F871-2BC4-90B5-ECE4-34B0FB68CF2A}"/>
                    </a:ext>
                  </a:extLst>
                </p14:cNvPr>
                <p14:cNvContentPartPr/>
                <p14:nvPr/>
              </p14:nvContentPartPr>
              <p14:xfrm>
                <a:off x="2216840" y="2578800"/>
                <a:ext cx="151200" cy="2948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FF4F871-2BC4-90B5-ECE4-34B0FB68CF2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207840" y="2569800"/>
                  <a:ext cx="16884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897532A-9C40-6787-428F-C0FD1881F58F}"/>
                    </a:ext>
                  </a:extLst>
                </p14:cNvPr>
                <p14:cNvContentPartPr/>
                <p14:nvPr/>
              </p14:nvContentPartPr>
              <p14:xfrm>
                <a:off x="2558480" y="2692200"/>
                <a:ext cx="9288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897532A-9C40-6787-428F-C0FD1881F58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549840" y="2683200"/>
                  <a:ext cx="110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9E793F1-0576-144A-8256-CAF514C20E50}"/>
                    </a:ext>
                  </a:extLst>
                </p14:cNvPr>
                <p14:cNvContentPartPr/>
                <p14:nvPr/>
              </p14:nvContentPartPr>
              <p14:xfrm>
                <a:off x="2588720" y="2813520"/>
                <a:ext cx="99720" cy="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9E793F1-0576-144A-8256-CAF514C20E50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580080" y="2804520"/>
                  <a:ext cx="117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3080C3-520A-D655-64A2-46BB0CD13A27}"/>
                    </a:ext>
                  </a:extLst>
                </p14:cNvPr>
                <p14:cNvContentPartPr/>
                <p14:nvPr/>
              </p14:nvContentPartPr>
              <p14:xfrm>
                <a:off x="3145640" y="2479080"/>
                <a:ext cx="4680" cy="384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3080C3-520A-D655-64A2-46BB0CD13A27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137000" y="2470440"/>
                  <a:ext cx="223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66C8665-F17A-40A2-CC4E-80E9164E5BDC}"/>
                    </a:ext>
                  </a:extLst>
                </p14:cNvPr>
                <p14:cNvContentPartPr/>
                <p14:nvPr/>
              </p14:nvContentPartPr>
              <p14:xfrm>
                <a:off x="3296840" y="2636040"/>
                <a:ext cx="360" cy="189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66C8665-F17A-40A2-CC4E-80E9164E5BDC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287840" y="2627400"/>
                  <a:ext cx="180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C25E8ED-B46E-AA23-7F6A-9B0DA5125F16}"/>
                    </a:ext>
                  </a:extLst>
                </p14:cNvPr>
                <p14:cNvContentPartPr/>
                <p14:nvPr/>
              </p14:nvContentPartPr>
              <p14:xfrm>
                <a:off x="3452360" y="2601840"/>
                <a:ext cx="360" cy="1746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C25E8ED-B46E-AA23-7F6A-9B0DA5125F1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443720" y="2592840"/>
                  <a:ext cx="180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2E4FF57-9109-C68C-9C92-C7E2E249DAB5}"/>
                    </a:ext>
                  </a:extLst>
                </p14:cNvPr>
                <p14:cNvContentPartPr/>
                <p14:nvPr/>
              </p14:nvContentPartPr>
              <p14:xfrm>
                <a:off x="3471080" y="2454960"/>
                <a:ext cx="235440" cy="3625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2E4FF57-9109-C68C-9C92-C7E2E249DAB5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462440" y="2446320"/>
                  <a:ext cx="25308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6BB5A52-40E9-3B39-9CC8-1D480FC10F0F}"/>
                    </a:ext>
                  </a:extLst>
                </p14:cNvPr>
                <p14:cNvContentPartPr/>
                <p14:nvPr/>
              </p14:nvContentPartPr>
              <p14:xfrm>
                <a:off x="1046480" y="3370800"/>
                <a:ext cx="320400" cy="356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6BB5A52-40E9-3B39-9CC8-1D480FC10F0F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37480" y="3362160"/>
                  <a:ext cx="33804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0E11A71-1D3D-3CE9-DA5E-FA8CD01DB58C}"/>
                    </a:ext>
                  </a:extLst>
                </p14:cNvPr>
                <p14:cNvContentPartPr/>
                <p14:nvPr/>
              </p14:nvContentPartPr>
              <p14:xfrm>
                <a:off x="1394600" y="3657720"/>
                <a:ext cx="168840" cy="1450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0E11A71-1D3D-3CE9-DA5E-FA8CD01DB58C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85960" y="3648720"/>
                  <a:ext cx="1864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7DEB259-0871-77DB-ADE7-073BAAE129DE}"/>
                    </a:ext>
                  </a:extLst>
                </p14:cNvPr>
                <p14:cNvContentPartPr/>
                <p14:nvPr/>
              </p14:nvContentPartPr>
              <p14:xfrm>
                <a:off x="1569200" y="3511200"/>
                <a:ext cx="186120" cy="2710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7DEB259-0871-77DB-ADE7-073BAAE129DE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560560" y="3502200"/>
                  <a:ext cx="20376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7104" name="Ink 47103">
                  <a:extLst>
                    <a:ext uri="{FF2B5EF4-FFF2-40B4-BE49-F238E27FC236}">
                      <a16:creationId xmlns:a16="http://schemas.microsoft.com/office/drawing/2014/main" id="{4E169432-5B53-9CB9-3DC7-E112E939A060}"/>
                    </a:ext>
                  </a:extLst>
                </p14:cNvPr>
                <p14:cNvContentPartPr/>
                <p14:nvPr/>
              </p14:nvContentPartPr>
              <p14:xfrm>
                <a:off x="1941800" y="3297000"/>
                <a:ext cx="360" cy="534600"/>
              </p14:xfrm>
            </p:contentPart>
          </mc:Choice>
          <mc:Fallback xmlns="">
            <p:pic>
              <p:nvPicPr>
                <p:cNvPr id="47104" name="Ink 47103">
                  <a:extLst>
                    <a:ext uri="{FF2B5EF4-FFF2-40B4-BE49-F238E27FC236}">
                      <a16:creationId xmlns:a16="http://schemas.microsoft.com/office/drawing/2014/main" id="{4E169432-5B53-9CB9-3DC7-E112E939A06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932800" y="3288360"/>
                  <a:ext cx="18000" cy="55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7105" name="Ink 47104">
                  <a:extLst>
                    <a:ext uri="{FF2B5EF4-FFF2-40B4-BE49-F238E27FC236}">
                      <a16:creationId xmlns:a16="http://schemas.microsoft.com/office/drawing/2014/main" id="{BB0DD3D8-D0F0-6982-3C6E-F77558395431}"/>
                    </a:ext>
                  </a:extLst>
                </p14:cNvPr>
                <p14:cNvContentPartPr/>
                <p14:nvPr/>
              </p14:nvContentPartPr>
              <p14:xfrm>
                <a:off x="2081480" y="3475920"/>
                <a:ext cx="360" cy="226440"/>
              </p14:xfrm>
            </p:contentPart>
          </mc:Choice>
          <mc:Fallback xmlns="">
            <p:pic>
              <p:nvPicPr>
                <p:cNvPr id="47105" name="Ink 47104">
                  <a:extLst>
                    <a:ext uri="{FF2B5EF4-FFF2-40B4-BE49-F238E27FC236}">
                      <a16:creationId xmlns:a16="http://schemas.microsoft.com/office/drawing/2014/main" id="{BB0DD3D8-D0F0-6982-3C6E-F77558395431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072840" y="3467280"/>
                  <a:ext cx="180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7109" name="Ink 47108">
                  <a:extLst>
                    <a:ext uri="{FF2B5EF4-FFF2-40B4-BE49-F238E27FC236}">
                      <a16:creationId xmlns:a16="http://schemas.microsoft.com/office/drawing/2014/main" id="{6CB5F6D5-280F-8C4F-71FA-676A3A27AB51}"/>
                    </a:ext>
                  </a:extLst>
                </p14:cNvPr>
                <p14:cNvContentPartPr/>
                <p14:nvPr/>
              </p14:nvContentPartPr>
              <p14:xfrm>
                <a:off x="2248880" y="3467640"/>
                <a:ext cx="360" cy="144720"/>
              </p14:xfrm>
            </p:contentPart>
          </mc:Choice>
          <mc:Fallback xmlns="">
            <p:pic>
              <p:nvPicPr>
                <p:cNvPr id="47109" name="Ink 47108">
                  <a:extLst>
                    <a:ext uri="{FF2B5EF4-FFF2-40B4-BE49-F238E27FC236}">
                      <a16:creationId xmlns:a16="http://schemas.microsoft.com/office/drawing/2014/main" id="{6CB5F6D5-280F-8C4F-71FA-676A3A27AB51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240240" y="3459000"/>
                  <a:ext cx="1800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7110" name="Ink 47109">
                  <a:extLst>
                    <a:ext uri="{FF2B5EF4-FFF2-40B4-BE49-F238E27FC236}">
                      <a16:creationId xmlns:a16="http://schemas.microsoft.com/office/drawing/2014/main" id="{4CA01E1B-7637-B434-9AA2-C415EBED8FAD}"/>
                    </a:ext>
                  </a:extLst>
                </p14:cNvPr>
                <p14:cNvContentPartPr/>
                <p14:nvPr/>
              </p14:nvContentPartPr>
              <p14:xfrm>
                <a:off x="2257880" y="3287280"/>
                <a:ext cx="263880" cy="490680"/>
              </p14:xfrm>
            </p:contentPart>
          </mc:Choice>
          <mc:Fallback xmlns="">
            <p:pic>
              <p:nvPicPr>
                <p:cNvPr id="47110" name="Ink 47109">
                  <a:extLst>
                    <a:ext uri="{FF2B5EF4-FFF2-40B4-BE49-F238E27FC236}">
                      <a16:creationId xmlns:a16="http://schemas.microsoft.com/office/drawing/2014/main" id="{4CA01E1B-7637-B434-9AA2-C415EBED8FA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249240" y="3278640"/>
                  <a:ext cx="28152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7114" name="Ink 47113">
                  <a:extLst>
                    <a:ext uri="{FF2B5EF4-FFF2-40B4-BE49-F238E27FC236}">
                      <a16:creationId xmlns:a16="http://schemas.microsoft.com/office/drawing/2014/main" id="{1E0F4532-3D9E-945D-60F9-A8CDAAA2479C}"/>
                    </a:ext>
                  </a:extLst>
                </p14:cNvPr>
                <p14:cNvContentPartPr/>
                <p14:nvPr/>
              </p14:nvContentPartPr>
              <p14:xfrm>
                <a:off x="2780600" y="3342000"/>
                <a:ext cx="167400" cy="12600"/>
              </p14:xfrm>
            </p:contentPart>
          </mc:Choice>
          <mc:Fallback xmlns="">
            <p:pic>
              <p:nvPicPr>
                <p:cNvPr id="47114" name="Ink 47113">
                  <a:extLst>
                    <a:ext uri="{FF2B5EF4-FFF2-40B4-BE49-F238E27FC236}">
                      <a16:creationId xmlns:a16="http://schemas.microsoft.com/office/drawing/2014/main" id="{1E0F4532-3D9E-945D-60F9-A8CDAAA2479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2771600" y="3333360"/>
                  <a:ext cx="185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7115" name="Ink 47114">
                  <a:extLst>
                    <a:ext uri="{FF2B5EF4-FFF2-40B4-BE49-F238E27FC236}">
                      <a16:creationId xmlns:a16="http://schemas.microsoft.com/office/drawing/2014/main" id="{972980E7-5D0D-C3C3-D44F-79F1ADEDD6DC}"/>
                    </a:ext>
                  </a:extLst>
                </p14:cNvPr>
                <p14:cNvContentPartPr/>
                <p14:nvPr/>
              </p14:nvContentPartPr>
              <p14:xfrm>
                <a:off x="2853320" y="3476640"/>
                <a:ext cx="131040" cy="360"/>
              </p14:xfrm>
            </p:contentPart>
          </mc:Choice>
          <mc:Fallback xmlns="">
            <p:pic>
              <p:nvPicPr>
                <p:cNvPr id="47115" name="Ink 47114">
                  <a:extLst>
                    <a:ext uri="{FF2B5EF4-FFF2-40B4-BE49-F238E27FC236}">
                      <a16:creationId xmlns:a16="http://schemas.microsoft.com/office/drawing/2014/main" id="{972980E7-5D0D-C3C3-D44F-79F1ADEDD6DC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844320" y="3467640"/>
                  <a:ext cx="1486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7118" name="Ink 47117">
                  <a:extLst>
                    <a:ext uri="{FF2B5EF4-FFF2-40B4-BE49-F238E27FC236}">
                      <a16:creationId xmlns:a16="http://schemas.microsoft.com/office/drawing/2014/main" id="{3208272F-D415-F145-DA27-2FCEF09D7BD0}"/>
                    </a:ext>
                  </a:extLst>
                </p14:cNvPr>
                <p14:cNvContentPartPr/>
                <p14:nvPr/>
              </p14:nvContentPartPr>
              <p14:xfrm>
                <a:off x="3161120" y="3222480"/>
                <a:ext cx="3600" cy="492120"/>
              </p14:xfrm>
            </p:contentPart>
          </mc:Choice>
          <mc:Fallback xmlns="">
            <p:pic>
              <p:nvPicPr>
                <p:cNvPr id="47118" name="Ink 47117">
                  <a:extLst>
                    <a:ext uri="{FF2B5EF4-FFF2-40B4-BE49-F238E27FC236}">
                      <a16:creationId xmlns:a16="http://schemas.microsoft.com/office/drawing/2014/main" id="{3208272F-D415-F145-DA27-2FCEF09D7BD0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3152480" y="3213480"/>
                  <a:ext cx="2124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7119" name="Ink 47118">
                  <a:extLst>
                    <a:ext uri="{FF2B5EF4-FFF2-40B4-BE49-F238E27FC236}">
                      <a16:creationId xmlns:a16="http://schemas.microsoft.com/office/drawing/2014/main" id="{9B71DA2E-366C-63D3-5A9D-ED7C03EC2800}"/>
                    </a:ext>
                  </a:extLst>
                </p14:cNvPr>
                <p14:cNvContentPartPr/>
                <p14:nvPr/>
              </p14:nvContentPartPr>
              <p14:xfrm>
                <a:off x="3259040" y="3372600"/>
                <a:ext cx="360" cy="237600"/>
              </p14:xfrm>
            </p:contentPart>
          </mc:Choice>
          <mc:Fallback xmlns="">
            <p:pic>
              <p:nvPicPr>
                <p:cNvPr id="47119" name="Ink 47118">
                  <a:extLst>
                    <a:ext uri="{FF2B5EF4-FFF2-40B4-BE49-F238E27FC236}">
                      <a16:creationId xmlns:a16="http://schemas.microsoft.com/office/drawing/2014/main" id="{9B71DA2E-366C-63D3-5A9D-ED7C03EC2800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3250040" y="3363960"/>
                  <a:ext cx="1800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7120" name="Ink 47119">
                  <a:extLst>
                    <a:ext uri="{FF2B5EF4-FFF2-40B4-BE49-F238E27FC236}">
                      <a16:creationId xmlns:a16="http://schemas.microsoft.com/office/drawing/2014/main" id="{E9D3B2AE-0E62-A977-829B-349C64A34E63}"/>
                    </a:ext>
                  </a:extLst>
                </p14:cNvPr>
                <p14:cNvContentPartPr/>
                <p14:nvPr/>
              </p14:nvContentPartPr>
              <p14:xfrm>
                <a:off x="3390800" y="3444240"/>
                <a:ext cx="108720" cy="111600"/>
              </p14:xfrm>
            </p:contentPart>
          </mc:Choice>
          <mc:Fallback xmlns="">
            <p:pic>
              <p:nvPicPr>
                <p:cNvPr id="47120" name="Ink 47119">
                  <a:extLst>
                    <a:ext uri="{FF2B5EF4-FFF2-40B4-BE49-F238E27FC236}">
                      <a16:creationId xmlns:a16="http://schemas.microsoft.com/office/drawing/2014/main" id="{E9D3B2AE-0E62-A977-829B-349C64A34E6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3382160" y="3435240"/>
                  <a:ext cx="1263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7121" name="Ink 47120">
                  <a:extLst>
                    <a:ext uri="{FF2B5EF4-FFF2-40B4-BE49-F238E27FC236}">
                      <a16:creationId xmlns:a16="http://schemas.microsoft.com/office/drawing/2014/main" id="{DDCA3BB9-5772-1A30-D9B6-4E8A5278737C}"/>
                    </a:ext>
                  </a:extLst>
                </p14:cNvPr>
                <p14:cNvContentPartPr/>
                <p14:nvPr/>
              </p14:nvContentPartPr>
              <p14:xfrm>
                <a:off x="3461720" y="3195120"/>
                <a:ext cx="211320" cy="447840"/>
              </p14:xfrm>
            </p:contentPart>
          </mc:Choice>
          <mc:Fallback xmlns="">
            <p:pic>
              <p:nvPicPr>
                <p:cNvPr id="47121" name="Ink 47120">
                  <a:extLst>
                    <a:ext uri="{FF2B5EF4-FFF2-40B4-BE49-F238E27FC236}">
                      <a16:creationId xmlns:a16="http://schemas.microsoft.com/office/drawing/2014/main" id="{DDCA3BB9-5772-1A30-D9B6-4E8A5278737C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3453080" y="3186480"/>
                  <a:ext cx="22896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7128" name="Ink 47127">
                  <a:extLst>
                    <a:ext uri="{FF2B5EF4-FFF2-40B4-BE49-F238E27FC236}">
                      <a16:creationId xmlns:a16="http://schemas.microsoft.com/office/drawing/2014/main" id="{5B75A1EC-CCFA-9229-B5BB-396EE0753962}"/>
                    </a:ext>
                  </a:extLst>
                </p14:cNvPr>
                <p14:cNvContentPartPr/>
                <p14:nvPr/>
              </p14:nvContentPartPr>
              <p14:xfrm>
                <a:off x="3749360" y="1126200"/>
                <a:ext cx="514080" cy="2803320"/>
              </p14:xfrm>
            </p:contentPart>
          </mc:Choice>
          <mc:Fallback xmlns="">
            <p:pic>
              <p:nvPicPr>
                <p:cNvPr id="47128" name="Ink 47127">
                  <a:extLst>
                    <a:ext uri="{FF2B5EF4-FFF2-40B4-BE49-F238E27FC236}">
                      <a16:creationId xmlns:a16="http://schemas.microsoft.com/office/drawing/2014/main" id="{5B75A1EC-CCFA-9229-B5BB-396EE0753962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3740720" y="1117200"/>
                  <a:ext cx="531720" cy="28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7200" name="Ink 47199">
                  <a:extLst>
                    <a:ext uri="{FF2B5EF4-FFF2-40B4-BE49-F238E27FC236}">
                      <a16:creationId xmlns:a16="http://schemas.microsoft.com/office/drawing/2014/main" id="{68C54967-FBC9-9D86-6BAE-AAAE263F02D7}"/>
                    </a:ext>
                  </a:extLst>
                </p14:cNvPr>
                <p14:cNvContentPartPr/>
                <p14:nvPr/>
              </p14:nvContentPartPr>
              <p14:xfrm>
                <a:off x="3964754" y="958108"/>
                <a:ext cx="324360" cy="139680"/>
              </p14:xfrm>
            </p:contentPart>
          </mc:Choice>
          <mc:Fallback xmlns="">
            <p:pic>
              <p:nvPicPr>
                <p:cNvPr id="47200" name="Ink 47199">
                  <a:extLst>
                    <a:ext uri="{FF2B5EF4-FFF2-40B4-BE49-F238E27FC236}">
                      <a16:creationId xmlns:a16="http://schemas.microsoft.com/office/drawing/2014/main" id="{68C54967-FBC9-9D86-6BAE-AAAE263F02D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956114" y="949108"/>
                  <a:ext cx="342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7201" name="Ink 47200">
                  <a:extLst>
                    <a:ext uri="{FF2B5EF4-FFF2-40B4-BE49-F238E27FC236}">
                      <a16:creationId xmlns:a16="http://schemas.microsoft.com/office/drawing/2014/main" id="{056FA961-0691-4C32-0C48-8414F703D37D}"/>
                    </a:ext>
                  </a:extLst>
                </p14:cNvPr>
                <p14:cNvContentPartPr/>
                <p14:nvPr/>
              </p14:nvContentPartPr>
              <p14:xfrm>
                <a:off x="4201994" y="933628"/>
                <a:ext cx="84960" cy="66240"/>
              </p14:xfrm>
            </p:contentPart>
          </mc:Choice>
          <mc:Fallback xmlns="">
            <p:pic>
              <p:nvPicPr>
                <p:cNvPr id="47201" name="Ink 47200">
                  <a:extLst>
                    <a:ext uri="{FF2B5EF4-FFF2-40B4-BE49-F238E27FC236}">
                      <a16:creationId xmlns:a16="http://schemas.microsoft.com/office/drawing/2014/main" id="{056FA961-0691-4C32-0C48-8414F703D37D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4192994" y="924628"/>
                  <a:ext cx="1026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7202" name="Ink 47201">
                  <a:extLst>
                    <a:ext uri="{FF2B5EF4-FFF2-40B4-BE49-F238E27FC236}">
                      <a16:creationId xmlns:a16="http://schemas.microsoft.com/office/drawing/2014/main" id="{CEDC5903-A651-A6EF-FD8F-0BFF65CCBBAD}"/>
                    </a:ext>
                  </a:extLst>
                </p14:cNvPr>
                <p14:cNvContentPartPr/>
                <p14:nvPr/>
              </p14:nvContentPartPr>
              <p14:xfrm>
                <a:off x="4537514" y="691348"/>
                <a:ext cx="206640" cy="631080"/>
              </p14:xfrm>
            </p:contentPart>
          </mc:Choice>
          <mc:Fallback xmlns="">
            <p:pic>
              <p:nvPicPr>
                <p:cNvPr id="47202" name="Ink 47201">
                  <a:extLst>
                    <a:ext uri="{FF2B5EF4-FFF2-40B4-BE49-F238E27FC236}">
                      <a16:creationId xmlns:a16="http://schemas.microsoft.com/office/drawing/2014/main" id="{CEDC5903-A651-A6EF-FD8F-0BFF65CCBBA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4528514" y="682708"/>
                  <a:ext cx="224280" cy="64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7203" name="Ink 47202">
                  <a:extLst>
                    <a:ext uri="{FF2B5EF4-FFF2-40B4-BE49-F238E27FC236}">
                      <a16:creationId xmlns:a16="http://schemas.microsoft.com/office/drawing/2014/main" id="{52F67E73-4A38-3322-F97A-202E31D23CC8}"/>
                    </a:ext>
                  </a:extLst>
                </p14:cNvPr>
                <p14:cNvContentPartPr/>
                <p14:nvPr/>
              </p14:nvContentPartPr>
              <p14:xfrm>
                <a:off x="4749914" y="636268"/>
                <a:ext cx="360" cy="86040"/>
              </p14:xfrm>
            </p:contentPart>
          </mc:Choice>
          <mc:Fallback xmlns="">
            <p:pic>
              <p:nvPicPr>
                <p:cNvPr id="47203" name="Ink 47202">
                  <a:extLst>
                    <a:ext uri="{FF2B5EF4-FFF2-40B4-BE49-F238E27FC236}">
                      <a16:creationId xmlns:a16="http://schemas.microsoft.com/office/drawing/2014/main" id="{52F67E73-4A38-3322-F97A-202E31D23CC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741274" y="627628"/>
                  <a:ext cx="180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7204" name="Ink 47203">
                  <a:extLst>
                    <a:ext uri="{FF2B5EF4-FFF2-40B4-BE49-F238E27FC236}">
                      <a16:creationId xmlns:a16="http://schemas.microsoft.com/office/drawing/2014/main" id="{E0DF993A-64C9-65E7-63D3-0F6EA74914BE}"/>
                    </a:ext>
                  </a:extLst>
                </p14:cNvPr>
                <p14:cNvContentPartPr/>
                <p14:nvPr/>
              </p14:nvContentPartPr>
              <p14:xfrm>
                <a:off x="4707074" y="780988"/>
                <a:ext cx="87120" cy="71640"/>
              </p14:xfrm>
            </p:contentPart>
          </mc:Choice>
          <mc:Fallback xmlns="">
            <p:pic>
              <p:nvPicPr>
                <p:cNvPr id="47204" name="Ink 47203">
                  <a:extLst>
                    <a:ext uri="{FF2B5EF4-FFF2-40B4-BE49-F238E27FC236}">
                      <a16:creationId xmlns:a16="http://schemas.microsoft.com/office/drawing/2014/main" id="{E0DF993A-64C9-65E7-63D3-0F6EA74914BE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4698434" y="772348"/>
                  <a:ext cx="1047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7205" name="Ink 47204">
                  <a:extLst>
                    <a:ext uri="{FF2B5EF4-FFF2-40B4-BE49-F238E27FC236}">
                      <a16:creationId xmlns:a16="http://schemas.microsoft.com/office/drawing/2014/main" id="{971DAEEF-8131-96CC-9C12-864ABBEC0205}"/>
                    </a:ext>
                  </a:extLst>
                </p14:cNvPr>
                <p14:cNvContentPartPr/>
                <p14:nvPr/>
              </p14:nvContentPartPr>
              <p14:xfrm>
                <a:off x="4741634" y="900868"/>
                <a:ext cx="87480" cy="79200"/>
              </p14:xfrm>
            </p:contentPart>
          </mc:Choice>
          <mc:Fallback xmlns="">
            <p:pic>
              <p:nvPicPr>
                <p:cNvPr id="47205" name="Ink 47204">
                  <a:extLst>
                    <a:ext uri="{FF2B5EF4-FFF2-40B4-BE49-F238E27FC236}">
                      <a16:creationId xmlns:a16="http://schemas.microsoft.com/office/drawing/2014/main" id="{971DAEEF-8131-96CC-9C12-864ABBEC020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732994" y="892228"/>
                  <a:ext cx="1051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7206" name="Ink 47205">
                  <a:extLst>
                    <a:ext uri="{FF2B5EF4-FFF2-40B4-BE49-F238E27FC236}">
                      <a16:creationId xmlns:a16="http://schemas.microsoft.com/office/drawing/2014/main" id="{79D4880C-F858-A23A-E857-38EBC5C90D99}"/>
                    </a:ext>
                  </a:extLst>
                </p14:cNvPr>
                <p14:cNvContentPartPr/>
                <p14:nvPr/>
              </p14:nvContentPartPr>
              <p14:xfrm>
                <a:off x="4774034" y="1029028"/>
                <a:ext cx="95760" cy="94320"/>
              </p14:xfrm>
            </p:contentPart>
          </mc:Choice>
          <mc:Fallback xmlns="">
            <p:pic>
              <p:nvPicPr>
                <p:cNvPr id="47206" name="Ink 47205">
                  <a:extLst>
                    <a:ext uri="{FF2B5EF4-FFF2-40B4-BE49-F238E27FC236}">
                      <a16:creationId xmlns:a16="http://schemas.microsoft.com/office/drawing/2014/main" id="{79D4880C-F858-A23A-E857-38EBC5C90D99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765034" y="1020028"/>
                  <a:ext cx="11340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7207" name="Ink 47206">
                  <a:extLst>
                    <a:ext uri="{FF2B5EF4-FFF2-40B4-BE49-F238E27FC236}">
                      <a16:creationId xmlns:a16="http://schemas.microsoft.com/office/drawing/2014/main" id="{E19D891B-37AE-49DC-6783-727C25FA757D}"/>
                    </a:ext>
                  </a:extLst>
                </p14:cNvPr>
                <p14:cNvContentPartPr/>
                <p14:nvPr/>
              </p14:nvContentPartPr>
              <p14:xfrm>
                <a:off x="4907594" y="705748"/>
                <a:ext cx="107640" cy="478080"/>
              </p14:xfrm>
            </p:contentPart>
          </mc:Choice>
          <mc:Fallback xmlns="">
            <p:pic>
              <p:nvPicPr>
                <p:cNvPr id="47207" name="Ink 47206">
                  <a:extLst>
                    <a:ext uri="{FF2B5EF4-FFF2-40B4-BE49-F238E27FC236}">
                      <a16:creationId xmlns:a16="http://schemas.microsoft.com/office/drawing/2014/main" id="{E19D891B-37AE-49DC-6783-727C25FA757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4898954" y="697108"/>
                  <a:ext cx="12528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7208" name="Ink 47207">
                  <a:extLst>
                    <a:ext uri="{FF2B5EF4-FFF2-40B4-BE49-F238E27FC236}">
                      <a16:creationId xmlns:a16="http://schemas.microsoft.com/office/drawing/2014/main" id="{4D63DBE1-1451-66C7-501F-2B9E03EB06EF}"/>
                    </a:ext>
                  </a:extLst>
                </p14:cNvPr>
                <p14:cNvContentPartPr/>
                <p14:nvPr/>
              </p14:nvContentPartPr>
              <p14:xfrm>
                <a:off x="3994994" y="1898428"/>
                <a:ext cx="635400" cy="109800"/>
              </p14:xfrm>
            </p:contentPart>
          </mc:Choice>
          <mc:Fallback xmlns="">
            <p:pic>
              <p:nvPicPr>
                <p:cNvPr id="47208" name="Ink 47207">
                  <a:extLst>
                    <a:ext uri="{FF2B5EF4-FFF2-40B4-BE49-F238E27FC236}">
                      <a16:creationId xmlns:a16="http://schemas.microsoft.com/office/drawing/2014/main" id="{4D63DBE1-1451-66C7-501F-2B9E03EB06EF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3985994" y="1889788"/>
                  <a:ext cx="65304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7209" name="Ink 47208">
                  <a:extLst>
                    <a:ext uri="{FF2B5EF4-FFF2-40B4-BE49-F238E27FC236}">
                      <a16:creationId xmlns:a16="http://schemas.microsoft.com/office/drawing/2014/main" id="{C539F0EF-FB5D-7325-080E-183EA7D81DE1}"/>
                    </a:ext>
                  </a:extLst>
                </p14:cNvPr>
                <p14:cNvContentPartPr/>
                <p14:nvPr/>
              </p14:nvContentPartPr>
              <p14:xfrm>
                <a:off x="4567754" y="1843348"/>
                <a:ext cx="82080" cy="105120"/>
              </p14:xfrm>
            </p:contentPart>
          </mc:Choice>
          <mc:Fallback xmlns="">
            <p:pic>
              <p:nvPicPr>
                <p:cNvPr id="47209" name="Ink 47208">
                  <a:extLst>
                    <a:ext uri="{FF2B5EF4-FFF2-40B4-BE49-F238E27FC236}">
                      <a16:creationId xmlns:a16="http://schemas.microsoft.com/office/drawing/2014/main" id="{C539F0EF-FB5D-7325-080E-183EA7D81DE1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4559114" y="1834708"/>
                  <a:ext cx="997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7210" name="Ink 47209">
                  <a:extLst>
                    <a:ext uri="{FF2B5EF4-FFF2-40B4-BE49-F238E27FC236}">
                      <a16:creationId xmlns:a16="http://schemas.microsoft.com/office/drawing/2014/main" id="{8003949A-B8FB-CE45-7F26-CD3844E680B1}"/>
                    </a:ext>
                  </a:extLst>
                </p14:cNvPr>
                <p14:cNvContentPartPr/>
                <p14:nvPr/>
              </p14:nvContentPartPr>
              <p14:xfrm>
                <a:off x="4825514" y="1466428"/>
                <a:ext cx="92520" cy="678600"/>
              </p14:xfrm>
            </p:contentPart>
          </mc:Choice>
          <mc:Fallback xmlns="">
            <p:pic>
              <p:nvPicPr>
                <p:cNvPr id="47210" name="Ink 47209">
                  <a:extLst>
                    <a:ext uri="{FF2B5EF4-FFF2-40B4-BE49-F238E27FC236}">
                      <a16:creationId xmlns:a16="http://schemas.microsoft.com/office/drawing/2014/main" id="{8003949A-B8FB-CE45-7F26-CD3844E680B1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4816874" y="1457788"/>
                  <a:ext cx="110160" cy="69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7213" name="Ink 47212">
                  <a:extLst>
                    <a:ext uri="{FF2B5EF4-FFF2-40B4-BE49-F238E27FC236}">
                      <a16:creationId xmlns:a16="http://schemas.microsoft.com/office/drawing/2014/main" id="{EEAA1E29-3D7C-5BC9-BE91-BD3D9259A876}"/>
                    </a:ext>
                  </a:extLst>
                </p14:cNvPr>
                <p14:cNvContentPartPr/>
                <p14:nvPr/>
              </p14:nvContentPartPr>
              <p14:xfrm>
                <a:off x="4975634" y="1448068"/>
                <a:ext cx="75600" cy="81360"/>
              </p14:xfrm>
            </p:contentPart>
          </mc:Choice>
          <mc:Fallback xmlns="">
            <p:pic>
              <p:nvPicPr>
                <p:cNvPr id="47213" name="Ink 47212">
                  <a:extLst>
                    <a:ext uri="{FF2B5EF4-FFF2-40B4-BE49-F238E27FC236}">
                      <a16:creationId xmlns:a16="http://schemas.microsoft.com/office/drawing/2014/main" id="{EEAA1E29-3D7C-5BC9-BE91-BD3D9259A876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4966994" y="1439068"/>
                  <a:ext cx="932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47214" name="Ink 47213">
                  <a:extLst>
                    <a:ext uri="{FF2B5EF4-FFF2-40B4-BE49-F238E27FC236}">
                      <a16:creationId xmlns:a16="http://schemas.microsoft.com/office/drawing/2014/main" id="{15176ABD-3B9F-4886-B169-C68034205EF5}"/>
                    </a:ext>
                  </a:extLst>
                </p14:cNvPr>
                <p14:cNvContentPartPr/>
                <p14:nvPr/>
              </p14:nvContentPartPr>
              <p14:xfrm>
                <a:off x="4988234" y="1608268"/>
                <a:ext cx="360" cy="127440"/>
              </p14:xfrm>
            </p:contentPart>
          </mc:Choice>
          <mc:Fallback xmlns="">
            <p:pic>
              <p:nvPicPr>
                <p:cNvPr id="47214" name="Ink 47213">
                  <a:extLst>
                    <a:ext uri="{FF2B5EF4-FFF2-40B4-BE49-F238E27FC236}">
                      <a16:creationId xmlns:a16="http://schemas.microsoft.com/office/drawing/2014/main" id="{15176ABD-3B9F-4886-B169-C68034205EF5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4979594" y="1599268"/>
                  <a:ext cx="18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47215" name="Ink 47214">
                  <a:extLst>
                    <a:ext uri="{FF2B5EF4-FFF2-40B4-BE49-F238E27FC236}">
                      <a16:creationId xmlns:a16="http://schemas.microsoft.com/office/drawing/2014/main" id="{859FDBF1-DF21-3697-40F5-57DA415EA5A3}"/>
                    </a:ext>
                  </a:extLst>
                </p14:cNvPr>
                <p14:cNvContentPartPr/>
                <p14:nvPr/>
              </p14:nvContentPartPr>
              <p14:xfrm>
                <a:off x="4956194" y="1802308"/>
                <a:ext cx="81360" cy="78480"/>
              </p14:xfrm>
            </p:contentPart>
          </mc:Choice>
          <mc:Fallback xmlns="">
            <p:pic>
              <p:nvPicPr>
                <p:cNvPr id="47215" name="Ink 47214">
                  <a:extLst>
                    <a:ext uri="{FF2B5EF4-FFF2-40B4-BE49-F238E27FC236}">
                      <a16:creationId xmlns:a16="http://schemas.microsoft.com/office/drawing/2014/main" id="{859FDBF1-DF21-3697-40F5-57DA415EA5A3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4947194" y="1793668"/>
                  <a:ext cx="990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47216" name="Ink 47215">
                  <a:extLst>
                    <a:ext uri="{FF2B5EF4-FFF2-40B4-BE49-F238E27FC236}">
                      <a16:creationId xmlns:a16="http://schemas.microsoft.com/office/drawing/2014/main" id="{523B5A0A-5500-D736-FC6E-72061BC27157}"/>
                    </a:ext>
                  </a:extLst>
                </p14:cNvPr>
                <p14:cNvContentPartPr/>
                <p14:nvPr/>
              </p14:nvContentPartPr>
              <p14:xfrm>
                <a:off x="4982114" y="1957108"/>
                <a:ext cx="44280" cy="79200"/>
              </p14:xfrm>
            </p:contentPart>
          </mc:Choice>
          <mc:Fallback xmlns="">
            <p:pic>
              <p:nvPicPr>
                <p:cNvPr id="47216" name="Ink 47215">
                  <a:extLst>
                    <a:ext uri="{FF2B5EF4-FFF2-40B4-BE49-F238E27FC236}">
                      <a16:creationId xmlns:a16="http://schemas.microsoft.com/office/drawing/2014/main" id="{523B5A0A-5500-D736-FC6E-72061BC27157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4973114" y="1948468"/>
                  <a:ext cx="6192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47217" name="Ink 47216">
                  <a:extLst>
                    <a:ext uri="{FF2B5EF4-FFF2-40B4-BE49-F238E27FC236}">
                      <a16:creationId xmlns:a16="http://schemas.microsoft.com/office/drawing/2014/main" id="{F3A0F88C-A4AB-B762-4FBE-8E19CB1CFF9C}"/>
                    </a:ext>
                  </a:extLst>
                </p14:cNvPr>
                <p14:cNvContentPartPr/>
                <p14:nvPr/>
              </p14:nvContentPartPr>
              <p14:xfrm>
                <a:off x="5095874" y="1382188"/>
                <a:ext cx="113760" cy="673560"/>
              </p14:xfrm>
            </p:contentPart>
          </mc:Choice>
          <mc:Fallback xmlns="">
            <p:pic>
              <p:nvPicPr>
                <p:cNvPr id="47217" name="Ink 47216">
                  <a:extLst>
                    <a:ext uri="{FF2B5EF4-FFF2-40B4-BE49-F238E27FC236}">
                      <a16:creationId xmlns:a16="http://schemas.microsoft.com/office/drawing/2014/main" id="{F3A0F88C-A4AB-B762-4FBE-8E19CB1CFF9C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5087234" y="1373548"/>
                  <a:ext cx="131400" cy="69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47219" name="Ink 47218">
                  <a:extLst>
                    <a:ext uri="{FF2B5EF4-FFF2-40B4-BE49-F238E27FC236}">
                      <a16:creationId xmlns:a16="http://schemas.microsoft.com/office/drawing/2014/main" id="{FE0795F1-340F-983D-531D-BD62241FEF12}"/>
                    </a:ext>
                  </a:extLst>
                </p14:cNvPr>
                <p14:cNvContentPartPr/>
                <p14:nvPr/>
              </p14:nvContentPartPr>
              <p14:xfrm>
                <a:off x="3913634" y="3171748"/>
                <a:ext cx="613800" cy="129240"/>
              </p14:xfrm>
            </p:contentPart>
          </mc:Choice>
          <mc:Fallback xmlns="">
            <p:pic>
              <p:nvPicPr>
                <p:cNvPr id="47219" name="Ink 47218">
                  <a:extLst>
                    <a:ext uri="{FF2B5EF4-FFF2-40B4-BE49-F238E27FC236}">
                      <a16:creationId xmlns:a16="http://schemas.microsoft.com/office/drawing/2014/main" id="{FE0795F1-340F-983D-531D-BD62241FEF12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3904994" y="3163108"/>
                  <a:ext cx="6314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47220" name="Ink 47219">
                  <a:extLst>
                    <a:ext uri="{FF2B5EF4-FFF2-40B4-BE49-F238E27FC236}">
                      <a16:creationId xmlns:a16="http://schemas.microsoft.com/office/drawing/2014/main" id="{F3BF0221-B2B3-C532-C202-9F00B9DE5372}"/>
                    </a:ext>
                  </a:extLst>
                </p14:cNvPr>
                <p14:cNvContentPartPr/>
                <p14:nvPr/>
              </p14:nvContentPartPr>
              <p14:xfrm>
                <a:off x="4467314" y="3106228"/>
                <a:ext cx="91440" cy="194400"/>
              </p14:xfrm>
            </p:contentPart>
          </mc:Choice>
          <mc:Fallback xmlns="">
            <p:pic>
              <p:nvPicPr>
                <p:cNvPr id="47220" name="Ink 47219">
                  <a:extLst>
                    <a:ext uri="{FF2B5EF4-FFF2-40B4-BE49-F238E27FC236}">
                      <a16:creationId xmlns:a16="http://schemas.microsoft.com/office/drawing/2014/main" id="{F3BF0221-B2B3-C532-C202-9F00B9DE5372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4458674" y="3097588"/>
                  <a:ext cx="1090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47221" name="Ink 47220">
                  <a:extLst>
                    <a:ext uri="{FF2B5EF4-FFF2-40B4-BE49-F238E27FC236}">
                      <a16:creationId xmlns:a16="http://schemas.microsoft.com/office/drawing/2014/main" id="{F2C8A888-EA0C-E62E-49B4-FF81D2E2651F}"/>
                    </a:ext>
                  </a:extLst>
                </p14:cNvPr>
                <p14:cNvContentPartPr/>
                <p14:nvPr/>
              </p14:nvContentPartPr>
              <p14:xfrm>
                <a:off x="4740554" y="2847388"/>
                <a:ext cx="219960" cy="743760"/>
              </p14:xfrm>
            </p:contentPart>
          </mc:Choice>
          <mc:Fallback xmlns="">
            <p:pic>
              <p:nvPicPr>
                <p:cNvPr id="47221" name="Ink 47220">
                  <a:extLst>
                    <a:ext uri="{FF2B5EF4-FFF2-40B4-BE49-F238E27FC236}">
                      <a16:creationId xmlns:a16="http://schemas.microsoft.com/office/drawing/2014/main" id="{F2C8A888-EA0C-E62E-49B4-FF81D2E2651F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4731554" y="2838388"/>
                  <a:ext cx="237600" cy="76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47222" name="Ink 47221">
                  <a:extLst>
                    <a:ext uri="{FF2B5EF4-FFF2-40B4-BE49-F238E27FC236}">
                      <a16:creationId xmlns:a16="http://schemas.microsoft.com/office/drawing/2014/main" id="{71C97BE8-FEEE-4272-9495-F594446ECED2}"/>
                    </a:ext>
                  </a:extLst>
                </p14:cNvPr>
                <p14:cNvContentPartPr/>
                <p14:nvPr/>
              </p14:nvContentPartPr>
              <p14:xfrm>
                <a:off x="4930994" y="2776468"/>
                <a:ext cx="115920" cy="169200"/>
              </p14:xfrm>
            </p:contentPart>
          </mc:Choice>
          <mc:Fallback xmlns="">
            <p:pic>
              <p:nvPicPr>
                <p:cNvPr id="47222" name="Ink 47221">
                  <a:extLst>
                    <a:ext uri="{FF2B5EF4-FFF2-40B4-BE49-F238E27FC236}">
                      <a16:creationId xmlns:a16="http://schemas.microsoft.com/office/drawing/2014/main" id="{71C97BE8-FEEE-4272-9495-F594446ECED2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4921994" y="2767828"/>
                  <a:ext cx="1335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47223" name="Ink 47222">
                  <a:extLst>
                    <a:ext uri="{FF2B5EF4-FFF2-40B4-BE49-F238E27FC236}">
                      <a16:creationId xmlns:a16="http://schemas.microsoft.com/office/drawing/2014/main" id="{36185F9D-5C09-CF0C-23B6-D91E1C5FC4FB}"/>
                    </a:ext>
                  </a:extLst>
                </p14:cNvPr>
                <p14:cNvContentPartPr/>
                <p14:nvPr/>
              </p14:nvContentPartPr>
              <p14:xfrm>
                <a:off x="4985354" y="2989588"/>
                <a:ext cx="100800" cy="94680"/>
              </p14:xfrm>
            </p:contentPart>
          </mc:Choice>
          <mc:Fallback xmlns="">
            <p:pic>
              <p:nvPicPr>
                <p:cNvPr id="47223" name="Ink 47222">
                  <a:extLst>
                    <a:ext uri="{FF2B5EF4-FFF2-40B4-BE49-F238E27FC236}">
                      <a16:creationId xmlns:a16="http://schemas.microsoft.com/office/drawing/2014/main" id="{36185F9D-5C09-CF0C-23B6-D91E1C5FC4F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976714" y="2980948"/>
                  <a:ext cx="11844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47224" name="Ink 47223">
                  <a:extLst>
                    <a:ext uri="{FF2B5EF4-FFF2-40B4-BE49-F238E27FC236}">
                      <a16:creationId xmlns:a16="http://schemas.microsoft.com/office/drawing/2014/main" id="{B6EB8535-36F6-77FA-9111-44CAD6C9BDA5}"/>
                    </a:ext>
                  </a:extLst>
                </p14:cNvPr>
                <p14:cNvContentPartPr/>
                <p14:nvPr/>
              </p14:nvContentPartPr>
              <p14:xfrm>
                <a:off x="5033234" y="3194428"/>
                <a:ext cx="360" cy="97560"/>
              </p14:xfrm>
            </p:contentPart>
          </mc:Choice>
          <mc:Fallback xmlns="">
            <p:pic>
              <p:nvPicPr>
                <p:cNvPr id="47224" name="Ink 47223">
                  <a:extLst>
                    <a:ext uri="{FF2B5EF4-FFF2-40B4-BE49-F238E27FC236}">
                      <a16:creationId xmlns:a16="http://schemas.microsoft.com/office/drawing/2014/main" id="{B6EB8535-36F6-77FA-9111-44CAD6C9BDA5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5024594" y="3185788"/>
                  <a:ext cx="180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47225" name="Ink 47224">
                  <a:extLst>
                    <a:ext uri="{FF2B5EF4-FFF2-40B4-BE49-F238E27FC236}">
                      <a16:creationId xmlns:a16="http://schemas.microsoft.com/office/drawing/2014/main" id="{8DCC528F-9BEB-BB07-AF5F-50442747F158}"/>
                    </a:ext>
                  </a:extLst>
                </p14:cNvPr>
                <p14:cNvContentPartPr/>
                <p14:nvPr/>
              </p14:nvContentPartPr>
              <p14:xfrm>
                <a:off x="5027474" y="3365068"/>
                <a:ext cx="64440" cy="115920"/>
              </p14:xfrm>
            </p:contentPart>
          </mc:Choice>
          <mc:Fallback xmlns="">
            <p:pic>
              <p:nvPicPr>
                <p:cNvPr id="47225" name="Ink 47224">
                  <a:extLst>
                    <a:ext uri="{FF2B5EF4-FFF2-40B4-BE49-F238E27FC236}">
                      <a16:creationId xmlns:a16="http://schemas.microsoft.com/office/drawing/2014/main" id="{8DCC528F-9BEB-BB07-AF5F-50442747F158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5018834" y="3356428"/>
                  <a:ext cx="820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47226" name="Ink 47225">
                  <a:extLst>
                    <a:ext uri="{FF2B5EF4-FFF2-40B4-BE49-F238E27FC236}">
                      <a16:creationId xmlns:a16="http://schemas.microsoft.com/office/drawing/2014/main" id="{ED57A510-4A35-A9C2-42FF-6061AA0C0AE8}"/>
                    </a:ext>
                  </a:extLst>
                </p14:cNvPr>
                <p14:cNvContentPartPr/>
                <p14:nvPr/>
              </p14:nvContentPartPr>
              <p14:xfrm>
                <a:off x="5086874" y="2790148"/>
                <a:ext cx="176760" cy="701640"/>
              </p14:xfrm>
            </p:contentPart>
          </mc:Choice>
          <mc:Fallback xmlns="">
            <p:pic>
              <p:nvPicPr>
                <p:cNvPr id="47226" name="Ink 47225">
                  <a:extLst>
                    <a:ext uri="{FF2B5EF4-FFF2-40B4-BE49-F238E27FC236}">
                      <a16:creationId xmlns:a16="http://schemas.microsoft.com/office/drawing/2014/main" id="{ED57A510-4A35-A9C2-42FF-6061AA0C0AE8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5077874" y="2781148"/>
                  <a:ext cx="194400" cy="71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47228" name="Ink 47227">
                  <a:extLst>
                    <a:ext uri="{FF2B5EF4-FFF2-40B4-BE49-F238E27FC236}">
                      <a16:creationId xmlns:a16="http://schemas.microsoft.com/office/drawing/2014/main" id="{22C6798A-233B-476B-A277-2CBC33F2664F}"/>
                    </a:ext>
                  </a:extLst>
                </p14:cNvPr>
                <p14:cNvContentPartPr/>
                <p14:nvPr/>
              </p14:nvContentPartPr>
              <p14:xfrm>
                <a:off x="3858194" y="2431948"/>
                <a:ext cx="1665720" cy="102600"/>
              </p14:xfrm>
            </p:contentPart>
          </mc:Choice>
          <mc:Fallback xmlns="">
            <p:pic>
              <p:nvPicPr>
                <p:cNvPr id="47228" name="Ink 47227">
                  <a:extLst>
                    <a:ext uri="{FF2B5EF4-FFF2-40B4-BE49-F238E27FC236}">
                      <a16:creationId xmlns:a16="http://schemas.microsoft.com/office/drawing/2014/main" id="{22C6798A-233B-476B-A277-2CBC33F2664F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3849194" y="2423308"/>
                  <a:ext cx="16833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47229" name="Ink 47228">
                  <a:extLst>
                    <a:ext uri="{FF2B5EF4-FFF2-40B4-BE49-F238E27FC236}">
                      <a16:creationId xmlns:a16="http://schemas.microsoft.com/office/drawing/2014/main" id="{D2DF2650-CD09-863A-92D1-2A4268B1DF10}"/>
                    </a:ext>
                  </a:extLst>
                </p14:cNvPr>
                <p14:cNvContentPartPr/>
                <p14:nvPr/>
              </p14:nvContentPartPr>
              <p14:xfrm>
                <a:off x="5387834" y="2367148"/>
                <a:ext cx="91080" cy="133200"/>
              </p14:xfrm>
            </p:contentPart>
          </mc:Choice>
          <mc:Fallback xmlns="">
            <p:pic>
              <p:nvPicPr>
                <p:cNvPr id="47229" name="Ink 47228">
                  <a:extLst>
                    <a:ext uri="{FF2B5EF4-FFF2-40B4-BE49-F238E27FC236}">
                      <a16:creationId xmlns:a16="http://schemas.microsoft.com/office/drawing/2014/main" id="{D2DF2650-CD09-863A-92D1-2A4268B1DF10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5378834" y="2358508"/>
                  <a:ext cx="10872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47230" name="Ink 47229">
                  <a:extLst>
                    <a:ext uri="{FF2B5EF4-FFF2-40B4-BE49-F238E27FC236}">
                      <a16:creationId xmlns:a16="http://schemas.microsoft.com/office/drawing/2014/main" id="{5C404BC4-52ED-AF0D-42E6-220B5A242363}"/>
                    </a:ext>
                  </a:extLst>
                </p14:cNvPr>
                <p14:cNvContentPartPr/>
                <p14:nvPr/>
              </p14:nvContentPartPr>
              <p14:xfrm>
                <a:off x="5607794" y="2078068"/>
                <a:ext cx="142920" cy="701640"/>
              </p14:xfrm>
            </p:contentPart>
          </mc:Choice>
          <mc:Fallback xmlns="">
            <p:pic>
              <p:nvPicPr>
                <p:cNvPr id="47230" name="Ink 47229">
                  <a:extLst>
                    <a:ext uri="{FF2B5EF4-FFF2-40B4-BE49-F238E27FC236}">
                      <a16:creationId xmlns:a16="http://schemas.microsoft.com/office/drawing/2014/main" id="{5C404BC4-52ED-AF0D-42E6-220B5A242363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5599154" y="2069068"/>
                  <a:ext cx="160560" cy="71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47231" name="Ink 47230">
                  <a:extLst>
                    <a:ext uri="{FF2B5EF4-FFF2-40B4-BE49-F238E27FC236}">
                      <a16:creationId xmlns:a16="http://schemas.microsoft.com/office/drawing/2014/main" id="{1EB01A75-5E1A-CBAF-A1FF-9B56DC33D40E}"/>
                    </a:ext>
                  </a:extLst>
                </p14:cNvPr>
                <p14:cNvContentPartPr/>
                <p14:nvPr/>
              </p14:nvContentPartPr>
              <p14:xfrm>
                <a:off x="5726954" y="2023348"/>
                <a:ext cx="84960" cy="94680"/>
              </p14:xfrm>
            </p:contentPart>
          </mc:Choice>
          <mc:Fallback xmlns="">
            <p:pic>
              <p:nvPicPr>
                <p:cNvPr id="47231" name="Ink 47230">
                  <a:extLst>
                    <a:ext uri="{FF2B5EF4-FFF2-40B4-BE49-F238E27FC236}">
                      <a16:creationId xmlns:a16="http://schemas.microsoft.com/office/drawing/2014/main" id="{1EB01A75-5E1A-CBAF-A1FF-9B56DC33D40E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5718314" y="2014348"/>
                  <a:ext cx="102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47232" name="Ink 47231">
                  <a:extLst>
                    <a:ext uri="{FF2B5EF4-FFF2-40B4-BE49-F238E27FC236}">
                      <a16:creationId xmlns:a16="http://schemas.microsoft.com/office/drawing/2014/main" id="{2319353D-1F77-3165-4AF9-8F0265707C45}"/>
                    </a:ext>
                  </a:extLst>
                </p14:cNvPr>
                <p14:cNvContentPartPr/>
                <p14:nvPr/>
              </p14:nvContentPartPr>
              <p14:xfrm>
                <a:off x="5760794" y="2199028"/>
                <a:ext cx="81360" cy="99000"/>
              </p14:xfrm>
            </p:contentPart>
          </mc:Choice>
          <mc:Fallback xmlns="">
            <p:pic>
              <p:nvPicPr>
                <p:cNvPr id="47232" name="Ink 47231">
                  <a:extLst>
                    <a:ext uri="{FF2B5EF4-FFF2-40B4-BE49-F238E27FC236}">
                      <a16:creationId xmlns:a16="http://schemas.microsoft.com/office/drawing/2014/main" id="{2319353D-1F77-3165-4AF9-8F0265707C45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5752154" y="2190028"/>
                  <a:ext cx="99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3">
              <p14:nvContentPartPr>
                <p14:cNvPr id="47233" name="Ink 47232">
                  <a:extLst>
                    <a:ext uri="{FF2B5EF4-FFF2-40B4-BE49-F238E27FC236}">
                      <a16:creationId xmlns:a16="http://schemas.microsoft.com/office/drawing/2014/main" id="{38142C79-4774-2B70-DD9C-484DAC5108D9}"/>
                    </a:ext>
                  </a:extLst>
                </p14:cNvPr>
                <p14:cNvContentPartPr/>
                <p14:nvPr/>
              </p14:nvContentPartPr>
              <p14:xfrm>
                <a:off x="5765474" y="2410708"/>
                <a:ext cx="70560" cy="75960"/>
              </p14:xfrm>
            </p:contentPart>
          </mc:Choice>
          <mc:Fallback xmlns="">
            <p:pic>
              <p:nvPicPr>
                <p:cNvPr id="47233" name="Ink 47232">
                  <a:extLst>
                    <a:ext uri="{FF2B5EF4-FFF2-40B4-BE49-F238E27FC236}">
                      <a16:creationId xmlns:a16="http://schemas.microsoft.com/office/drawing/2014/main" id="{38142C79-4774-2B70-DD9C-484DAC5108D9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5756474" y="2402068"/>
                  <a:ext cx="882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5">
              <p14:nvContentPartPr>
                <p14:cNvPr id="47234" name="Ink 47233">
                  <a:extLst>
                    <a:ext uri="{FF2B5EF4-FFF2-40B4-BE49-F238E27FC236}">
                      <a16:creationId xmlns:a16="http://schemas.microsoft.com/office/drawing/2014/main" id="{047BA921-DE93-CDCE-2675-0CF95466ACA0}"/>
                    </a:ext>
                  </a:extLst>
                </p14:cNvPr>
                <p14:cNvContentPartPr/>
                <p14:nvPr/>
              </p14:nvContentPartPr>
              <p14:xfrm>
                <a:off x="5826674" y="2639308"/>
                <a:ext cx="360" cy="115920"/>
              </p14:xfrm>
            </p:contentPart>
          </mc:Choice>
          <mc:Fallback xmlns="">
            <p:pic>
              <p:nvPicPr>
                <p:cNvPr id="47234" name="Ink 47233">
                  <a:extLst>
                    <a:ext uri="{FF2B5EF4-FFF2-40B4-BE49-F238E27FC236}">
                      <a16:creationId xmlns:a16="http://schemas.microsoft.com/office/drawing/2014/main" id="{047BA921-DE93-CDCE-2675-0CF95466ACA0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5818034" y="2630308"/>
                  <a:ext cx="1800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7">
              <p14:nvContentPartPr>
                <p14:cNvPr id="47235" name="Ink 47234">
                  <a:extLst>
                    <a:ext uri="{FF2B5EF4-FFF2-40B4-BE49-F238E27FC236}">
                      <a16:creationId xmlns:a16="http://schemas.microsoft.com/office/drawing/2014/main" id="{483A2A05-8659-68D6-02D9-18CBE4F3307B}"/>
                    </a:ext>
                  </a:extLst>
                </p14:cNvPr>
                <p14:cNvContentPartPr/>
                <p14:nvPr/>
              </p14:nvContentPartPr>
              <p14:xfrm>
                <a:off x="5901554" y="2026228"/>
                <a:ext cx="122760" cy="766800"/>
              </p14:xfrm>
            </p:contentPart>
          </mc:Choice>
          <mc:Fallback xmlns="">
            <p:pic>
              <p:nvPicPr>
                <p:cNvPr id="47235" name="Ink 47234">
                  <a:extLst>
                    <a:ext uri="{FF2B5EF4-FFF2-40B4-BE49-F238E27FC236}">
                      <a16:creationId xmlns:a16="http://schemas.microsoft.com/office/drawing/2014/main" id="{483A2A05-8659-68D6-02D9-18CBE4F3307B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5892554" y="2017588"/>
                  <a:ext cx="140400" cy="7844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BB0128-5911-12AA-CFC6-797BEF0CE9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9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9056"/>
    </mc:Choice>
    <mc:Fallback xmlns="">
      <p:transition advClick="0" advTm="49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1705084" y="0"/>
            <a:ext cx="632096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Matrix operation for CNOT</a:t>
            </a:r>
          </a:p>
        </p:txBody>
      </p:sp>
      <p:grpSp>
        <p:nvGrpSpPr>
          <p:cNvPr id="46083" name="Group 21"/>
          <p:cNvGrpSpPr>
            <a:grpSpLocks/>
          </p:cNvGrpSpPr>
          <p:nvPr/>
        </p:nvGrpSpPr>
        <p:grpSpPr bwMode="auto">
          <a:xfrm>
            <a:off x="5562600" y="1393874"/>
            <a:ext cx="3276600" cy="3200400"/>
            <a:chOff x="1676400" y="838200"/>
            <a:chExt cx="3276600" cy="3200400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16764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146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3352800" y="838200"/>
              <a:ext cx="838200" cy="32004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1676400" y="838200"/>
              <a:ext cx="3276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676400" y="1676400"/>
              <a:ext cx="3276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676400" y="2514600"/>
              <a:ext cx="3276600" cy="838200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sp>
          <p:nvSpPr>
            <p:cNvPr id="46111" name="TextBox 18"/>
            <p:cNvSpPr txBox="1">
              <a:spLocks noChangeArrowheads="1"/>
            </p:cNvSpPr>
            <p:nvPr/>
          </p:nvSpPr>
          <p:spPr bwMode="auto">
            <a:xfrm>
              <a:off x="1829001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2" name="TextBox 19"/>
            <p:cNvSpPr txBox="1">
              <a:spLocks noChangeArrowheads="1"/>
            </p:cNvSpPr>
            <p:nvPr/>
          </p:nvSpPr>
          <p:spPr bwMode="auto">
            <a:xfrm>
              <a:off x="26892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3" name="TextBox 20"/>
            <p:cNvSpPr txBox="1">
              <a:spLocks noChangeArrowheads="1"/>
            </p:cNvSpPr>
            <p:nvPr/>
          </p:nvSpPr>
          <p:spPr bwMode="auto">
            <a:xfrm>
              <a:off x="3527466" y="9906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4" name="TextBox 21"/>
            <p:cNvSpPr txBox="1">
              <a:spLocks noChangeArrowheads="1"/>
            </p:cNvSpPr>
            <p:nvPr/>
          </p:nvSpPr>
          <p:spPr bwMode="auto">
            <a:xfrm>
              <a:off x="1829001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5" name="TextBox 22"/>
            <p:cNvSpPr txBox="1">
              <a:spLocks noChangeArrowheads="1"/>
            </p:cNvSpPr>
            <p:nvPr/>
          </p:nvSpPr>
          <p:spPr bwMode="auto">
            <a:xfrm>
              <a:off x="2722126" y="17774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16" name="TextBox 23"/>
            <p:cNvSpPr txBox="1">
              <a:spLocks noChangeArrowheads="1"/>
            </p:cNvSpPr>
            <p:nvPr/>
          </p:nvSpPr>
          <p:spPr bwMode="auto">
            <a:xfrm>
              <a:off x="3527466" y="1777424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7" name="TextBox 24"/>
            <p:cNvSpPr txBox="1">
              <a:spLocks noChangeArrowheads="1"/>
            </p:cNvSpPr>
            <p:nvPr/>
          </p:nvSpPr>
          <p:spPr bwMode="auto">
            <a:xfrm>
              <a:off x="1861861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18" name="TextBox 25"/>
            <p:cNvSpPr txBox="1">
              <a:spLocks noChangeArrowheads="1"/>
            </p:cNvSpPr>
            <p:nvPr/>
          </p:nvSpPr>
          <p:spPr bwMode="auto">
            <a:xfrm>
              <a:off x="2689266" y="2667000"/>
              <a:ext cx="434734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0</a:t>
              </a:r>
            </a:p>
          </p:txBody>
        </p:sp>
        <p:sp>
          <p:nvSpPr>
            <p:cNvPr id="46119" name="TextBox 26"/>
            <p:cNvSpPr txBox="1">
              <a:spLocks noChangeArrowheads="1"/>
            </p:cNvSpPr>
            <p:nvPr/>
          </p:nvSpPr>
          <p:spPr bwMode="auto">
            <a:xfrm>
              <a:off x="3560326" y="2667000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20" name="TextBox 27"/>
            <p:cNvSpPr txBox="1">
              <a:spLocks noChangeArrowheads="1"/>
            </p:cNvSpPr>
            <p:nvPr/>
          </p:nvSpPr>
          <p:spPr bwMode="auto">
            <a:xfrm>
              <a:off x="1861861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21" name="TextBox 28"/>
            <p:cNvSpPr txBox="1">
              <a:spLocks noChangeArrowheads="1"/>
            </p:cNvSpPr>
            <p:nvPr/>
          </p:nvSpPr>
          <p:spPr bwMode="auto">
            <a:xfrm>
              <a:off x="27221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  <p:sp>
          <p:nvSpPr>
            <p:cNvPr id="46122" name="TextBox 29"/>
            <p:cNvSpPr txBox="1">
              <a:spLocks noChangeArrowheads="1"/>
            </p:cNvSpPr>
            <p:nvPr/>
          </p:nvSpPr>
          <p:spPr bwMode="auto">
            <a:xfrm>
              <a:off x="3560326" y="3377624"/>
              <a:ext cx="369012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3200" b="1">
                  <a:latin typeface="Comic Sans MS" charset="0"/>
                </a:rPr>
                <a:t>1</a:t>
              </a:r>
            </a:p>
          </p:txBody>
        </p:sp>
      </p:grpSp>
      <p:sp>
        <p:nvSpPr>
          <p:cNvPr id="46092" name="TextBox 52"/>
          <p:cNvSpPr txBox="1">
            <a:spLocks noChangeArrowheads="1"/>
          </p:cNvSpPr>
          <p:nvPr/>
        </p:nvSpPr>
        <p:spPr bwMode="auto">
          <a:xfrm>
            <a:off x="5791444" y="847774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6093" name="TextBox 53"/>
          <p:cNvSpPr txBox="1">
            <a:spLocks noChangeArrowheads="1"/>
          </p:cNvSpPr>
          <p:nvPr/>
        </p:nvSpPr>
        <p:spPr bwMode="auto">
          <a:xfrm>
            <a:off x="6600423" y="852536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6094" name="TextBox 54"/>
          <p:cNvSpPr txBox="1">
            <a:spLocks noChangeArrowheads="1"/>
          </p:cNvSpPr>
          <p:nvPr/>
        </p:nvSpPr>
        <p:spPr bwMode="auto">
          <a:xfrm>
            <a:off x="7239370" y="852536"/>
            <a:ext cx="875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Aout</a:t>
            </a:r>
          </a:p>
        </p:txBody>
      </p:sp>
      <p:sp>
        <p:nvSpPr>
          <p:cNvPr id="46095" name="TextBox 55"/>
          <p:cNvSpPr txBox="1">
            <a:spLocks noChangeArrowheads="1"/>
          </p:cNvSpPr>
          <p:nvPr/>
        </p:nvSpPr>
        <p:spPr bwMode="auto">
          <a:xfrm>
            <a:off x="8207099" y="852536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8077200" y="1385936"/>
            <a:ext cx="7620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097" name="TextBox 57"/>
          <p:cNvSpPr txBox="1">
            <a:spLocks noChangeArrowheads="1"/>
          </p:cNvSpPr>
          <p:nvPr/>
        </p:nvSpPr>
        <p:spPr bwMode="auto">
          <a:xfrm>
            <a:off x="8229721" y="1538336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8" name="TextBox 58"/>
          <p:cNvSpPr txBox="1">
            <a:spLocks noChangeArrowheads="1"/>
          </p:cNvSpPr>
          <p:nvPr/>
        </p:nvSpPr>
        <p:spPr bwMode="auto">
          <a:xfrm>
            <a:off x="8262581" y="2325736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099" name="TextBox 59"/>
          <p:cNvSpPr txBox="1">
            <a:spLocks noChangeArrowheads="1"/>
          </p:cNvSpPr>
          <p:nvPr/>
        </p:nvSpPr>
        <p:spPr bwMode="auto">
          <a:xfrm>
            <a:off x="8262581" y="3214736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100" name="TextBox 60"/>
          <p:cNvSpPr txBox="1">
            <a:spLocks noChangeArrowheads="1"/>
          </p:cNvSpPr>
          <p:nvPr/>
        </p:nvSpPr>
        <p:spPr bwMode="auto">
          <a:xfrm>
            <a:off x="8229721" y="3925936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10062" y="1116607"/>
            <a:ext cx="3847333" cy="1622128"/>
            <a:chOff x="297924" y="1900535"/>
            <a:chExt cx="3847333" cy="1622128"/>
          </a:xfrm>
        </p:grpSpPr>
        <p:sp>
          <p:nvSpPr>
            <p:cNvPr id="43" name="Freeform 42"/>
            <p:cNvSpPr>
              <a:spLocks noChangeArrowheads="1"/>
            </p:cNvSpPr>
            <p:nvPr/>
          </p:nvSpPr>
          <p:spPr bwMode="auto">
            <a:xfrm>
              <a:off x="2402551" y="1990726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5" name="Freeform 44"/>
            <p:cNvSpPr>
              <a:spLocks noChangeArrowheads="1"/>
            </p:cNvSpPr>
            <p:nvPr/>
          </p:nvSpPr>
          <p:spPr bwMode="auto">
            <a:xfrm flipH="1">
              <a:off x="3001962" y="2011363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7" name="TextBox 68"/>
            <p:cNvSpPr txBox="1">
              <a:spLocks noChangeArrowheads="1"/>
            </p:cNvSpPr>
            <p:nvPr/>
          </p:nvSpPr>
          <p:spPr bwMode="auto">
            <a:xfrm>
              <a:off x="2447304" y="1990726"/>
              <a:ext cx="495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00 </a:t>
              </a:r>
            </a:p>
          </p:txBody>
        </p:sp>
        <p:sp>
          <p:nvSpPr>
            <p:cNvPr id="49" name="TextBox 65"/>
            <p:cNvSpPr txBox="1">
              <a:spLocks noChangeArrowheads="1"/>
            </p:cNvSpPr>
            <p:nvPr/>
          </p:nvSpPr>
          <p:spPr bwMode="auto">
            <a:xfrm>
              <a:off x="3099195" y="2514600"/>
              <a:ext cx="43313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latin typeface="Comic Sans MS" charset="0"/>
                </a:rPr>
                <a:t>= </a:t>
              </a:r>
            </a:p>
          </p:txBody>
        </p:sp>
        <p:sp>
          <p:nvSpPr>
            <p:cNvPr id="50" name="Freeform 49"/>
            <p:cNvSpPr>
              <a:spLocks noChangeArrowheads="1"/>
            </p:cNvSpPr>
            <p:nvPr/>
          </p:nvSpPr>
          <p:spPr bwMode="auto">
            <a:xfrm>
              <a:off x="297924" y="1981200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1" name="Freeform 50"/>
            <p:cNvSpPr>
              <a:spLocks noChangeArrowheads="1"/>
            </p:cNvSpPr>
            <p:nvPr/>
          </p:nvSpPr>
          <p:spPr bwMode="auto">
            <a:xfrm flipH="1">
              <a:off x="2248961" y="1981200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2" name="TextBox 68"/>
            <p:cNvSpPr txBox="1">
              <a:spLocks noChangeArrowheads="1"/>
            </p:cNvSpPr>
            <p:nvPr/>
          </p:nvSpPr>
          <p:spPr bwMode="auto">
            <a:xfrm>
              <a:off x="335665" y="1905000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56" name="Freeform 55"/>
            <p:cNvSpPr>
              <a:spLocks noChangeArrowheads="1"/>
            </p:cNvSpPr>
            <p:nvPr/>
          </p:nvSpPr>
          <p:spPr bwMode="auto">
            <a:xfrm>
              <a:off x="3650146" y="1986653"/>
              <a:ext cx="46037" cy="15319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56564 h 1955251"/>
                <a:gd name="T4" fmla="*/ 0 w 334180"/>
                <a:gd name="T5" fmla="*/ 584966 h 1955251"/>
                <a:gd name="T6" fmla="*/ 1260 w 334180"/>
                <a:gd name="T7" fmla="*/ 882581 h 1955251"/>
                <a:gd name="T8" fmla="*/ 5984 w 334180"/>
                <a:gd name="T9" fmla="*/ 1200720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58" name="Freeform 57"/>
            <p:cNvSpPr>
              <a:spLocks noChangeArrowheads="1"/>
            </p:cNvSpPr>
            <p:nvPr/>
          </p:nvSpPr>
          <p:spPr bwMode="auto">
            <a:xfrm flipH="1">
              <a:off x="4097674" y="2007290"/>
              <a:ext cx="46038" cy="1506537"/>
            </a:xfrm>
            <a:custGeom>
              <a:avLst/>
              <a:gdLst>
                <a:gd name="T0" fmla="*/ 6298 w 334180"/>
                <a:gd name="T1" fmla="*/ 0 h 1955251"/>
                <a:gd name="T2" fmla="*/ 1260 w 334180"/>
                <a:gd name="T3" fmla="*/ 248038 h 1955251"/>
                <a:gd name="T4" fmla="*/ 0 w 334180"/>
                <a:gd name="T5" fmla="*/ 565526 h 1955251"/>
                <a:gd name="T6" fmla="*/ 1260 w 334180"/>
                <a:gd name="T7" fmla="*/ 853251 h 1955251"/>
                <a:gd name="T8" fmla="*/ 5983 w 334180"/>
                <a:gd name="T9" fmla="*/ 1160818 h 195525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34180"/>
                <a:gd name="T16" fmla="*/ 0 h 1955251"/>
                <a:gd name="T17" fmla="*/ 334180 w 334180"/>
                <a:gd name="T18" fmla="*/ 1955251 h 195525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34180" h="1955251">
                  <a:moveTo>
                    <a:pt x="334180" y="0"/>
                  </a:moveTo>
                  <a:cubicBezTo>
                    <a:pt x="228356" y="129514"/>
                    <a:pt x="122533" y="259029"/>
                    <a:pt x="66836" y="417789"/>
                  </a:cubicBezTo>
                  <a:cubicBezTo>
                    <a:pt x="11139" y="576549"/>
                    <a:pt x="0" y="782657"/>
                    <a:pt x="0" y="952558"/>
                  </a:cubicBezTo>
                  <a:cubicBezTo>
                    <a:pt x="0" y="1122459"/>
                    <a:pt x="13924" y="1270078"/>
                    <a:pt x="66836" y="1437193"/>
                  </a:cubicBezTo>
                  <a:cubicBezTo>
                    <a:pt x="119748" y="1604308"/>
                    <a:pt x="317471" y="1955251"/>
                    <a:pt x="317471" y="1955251"/>
                  </a:cubicBezTo>
                </a:path>
              </a:pathLst>
            </a:cu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61" name="TextBox 68"/>
            <p:cNvSpPr txBox="1">
              <a:spLocks noChangeArrowheads="1"/>
            </p:cNvSpPr>
            <p:nvPr/>
          </p:nvSpPr>
          <p:spPr bwMode="auto">
            <a:xfrm>
              <a:off x="2484143" y="2362200"/>
              <a:ext cx="4635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01 </a:t>
              </a:r>
            </a:p>
          </p:txBody>
        </p:sp>
        <p:sp>
          <p:nvSpPr>
            <p:cNvPr id="62" name="TextBox 68"/>
            <p:cNvSpPr txBox="1">
              <a:spLocks noChangeArrowheads="1"/>
            </p:cNvSpPr>
            <p:nvPr/>
          </p:nvSpPr>
          <p:spPr bwMode="auto">
            <a:xfrm>
              <a:off x="2514400" y="2709446"/>
              <a:ext cx="402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10</a:t>
              </a:r>
            </a:p>
          </p:txBody>
        </p:sp>
        <p:sp>
          <p:nvSpPr>
            <p:cNvPr id="63" name="TextBox 68"/>
            <p:cNvSpPr txBox="1">
              <a:spLocks noChangeArrowheads="1"/>
            </p:cNvSpPr>
            <p:nvPr/>
          </p:nvSpPr>
          <p:spPr bwMode="auto">
            <a:xfrm>
              <a:off x="2513999" y="3048000"/>
              <a:ext cx="3706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11</a:t>
              </a:r>
            </a:p>
          </p:txBody>
        </p:sp>
        <p:sp>
          <p:nvSpPr>
            <p:cNvPr id="70" name="TextBox 68"/>
            <p:cNvSpPr txBox="1">
              <a:spLocks noChangeArrowheads="1"/>
            </p:cNvSpPr>
            <p:nvPr/>
          </p:nvSpPr>
          <p:spPr bwMode="auto">
            <a:xfrm>
              <a:off x="3644830" y="2033172"/>
              <a:ext cx="495649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00 </a:t>
              </a:r>
            </a:p>
          </p:txBody>
        </p:sp>
        <p:sp>
          <p:nvSpPr>
            <p:cNvPr id="71" name="TextBox 68"/>
            <p:cNvSpPr txBox="1">
              <a:spLocks noChangeArrowheads="1"/>
            </p:cNvSpPr>
            <p:nvPr/>
          </p:nvSpPr>
          <p:spPr bwMode="auto">
            <a:xfrm>
              <a:off x="3681669" y="2404646"/>
              <a:ext cx="46358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01 </a:t>
              </a:r>
            </a:p>
          </p:txBody>
        </p:sp>
        <p:sp>
          <p:nvSpPr>
            <p:cNvPr id="72" name="TextBox 68"/>
            <p:cNvSpPr txBox="1">
              <a:spLocks noChangeArrowheads="1"/>
            </p:cNvSpPr>
            <p:nvPr/>
          </p:nvSpPr>
          <p:spPr bwMode="auto">
            <a:xfrm>
              <a:off x="3711525" y="2751892"/>
              <a:ext cx="37061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11</a:t>
              </a:r>
            </a:p>
          </p:txBody>
        </p:sp>
        <p:sp>
          <p:nvSpPr>
            <p:cNvPr id="73" name="TextBox 68"/>
            <p:cNvSpPr txBox="1">
              <a:spLocks noChangeArrowheads="1"/>
            </p:cNvSpPr>
            <p:nvPr/>
          </p:nvSpPr>
          <p:spPr bwMode="auto">
            <a:xfrm>
              <a:off x="3711926" y="3090446"/>
              <a:ext cx="40267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1600" dirty="0">
                  <a:latin typeface="Comic Sans MS" charset="0"/>
                </a:rPr>
                <a:t>10</a:t>
              </a:r>
            </a:p>
          </p:txBody>
        </p:sp>
        <p:sp>
          <p:nvSpPr>
            <p:cNvPr id="74" name="TextBox 68"/>
            <p:cNvSpPr txBox="1">
              <a:spLocks noChangeArrowheads="1"/>
            </p:cNvSpPr>
            <p:nvPr/>
          </p:nvSpPr>
          <p:spPr bwMode="auto">
            <a:xfrm>
              <a:off x="734891" y="1900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75" name="TextBox 68"/>
            <p:cNvSpPr txBox="1">
              <a:spLocks noChangeArrowheads="1"/>
            </p:cNvSpPr>
            <p:nvPr/>
          </p:nvSpPr>
          <p:spPr bwMode="auto">
            <a:xfrm>
              <a:off x="1200573" y="1905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76" name="TextBox 68"/>
            <p:cNvSpPr txBox="1">
              <a:spLocks noChangeArrowheads="1"/>
            </p:cNvSpPr>
            <p:nvPr/>
          </p:nvSpPr>
          <p:spPr bwMode="auto">
            <a:xfrm>
              <a:off x="1733973" y="1905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77" name="TextBox 68"/>
            <p:cNvSpPr txBox="1">
              <a:spLocks noChangeArrowheads="1"/>
            </p:cNvSpPr>
            <p:nvPr/>
          </p:nvSpPr>
          <p:spPr bwMode="auto">
            <a:xfrm>
              <a:off x="335465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78" name="TextBox 68"/>
            <p:cNvSpPr txBox="1">
              <a:spLocks noChangeArrowheads="1"/>
            </p:cNvSpPr>
            <p:nvPr/>
          </p:nvSpPr>
          <p:spPr bwMode="auto">
            <a:xfrm>
              <a:off x="735091" y="2277070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79" name="TextBox 68"/>
            <p:cNvSpPr txBox="1">
              <a:spLocks noChangeArrowheads="1"/>
            </p:cNvSpPr>
            <p:nvPr/>
          </p:nvSpPr>
          <p:spPr bwMode="auto">
            <a:xfrm>
              <a:off x="1200573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0" name="TextBox 68"/>
            <p:cNvSpPr txBox="1">
              <a:spLocks noChangeArrowheads="1"/>
            </p:cNvSpPr>
            <p:nvPr/>
          </p:nvSpPr>
          <p:spPr bwMode="auto">
            <a:xfrm>
              <a:off x="1733973" y="228153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1" name="TextBox 68"/>
            <p:cNvSpPr txBox="1">
              <a:spLocks noChangeArrowheads="1"/>
            </p:cNvSpPr>
            <p:nvPr/>
          </p:nvSpPr>
          <p:spPr bwMode="auto">
            <a:xfrm>
              <a:off x="335465" y="2683568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2" name="TextBox 68"/>
            <p:cNvSpPr txBox="1">
              <a:spLocks noChangeArrowheads="1"/>
            </p:cNvSpPr>
            <p:nvPr/>
          </p:nvSpPr>
          <p:spPr bwMode="auto">
            <a:xfrm>
              <a:off x="734891" y="2679103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3" name="TextBox 68"/>
            <p:cNvSpPr txBox="1">
              <a:spLocks noChangeArrowheads="1"/>
            </p:cNvSpPr>
            <p:nvPr/>
          </p:nvSpPr>
          <p:spPr bwMode="auto">
            <a:xfrm>
              <a:off x="1200573" y="2683568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4" name="TextBox 68"/>
            <p:cNvSpPr txBox="1">
              <a:spLocks noChangeArrowheads="1"/>
            </p:cNvSpPr>
            <p:nvPr/>
          </p:nvSpPr>
          <p:spPr bwMode="auto">
            <a:xfrm>
              <a:off x="1734173" y="2683568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85" name="TextBox 68"/>
            <p:cNvSpPr txBox="1">
              <a:spLocks noChangeArrowheads="1"/>
            </p:cNvSpPr>
            <p:nvPr/>
          </p:nvSpPr>
          <p:spPr bwMode="auto">
            <a:xfrm>
              <a:off x="335465" y="305246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6" name="TextBox 68"/>
            <p:cNvSpPr txBox="1">
              <a:spLocks noChangeArrowheads="1"/>
            </p:cNvSpPr>
            <p:nvPr/>
          </p:nvSpPr>
          <p:spPr bwMode="auto">
            <a:xfrm>
              <a:off x="734891" y="3048000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  <p:sp>
          <p:nvSpPr>
            <p:cNvPr id="87" name="TextBox 68"/>
            <p:cNvSpPr txBox="1">
              <a:spLocks noChangeArrowheads="1"/>
            </p:cNvSpPr>
            <p:nvPr/>
          </p:nvSpPr>
          <p:spPr bwMode="auto">
            <a:xfrm>
              <a:off x="1200773" y="3052465"/>
              <a:ext cx="41389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1 </a:t>
              </a:r>
            </a:p>
          </p:txBody>
        </p:sp>
        <p:sp>
          <p:nvSpPr>
            <p:cNvPr id="88" name="TextBox 68"/>
            <p:cNvSpPr txBox="1">
              <a:spLocks noChangeArrowheads="1"/>
            </p:cNvSpPr>
            <p:nvPr/>
          </p:nvSpPr>
          <p:spPr bwMode="auto">
            <a:xfrm>
              <a:off x="1733973" y="3052465"/>
              <a:ext cx="46358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 </a:t>
              </a:r>
            </a:p>
          </p:txBody>
        </p:sp>
      </p:grpSp>
      <p:sp>
        <p:nvSpPr>
          <p:cNvPr id="64" name="TextBox 52"/>
          <p:cNvSpPr txBox="1">
            <a:spLocks noChangeArrowheads="1"/>
          </p:cNvSpPr>
          <p:nvPr/>
        </p:nvSpPr>
        <p:spPr bwMode="auto">
          <a:xfrm>
            <a:off x="609081" y="2770603"/>
            <a:ext cx="10134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4000" dirty="0">
                <a:solidFill>
                  <a:srgbClr val="FF0000"/>
                </a:solidFill>
              </a:rPr>
              <a:t>G</a:t>
            </a:r>
            <a:r>
              <a:rPr lang="en-US" sz="4000" baseline="-25000" dirty="0">
                <a:solidFill>
                  <a:srgbClr val="FF0000"/>
                </a:solidFill>
              </a:rPr>
              <a:t>CN</a:t>
            </a:r>
            <a:endParaRPr lang="en-US" sz="4000" baseline="-250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65" name="TextBox 52"/>
          <p:cNvSpPr txBox="1">
            <a:spLocks noChangeArrowheads="1"/>
          </p:cNvSpPr>
          <p:nvPr/>
        </p:nvSpPr>
        <p:spPr bwMode="auto">
          <a:xfrm>
            <a:off x="97225" y="4781866"/>
            <a:ext cx="6912975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0000FF"/>
                </a:solidFill>
                <a:latin typeface="Comic Sans MS" charset="0"/>
              </a:rPr>
              <a:t>For reversible, need </a:t>
            </a:r>
            <a:r>
              <a:rPr lang="en-US" sz="2800" dirty="0" err="1">
                <a:solidFill>
                  <a:srgbClr val="0000FF"/>
                </a:solidFill>
                <a:latin typeface="Comic Sans MS" charset="0"/>
              </a:rPr>
              <a:t>unitarity</a:t>
            </a:r>
            <a:endParaRPr lang="en-US" sz="2800" dirty="0">
              <a:solidFill>
                <a:srgbClr val="0000FF"/>
              </a:solidFill>
              <a:latin typeface="Comic Sans MS" charset="0"/>
            </a:endParaRPr>
          </a:p>
          <a:p>
            <a:pPr>
              <a:buNone/>
            </a:pPr>
            <a:r>
              <a:rPr lang="en-US" sz="4000" dirty="0">
                <a:solidFill>
                  <a:srgbClr val="FF0000"/>
                </a:solidFill>
              </a:rPr>
              <a:t>G</a:t>
            </a:r>
            <a:r>
              <a:rPr lang="en-US" sz="4000" baseline="-25000" dirty="0">
                <a:solidFill>
                  <a:srgbClr val="FF0000"/>
                </a:solidFill>
              </a:rPr>
              <a:t>CN</a:t>
            </a:r>
            <a:r>
              <a:rPr lang="en-US" sz="4000" dirty="0">
                <a:solidFill>
                  <a:srgbClr val="FF0000"/>
                </a:solidFill>
              </a:rPr>
              <a:t>G</a:t>
            </a:r>
            <a:r>
              <a:rPr lang="en-US" sz="4000" baseline="-25000" dirty="0">
                <a:solidFill>
                  <a:srgbClr val="FF0000"/>
                </a:solidFill>
              </a:rPr>
              <a:t>CN</a:t>
            </a:r>
            <a:r>
              <a:rPr lang="en-US" sz="4000" baseline="30000" dirty="0">
                <a:solidFill>
                  <a:srgbClr val="FF0000"/>
                </a:solidFill>
                <a:latin typeface="Comic Sans MS" charset="0"/>
              </a:rPr>
              <a:t>+</a:t>
            </a:r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 = I</a:t>
            </a:r>
          </a:p>
          <a:p>
            <a:pPr>
              <a:buNone/>
            </a:pPr>
            <a:r>
              <a:rPr lang="en-US" sz="4000" dirty="0">
                <a:solidFill>
                  <a:srgbClr val="FF0000"/>
                </a:solidFill>
              </a:rPr>
              <a:t>G</a:t>
            </a:r>
            <a:r>
              <a:rPr lang="en-US" sz="4000" baseline="-25000" dirty="0">
                <a:solidFill>
                  <a:srgbClr val="FF0000"/>
                </a:solidFill>
              </a:rPr>
              <a:t>CN</a:t>
            </a:r>
            <a:r>
              <a:rPr lang="en-US" sz="4000" baseline="30000" dirty="0">
                <a:solidFill>
                  <a:srgbClr val="FF0000"/>
                </a:solidFill>
                <a:latin typeface="Comic Sans MS" charset="0"/>
              </a:rPr>
              <a:t>-1</a:t>
            </a:r>
            <a:r>
              <a:rPr lang="en-US" sz="4000" dirty="0">
                <a:solidFill>
                  <a:srgbClr val="FF0000"/>
                </a:solidFill>
                <a:latin typeface="Comic Sans MS" charset="0"/>
              </a:rPr>
              <a:t> = </a:t>
            </a:r>
            <a:r>
              <a:rPr lang="en-US" sz="4000" dirty="0">
                <a:solidFill>
                  <a:srgbClr val="FF0000"/>
                </a:solidFill>
              </a:rPr>
              <a:t>G</a:t>
            </a:r>
            <a:r>
              <a:rPr lang="en-US" sz="4000" baseline="-25000" dirty="0">
                <a:solidFill>
                  <a:srgbClr val="FF0000"/>
                </a:solidFill>
              </a:rPr>
              <a:t>CN</a:t>
            </a:r>
            <a:r>
              <a:rPr lang="en-US" sz="4000" baseline="30000" dirty="0">
                <a:solidFill>
                  <a:srgbClr val="FF0000"/>
                </a:solidFill>
                <a:latin typeface="Comic Sans MS" charset="0"/>
              </a:rPr>
              <a:t>+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94A7E03-3B1E-9910-3356-CE0C5542DB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7877"/>
    </mc:Choice>
    <mc:Fallback xmlns="">
      <p:transition advClick="0" advTm="3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extBox 3"/>
          <p:cNvSpPr txBox="1">
            <a:spLocks noChangeArrowheads="1"/>
          </p:cNvSpPr>
          <p:nvPr/>
        </p:nvSpPr>
        <p:spPr bwMode="auto">
          <a:xfrm>
            <a:off x="2667000" y="0"/>
            <a:ext cx="50942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600">
                <a:solidFill>
                  <a:srgbClr val="0000FF"/>
                </a:solidFill>
                <a:sym typeface="Wingdings" charset="0"/>
              </a:rPr>
              <a:t>No Dissipation (CNOT)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422900" y="15065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261100" y="15065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099300" y="15065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422900" y="15065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422900" y="23447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422900" y="31829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41" name="TextBox 18"/>
          <p:cNvSpPr txBox="1">
            <a:spLocks noChangeArrowheads="1"/>
          </p:cNvSpPr>
          <p:nvPr/>
        </p:nvSpPr>
        <p:spPr bwMode="auto">
          <a:xfrm>
            <a:off x="5575300" y="1658938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8642" name="TextBox 19"/>
          <p:cNvSpPr txBox="1">
            <a:spLocks noChangeArrowheads="1"/>
          </p:cNvSpPr>
          <p:nvPr/>
        </p:nvSpPr>
        <p:spPr bwMode="auto">
          <a:xfrm>
            <a:off x="6435565" y="1658938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8643" name="TextBox 20"/>
          <p:cNvSpPr txBox="1">
            <a:spLocks noChangeArrowheads="1"/>
          </p:cNvSpPr>
          <p:nvPr/>
        </p:nvSpPr>
        <p:spPr bwMode="auto">
          <a:xfrm>
            <a:off x="7273765" y="1658938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8644" name="TextBox 21"/>
          <p:cNvSpPr txBox="1">
            <a:spLocks noChangeArrowheads="1"/>
          </p:cNvSpPr>
          <p:nvPr/>
        </p:nvSpPr>
        <p:spPr bwMode="auto">
          <a:xfrm>
            <a:off x="5575300" y="2445762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8645" name="TextBox 22"/>
          <p:cNvSpPr txBox="1">
            <a:spLocks noChangeArrowheads="1"/>
          </p:cNvSpPr>
          <p:nvPr/>
        </p:nvSpPr>
        <p:spPr bwMode="auto">
          <a:xfrm>
            <a:off x="6435565" y="2445762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646" name="TextBox 23"/>
          <p:cNvSpPr txBox="1">
            <a:spLocks noChangeArrowheads="1"/>
          </p:cNvSpPr>
          <p:nvPr/>
        </p:nvSpPr>
        <p:spPr bwMode="auto">
          <a:xfrm>
            <a:off x="7273765" y="2445762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8647" name="TextBox 24"/>
          <p:cNvSpPr txBox="1">
            <a:spLocks noChangeArrowheads="1"/>
          </p:cNvSpPr>
          <p:nvPr/>
        </p:nvSpPr>
        <p:spPr bwMode="auto">
          <a:xfrm>
            <a:off x="5575300" y="3335338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648" name="TextBox 25"/>
          <p:cNvSpPr txBox="1">
            <a:spLocks noChangeArrowheads="1"/>
          </p:cNvSpPr>
          <p:nvPr/>
        </p:nvSpPr>
        <p:spPr bwMode="auto">
          <a:xfrm>
            <a:off x="6435565" y="3335338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8649" name="TextBox 26"/>
          <p:cNvSpPr txBox="1">
            <a:spLocks noChangeArrowheads="1"/>
          </p:cNvSpPr>
          <p:nvPr/>
        </p:nvSpPr>
        <p:spPr bwMode="auto">
          <a:xfrm>
            <a:off x="7273765" y="3335338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8650" name="TextBox 27"/>
          <p:cNvSpPr txBox="1">
            <a:spLocks noChangeArrowheads="1"/>
          </p:cNvSpPr>
          <p:nvPr/>
        </p:nvSpPr>
        <p:spPr bwMode="auto">
          <a:xfrm>
            <a:off x="5575300" y="4045962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651" name="TextBox 28"/>
          <p:cNvSpPr txBox="1">
            <a:spLocks noChangeArrowheads="1"/>
          </p:cNvSpPr>
          <p:nvPr/>
        </p:nvSpPr>
        <p:spPr bwMode="auto">
          <a:xfrm>
            <a:off x="6435565" y="4045962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8652" name="TextBox 29"/>
          <p:cNvSpPr txBox="1">
            <a:spLocks noChangeArrowheads="1"/>
          </p:cNvSpPr>
          <p:nvPr/>
        </p:nvSpPr>
        <p:spPr bwMode="auto">
          <a:xfrm>
            <a:off x="7273765" y="4045962"/>
            <a:ext cx="43513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1</a:t>
            </a:r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838200" y="1289050"/>
            <a:ext cx="1828800" cy="609600"/>
            <a:chOff x="5943600" y="609600"/>
            <a:chExt cx="1828800" cy="609600"/>
          </a:xfrm>
        </p:grpSpPr>
        <p:cxnSp>
          <p:nvCxnSpPr>
            <p:cNvPr id="34" name="Straight Connector 33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Connector 34"/>
            <p:cNvCxnSpPr>
              <a:cxnSpLocks noChangeShapeType="1"/>
            </p:cNvCxnSpPr>
            <p:nvPr/>
          </p:nvCxnSpPr>
          <p:spPr bwMode="auto">
            <a:xfrm>
              <a:off x="5943600" y="1217613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68612" name="TextBox 36"/>
          <p:cNvSpPr txBox="1">
            <a:spLocks noChangeArrowheads="1"/>
          </p:cNvSpPr>
          <p:nvPr/>
        </p:nvSpPr>
        <p:spPr bwMode="auto">
          <a:xfrm>
            <a:off x="400050" y="1057275"/>
            <a:ext cx="409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</a:rPr>
              <a:t>A</a:t>
            </a:r>
          </a:p>
        </p:txBody>
      </p:sp>
      <p:cxnSp>
        <p:nvCxnSpPr>
          <p:cNvPr id="44" name="Straight Connector 43"/>
          <p:cNvCxnSpPr>
            <a:cxnSpLocks noChangeShapeType="1"/>
            <a:endCxn id="46" idx="4"/>
          </p:cNvCxnSpPr>
          <p:nvPr/>
        </p:nvCxnSpPr>
        <p:spPr bwMode="auto">
          <a:xfrm rot="5400000">
            <a:off x="1291432" y="1710531"/>
            <a:ext cx="846138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1524000" y="1668463"/>
            <a:ext cx="381000" cy="465137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15" name="TextBox 48"/>
          <p:cNvSpPr txBox="1">
            <a:spLocks noChangeArrowheads="1"/>
          </p:cNvSpPr>
          <p:nvPr/>
        </p:nvSpPr>
        <p:spPr bwMode="auto">
          <a:xfrm>
            <a:off x="381000" y="1671638"/>
            <a:ext cx="3794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8617" name="TextBox 50"/>
          <p:cNvSpPr txBox="1">
            <a:spLocks noChangeArrowheads="1"/>
          </p:cNvSpPr>
          <p:nvPr/>
        </p:nvSpPr>
        <p:spPr bwMode="auto">
          <a:xfrm>
            <a:off x="2667000" y="1058863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8618" name="TextBox 51"/>
          <p:cNvSpPr txBox="1">
            <a:spLocks noChangeArrowheads="1"/>
          </p:cNvSpPr>
          <p:nvPr/>
        </p:nvSpPr>
        <p:spPr bwMode="auto">
          <a:xfrm>
            <a:off x="2592388" y="1676400"/>
            <a:ext cx="22812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</a:rPr>
              <a:t>Flip B iff A = 1</a:t>
            </a:r>
          </a:p>
        </p:txBody>
      </p:sp>
      <p:sp>
        <p:nvSpPr>
          <p:cNvPr id="68619" name="TextBox 52"/>
          <p:cNvSpPr txBox="1">
            <a:spLocks noChangeArrowheads="1"/>
          </p:cNvSpPr>
          <p:nvPr/>
        </p:nvSpPr>
        <p:spPr bwMode="auto">
          <a:xfrm>
            <a:off x="5651500" y="960438"/>
            <a:ext cx="409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8620" name="TextBox 53"/>
          <p:cNvSpPr txBox="1">
            <a:spLocks noChangeArrowheads="1"/>
          </p:cNvSpPr>
          <p:nvPr/>
        </p:nvSpPr>
        <p:spPr bwMode="auto">
          <a:xfrm>
            <a:off x="6461125" y="965200"/>
            <a:ext cx="3778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8621" name="TextBox 54"/>
          <p:cNvSpPr txBox="1">
            <a:spLocks noChangeArrowheads="1"/>
          </p:cNvSpPr>
          <p:nvPr/>
        </p:nvSpPr>
        <p:spPr bwMode="auto">
          <a:xfrm>
            <a:off x="7099300" y="965200"/>
            <a:ext cx="87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Aout</a:t>
            </a:r>
          </a:p>
        </p:txBody>
      </p:sp>
      <p:sp>
        <p:nvSpPr>
          <p:cNvPr id="68622" name="TextBox 55"/>
          <p:cNvSpPr txBox="1">
            <a:spLocks noChangeArrowheads="1"/>
          </p:cNvSpPr>
          <p:nvPr/>
        </p:nvSpPr>
        <p:spPr bwMode="auto">
          <a:xfrm>
            <a:off x="8051800" y="965200"/>
            <a:ext cx="876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>
                <a:solidFill>
                  <a:srgbClr val="0000FF"/>
                </a:solidFill>
              </a:rPr>
              <a:t>Bout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7937500" y="1498600"/>
            <a:ext cx="7620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24" name="TextBox 57"/>
          <p:cNvSpPr txBox="1">
            <a:spLocks noChangeArrowheads="1"/>
          </p:cNvSpPr>
          <p:nvPr/>
        </p:nvSpPr>
        <p:spPr bwMode="auto">
          <a:xfrm>
            <a:off x="8089900" y="16510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68625" name="TextBox 58"/>
          <p:cNvSpPr txBox="1">
            <a:spLocks noChangeArrowheads="1"/>
          </p:cNvSpPr>
          <p:nvPr/>
        </p:nvSpPr>
        <p:spPr bwMode="auto">
          <a:xfrm>
            <a:off x="8089900" y="24384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8626" name="TextBox 59"/>
          <p:cNvSpPr txBox="1">
            <a:spLocks noChangeArrowheads="1"/>
          </p:cNvSpPr>
          <p:nvPr/>
        </p:nvSpPr>
        <p:spPr bwMode="auto">
          <a:xfrm>
            <a:off x="8089900" y="33274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68627" name="TextBox 60"/>
          <p:cNvSpPr txBox="1">
            <a:spLocks noChangeArrowheads="1"/>
          </p:cNvSpPr>
          <p:nvPr/>
        </p:nvSpPr>
        <p:spPr bwMode="auto">
          <a:xfrm>
            <a:off x="8089900" y="4038600"/>
            <a:ext cx="434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3200" b="1">
                <a:solidFill>
                  <a:srgbClr val="0000FF"/>
                </a:solidFill>
              </a:rPr>
              <a:t>0</a:t>
            </a: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1600200" y="12192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buFontTx/>
              <a:buNone/>
              <a:defRPr/>
            </a:pPr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630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fld id="{49687205-E263-AD41-B93B-B3ED7B980B6B}" type="slidenum">
              <a:rPr lang="en-US" sz="1400">
                <a:latin typeface="Arial" charset="0"/>
              </a:rPr>
              <a:pPr eaLnBrk="1" hangingPunct="1"/>
              <a:t>17</a:t>
            </a:fld>
            <a:endParaRPr lang="en-US" sz="1400">
              <a:latin typeface="Arial" charset="0"/>
            </a:endParaRPr>
          </a:p>
        </p:txBody>
      </p:sp>
      <p:sp>
        <p:nvSpPr>
          <p:cNvPr id="47" name="TextBox 37"/>
          <p:cNvSpPr txBox="1">
            <a:spLocks noChangeArrowheads="1"/>
          </p:cNvSpPr>
          <p:nvPr/>
        </p:nvSpPr>
        <p:spPr bwMode="auto">
          <a:xfrm>
            <a:off x="417513" y="2566988"/>
            <a:ext cx="3289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0000"/>
                </a:solidFill>
              </a:rPr>
              <a:t>S</a:t>
            </a:r>
            <a:r>
              <a:rPr lang="en-US" sz="2800" baseline="-25000" dirty="0">
                <a:solidFill>
                  <a:srgbClr val="FF0000"/>
                </a:solidFill>
              </a:rPr>
              <a:t>i</a:t>
            </a:r>
            <a:r>
              <a:rPr lang="en-US" sz="2800" dirty="0">
                <a:solidFill>
                  <a:srgbClr val="FF0000"/>
                </a:solidFill>
              </a:rPr>
              <a:t> = -4k</a:t>
            </a:r>
            <a:r>
              <a:rPr lang="en-US" sz="2800" baseline="-25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(1/4ln1/4)</a:t>
            </a:r>
            <a:endParaRPr lang="en-US" sz="2800" dirty="0"/>
          </a:p>
        </p:txBody>
      </p:sp>
      <p:sp>
        <p:nvSpPr>
          <p:cNvPr id="48" name="TextBox 38"/>
          <p:cNvSpPr txBox="1">
            <a:spLocks noChangeArrowheads="1"/>
          </p:cNvSpPr>
          <p:nvPr/>
        </p:nvSpPr>
        <p:spPr bwMode="auto">
          <a:xfrm>
            <a:off x="419100" y="3213100"/>
            <a:ext cx="334507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5pPr>
            <a:lvl6pPr marL="25146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6pPr>
            <a:lvl7pPr marL="29718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7pPr>
            <a:lvl8pPr marL="34290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8pPr>
            <a:lvl9pPr marL="3886200" indent="-228600" algn="just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omic Sans MS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sz="2800" dirty="0" err="1">
                <a:solidFill>
                  <a:srgbClr val="0000FF"/>
                </a:solidFill>
              </a:rPr>
              <a:t>S</a:t>
            </a:r>
            <a:r>
              <a:rPr lang="en-US" sz="2800" baseline="-25000" dirty="0" err="1">
                <a:solidFill>
                  <a:srgbClr val="0000FF"/>
                </a:solidFill>
              </a:rPr>
              <a:t>f</a:t>
            </a:r>
            <a:r>
              <a:rPr lang="en-US" sz="2800" dirty="0">
                <a:solidFill>
                  <a:srgbClr val="0000FF"/>
                </a:solidFill>
              </a:rPr>
              <a:t> = -4k</a:t>
            </a:r>
            <a:r>
              <a:rPr lang="en-US" sz="2800" baseline="-25000" dirty="0">
                <a:solidFill>
                  <a:srgbClr val="0000FF"/>
                </a:solidFill>
              </a:rPr>
              <a:t>B</a:t>
            </a:r>
            <a:r>
              <a:rPr lang="en-US" sz="2800" dirty="0">
                <a:solidFill>
                  <a:srgbClr val="0000FF"/>
                </a:solidFill>
              </a:rPr>
              <a:t>(1/4ln1/4)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84C94D5-BCB8-8F2D-9B93-8915BD3E4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9653"/>
    </mc:Choice>
    <mc:Fallback xmlns="">
      <p:transition advTm="29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CED4647F-3B30-816E-C0C6-7DA91BAA4C6D}"/>
              </a:ext>
            </a:extLst>
          </p:cNvPr>
          <p:cNvSpPr/>
          <p:nvPr/>
        </p:nvSpPr>
        <p:spPr>
          <a:xfrm>
            <a:off x="5562600" y="2065338"/>
            <a:ext cx="3276600" cy="838200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4F8E8D5-C09E-0508-F477-CE00E49BA177}"/>
              </a:ext>
            </a:extLst>
          </p:cNvPr>
          <p:cNvSpPr/>
          <p:nvPr/>
        </p:nvSpPr>
        <p:spPr>
          <a:xfrm>
            <a:off x="5562600" y="3741738"/>
            <a:ext cx="3276600" cy="838200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46082" name="TextBox 3"/>
          <p:cNvSpPr txBox="1">
            <a:spLocks noChangeArrowheads="1"/>
          </p:cNvSpPr>
          <p:nvPr/>
        </p:nvSpPr>
        <p:spPr bwMode="auto">
          <a:xfrm>
            <a:off x="3477939" y="0"/>
            <a:ext cx="34724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CNOT can copy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5626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4008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7239000" y="2065338"/>
            <a:ext cx="8382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562600" y="20653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562600" y="29035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5562600" y="3741738"/>
            <a:ext cx="3276600" cy="838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111" name="TextBox 18"/>
          <p:cNvSpPr txBox="1">
            <a:spLocks noChangeArrowheads="1"/>
          </p:cNvSpPr>
          <p:nvPr/>
        </p:nvSpPr>
        <p:spPr bwMode="auto">
          <a:xfrm>
            <a:off x="5715201" y="22177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12" name="TextBox 19"/>
          <p:cNvSpPr txBox="1">
            <a:spLocks noChangeArrowheads="1"/>
          </p:cNvSpPr>
          <p:nvPr/>
        </p:nvSpPr>
        <p:spPr bwMode="auto">
          <a:xfrm>
            <a:off x="6575466" y="22177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117" name="TextBox 24"/>
          <p:cNvSpPr txBox="1">
            <a:spLocks noChangeArrowheads="1"/>
          </p:cNvSpPr>
          <p:nvPr/>
        </p:nvSpPr>
        <p:spPr bwMode="auto">
          <a:xfrm>
            <a:off x="5748061" y="3894138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sp>
        <p:nvSpPr>
          <p:cNvPr id="46118" name="TextBox 25"/>
          <p:cNvSpPr txBox="1">
            <a:spLocks noChangeArrowheads="1"/>
          </p:cNvSpPr>
          <p:nvPr/>
        </p:nvSpPr>
        <p:spPr bwMode="auto">
          <a:xfrm>
            <a:off x="6575466" y="3894138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2" name="TextBox 52"/>
          <p:cNvSpPr txBox="1">
            <a:spLocks noChangeArrowheads="1"/>
          </p:cNvSpPr>
          <p:nvPr/>
        </p:nvSpPr>
        <p:spPr bwMode="auto">
          <a:xfrm>
            <a:off x="5791444" y="1519238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6093" name="TextBox 53"/>
          <p:cNvSpPr txBox="1">
            <a:spLocks noChangeArrowheads="1"/>
          </p:cNvSpPr>
          <p:nvPr/>
        </p:nvSpPr>
        <p:spPr bwMode="auto">
          <a:xfrm>
            <a:off x="6600423" y="15240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46095" name="TextBox 55"/>
          <p:cNvSpPr txBox="1">
            <a:spLocks noChangeArrowheads="1"/>
          </p:cNvSpPr>
          <p:nvPr/>
        </p:nvSpPr>
        <p:spPr bwMode="auto">
          <a:xfrm>
            <a:off x="8207099" y="1524000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7" name="Rectangle 56"/>
          <p:cNvSpPr>
            <a:spLocks noChangeArrowheads="1"/>
          </p:cNvSpPr>
          <p:nvPr/>
        </p:nvSpPr>
        <p:spPr bwMode="auto">
          <a:xfrm>
            <a:off x="8077200" y="2057400"/>
            <a:ext cx="762000" cy="3200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6097" name="TextBox 57"/>
          <p:cNvSpPr txBox="1">
            <a:spLocks noChangeArrowheads="1"/>
          </p:cNvSpPr>
          <p:nvPr/>
        </p:nvSpPr>
        <p:spPr bwMode="auto">
          <a:xfrm>
            <a:off x="8229721" y="2209800"/>
            <a:ext cx="4347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0</a:t>
            </a:r>
          </a:p>
        </p:txBody>
      </p:sp>
      <p:sp>
        <p:nvSpPr>
          <p:cNvPr id="46099" name="TextBox 59"/>
          <p:cNvSpPr txBox="1">
            <a:spLocks noChangeArrowheads="1"/>
          </p:cNvSpPr>
          <p:nvPr/>
        </p:nvSpPr>
        <p:spPr bwMode="auto">
          <a:xfrm>
            <a:off x="8262581" y="3886200"/>
            <a:ext cx="36901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b="1">
                <a:latin typeface="Comic Sans MS" charset="0"/>
              </a:rPr>
              <a:t>1</a:t>
            </a:r>
          </a:p>
        </p:txBody>
      </p:sp>
      <p:grpSp>
        <p:nvGrpSpPr>
          <p:cNvPr id="21" name="Group 33">
            <a:extLst>
              <a:ext uri="{FF2B5EF4-FFF2-40B4-BE49-F238E27FC236}">
                <a16:creationId xmlns:a16="http://schemas.microsoft.com/office/drawing/2014/main" id="{FC70CB37-5DA8-CD5C-ECBD-96D937509931}"/>
              </a:ext>
            </a:extLst>
          </p:cNvPr>
          <p:cNvGrpSpPr>
            <a:grpSpLocks/>
          </p:cNvGrpSpPr>
          <p:nvPr/>
        </p:nvGrpSpPr>
        <p:grpSpPr bwMode="auto">
          <a:xfrm>
            <a:off x="788667" y="2179150"/>
            <a:ext cx="1828800" cy="609600"/>
            <a:chOff x="5943600" y="609600"/>
            <a:chExt cx="1828800" cy="6096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54CAE6E-83E7-1986-D5A2-6E4D7FA39D0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9D67B0B-D8BA-B749-6806-61061ABCA8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943600" y="1217613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4" name="TextBox 36">
            <a:extLst>
              <a:ext uri="{FF2B5EF4-FFF2-40B4-BE49-F238E27FC236}">
                <a16:creationId xmlns:a16="http://schemas.microsoft.com/office/drawing/2014/main" id="{4F953D13-E266-38F2-F88C-F0AD5D43B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761" y="1947375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E1846B-092D-F59C-8656-6BD320C3559D}"/>
              </a:ext>
            </a:extLst>
          </p:cNvPr>
          <p:cNvCxnSpPr>
            <a:cxnSpLocks noChangeShapeType="1"/>
            <a:endCxn id="26" idx="4"/>
          </p:cNvCxnSpPr>
          <p:nvPr/>
        </p:nvCxnSpPr>
        <p:spPr bwMode="auto">
          <a:xfrm rot="5400000">
            <a:off x="1241899" y="2600631"/>
            <a:ext cx="846138" cy="3175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C5C6C0DB-78C1-7C73-44CA-C2184CE34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4467" y="2558563"/>
            <a:ext cx="381000" cy="465137"/>
          </a:xfrm>
          <a:prstGeom prst="ellipse">
            <a:avLst/>
          </a:prstGeom>
          <a:noFill/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27" name="TextBox 48">
            <a:extLst>
              <a:ext uri="{FF2B5EF4-FFF2-40B4-BE49-F238E27FC236}">
                <a16:creationId xmlns:a16="http://schemas.microsoft.com/office/drawing/2014/main" id="{1D83C004-ABE0-D83C-5097-EA52C18FF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859" y="2561738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sp>
        <p:nvSpPr>
          <p:cNvPr id="28" name="TextBox 50">
            <a:extLst>
              <a:ext uri="{FF2B5EF4-FFF2-40B4-BE49-F238E27FC236}">
                <a16:creationId xmlns:a16="http://schemas.microsoft.com/office/drawing/2014/main" id="{EC3FD445-13C2-3392-CDFD-EEEFD64F3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711" y="1948963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55A42A2E-B374-8002-7D89-BB496AA9D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0667" y="21093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3" name="TextBox 50">
            <a:extLst>
              <a:ext uri="{FF2B5EF4-FFF2-40B4-BE49-F238E27FC236}">
                <a16:creationId xmlns:a16="http://schemas.microsoft.com/office/drawing/2014/main" id="{C85B465F-4DEE-F564-233E-22C9BA2A5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837" y="257168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09D2F4-35C8-A36B-1DE4-59DFBA0BFE15}"/>
              </a:ext>
            </a:extLst>
          </p:cNvPr>
          <p:cNvSpPr txBox="1"/>
          <p:nvPr/>
        </p:nvSpPr>
        <p:spPr>
          <a:xfrm>
            <a:off x="1075323" y="59436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But is it universal?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18D08E-766D-2074-FEA1-2448495A50CA}"/>
              </a:ext>
            </a:extLst>
          </p:cNvPr>
          <p:cNvSpPr txBox="1"/>
          <p:nvPr/>
        </p:nvSpPr>
        <p:spPr>
          <a:xfrm>
            <a:off x="1067127" y="4148693"/>
            <a:ext cx="391575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dirty="0"/>
              <a:t>We will use it for </a:t>
            </a:r>
          </a:p>
          <a:p>
            <a:pPr algn="l">
              <a:buNone/>
            </a:pPr>
            <a:r>
              <a:rPr lang="en-US" dirty="0"/>
              <a:t>Quantum error correction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E257B33-0889-C6CA-4A2A-3F120BF0C1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3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5653"/>
    </mc:Choice>
    <mc:Fallback xmlns="">
      <p:transition advTm="4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18278" y="-36731"/>
            <a:ext cx="74094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CCNOT (Toffoli gate) is universal</a:t>
            </a:r>
          </a:p>
        </p:txBody>
      </p:sp>
      <p:grpSp>
        <p:nvGrpSpPr>
          <p:cNvPr id="55303" name="Group 33"/>
          <p:cNvGrpSpPr>
            <a:grpSpLocks/>
          </p:cNvGrpSpPr>
          <p:nvPr/>
        </p:nvGrpSpPr>
        <p:grpSpPr bwMode="auto">
          <a:xfrm>
            <a:off x="539014" y="992188"/>
            <a:ext cx="1828800" cy="609600"/>
            <a:chOff x="5943600" y="609600"/>
            <a:chExt cx="1828800" cy="6096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5304" name="TextBox 18"/>
          <p:cNvSpPr txBox="1">
            <a:spLocks noChangeArrowheads="1"/>
          </p:cNvSpPr>
          <p:nvPr/>
        </p:nvSpPr>
        <p:spPr bwMode="auto">
          <a:xfrm>
            <a:off x="99520" y="7620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5400000">
            <a:off x="693795" y="1486694"/>
            <a:ext cx="14446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07" name="TextBox 21"/>
          <p:cNvSpPr txBox="1">
            <a:spLocks noChangeArrowheads="1"/>
          </p:cNvSpPr>
          <p:nvPr/>
        </p:nvSpPr>
        <p:spPr bwMode="auto">
          <a:xfrm>
            <a:off x="81412" y="13763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2165392" y="1912938"/>
            <a:ext cx="1316418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Flip C </a:t>
            </a:r>
          </a:p>
          <a:p>
            <a:pPr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iff</a:t>
            </a: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 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 = 1 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and </a:t>
            </a:r>
          </a:p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 = 1</a:t>
            </a:r>
          </a:p>
        </p:txBody>
      </p:sp>
      <p:sp>
        <p:nvSpPr>
          <p:cNvPr id="55309" name="TextBox 23"/>
          <p:cNvSpPr txBox="1">
            <a:spLocks noChangeArrowheads="1"/>
          </p:cNvSpPr>
          <p:nvPr/>
        </p:nvSpPr>
        <p:spPr bwMode="auto">
          <a:xfrm>
            <a:off x="2397976" y="780462"/>
            <a:ext cx="345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10" name="TextBox 24"/>
          <p:cNvSpPr txBox="1">
            <a:spLocks noChangeArrowheads="1"/>
          </p:cNvSpPr>
          <p:nvPr/>
        </p:nvSpPr>
        <p:spPr bwMode="auto">
          <a:xfrm>
            <a:off x="2369793" y="13716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540601" y="2209800"/>
            <a:ext cx="18288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12" name="TextBox 28"/>
          <p:cNvSpPr txBox="1">
            <a:spLocks noChangeArrowheads="1"/>
          </p:cNvSpPr>
          <p:nvPr/>
        </p:nvSpPr>
        <p:spPr bwMode="auto">
          <a:xfrm>
            <a:off x="87801" y="197643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3528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1910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0292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352800" y="2374900"/>
            <a:ext cx="5105400" cy="512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352800" y="2887663"/>
            <a:ext cx="5105400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18" name="TextBox 39"/>
          <p:cNvSpPr txBox="1">
            <a:spLocks noChangeArrowheads="1"/>
          </p:cNvSpPr>
          <p:nvPr/>
        </p:nvSpPr>
        <p:spPr bwMode="auto">
          <a:xfrm>
            <a:off x="3481810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19" name="TextBox 40"/>
          <p:cNvSpPr txBox="1">
            <a:spLocks noChangeArrowheads="1"/>
          </p:cNvSpPr>
          <p:nvPr/>
        </p:nvSpPr>
        <p:spPr bwMode="auto">
          <a:xfrm>
            <a:off x="4342235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0" name="TextBox 41"/>
          <p:cNvSpPr txBox="1">
            <a:spLocks noChangeArrowheads="1"/>
          </p:cNvSpPr>
          <p:nvPr/>
        </p:nvSpPr>
        <p:spPr bwMode="auto">
          <a:xfrm>
            <a:off x="5180435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1" name="TextBox 49"/>
          <p:cNvSpPr txBox="1">
            <a:spLocks noChangeArrowheads="1"/>
          </p:cNvSpPr>
          <p:nvPr/>
        </p:nvSpPr>
        <p:spPr bwMode="auto">
          <a:xfrm>
            <a:off x="3481810" y="3022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2" name="TextBox 51"/>
          <p:cNvSpPr txBox="1">
            <a:spLocks noChangeArrowheads="1"/>
          </p:cNvSpPr>
          <p:nvPr/>
        </p:nvSpPr>
        <p:spPr bwMode="auto">
          <a:xfrm>
            <a:off x="4342235" y="3022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3" name="TextBox 52"/>
          <p:cNvSpPr txBox="1">
            <a:spLocks noChangeArrowheads="1"/>
          </p:cNvSpPr>
          <p:nvPr/>
        </p:nvSpPr>
        <p:spPr bwMode="auto">
          <a:xfrm>
            <a:off x="5204480" y="30226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24" name="TextBox 59"/>
          <p:cNvSpPr txBox="1">
            <a:spLocks noChangeArrowheads="1"/>
          </p:cNvSpPr>
          <p:nvPr/>
        </p:nvSpPr>
        <p:spPr bwMode="auto">
          <a:xfrm>
            <a:off x="3581644" y="18288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25" name="TextBox 60"/>
          <p:cNvSpPr txBox="1">
            <a:spLocks noChangeArrowheads="1"/>
          </p:cNvSpPr>
          <p:nvPr/>
        </p:nvSpPr>
        <p:spPr bwMode="auto">
          <a:xfrm>
            <a:off x="4390623" y="18335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5326" name="TextBox 62"/>
          <p:cNvSpPr txBox="1">
            <a:spLocks noChangeArrowheads="1"/>
          </p:cNvSpPr>
          <p:nvPr/>
        </p:nvSpPr>
        <p:spPr bwMode="auto">
          <a:xfrm>
            <a:off x="5183619" y="186848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55327" name="TextBox 63"/>
          <p:cNvSpPr txBox="1">
            <a:spLocks noChangeArrowheads="1"/>
          </p:cNvSpPr>
          <p:nvPr/>
        </p:nvSpPr>
        <p:spPr bwMode="auto">
          <a:xfrm>
            <a:off x="5946351" y="1833563"/>
            <a:ext cx="875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Aout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867400" y="2366963"/>
            <a:ext cx="2590800" cy="3468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29" name="TextBox 69"/>
          <p:cNvSpPr txBox="1">
            <a:spLocks noChangeArrowheads="1"/>
          </p:cNvSpPr>
          <p:nvPr/>
        </p:nvSpPr>
        <p:spPr bwMode="auto">
          <a:xfrm>
            <a:off x="6873599" y="1851025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5330" name="TextBox 70"/>
          <p:cNvSpPr txBox="1">
            <a:spLocks noChangeArrowheads="1"/>
          </p:cNvSpPr>
          <p:nvPr/>
        </p:nvSpPr>
        <p:spPr bwMode="auto">
          <a:xfrm>
            <a:off x="7848362" y="1873250"/>
            <a:ext cx="837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Cout</a:t>
            </a: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3354388" y="3397250"/>
            <a:ext cx="5103812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32" name="TextBox 72"/>
          <p:cNvSpPr txBox="1">
            <a:spLocks noChangeArrowheads="1"/>
          </p:cNvSpPr>
          <p:nvPr/>
        </p:nvSpPr>
        <p:spPr bwMode="auto">
          <a:xfrm>
            <a:off x="3484192" y="34083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3" name="TextBox 73"/>
          <p:cNvSpPr txBox="1">
            <a:spLocks noChangeArrowheads="1"/>
          </p:cNvSpPr>
          <p:nvPr/>
        </p:nvSpPr>
        <p:spPr bwMode="auto">
          <a:xfrm>
            <a:off x="4367868" y="34083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4" name="TextBox 74"/>
          <p:cNvSpPr txBox="1">
            <a:spLocks noChangeArrowheads="1"/>
          </p:cNvSpPr>
          <p:nvPr/>
        </p:nvSpPr>
        <p:spPr bwMode="auto">
          <a:xfrm>
            <a:off x="5182023" y="34083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5" name="TextBox 75"/>
          <p:cNvSpPr txBox="1">
            <a:spLocks noChangeArrowheads="1"/>
          </p:cNvSpPr>
          <p:nvPr/>
        </p:nvSpPr>
        <p:spPr bwMode="auto">
          <a:xfrm>
            <a:off x="3484192" y="3941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6" name="TextBox 76"/>
          <p:cNvSpPr txBox="1">
            <a:spLocks noChangeArrowheads="1"/>
          </p:cNvSpPr>
          <p:nvPr/>
        </p:nvSpPr>
        <p:spPr bwMode="auto">
          <a:xfrm>
            <a:off x="4367868" y="39417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7" name="TextBox 77"/>
          <p:cNvSpPr txBox="1">
            <a:spLocks noChangeArrowheads="1"/>
          </p:cNvSpPr>
          <p:nvPr/>
        </p:nvSpPr>
        <p:spPr bwMode="auto">
          <a:xfrm>
            <a:off x="5206068" y="39417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8" name="TextBox 78"/>
          <p:cNvSpPr txBox="1">
            <a:spLocks noChangeArrowheads="1"/>
          </p:cNvSpPr>
          <p:nvPr/>
        </p:nvSpPr>
        <p:spPr bwMode="auto">
          <a:xfrm>
            <a:off x="3505855" y="44307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9" name="TextBox 79"/>
          <p:cNvSpPr txBox="1">
            <a:spLocks noChangeArrowheads="1"/>
          </p:cNvSpPr>
          <p:nvPr/>
        </p:nvSpPr>
        <p:spPr bwMode="auto">
          <a:xfrm>
            <a:off x="4342235" y="44307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0" name="TextBox 80"/>
          <p:cNvSpPr txBox="1">
            <a:spLocks noChangeArrowheads="1"/>
          </p:cNvSpPr>
          <p:nvPr/>
        </p:nvSpPr>
        <p:spPr bwMode="auto">
          <a:xfrm>
            <a:off x="5180435" y="44307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1" name="TextBox 81"/>
          <p:cNvSpPr txBox="1">
            <a:spLocks noChangeArrowheads="1"/>
          </p:cNvSpPr>
          <p:nvPr/>
        </p:nvSpPr>
        <p:spPr bwMode="auto">
          <a:xfrm>
            <a:off x="3505855" y="4964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2" name="TextBox 82"/>
          <p:cNvSpPr txBox="1">
            <a:spLocks noChangeArrowheads="1"/>
          </p:cNvSpPr>
          <p:nvPr/>
        </p:nvSpPr>
        <p:spPr bwMode="auto">
          <a:xfrm>
            <a:off x="4342235" y="49641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3" name="TextBox 83"/>
          <p:cNvSpPr txBox="1">
            <a:spLocks noChangeArrowheads="1"/>
          </p:cNvSpPr>
          <p:nvPr/>
        </p:nvSpPr>
        <p:spPr bwMode="auto">
          <a:xfrm>
            <a:off x="5204480" y="4964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4" name="TextBox 84"/>
          <p:cNvSpPr txBox="1">
            <a:spLocks noChangeArrowheads="1"/>
          </p:cNvSpPr>
          <p:nvPr/>
        </p:nvSpPr>
        <p:spPr bwMode="auto">
          <a:xfrm>
            <a:off x="3539193" y="5421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5" name="TextBox 85"/>
          <p:cNvSpPr txBox="1">
            <a:spLocks noChangeArrowheads="1"/>
          </p:cNvSpPr>
          <p:nvPr/>
        </p:nvSpPr>
        <p:spPr bwMode="auto">
          <a:xfrm>
            <a:off x="4399618" y="5421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6" name="TextBox 86"/>
          <p:cNvSpPr txBox="1">
            <a:spLocks noChangeArrowheads="1"/>
          </p:cNvSpPr>
          <p:nvPr/>
        </p:nvSpPr>
        <p:spPr bwMode="auto">
          <a:xfrm>
            <a:off x="5213773" y="54213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7" name="TextBox 87"/>
          <p:cNvSpPr txBox="1">
            <a:spLocks noChangeArrowheads="1"/>
          </p:cNvSpPr>
          <p:nvPr/>
        </p:nvSpPr>
        <p:spPr bwMode="auto">
          <a:xfrm>
            <a:off x="3539193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8" name="TextBox 88"/>
          <p:cNvSpPr txBox="1">
            <a:spLocks noChangeArrowheads="1"/>
          </p:cNvSpPr>
          <p:nvPr/>
        </p:nvSpPr>
        <p:spPr bwMode="auto">
          <a:xfrm>
            <a:off x="4399618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9" name="TextBox 89"/>
          <p:cNvSpPr txBox="1">
            <a:spLocks noChangeArrowheads="1"/>
          </p:cNvSpPr>
          <p:nvPr/>
        </p:nvSpPr>
        <p:spPr bwMode="auto">
          <a:xfrm>
            <a:off x="5237818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354388" y="3883025"/>
            <a:ext cx="51038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355975" y="4387850"/>
            <a:ext cx="5102225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355975" y="48736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3355975" y="58642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8674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7056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58674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57" name="TextBox 97"/>
          <p:cNvSpPr txBox="1">
            <a:spLocks noChangeArrowheads="1"/>
          </p:cNvSpPr>
          <p:nvPr/>
        </p:nvSpPr>
        <p:spPr bwMode="auto">
          <a:xfrm>
            <a:off x="6072610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58" name="TextBox 98"/>
          <p:cNvSpPr txBox="1">
            <a:spLocks noChangeArrowheads="1"/>
          </p:cNvSpPr>
          <p:nvPr/>
        </p:nvSpPr>
        <p:spPr bwMode="auto">
          <a:xfrm>
            <a:off x="6933035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59" name="TextBox 99"/>
          <p:cNvSpPr txBox="1">
            <a:spLocks noChangeArrowheads="1"/>
          </p:cNvSpPr>
          <p:nvPr/>
        </p:nvSpPr>
        <p:spPr bwMode="auto">
          <a:xfrm>
            <a:off x="6072610" y="30114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0" name="TextBox 100"/>
          <p:cNvSpPr txBox="1">
            <a:spLocks noChangeArrowheads="1"/>
          </p:cNvSpPr>
          <p:nvPr/>
        </p:nvSpPr>
        <p:spPr bwMode="auto">
          <a:xfrm>
            <a:off x="6933035" y="30114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1" name="TextBox 101"/>
          <p:cNvSpPr txBox="1">
            <a:spLocks noChangeArrowheads="1"/>
          </p:cNvSpPr>
          <p:nvPr/>
        </p:nvSpPr>
        <p:spPr bwMode="auto">
          <a:xfrm>
            <a:off x="6074992" y="33956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2" name="TextBox 102"/>
          <p:cNvSpPr txBox="1">
            <a:spLocks noChangeArrowheads="1"/>
          </p:cNvSpPr>
          <p:nvPr/>
        </p:nvSpPr>
        <p:spPr bwMode="auto">
          <a:xfrm>
            <a:off x="6958668" y="33956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3" name="TextBox 103"/>
          <p:cNvSpPr txBox="1">
            <a:spLocks noChangeArrowheads="1"/>
          </p:cNvSpPr>
          <p:nvPr/>
        </p:nvSpPr>
        <p:spPr bwMode="auto">
          <a:xfrm>
            <a:off x="6074992" y="39290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0</a:t>
            </a:r>
          </a:p>
        </p:txBody>
      </p:sp>
      <p:sp>
        <p:nvSpPr>
          <p:cNvPr id="55364" name="TextBox 104"/>
          <p:cNvSpPr txBox="1">
            <a:spLocks noChangeArrowheads="1"/>
          </p:cNvSpPr>
          <p:nvPr/>
        </p:nvSpPr>
        <p:spPr bwMode="auto">
          <a:xfrm>
            <a:off x="6958668" y="39290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5" name="TextBox 105"/>
          <p:cNvSpPr txBox="1">
            <a:spLocks noChangeArrowheads="1"/>
          </p:cNvSpPr>
          <p:nvPr/>
        </p:nvSpPr>
        <p:spPr bwMode="auto">
          <a:xfrm>
            <a:off x="6096655" y="44196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6" name="TextBox 106"/>
          <p:cNvSpPr txBox="1">
            <a:spLocks noChangeArrowheads="1"/>
          </p:cNvSpPr>
          <p:nvPr/>
        </p:nvSpPr>
        <p:spPr bwMode="auto">
          <a:xfrm>
            <a:off x="6933035" y="4419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7" name="TextBox 107"/>
          <p:cNvSpPr txBox="1">
            <a:spLocks noChangeArrowheads="1"/>
          </p:cNvSpPr>
          <p:nvPr/>
        </p:nvSpPr>
        <p:spPr bwMode="auto">
          <a:xfrm>
            <a:off x="6096655" y="4953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8" name="TextBox 108"/>
          <p:cNvSpPr txBox="1">
            <a:spLocks noChangeArrowheads="1"/>
          </p:cNvSpPr>
          <p:nvPr/>
        </p:nvSpPr>
        <p:spPr bwMode="auto">
          <a:xfrm>
            <a:off x="6933035" y="49530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9" name="TextBox 109"/>
          <p:cNvSpPr txBox="1">
            <a:spLocks noChangeArrowheads="1"/>
          </p:cNvSpPr>
          <p:nvPr/>
        </p:nvSpPr>
        <p:spPr bwMode="auto">
          <a:xfrm>
            <a:off x="6096000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0" name="TextBox 110"/>
          <p:cNvSpPr txBox="1">
            <a:spLocks noChangeArrowheads="1"/>
          </p:cNvSpPr>
          <p:nvPr/>
        </p:nvSpPr>
        <p:spPr bwMode="auto">
          <a:xfrm>
            <a:off x="6990418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2" name="TextBox 112"/>
          <p:cNvSpPr txBox="1">
            <a:spLocks noChangeArrowheads="1"/>
          </p:cNvSpPr>
          <p:nvPr/>
        </p:nvSpPr>
        <p:spPr bwMode="auto">
          <a:xfrm>
            <a:off x="6990418" y="58674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3" name="TextBox 113"/>
          <p:cNvSpPr txBox="1">
            <a:spLocks noChangeArrowheads="1"/>
          </p:cNvSpPr>
          <p:nvPr/>
        </p:nvSpPr>
        <p:spPr bwMode="auto">
          <a:xfrm>
            <a:off x="7771235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4" name="TextBox 114"/>
          <p:cNvSpPr txBox="1">
            <a:spLocks noChangeArrowheads="1"/>
          </p:cNvSpPr>
          <p:nvPr/>
        </p:nvSpPr>
        <p:spPr bwMode="auto">
          <a:xfrm>
            <a:off x="7795280" y="3011488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5" name="TextBox 115"/>
          <p:cNvSpPr txBox="1">
            <a:spLocks noChangeArrowheads="1"/>
          </p:cNvSpPr>
          <p:nvPr/>
        </p:nvSpPr>
        <p:spPr bwMode="auto">
          <a:xfrm>
            <a:off x="7772823" y="33956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6" name="TextBox 116"/>
          <p:cNvSpPr txBox="1">
            <a:spLocks noChangeArrowheads="1"/>
          </p:cNvSpPr>
          <p:nvPr/>
        </p:nvSpPr>
        <p:spPr bwMode="auto">
          <a:xfrm>
            <a:off x="7796868" y="39290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solidFill>
                  <a:srgbClr val="000000"/>
                </a:solidFill>
                <a:latin typeface="Comic Sans MS" charset="0"/>
              </a:rPr>
              <a:t>1</a:t>
            </a:r>
          </a:p>
        </p:txBody>
      </p:sp>
      <p:sp>
        <p:nvSpPr>
          <p:cNvPr id="55377" name="TextBox 117"/>
          <p:cNvSpPr txBox="1">
            <a:spLocks noChangeArrowheads="1"/>
          </p:cNvSpPr>
          <p:nvPr/>
        </p:nvSpPr>
        <p:spPr bwMode="auto">
          <a:xfrm>
            <a:off x="7771235" y="4419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8" name="TextBox 118"/>
          <p:cNvSpPr txBox="1">
            <a:spLocks noChangeArrowheads="1"/>
          </p:cNvSpPr>
          <p:nvPr/>
        </p:nvSpPr>
        <p:spPr bwMode="auto">
          <a:xfrm>
            <a:off x="7795280" y="4953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9" name="TextBox 119"/>
          <p:cNvSpPr txBox="1">
            <a:spLocks noChangeArrowheads="1"/>
          </p:cNvSpPr>
          <p:nvPr/>
        </p:nvSpPr>
        <p:spPr bwMode="auto">
          <a:xfrm>
            <a:off x="7828618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55380" name="TextBox 120"/>
          <p:cNvSpPr txBox="1">
            <a:spLocks noChangeArrowheads="1"/>
          </p:cNvSpPr>
          <p:nvPr/>
        </p:nvSpPr>
        <p:spPr bwMode="auto">
          <a:xfrm>
            <a:off x="7804573" y="5867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0</a:t>
            </a:r>
          </a:p>
        </p:txBody>
      </p:sp>
      <p:sp>
        <p:nvSpPr>
          <p:cNvPr id="55381" name="TextBox 129"/>
          <p:cNvSpPr txBox="1">
            <a:spLocks noChangeArrowheads="1"/>
          </p:cNvSpPr>
          <p:nvPr/>
        </p:nvSpPr>
        <p:spPr bwMode="auto">
          <a:xfrm>
            <a:off x="18278" y="4772286"/>
            <a:ext cx="3161443" cy="2234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A=1 B=1 means NOT</a:t>
            </a:r>
          </a:p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A=1 means CNOT</a:t>
            </a:r>
          </a:p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(= A XOR B</a:t>
            </a:r>
          </a:p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 = SUM Bit)</a:t>
            </a:r>
          </a:p>
          <a:p>
            <a:pPr>
              <a:buNone/>
            </a:pPr>
            <a:endParaRPr lang="en-US" sz="2400" dirty="0">
              <a:solidFill>
                <a:srgbClr val="008000"/>
              </a:solidFill>
              <a:latin typeface="Comic Sans MS" charset="0"/>
            </a:endParaRPr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1302601" y="9144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32" name="Oval 131"/>
          <p:cNvSpPr>
            <a:spLocks noChangeArrowheads="1"/>
          </p:cNvSpPr>
          <p:nvPr/>
        </p:nvSpPr>
        <p:spPr bwMode="auto">
          <a:xfrm>
            <a:off x="1302601" y="14478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99" name="Straight Connector 98"/>
          <p:cNvCxnSpPr>
            <a:cxnSpLocks noChangeShapeType="1"/>
          </p:cNvCxnSpPr>
          <p:nvPr/>
        </p:nvCxnSpPr>
        <p:spPr bwMode="auto">
          <a:xfrm>
            <a:off x="1170839" y="2127512"/>
            <a:ext cx="4191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rot="10800000" flipV="1">
            <a:off x="1170839" y="2127512"/>
            <a:ext cx="4191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1" name="TextBox 119"/>
          <p:cNvSpPr txBox="1">
            <a:spLocks noChangeArrowheads="1"/>
          </p:cNvSpPr>
          <p:nvPr/>
        </p:nvSpPr>
        <p:spPr bwMode="auto">
          <a:xfrm>
            <a:off x="6096000" y="58801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005FD3-42DA-E57E-011D-ED516019577B}"/>
              </a:ext>
            </a:extLst>
          </p:cNvPr>
          <p:cNvSpPr/>
          <p:nvPr/>
        </p:nvSpPr>
        <p:spPr>
          <a:xfrm>
            <a:off x="3367320" y="4391819"/>
            <a:ext cx="5090879" cy="1985168"/>
          </a:xfrm>
          <a:prstGeom prst="rect">
            <a:avLst/>
          </a:prstGeom>
          <a:solidFill>
            <a:srgbClr val="0000FF">
              <a:alpha val="16863"/>
            </a:srgbClr>
          </a:solidFill>
          <a:ln w="38100" cmpd="sng"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3D45C9B-2550-6F20-2738-06A1626588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pic>
        <p:nvPicPr>
          <p:cNvPr id="172" name="Picture 171" descr="A grey and white image of a face&#10;&#10;Description automatically generated">
            <a:extLst>
              <a:ext uri="{FF2B5EF4-FFF2-40B4-BE49-F238E27FC236}">
                <a16:creationId xmlns:a16="http://schemas.microsoft.com/office/drawing/2014/main" id="{727C350C-B300-2C42-5281-15A0EDD77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546" y="-41275"/>
            <a:ext cx="1574800" cy="1841500"/>
          </a:xfrm>
          <a:prstGeom prst="rect">
            <a:avLst/>
          </a:prstGeom>
        </p:spPr>
      </p:pic>
      <p:sp>
        <p:nvSpPr>
          <p:cNvPr id="173" name="TextBox 172">
            <a:extLst>
              <a:ext uri="{FF2B5EF4-FFF2-40B4-BE49-F238E27FC236}">
                <a16:creationId xmlns:a16="http://schemas.microsoft.com/office/drawing/2014/main" id="{FB8A26EA-0D6C-A8F0-C29E-1FDFD92D2C9E}"/>
              </a:ext>
            </a:extLst>
          </p:cNvPr>
          <p:cNvSpPr txBox="1"/>
          <p:nvPr/>
        </p:nvSpPr>
        <p:spPr>
          <a:xfrm>
            <a:off x="6399824" y="1061314"/>
            <a:ext cx="116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err="1">
                <a:solidFill>
                  <a:srgbClr val="0000FF"/>
                </a:solidFill>
              </a:rPr>
              <a:t>Tommasso</a:t>
            </a:r>
            <a:br>
              <a:rPr lang="en-US" sz="1600" dirty="0">
                <a:solidFill>
                  <a:srgbClr val="0000FF"/>
                </a:solidFill>
              </a:rPr>
            </a:br>
            <a:r>
              <a:rPr lang="en-US" sz="1600" dirty="0">
                <a:solidFill>
                  <a:srgbClr val="0000FF"/>
                </a:solidFill>
              </a:rPr>
              <a:t>Toffoli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4A78CB58-72B6-3512-6E0C-C851242168C9}"/>
                  </a:ext>
                </a:extLst>
              </p14:cNvPr>
              <p14:cNvContentPartPr/>
              <p14:nvPr/>
            </p14:nvContentPartPr>
            <p14:xfrm>
              <a:off x="7777040" y="1190280"/>
              <a:ext cx="293040" cy="15840"/>
            </p14:xfrm>
          </p:contentPart>
        </mc:Choice>
        <mc:Fallback xmlns=""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4A78CB58-72B6-3512-6E0C-C851242168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72720" y="1185960"/>
                <a:ext cx="3016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F2CAD04E-AD11-E63B-04A4-34CBCF73DFA2}"/>
                  </a:ext>
                </a:extLst>
              </p14:cNvPr>
              <p14:cNvContentPartPr/>
              <p14:nvPr/>
            </p14:nvContentPartPr>
            <p14:xfrm>
              <a:off x="8385440" y="48720"/>
              <a:ext cx="268560" cy="60912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F2CAD04E-AD11-E63B-04A4-34CBCF73DFA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381120" y="44400"/>
                <a:ext cx="277200" cy="61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B5C5382E-6609-BC24-7799-04EA0981C0E7}"/>
                  </a:ext>
                </a:extLst>
              </p14:cNvPr>
              <p14:cNvContentPartPr/>
              <p14:nvPr/>
            </p14:nvContentPartPr>
            <p14:xfrm>
              <a:off x="8073320" y="1193160"/>
              <a:ext cx="35280" cy="6948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B5C5382E-6609-BC24-7799-04EA0981C0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69000" y="1188840"/>
                <a:ext cx="439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C9209C87-83BA-C0FD-A50F-24D12DD92D8B}"/>
                  </a:ext>
                </a:extLst>
              </p14:cNvPr>
              <p14:cNvContentPartPr/>
              <p14:nvPr/>
            </p14:nvContentPartPr>
            <p14:xfrm>
              <a:off x="7717280" y="751080"/>
              <a:ext cx="10080" cy="208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C9209C87-83BA-C0FD-A50F-24D12DD92D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12960" y="746760"/>
                <a:ext cx="18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373BB3FD-21CA-A0B9-0A2E-732D6A3F9D41}"/>
                  </a:ext>
                </a:extLst>
              </p14:cNvPr>
              <p14:cNvContentPartPr/>
              <p14:nvPr/>
            </p14:nvContentPartPr>
            <p14:xfrm>
              <a:off x="8116160" y="770520"/>
              <a:ext cx="21240" cy="3168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373BB3FD-21CA-A0B9-0A2E-732D6A3F9D4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11840" y="766200"/>
                <a:ext cx="298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21A7FE46-60F4-7F26-FA37-31188CF28E9B}"/>
                  </a:ext>
                </a:extLst>
              </p14:cNvPr>
              <p14:cNvContentPartPr/>
              <p14:nvPr/>
            </p14:nvContentPartPr>
            <p14:xfrm>
              <a:off x="7731320" y="1150680"/>
              <a:ext cx="360" cy="7920"/>
            </p14:xfrm>
          </p:contentPart>
        </mc:Choice>
        <mc:Fallback xmlns=""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21A7FE46-60F4-7F26-FA37-31188CF28E9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727000" y="1146360"/>
                <a:ext cx="9000" cy="1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1DC198C3-168E-A65F-580D-2F70777EC70E}"/>
                  </a:ext>
                </a:extLst>
              </p14:cNvPr>
              <p14:cNvContentPartPr/>
              <p14:nvPr/>
            </p14:nvContentPartPr>
            <p14:xfrm>
              <a:off x="7949840" y="327000"/>
              <a:ext cx="218520" cy="89640"/>
            </p14:xfrm>
          </p:contentPart>
        </mc:Choice>
        <mc:Fallback xmlns=""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1DC198C3-168E-A65F-580D-2F70777EC70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45520" y="322680"/>
                <a:ext cx="22716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046DEDA9-7B2A-7BDD-02DB-050D168591D3}"/>
                  </a:ext>
                </a:extLst>
              </p14:cNvPr>
              <p14:cNvContentPartPr/>
              <p14:nvPr/>
            </p14:nvContentPartPr>
            <p14:xfrm>
              <a:off x="7686293" y="280367"/>
              <a:ext cx="631440" cy="15516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046DEDA9-7B2A-7BDD-02DB-050D168591D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677653" y="271727"/>
                <a:ext cx="6490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DA2B2034-B010-F82A-72A8-0D374638711A}"/>
                  </a:ext>
                </a:extLst>
              </p14:cNvPr>
              <p14:cNvContentPartPr/>
              <p14:nvPr/>
            </p14:nvContentPartPr>
            <p14:xfrm>
              <a:off x="7798613" y="1198727"/>
              <a:ext cx="219600" cy="29160"/>
            </p14:xfrm>
          </p:contentPart>
        </mc:Choice>
        <mc:Fallback xmlns=""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DA2B2034-B010-F82A-72A8-0D374638711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89613" y="1189727"/>
                <a:ext cx="23724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4" name="Ink 183">
                <a:extLst>
                  <a:ext uri="{FF2B5EF4-FFF2-40B4-BE49-F238E27FC236}">
                    <a16:creationId xmlns:a16="http://schemas.microsoft.com/office/drawing/2014/main" id="{B2A4812C-B94A-27E0-94EB-19EA20AD9C38}"/>
                  </a:ext>
                </a:extLst>
              </p14:cNvPr>
              <p14:cNvContentPartPr/>
              <p14:nvPr/>
            </p14:nvContentPartPr>
            <p14:xfrm>
              <a:off x="5298413" y="128087"/>
              <a:ext cx="360" cy="360"/>
            </p14:xfrm>
          </p:contentPart>
        </mc:Choice>
        <mc:Fallback xmlns="">
          <p:pic>
            <p:nvPicPr>
              <p:cNvPr id="184" name="Ink 183">
                <a:extLst>
                  <a:ext uri="{FF2B5EF4-FFF2-40B4-BE49-F238E27FC236}">
                    <a16:creationId xmlns:a16="http://schemas.microsoft.com/office/drawing/2014/main" id="{B2A4812C-B94A-27E0-94EB-19EA20AD9C3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289773" y="11908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3190EF52-8D30-AA74-CC51-BF82B1683D89}"/>
                  </a:ext>
                </a:extLst>
              </p14:cNvPr>
              <p14:cNvContentPartPr/>
              <p14:nvPr/>
            </p14:nvContentPartPr>
            <p14:xfrm>
              <a:off x="7735973" y="1183607"/>
              <a:ext cx="360" cy="2160"/>
            </p14:xfrm>
          </p:contentPart>
        </mc:Choice>
        <mc:Fallback xmlns=""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3190EF52-8D30-AA74-CC51-BF82B1683D8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726973" y="1174967"/>
                <a:ext cx="1800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D0BDD545-D3EB-B1BF-F9A6-D37FA5699446}"/>
                  </a:ext>
                </a:extLst>
              </p14:cNvPr>
              <p14:cNvContentPartPr/>
              <p14:nvPr/>
            </p14:nvContentPartPr>
            <p14:xfrm>
              <a:off x="7727693" y="1223207"/>
              <a:ext cx="360" cy="15840"/>
            </p14:xfrm>
          </p:contentPart>
        </mc:Choice>
        <mc:Fallback xmlns=""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D0BDD545-D3EB-B1BF-F9A6-D37FA569944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23373" y="1218887"/>
                <a:ext cx="9000" cy="2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297" name="Group 55296">
            <a:extLst>
              <a:ext uri="{FF2B5EF4-FFF2-40B4-BE49-F238E27FC236}">
                <a16:creationId xmlns:a16="http://schemas.microsoft.com/office/drawing/2014/main" id="{D3819787-7CDC-F044-A9D5-0D288B3F9353}"/>
              </a:ext>
            </a:extLst>
          </p:cNvPr>
          <p:cNvGrpSpPr/>
          <p:nvPr/>
        </p:nvGrpSpPr>
        <p:grpSpPr>
          <a:xfrm>
            <a:off x="7806893" y="1185047"/>
            <a:ext cx="293040" cy="18360"/>
            <a:chOff x="7806893" y="1185047"/>
            <a:chExt cx="293040" cy="1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0817E053-C2A7-B073-F654-038383520F03}"/>
                    </a:ext>
                  </a:extLst>
                </p14:cNvPr>
                <p14:cNvContentPartPr/>
                <p14:nvPr/>
              </p14:nvContentPartPr>
              <p14:xfrm>
                <a:off x="7806893" y="1185047"/>
                <a:ext cx="239400" cy="1836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0817E053-C2A7-B073-F654-038383520F0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802573" y="1180727"/>
                  <a:ext cx="2480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5296" name="Ink 55295">
                  <a:extLst>
                    <a:ext uri="{FF2B5EF4-FFF2-40B4-BE49-F238E27FC236}">
                      <a16:creationId xmlns:a16="http://schemas.microsoft.com/office/drawing/2014/main" id="{A41780B5-EE49-AAF3-AD6A-1C923A650BBE}"/>
                    </a:ext>
                  </a:extLst>
                </p14:cNvPr>
                <p14:cNvContentPartPr/>
                <p14:nvPr/>
              </p14:nvContentPartPr>
              <p14:xfrm>
                <a:off x="8099573" y="1203047"/>
                <a:ext cx="360" cy="360"/>
              </p14:xfrm>
            </p:contentPart>
          </mc:Choice>
          <mc:Fallback xmlns="">
            <p:pic>
              <p:nvPicPr>
                <p:cNvPr id="55296" name="Ink 55295">
                  <a:extLst>
                    <a:ext uri="{FF2B5EF4-FFF2-40B4-BE49-F238E27FC236}">
                      <a16:creationId xmlns:a16="http://schemas.microsoft.com/office/drawing/2014/main" id="{A41780B5-EE49-AAF3-AD6A-1C923A650BB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095253" y="1198727"/>
                  <a:ext cx="9000" cy="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5299" name="Ink 55298">
                <a:extLst>
                  <a:ext uri="{FF2B5EF4-FFF2-40B4-BE49-F238E27FC236}">
                    <a16:creationId xmlns:a16="http://schemas.microsoft.com/office/drawing/2014/main" id="{529A9D9C-F6A4-7B8C-C64A-5F1219FA2328}"/>
                  </a:ext>
                </a:extLst>
              </p14:cNvPr>
              <p14:cNvContentPartPr/>
              <p14:nvPr/>
            </p14:nvContentPartPr>
            <p14:xfrm>
              <a:off x="8113613" y="686447"/>
              <a:ext cx="2160" cy="360"/>
            </p14:xfrm>
          </p:contentPart>
        </mc:Choice>
        <mc:Fallback xmlns="">
          <p:pic>
            <p:nvPicPr>
              <p:cNvPr id="55299" name="Ink 55298">
                <a:extLst>
                  <a:ext uri="{FF2B5EF4-FFF2-40B4-BE49-F238E27FC236}">
                    <a16:creationId xmlns:a16="http://schemas.microsoft.com/office/drawing/2014/main" id="{529A9D9C-F6A4-7B8C-C64A-5F1219FA232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109293" y="682127"/>
                <a:ext cx="1080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5300" name="Ink 55299">
                <a:extLst>
                  <a:ext uri="{FF2B5EF4-FFF2-40B4-BE49-F238E27FC236}">
                    <a16:creationId xmlns:a16="http://schemas.microsoft.com/office/drawing/2014/main" id="{F6A4BC01-FE24-6734-F2B7-4489A7D2EC13}"/>
                  </a:ext>
                </a:extLst>
              </p14:cNvPr>
              <p14:cNvContentPartPr/>
              <p14:nvPr/>
            </p14:nvContentPartPr>
            <p14:xfrm>
              <a:off x="8072573" y="744767"/>
              <a:ext cx="129600" cy="57240"/>
            </p14:xfrm>
          </p:contentPart>
        </mc:Choice>
        <mc:Fallback xmlns="">
          <p:pic>
            <p:nvPicPr>
              <p:cNvPr id="55300" name="Ink 55299">
                <a:extLst>
                  <a:ext uri="{FF2B5EF4-FFF2-40B4-BE49-F238E27FC236}">
                    <a16:creationId xmlns:a16="http://schemas.microsoft.com/office/drawing/2014/main" id="{F6A4BC01-FE24-6734-F2B7-4489A7D2EC1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068253" y="740447"/>
                <a:ext cx="13824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5305" name="Ink 55304">
                <a:extLst>
                  <a:ext uri="{FF2B5EF4-FFF2-40B4-BE49-F238E27FC236}">
                    <a16:creationId xmlns:a16="http://schemas.microsoft.com/office/drawing/2014/main" id="{839AB6FA-9EC5-5E5E-9B2D-45C6899A8183}"/>
                  </a:ext>
                </a:extLst>
              </p14:cNvPr>
              <p14:cNvContentPartPr/>
              <p14:nvPr/>
            </p14:nvContentPartPr>
            <p14:xfrm>
              <a:off x="7393076" y="-55131"/>
              <a:ext cx="1184400" cy="590400"/>
            </p14:xfrm>
          </p:contentPart>
        </mc:Choice>
        <mc:Fallback xmlns="">
          <p:pic>
            <p:nvPicPr>
              <p:cNvPr id="55305" name="Ink 55304">
                <a:extLst>
                  <a:ext uri="{FF2B5EF4-FFF2-40B4-BE49-F238E27FC236}">
                    <a16:creationId xmlns:a16="http://schemas.microsoft.com/office/drawing/2014/main" id="{839AB6FA-9EC5-5E5E-9B2D-45C6899A8183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384076" y="-64131"/>
                <a:ext cx="1202040" cy="60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5306" name="Ink 55305">
                <a:extLst>
                  <a:ext uri="{FF2B5EF4-FFF2-40B4-BE49-F238E27FC236}">
                    <a16:creationId xmlns:a16="http://schemas.microsoft.com/office/drawing/2014/main" id="{6B315976-5B46-D157-966C-A78B4C5C575B}"/>
                  </a:ext>
                </a:extLst>
              </p14:cNvPr>
              <p14:cNvContentPartPr/>
              <p14:nvPr/>
            </p14:nvContentPartPr>
            <p14:xfrm>
              <a:off x="7584956" y="195429"/>
              <a:ext cx="725400" cy="271440"/>
            </p14:xfrm>
          </p:contentPart>
        </mc:Choice>
        <mc:Fallback xmlns="">
          <p:pic>
            <p:nvPicPr>
              <p:cNvPr id="55306" name="Ink 55305">
                <a:extLst>
                  <a:ext uri="{FF2B5EF4-FFF2-40B4-BE49-F238E27FC236}">
                    <a16:creationId xmlns:a16="http://schemas.microsoft.com/office/drawing/2014/main" id="{6B315976-5B46-D157-966C-A78B4C5C575B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580636" y="191109"/>
                <a:ext cx="734040" cy="28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5311" name="Ink 55310">
                <a:extLst>
                  <a:ext uri="{FF2B5EF4-FFF2-40B4-BE49-F238E27FC236}">
                    <a16:creationId xmlns:a16="http://schemas.microsoft.com/office/drawing/2014/main" id="{91CEEDD4-BC1A-CF55-E310-03D4552A3E7B}"/>
                  </a:ext>
                </a:extLst>
              </p14:cNvPr>
              <p14:cNvContentPartPr/>
              <p14:nvPr/>
            </p14:nvContentPartPr>
            <p14:xfrm>
              <a:off x="7618796" y="-28491"/>
              <a:ext cx="595440" cy="365040"/>
            </p14:xfrm>
          </p:contentPart>
        </mc:Choice>
        <mc:Fallback xmlns="">
          <p:pic>
            <p:nvPicPr>
              <p:cNvPr id="55311" name="Ink 55310">
                <a:extLst>
                  <a:ext uri="{FF2B5EF4-FFF2-40B4-BE49-F238E27FC236}">
                    <a16:creationId xmlns:a16="http://schemas.microsoft.com/office/drawing/2014/main" id="{91CEEDD4-BC1A-CF55-E310-03D4552A3E7B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610156" y="-37491"/>
                <a:ext cx="613080" cy="38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315" name="Group 55314">
            <a:extLst>
              <a:ext uri="{FF2B5EF4-FFF2-40B4-BE49-F238E27FC236}">
                <a16:creationId xmlns:a16="http://schemas.microsoft.com/office/drawing/2014/main" id="{CF4ADA6E-E4B7-BE5B-7FDD-7D213D4F8E8F}"/>
              </a:ext>
            </a:extLst>
          </p:cNvPr>
          <p:cNvGrpSpPr/>
          <p:nvPr/>
        </p:nvGrpSpPr>
        <p:grpSpPr>
          <a:xfrm>
            <a:off x="7654076" y="147549"/>
            <a:ext cx="459720" cy="223200"/>
            <a:chOff x="7654076" y="147549"/>
            <a:chExt cx="459720" cy="22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55313" name="Ink 55312">
                  <a:extLst>
                    <a:ext uri="{FF2B5EF4-FFF2-40B4-BE49-F238E27FC236}">
                      <a16:creationId xmlns:a16="http://schemas.microsoft.com/office/drawing/2014/main" id="{8A1C49EF-5234-21F7-928A-19F6167E4EDF}"/>
                    </a:ext>
                  </a:extLst>
                </p14:cNvPr>
                <p14:cNvContentPartPr/>
                <p14:nvPr/>
              </p14:nvContentPartPr>
              <p14:xfrm>
                <a:off x="7752356" y="147549"/>
                <a:ext cx="361440" cy="223200"/>
              </p14:xfrm>
            </p:contentPart>
          </mc:Choice>
          <mc:Fallback xmlns="">
            <p:pic>
              <p:nvPicPr>
                <p:cNvPr id="55313" name="Ink 55312">
                  <a:extLst>
                    <a:ext uri="{FF2B5EF4-FFF2-40B4-BE49-F238E27FC236}">
                      <a16:creationId xmlns:a16="http://schemas.microsoft.com/office/drawing/2014/main" id="{8A1C49EF-5234-21F7-928A-19F6167E4ED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743356" y="138909"/>
                  <a:ext cx="3790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55314" name="Ink 55313">
                  <a:extLst>
                    <a:ext uri="{FF2B5EF4-FFF2-40B4-BE49-F238E27FC236}">
                      <a16:creationId xmlns:a16="http://schemas.microsoft.com/office/drawing/2014/main" id="{A66DC027-048B-9EB2-B277-09EB0AE51FE1}"/>
                    </a:ext>
                  </a:extLst>
                </p14:cNvPr>
                <p14:cNvContentPartPr/>
                <p14:nvPr/>
              </p14:nvContentPartPr>
              <p14:xfrm>
                <a:off x="7654076" y="189669"/>
                <a:ext cx="226800" cy="142920"/>
              </p14:xfrm>
            </p:contentPart>
          </mc:Choice>
          <mc:Fallback xmlns="">
            <p:pic>
              <p:nvPicPr>
                <p:cNvPr id="55314" name="Ink 55313">
                  <a:extLst>
                    <a:ext uri="{FF2B5EF4-FFF2-40B4-BE49-F238E27FC236}">
                      <a16:creationId xmlns:a16="http://schemas.microsoft.com/office/drawing/2014/main" id="{A66DC027-048B-9EB2-B277-09EB0AE51FE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645436" y="181029"/>
                  <a:ext cx="244440" cy="160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028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973"/>
    </mc:Choice>
    <mc:Fallback xmlns="">
      <p:transition advClick="0" advTm="53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1730374" y="-12744"/>
            <a:ext cx="64011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What do the x-y-z gates do?</a:t>
            </a:r>
          </a:p>
        </p:txBody>
      </p:sp>
      <p:grpSp>
        <p:nvGrpSpPr>
          <p:cNvPr id="42083" name="Group 42082">
            <a:extLst>
              <a:ext uri="{FF2B5EF4-FFF2-40B4-BE49-F238E27FC236}">
                <a16:creationId xmlns:a16="http://schemas.microsoft.com/office/drawing/2014/main" id="{89528F25-039C-2E4C-5BD3-8FC7B340D110}"/>
              </a:ext>
            </a:extLst>
          </p:cNvPr>
          <p:cNvGrpSpPr/>
          <p:nvPr/>
        </p:nvGrpSpPr>
        <p:grpSpPr>
          <a:xfrm>
            <a:off x="2490568" y="1001510"/>
            <a:ext cx="1257480" cy="977760"/>
            <a:chOff x="2490568" y="1001510"/>
            <a:chExt cx="1257480" cy="977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1995" name="Ink 41994">
                  <a:extLst>
                    <a:ext uri="{FF2B5EF4-FFF2-40B4-BE49-F238E27FC236}">
                      <a16:creationId xmlns:a16="http://schemas.microsoft.com/office/drawing/2014/main" id="{5085C743-ED28-C9DB-B6B0-E3B35B272B18}"/>
                    </a:ext>
                  </a:extLst>
                </p14:cNvPr>
                <p14:cNvContentPartPr/>
                <p14:nvPr/>
              </p14:nvContentPartPr>
              <p14:xfrm>
                <a:off x="2490568" y="1001510"/>
                <a:ext cx="282240" cy="977760"/>
              </p14:xfrm>
            </p:contentPart>
          </mc:Choice>
          <mc:Fallback xmlns="">
            <p:pic>
              <p:nvPicPr>
                <p:cNvPr id="41995" name="Ink 41994">
                  <a:extLst>
                    <a:ext uri="{FF2B5EF4-FFF2-40B4-BE49-F238E27FC236}">
                      <a16:creationId xmlns:a16="http://schemas.microsoft.com/office/drawing/2014/main" id="{5085C743-ED28-C9DB-B6B0-E3B35B272B1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481568" y="992870"/>
                  <a:ext cx="299880" cy="9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2071" name="Ink 42070">
                  <a:extLst>
                    <a:ext uri="{FF2B5EF4-FFF2-40B4-BE49-F238E27FC236}">
                      <a16:creationId xmlns:a16="http://schemas.microsoft.com/office/drawing/2014/main" id="{31A50781-2E5C-8744-D495-D54A8896B20A}"/>
                    </a:ext>
                  </a:extLst>
                </p14:cNvPr>
                <p14:cNvContentPartPr/>
                <p14:nvPr/>
              </p14:nvContentPartPr>
              <p14:xfrm>
                <a:off x="3469768" y="1025990"/>
                <a:ext cx="278280" cy="912960"/>
              </p14:xfrm>
            </p:contentPart>
          </mc:Choice>
          <mc:Fallback xmlns="">
            <p:pic>
              <p:nvPicPr>
                <p:cNvPr id="42071" name="Ink 42070">
                  <a:extLst>
                    <a:ext uri="{FF2B5EF4-FFF2-40B4-BE49-F238E27FC236}">
                      <a16:creationId xmlns:a16="http://schemas.microsoft.com/office/drawing/2014/main" id="{31A50781-2E5C-8744-D495-D54A8896B20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460768" y="1017350"/>
                  <a:ext cx="295920" cy="9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82" name="Group 42081">
            <a:extLst>
              <a:ext uri="{FF2B5EF4-FFF2-40B4-BE49-F238E27FC236}">
                <a16:creationId xmlns:a16="http://schemas.microsoft.com/office/drawing/2014/main" id="{AC436FFD-5199-AF7A-80C2-6478B31ECA16}"/>
              </a:ext>
            </a:extLst>
          </p:cNvPr>
          <p:cNvGrpSpPr/>
          <p:nvPr/>
        </p:nvGrpSpPr>
        <p:grpSpPr>
          <a:xfrm>
            <a:off x="4117408" y="1225790"/>
            <a:ext cx="1289880" cy="1355760"/>
            <a:chOff x="4117408" y="1225790"/>
            <a:chExt cx="1289880" cy="135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2072" name="Ink 42071">
                  <a:extLst>
                    <a:ext uri="{FF2B5EF4-FFF2-40B4-BE49-F238E27FC236}">
                      <a16:creationId xmlns:a16="http://schemas.microsoft.com/office/drawing/2014/main" id="{CA64B3D8-9D5E-E09D-C876-9483BF892147}"/>
                    </a:ext>
                  </a:extLst>
                </p14:cNvPr>
                <p14:cNvContentPartPr/>
                <p14:nvPr/>
              </p14:nvContentPartPr>
              <p14:xfrm>
                <a:off x="4117408" y="1449710"/>
                <a:ext cx="335520" cy="12240"/>
              </p14:xfrm>
            </p:contentPart>
          </mc:Choice>
          <mc:Fallback xmlns="">
            <p:pic>
              <p:nvPicPr>
                <p:cNvPr id="42072" name="Ink 42071">
                  <a:extLst>
                    <a:ext uri="{FF2B5EF4-FFF2-40B4-BE49-F238E27FC236}">
                      <a16:creationId xmlns:a16="http://schemas.microsoft.com/office/drawing/2014/main" id="{CA64B3D8-9D5E-E09D-C876-9483BF8921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108768" y="1441070"/>
                  <a:ext cx="3531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2073" name="Ink 42072">
                  <a:extLst>
                    <a:ext uri="{FF2B5EF4-FFF2-40B4-BE49-F238E27FC236}">
                      <a16:creationId xmlns:a16="http://schemas.microsoft.com/office/drawing/2014/main" id="{D44D9CDF-3F44-33F0-C517-D2157359C958}"/>
                    </a:ext>
                  </a:extLst>
                </p14:cNvPr>
                <p14:cNvContentPartPr/>
                <p14:nvPr/>
              </p14:nvContentPartPr>
              <p14:xfrm>
                <a:off x="4156288" y="1580750"/>
                <a:ext cx="384840" cy="3960"/>
              </p14:xfrm>
            </p:contentPart>
          </mc:Choice>
          <mc:Fallback xmlns="">
            <p:pic>
              <p:nvPicPr>
                <p:cNvPr id="42073" name="Ink 42072">
                  <a:extLst>
                    <a:ext uri="{FF2B5EF4-FFF2-40B4-BE49-F238E27FC236}">
                      <a16:creationId xmlns:a16="http://schemas.microsoft.com/office/drawing/2014/main" id="{D44D9CDF-3F44-33F0-C517-D2157359C9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47648" y="1571750"/>
                  <a:ext cx="40248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2074" name="Ink 42073">
                  <a:extLst>
                    <a:ext uri="{FF2B5EF4-FFF2-40B4-BE49-F238E27FC236}">
                      <a16:creationId xmlns:a16="http://schemas.microsoft.com/office/drawing/2014/main" id="{A26AED8E-C1C2-DF9E-F44D-B4CDA9D77AD6}"/>
                    </a:ext>
                  </a:extLst>
                </p14:cNvPr>
                <p14:cNvContentPartPr/>
                <p14:nvPr/>
              </p14:nvContentPartPr>
              <p14:xfrm>
                <a:off x="4390648" y="1362950"/>
                <a:ext cx="230040" cy="358560"/>
              </p14:xfrm>
            </p:contentPart>
          </mc:Choice>
          <mc:Fallback xmlns="">
            <p:pic>
              <p:nvPicPr>
                <p:cNvPr id="42074" name="Ink 42073">
                  <a:extLst>
                    <a:ext uri="{FF2B5EF4-FFF2-40B4-BE49-F238E27FC236}">
                      <a16:creationId xmlns:a16="http://schemas.microsoft.com/office/drawing/2014/main" id="{A26AED8E-C1C2-DF9E-F44D-B4CDA9D77AD6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81648" y="1354310"/>
                  <a:ext cx="24768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42075" name="Ink 42074">
                  <a:extLst>
                    <a:ext uri="{FF2B5EF4-FFF2-40B4-BE49-F238E27FC236}">
                      <a16:creationId xmlns:a16="http://schemas.microsoft.com/office/drawing/2014/main" id="{0AE86723-4AAE-1B9E-47B9-B3A02867CBDF}"/>
                    </a:ext>
                  </a:extLst>
                </p14:cNvPr>
                <p14:cNvContentPartPr/>
                <p14:nvPr/>
              </p14:nvContentPartPr>
              <p14:xfrm>
                <a:off x="4815448" y="1225790"/>
                <a:ext cx="556200" cy="381240"/>
              </p14:xfrm>
            </p:contentPart>
          </mc:Choice>
          <mc:Fallback xmlns="">
            <p:pic>
              <p:nvPicPr>
                <p:cNvPr id="42075" name="Ink 42074">
                  <a:extLst>
                    <a:ext uri="{FF2B5EF4-FFF2-40B4-BE49-F238E27FC236}">
                      <a16:creationId xmlns:a16="http://schemas.microsoft.com/office/drawing/2014/main" id="{0AE86723-4AAE-1B9E-47B9-B3A02867CB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806448" y="1217150"/>
                  <a:ext cx="57384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42076" name="Ink 42075">
                  <a:extLst>
                    <a:ext uri="{FF2B5EF4-FFF2-40B4-BE49-F238E27FC236}">
                      <a16:creationId xmlns:a16="http://schemas.microsoft.com/office/drawing/2014/main" id="{81AEFCD7-7A15-029E-2E32-52187FB28E55}"/>
                    </a:ext>
                  </a:extLst>
                </p14:cNvPr>
                <p14:cNvContentPartPr/>
                <p14:nvPr/>
              </p14:nvContentPartPr>
              <p14:xfrm>
                <a:off x="5262568" y="1351790"/>
                <a:ext cx="144720" cy="6840"/>
              </p14:xfrm>
            </p:contentPart>
          </mc:Choice>
          <mc:Fallback xmlns="">
            <p:pic>
              <p:nvPicPr>
                <p:cNvPr id="42076" name="Ink 42075">
                  <a:extLst>
                    <a:ext uri="{FF2B5EF4-FFF2-40B4-BE49-F238E27FC236}">
                      <a16:creationId xmlns:a16="http://schemas.microsoft.com/office/drawing/2014/main" id="{81AEFCD7-7A15-029E-2E32-52187FB28E5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253928" y="1342790"/>
                  <a:ext cx="1623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42077" name="Ink 42076">
                  <a:extLst>
                    <a:ext uri="{FF2B5EF4-FFF2-40B4-BE49-F238E27FC236}">
                      <a16:creationId xmlns:a16="http://schemas.microsoft.com/office/drawing/2014/main" id="{575F14DB-7FE2-6469-EF94-76BFF082A7E5}"/>
                    </a:ext>
                  </a:extLst>
                </p14:cNvPr>
                <p14:cNvContentPartPr/>
                <p14:nvPr/>
              </p14:nvContentPartPr>
              <p14:xfrm>
                <a:off x="5101288" y="1317950"/>
                <a:ext cx="26640" cy="6840"/>
              </p14:xfrm>
            </p:contentPart>
          </mc:Choice>
          <mc:Fallback xmlns="">
            <p:pic>
              <p:nvPicPr>
                <p:cNvPr id="42077" name="Ink 42076">
                  <a:extLst>
                    <a:ext uri="{FF2B5EF4-FFF2-40B4-BE49-F238E27FC236}">
                      <a16:creationId xmlns:a16="http://schemas.microsoft.com/office/drawing/2014/main" id="{575F14DB-7FE2-6469-EF94-76BFF082A7E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92288" y="1309310"/>
                  <a:ext cx="442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2078" name="Ink 42077">
                  <a:extLst>
                    <a:ext uri="{FF2B5EF4-FFF2-40B4-BE49-F238E27FC236}">
                      <a16:creationId xmlns:a16="http://schemas.microsoft.com/office/drawing/2014/main" id="{6622222A-A0A0-399A-A423-A0AC64943B09}"/>
                    </a:ext>
                  </a:extLst>
                </p14:cNvPr>
                <p14:cNvContentPartPr/>
                <p14:nvPr/>
              </p14:nvContentPartPr>
              <p14:xfrm>
                <a:off x="4681888" y="1835990"/>
                <a:ext cx="145440" cy="519120"/>
              </p14:xfrm>
            </p:contentPart>
          </mc:Choice>
          <mc:Fallback xmlns="">
            <p:pic>
              <p:nvPicPr>
                <p:cNvPr id="42078" name="Ink 42077">
                  <a:extLst>
                    <a:ext uri="{FF2B5EF4-FFF2-40B4-BE49-F238E27FC236}">
                      <a16:creationId xmlns:a16="http://schemas.microsoft.com/office/drawing/2014/main" id="{6622222A-A0A0-399A-A423-A0AC64943B0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72888" y="1826990"/>
                  <a:ext cx="163080" cy="53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42079" name="Ink 42078">
                  <a:extLst>
                    <a:ext uri="{FF2B5EF4-FFF2-40B4-BE49-F238E27FC236}">
                      <a16:creationId xmlns:a16="http://schemas.microsoft.com/office/drawing/2014/main" id="{BD40E9A2-9F2E-73BA-F8D6-8049E00F4169}"/>
                    </a:ext>
                  </a:extLst>
                </p14:cNvPr>
                <p14:cNvContentPartPr/>
                <p14:nvPr/>
              </p14:nvContentPartPr>
              <p14:xfrm>
                <a:off x="4640128" y="1842110"/>
                <a:ext cx="739080" cy="739440"/>
              </p14:xfrm>
            </p:contentPart>
          </mc:Choice>
          <mc:Fallback xmlns="">
            <p:pic>
              <p:nvPicPr>
                <p:cNvPr id="42079" name="Ink 42078">
                  <a:extLst>
                    <a:ext uri="{FF2B5EF4-FFF2-40B4-BE49-F238E27FC236}">
                      <a16:creationId xmlns:a16="http://schemas.microsoft.com/office/drawing/2014/main" id="{BD40E9A2-9F2E-73BA-F8D6-8049E00F416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631488" y="1833110"/>
                  <a:ext cx="756720" cy="75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2080" name="Ink 42079">
                  <a:extLst>
                    <a:ext uri="{FF2B5EF4-FFF2-40B4-BE49-F238E27FC236}">
                      <a16:creationId xmlns:a16="http://schemas.microsoft.com/office/drawing/2014/main" id="{D2B220BC-42D4-8580-50EA-88F73C602319}"/>
                    </a:ext>
                  </a:extLst>
                </p14:cNvPr>
                <p14:cNvContentPartPr/>
                <p14:nvPr/>
              </p14:nvContentPartPr>
              <p14:xfrm>
                <a:off x="5136568" y="1935710"/>
                <a:ext cx="360" cy="36720"/>
              </p14:xfrm>
            </p:contentPart>
          </mc:Choice>
          <mc:Fallback xmlns="">
            <p:pic>
              <p:nvPicPr>
                <p:cNvPr id="42080" name="Ink 42079">
                  <a:extLst>
                    <a:ext uri="{FF2B5EF4-FFF2-40B4-BE49-F238E27FC236}">
                      <a16:creationId xmlns:a16="http://schemas.microsoft.com/office/drawing/2014/main" id="{D2B220BC-42D4-8580-50EA-88F73C60231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127928" y="1927070"/>
                  <a:ext cx="18000" cy="5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04" name="Group 42103">
            <a:extLst>
              <a:ext uri="{FF2B5EF4-FFF2-40B4-BE49-F238E27FC236}">
                <a16:creationId xmlns:a16="http://schemas.microsoft.com/office/drawing/2014/main" id="{5DF2B817-A30C-2C5F-E728-822DE22EF077}"/>
              </a:ext>
            </a:extLst>
          </p:cNvPr>
          <p:cNvGrpSpPr/>
          <p:nvPr/>
        </p:nvGrpSpPr>
        <p:grpSpPr>
          <a:xfrm>
            <a:off x="6534088" y="875150"/>
            <a:ext cx="623880" cy="461520"/>
            <a:chOff x="6534088" y="875150"/>
            <a:chExt cx="62388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2084" name="Ink 42083">
                  <a:extLst>
                    <a:ext uri="{FF2B5EF4-FFF2-40B4-BE49-F238E27FC236}">
                      <a16:creationId xmlns:a16="http://schemas.microsoft.com/office/drawing/2014/main" id="{A0B84ECA-BF61-1C8F-D8FE-5B6578D88D52}"/>
                    </a:ext>
                  </a:extLst>
                </p14:cNvPr>
                <p14:cNvContentPartPr/>
                <p14:nvPr/>
              </p14:nvContentPartPr>
              <p14:xfrm>
                <a:off x="6534088" y="942470"/>
                <a:ext cx="18720" cy="394200"/>
              </p14:xfrm>
            </p:contentPart>
          </mc:Choice>
          <mc:Fallback xmlns="">
            <p:pic>
              <p:nvPicPr>
                <p:cNvPr id="42084" name="Ink 42083">
                  <a:extLst>
                    <a:ext uri="{FF2B5EF4-FFF2-40B4-BE49-F238E27FC236}">
                      <a16:creationId xmlns:a16="http://schemas.microsoft.com/office/drawing/2014/main" id="{A0B84ECA-BF61-1C8F-D8FE-5B6578D88D5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525448" y="933470"/>
                  <a:ext cx="3636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2085" name="Ink 42084">
                  <a:extLst>
                    <a:ext uri="{FF2B5EF4-FFF2-40B4-BE49-F238E27FC236}">
                      <a16:creationId xmlns:a16="http://schemas.microsoft.com/office/drawing/2014/main" id="{99196F3A-064B-8CA1-9D21-0AC8C6EDDC3B}"/>
                    </a:ext>
                  </a:extLst>
                </p14:cNvPr>
                <p14:cNvContentPartPr/>
                <p14:nvPr/>
              </p14:nvContentPartPr>
              <p14:xfrm>
                <a:off x="6696448" y="981710"/>
                <a:ext cx="153000" cy="160920"/>
              </p14:xfrm>
            </p:contentPart>
          </mc:Choice>
          <mc:Fallback xmlns="">
            <p:pic>
              <p:nvPicPr>
                <p:cNvPr id="42085" name="Ink 42084">
                  <a:extLst>
                    <a:ext uri="{FF2B5EF4-FFF2-40B4-BE49-F238E27FC236}">
                      <a16:creationId xmlns:a16="http://schemas.microsoft.com/office/drawing/2014/main" id="{99196F3A-064B-8CA1-9D21-0AC8C6EDDC3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687448" y="972710"/>
                  <a:ext cx="1706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2086" name="Ink 42085">
                  <a:extLst>
                    <a:ext uri="{FF2B5EF4-FFF2-40B4-BE49-F238E27FC236}">
                      <a16:creationId xmlns:a16="http://schemas.microsoft.com/office/drawing/2014/main" id="{EC7D3557-97F2-7B27-D58E-DB77C30EAB69}"/>
                    </a:ext>
                  </a:extLst>
                </p14:cNvPr>
                <p14:cNvContentPartPr/>
                <p14:nvPr/>
              </p14:nvContentPartPr>
              <p14:xfrm>
                <a:off x="6920368" y="875150"/>
                <a:ext cx="237600" cy="389880"/>
              </p14:xfrm>
            </p:contentPart>
          </mc:Choice>
          <mc:Fallback xmlns="">
            <p:pic>
              <p:nvPicPr>
                <p:cNvPr id="42086" name="Ink 42085">
                  <a:extLst>
                    <a:ext uri="{FF2B5EF4-FFF2-40B4-BE49-F238E27FC236}">
                      <a16:creationId xmlns:a16="http://schemas.microsoft.com/office/drawing/2014/main" id="{EC7D3557-97F2-7B27-D58E-DB77C30EAB6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11368" y="866510"/>
                  <a:ext cx="255240" cy="40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03" name="Group 42102">
            <a:extLst>
              <a:ext uri="{FF2B5EF4-FFF2-40B4-BE49-F238E27FC236}">
                <a16:creationId xmlns:a16="http://schemas.microsoft.com/office/drawing/2014/main" id="{584AF9C7-F71B-F951-8417-407F3F023B74}"/>
              </a:ext>
            </a:extLst>
          </p:cNvPr>
          <p:cNvGrpSpPr/>
          <p:nvPr/>
        </p:nvGrpSpPr>
        <p:grpSpPr>
          <a:xfrm>
            <a:off x="7510768" y="969470"/>
            <a:ext cx="442800" cy="192600"/>
            <a:chOff x="7510768" y="969470"/>
            <a:chExt cx="442800" cy="19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42087" name="Ink 42086">
                  <a:extLst>
                    <a:ext uri="{FF2B5EF4-FFF2-40B4-BE49-F238E27FC236}">
                      <a16:creationId xmlns:a16="http://schemas.microsoft.com/office/drawing/2014/main" id="{F495D9FD-DCFA-7DF6-4792-F95E4E71D148}"/>
                    </a:ext>
                  </a:extLst>
                </p14:cNvPr>
                <p14:cNvContentPartPr/>
                <p14:nvPr/>
              </p14:nvContentPartPr>
              <p14:xfrm>
                <a:off x="7510768" y="1051550"/>
                <a:ext cx="391320" cy="360"/>
              </p14:xfrm>
            </p:contentPart>
          </mc:Choice>
          <mc:Fallback xmlns="">
            <p:pic>
              <p:nvPicPr>
                <p:cNvPr id="42087" name="Ink 42086">
                  <a:extLst>
                    <a:ext uri="{FF2B5EF4-FFF2-40B4-BE49-F238E27FC236}">
                      <a16:creationId xmlns:a16="http://schemas.microsoft.com/office/drawing/2014/main" id="{F495D9FD-DCFA-7DF6-4792-F95E4E71D14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501768" y="1042910"/>
                  <a:ext cx="408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42088" name="Ink 42087">
                  <a:extLst>
                    <a:ext uri="{FF2B5EF4-FFF2-40B4-BE49-F238E27FC236}">
                      <a16:creationId xmlns:a16="http://schemas.microsoft.com/office/drawing/2014/main" id="{E9742152-F8B5-97B8-DE5C-CB0C46A94BCE}"/>
                    </a:ext>
                  </a:extLst>
                </p14:cNvPr>
                <p14:cNvContentPartPr/>
                <p14:nvPr/>
              </p14:nvContentPartPr>
              <p14:xfrm>
                <a:off x="7811008" y="969470"/>
                <a:ext cx="142560" cy="192600"/>
              </p14:xfrm>
            </p:contentPart>
          </mc:Choice>
          <mc:Fallback xmlns="">
            <p:pic>
              <p:nvPicPr>
                <p:cNvPr id="42088" name="Ink 42087">
                  <a:extLst>
                    <a:ext uri="{FF2B5EF4-FFF2-40B4-BE49-F238E27FC236}">
                      <a16:creationId xmlns:a16="http://schemas.microsoft.com/office/drawing/2014/main" id="{E9742152-F8B5-97B8-DE5C-CB0C46A94BC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802008" y="960470"/>
                  <a:ext cx="160200" cy="21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02" name="Group 42101">
            <a:extLst>
              <a:ext uri="{FF2B5EF4-FFF2-40B4-BE49-F238E27FC236}">
                <a16:creationId xmlns:a16="http://schemas.microsoft.com/office/drawing/2014/main" id="{29785836-FD9B-61FC-3AEA-7A7315A62AE1}"/>
              </a:ext>
            </a:extLst>
          </p:cNvPr>
          <p:cNvGrpSpPr/>
          <p:nvPr/>
        </p:nvGrpSpPr>
        <p:grpSpPr>
          <a:xfrm>
            <a:off x="8223928" y="697670"/>
            <a:ext cx="535320" cy="447840"/>
            <a:chOff x="8223928" y="697670"/>
            <a:chExt cx="535320" cy="44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2089" name="Ink 42088">
                  <a:extLst>
                    <a:ext uri="{FF2B5EF4-FFF2-40B4-BE49-F238E27FC236}">
                      <a16:creationId xmlns:a16="http://schemas.microsoft.com/office/drawing/2014/main" id="{6BA7574B-F223-E924-513D-470CA882476E}"/>
                    </a:ext>
                  </a:extLst>
                </p14:cNvPr>
                <p14:cNvContentPartPr/>
                <p14:nvPr/>
              </p14:nvContentPartPr>
              <p14:xfrm>
                <a:off x="8223928" y="806030"/>
                <a:ext cx="19080" cy="339480"/>
              </p14:xfrm>
            </p:contentPart>
          </mc:Choice>
          <mc:Fallback xmlns="">
            <p:pic>
              <p:nvPicPr>
                <p:cNvPr id="42089" name="Ink 42088">
                  <a:extLst>
                    <a:ext uri="{FF2B5EF4-FFF2-40B4-BE49-F238E27FC236}">
                      <a16:creationId xmlns:a16="http://schemas.microsoft.com/office/drawing/2014/main" id="{6BA7574B-F223-E924-513D-470CA882476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215288" y="797390"/>
                  <a:ext cx="36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090" name="Ink 42089">
                  <a:extLst>
                    <a:ext uri="{FF2B5EF4-FFF2-40B4-BE49-F238E27FC236}">
                      <a16:creationId xmlns:a16="http://schemas.microsoft.com/office/drawing/2014/main" id="{8D9D3ED6-E394-3D06-E994-29A5E013B207}"/>
                    </a:ext>
                  </a:extLst>
                </p14:cNvPr>
                <p14:cNvContentPartPr/>
                <p14:nvPr/>
              </p14:nvContentPartPr>
              <p14:xfrm>
                <a:off x="8435608" y="869390"/>
                <a:ext cx="360" cy="197280"/>
              </p14:xfrm>
            </p:contentPart>
          </mc:Choice>
          <mc:Fallback xmlns="">
            <p:pic>
              <p:nvPicPr>
                <p:cNvPr id="42090" name="Ink 42089">
                  <a:extLst>
                    <a:ext uri="{FF2B5EF4-FFF2-40B4-BE49-F238E27FC236}">
                      <a16:creationId xmlns:a16="http://schemas.microsoft.com/office/drawing/2014/main" id="{8D9D3ED6-E394-3D06-E994-29A5E013B20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426608" y="860390"/>
                  <a:ext cx="180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091" name="Ink 42090">
                  <a:extLst>
                    <a:ext uri="{FF2B5EF4-FFF2-40B4-BE49-F238E27FC236}">
                      <a16:creationId xmlns:a16="http://schemas.microsoft.com/office/drawing/2014/main" id="{4272F2C5-DABD-507B-F752-6D8EB5205773}"/>
                    </a:ext>
                  </a:extLst>
                </p14:cNvPr>
                <p14:cNvContentPartPr/>
                <p14:nvPr/>
              </p14:nvContentPartPr>
              <p14:xfrm>
                <a:off x="8542888" y="697670"/>
                <a:ext cx="216360" cy="362880"/>
              </p14:xfrm>
            </p:contentPart>
          </mc:Choice>
          <mc:Fallback xmlns="">
            <p:pic>
              <p:nvPicPr>
                <p:cNvPr id="42091" name="Ink 42090">
                  <a:extLst>
                    <a:ext uri="{FF2B5EF4-FFF2-40B4-BE49-F238E27FC236}">
                      <a16:creationId xmlns:a16="http://schemas.microsoft.com/office/drawing/2014/main" id="{4272F2C5-DABD-507B-F752-6D8EB520577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533888" y="688670"/>
                  <a:ext cx="234000" cy="38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01" name="Group 42100">
            <a:extLst>
              <a:ext uri="{FF2B5EF4-FFF2-40B4-BE49-F238E27FC236}">
                <a16:creationId xmlns:a16="http://schemas.microsoft.com/office/drawing/2014/main" id="{EF2D41F6-A97A-C426-D154-4A53EEC4E9CC}"/>
              </a:ext>
            </a:extLst>
          </p:cNvPr>
          <p:cNvGrpSpPr/>
          <p:nvPr/>
        </p:nvGrpSpPr>
        <p:grpSpPr>
          <a:xfrm>
            <a:off x="6601408" y="1639430"/>
            <a:ext cx="565920" cy="450000"/>
            <a:chOff x="6601408" y="1639430"/>
            <a:chExt cx="565920" cy="45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2092" name="Ink 42091">
                  <a:extLst>
                    <a:ext uri="{FF2B5EF4-FFF2-40B4-BE49-F238E27FC236}">
                      <a16:creationId xmlns:a16="http://schemas.microsoft.com/office/drawing/2014/main" id="{0BA9530D-D98B-DD3F-2972-1116D659F158}"/>
                    </a:ext>
                  </a:extLst>
                </p14:cNvPr>
                <p14:cNvContentPartPr/>
                <p14:nvPr/>
              </p14:nvContentPartPr>
              <p14:xfrm>
                <a:off x="6601408" y="1639430"/>
                <a:ext cx="360" cy="450000"/>
              </p14:xfrm>
            </p:contentPart>
          </mc:Choice>
          <mc:Fallback xmlns="">
            <p:pic>
              <p:nvPicPr>
                <p:cNvPr id="42092" name="Ink 42091">
                  <a:extLst>
                    <a:ext uri="{FF2B5EF4-FFF2-40B4-BE49-F238E27FC236}">
                      <a16:creationId xmlns:a16="http://schemas.microsoft.com/office/drawing/2014/main" id="{0BA9530D-D98B-DD3F-2972-1116D659F158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592768" y="1630790"/>
                  <a:ext cx="1800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2093" name="Ink 42092">
                  <a:extLst>
                    <a:ext uri="{FF2B5EF4-FFF2-40B4-BE49-F238E27FC236}">
                      <a16:creationId xmlns:a16="http://schemas.microsoft.com/office/drawing/2014/main" id="{617355D6-1BAA-9B22-28C2-28B9E41E3ADE}"/>
                    </a:ext>
                  </a:extLst>
                </p14:cNvPr>
                <p14:cNvContentPartPr/>
                <p14:nvPr/>
              </p14:nvContentPartPr>
              <p14:xfrm>
                <a:off x="6805528" y="1801790"/>
                <a:ext cx="3240" cy="187200"/>
              </p14:xfrm>
            </p:contentPart>
          </mc:Choice>
          <mc:Fallback xmlns="">
            <p:pic>
              <p:nvPicPr>
                <p:cNvPr id="42093" name="Ink 42092">
                  <a:extLst>
                    <a:ext uri="{FF2B5EF4-FFF2-40B4-BE49-F238E27FC236}">
                      <a16:creationId xmlns:a16="http://schemas.microsoft.com/office/drawing/2014/main" id="{617355D6-1BAA-9B22-28C2-28B9E41E3AD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96528" y="1792790"/>
                  <a:ext cx="208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2094" name="Ink 42093">
                  <a:extLst>
                    <a:ext uri="{FF2B5EF4-FFF2-40B4-BE49-F238E27FC236}">
                      <a16:creationId xmlns:a16="http://schemas.microsoft.com/office/drawing/2014/main" id="{B69F4180-1FFB-8A4F-3B28-26604012258B}"/>
                    </a:ext>
                  </a:extLst>
                </p14:cNvPr>
                <p14:cNvContentPartPr/>
                <p14:nvPr/>
              </p14:nvContentPartPr>
              <p14:xfrm>
                <a:off x="6894808" y="1655630"/>
                <a:ext cx="272520" cy="401040"/>
              </p14:xfrm>
            </p:contentPart>
          </mc:Choice>
          <mc:Fallback xmlns="">
            <p:pic>
              <p:nvPicPr>
                <p:cNvPr id="42094" name="Ink 42093">
                  <a:extLst>
                    <a:ext uri="{FF2B5EF4-FFF2-40B4-BE49-F238E27FC236}">
                      <a16:creationId xmlns:a16="http://schemas.microsoft.com/office/drawing/2014/main" id="{B69F4180-1FFB-8A4F-3B28-26604012258B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885808" y="1646990"/>
                  <a:ext cx="290160" cy="41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00" name="Group 42099">
            <a:extLst>
              <a:ext uri="{FF2B5EF4-FFF2-40B4-BE49-F238E27FC236}">
                <a16:creationId xmlns:a16="http://schemas.microsoft.com/office/drawing/2014/main" id="{B077470E-4A5D-4E27-0471-845F022CC961}"/>
              </a:ext>
            </a:extLst>
          </p:cNvPr>
          <p:cNvGrpSpPr/>
          <p:nvPr/>
        </p:nvGrpSpPr>
        <p:grpSpPr>
          <a:xfrm>
            <a:off x="7502848" y="1567070"/>
            <a:ext cx="1313640" cy="610200"/>
            <a:chOff x="7502848" y="1567070"/>
            <a:chExt cx="1313640" cy="61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2095" name="Ink 42094">
                  <a:extLst>
                    <a:ext uri="{FF2B5EF4-FFF2-40B4-BE49-F238E27FC236}">
                      <a16:creationId xmlns:a16="http://schemas.microsoft.com/office/drawing/2014/main" id="{F5A42CD3-E167-6636-2D18-390650671CDF}"/>
                    </a:ext>
                  </a:extLst>
                </p14:cNvPr>
                <p14:cNvContentPartPr/>
                <p14:nvPr/>
              </p14:nvContentPartPr>
              <p14:xfrm>
                <a:off x="7502848" y="1861550"/>
                <a:ext cx="520920" cy="6120"/>
              </p14:xfrm>
            </p:contentPart>
          </mc:Choice>
          <mc:Fallback xmlns="">
            <p:pic>
              <p:nvPicPr>
                <p:cNvPr id="42095" name="Ink 42094">
                  <a:extLst>
                    <a:ext uri="{FF2B5EF4-FFF2-40B4-BE49-F238E27FC236}">
                      <a16:creationId xmlns:a16="http://schemas.microsoft.com/office/drawing/2014/main" id="{F5A42CD3-E167-6636-2D18-390650671C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493848" y="1852550"/>
                  <a:ext cx="53856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2096" name="Ink 42095">
                  <a:extLst>
                    <a:ext uri="{FF2B5EF4-FFF2-40B4-BE49-F238E27FC236}">
                      <a16:creationId xmlns:a16="http://schemas.microsoft.com/office/drawing/2014/main" id="{9C97124A-B4C4-39A1-A6E6-2734636FB3C3}"/>
                    </a:ext>
                  </a:extLst>
                </p14:cNvPr>
                <p14:cNvContentPartPr/>
                <p14:nvPr/>
              </p14:nvContentPartPr>
              <p14:xfrm>
                <a:off x="7945288" y="1770470"/>
                <a:ext cx="134640" cy="187560"/>
              </p14:xfrm>
            </p:contentPart>
          </mc:Choice>
          <mc:Fallback xmlns="">
            <p:pic>
              <p:nvPicPr>
                <p:cNvPr id="42096" name="Ink 42095">
                  <a:extLst>
                    <a:ext uri="{FF2B5EF4-FFF2-40B4-BE49-F238E27FC236}">
                      <a16:creationId xmlns:a16="http://schemas.microsoft.com/office/drawing/2014/main" id="{9C97124A-B4C4-39A1-A6E6-2734636FB3C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936288" y="1761470"/>
                  <a:ext cx="15228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2097" name="Ink 42096">
                  <a:extLst>
                    <a:ext uri="{FF2B5EF4-FFF2-40B4-BE49-F238E27FC236}">
                      <a16:creationId xmlns:a16="http://schemas.microsoft.com/office/drawing/2014/main" id="{362882E3-FDDF-BF62-DB6B-C7389F276D9C}"/>
                    </a:ext>
                  </a:extLst>
                </p14:cNvPr>
                <p14:cNvContentPartPr/>
                <p14:nvPr/>
              </p14:nvContentPartPr>
              <p14:xfrm>
                <a:off x="8277928" y="1602350"/>
                <a:ext cx="11520" cy="574920"/>
              </p14:xfrm>
            </p:contentPart>
          </mc:Choice>
          <mc:Fallback xmlns="">
            <p:pic>
              <p:nvPicPr>
                <p:cNvPr id="42097" name="Ink 42096">
                  <a:extLst>
                    <a:ext uri="{FF2B5EF4-FFF2-40B4-BE49-F238E27FC236}">
                      <a16:creationId xmlns:a16="http://schemas.microsoft.com/office/drawing/2014/main" id="{362882E3-FDDF-BF62-DB6B-C7389F276D9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269288" y="1593710"/>
                  <a:ext cx="29160" cy="59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098" name="Ink 42097">
                  <a:extLst>
                    <a:ext uri="{FF2B5EF4-FFF2-40B4-BE49-F238E27FC236}">
                      <a16:creationId xmlns:a16="http://schemas.microsoft.com/office/drawing/2014/main" id="{4337C2E4-A2D0-CC82-C685-98914E59EAE4}"/>
                    </a:ext>
                  </a:extLst>
                </p14:cNvPr>
                <p14:cNvContentPartPr/>
                <p14:nvPr/>
              </p14:nvContentPartPr>
              <p14:xfrm>
                <a:off x="8410408" y="1782710"/>
                <a:ext cx="172080" cy="199080"/>
              </p14:xfrm>
            </p:contentPart>
          </mc:Choice>
          <mc:Fallback xmlns="">
            <p:pic>
              <p:nvPicPr>
                <p:cNvPr id="42098" name="Ink 42097">
                  <a:extLst>
                    <a:ext uri="{FF2B5EF4-FFF2-40B4-BE49-F238E27FC236}">
                      <a16:creationId xmlns:a16="http://schemas.microsoft.com/office/drawing/2014/main" id="{4337C2E4-A2D0-CC82-C685-98914E59EAE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401768" y="1774070"/>
                  <a:ext cx="1897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099" name="Ink 42098">
                  <a:extLst>
                    <a:ext uri="{FF2B5EF4-FFF2-40B4-BE49-F238E27FC236}">
                      <a16:creationId xmlns:a16="http://schemas.microsoft.com/office/drawing/2014/main" id="{D5103DD8-EBB4-C4F4-ABB7-6F18FD9FC796}"/>
                    </a:ext>
                  </a:extLst>
                </p14:cNvPr>
                <p14:cNvContentPartPr/>
                <p14:nvPr/>
              </p14:nvContentPartPr>
              <p14:xfrm>
                <a:off x="8629648" y="1567070"/>
                <a:ext cx="186840" cy="581040"/>
              </p14:xfrm>
            </p:contentPart>
          </mc:Choice>
          <mc:Fallback xmlns="">
            <p:pic>
              <p:nvPicPr>
                <p:cNvPr id="42099" name="Ink 42098">
                  <a:extLst>
                    <a:ext uri="{FF2B5EF4-FFF2-40B4-BE49-F238E27FC236}">
                      <a16:creationId xmlns:a16="http://schemas.microsoft.com/office/drawing/2014/main" id="{D5103DD8-EBB4-C4F4-ABB7-6F18FD9FC796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620648" y="1558430"/>
                  <a:ext cx="204480" cy="59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11" name="Group 42110">
            <a:extLst>
              <a:ext uri="{FF2B5EF4-FFF2-40B4-BE49-F238E27FC236}">
                <a16:creationId xmlns:a16="http://schemas.microsoft.com/office/drawing/2014/main" id="{217CF6F9-F725-45BC-DAB3-73FAA5A7BD47}"/>
              </a:ext>
            </a:extLst>
          </p:cNvPr>
          <p:cNvGrpSpPr/>
          <p:nvPr/>
        </p:nvGrpSpPr>
        <p:grpSpPr>
          <a:xfrm>
            <a:off x="1262248" y="1133270"/>
            <a:ext cx="957600" cy="879120"/>
            <a:chOff x="1262248" y="1133270"/>
            <a:chExt cx="957600" cy="87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73DFFA3-29C3-72C5-B057-9AB642111687}"/>
                    </a:ext>
                  </a:extLst>
                </p14:cNvPr>
                <p14:cNvContentPartPr/>
                <p14:nvPr/>
              </p14:nvContentPartPr>
              <p14:xfrm>
                <a:off x="1262248" y="1133270"/>
                <a:ext cx="247320" cy="5331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73DFFA3-29C3-72C5-B057-9AB64211168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253248" y="1124270"/>
                  <a:ext cx="26496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28562DD-094E-9F53-2949-A051C8B81714}"/>
                    </a:ext>
                  </a:extLst>
                </p14:cNvPr>
                <p14:cNvContentPartPr/>
                <p14:nvPr/>
              </p14:nvContentPartPr>
              <p14:xfrm>
                <a:off x="1982968" y="1419470"/>
                <a:ext cx="138600" cy="6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28562DD-094E-9F53-2949-A051C8B8171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973968" y="1410470"/>
                  <a:ext cx="15624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984" name="Ink 41983">
                  <a:extLst>
                    <a:ext uri="{FF2B5EF4-FFF2-40B4-BE49-F238E27FC236}">
                      <a16:creationId xmlns:a16="http://schemas.microsoft.com/office/drawing/2014/main" id="{4C68C82F-A3B9-7D01-F753-22E6F1ECF78D}"/>
                    </a:ext>
                  </a:extLst>
                </p14:cNvPr>
                <p14:cNvContentPartPr/>
                <p14:nvPr/>
              </p14:nvContentPartPr>
              <p14:xfrm>
                <a:off x="2030128" y="1567790"/>
                <a:ext cx="189720" cy="6840"/>
              </p14:xfrm>
            </p:contentPart>
          </mc:Choice>
          <mc:Fallback xmlns="">
            <p:pic>
              <p:nvPicPr>
                <p:cNvPr id="41984" name="Ink 41983">
                  <a:extLst>
                    <a:ext uri="{FF2B5EF4-FFF2-40B4-BE49-F238E27FC236}">
                      <a16:creationId xmlns:a16="http://schemas.microsoft.com/office/drawing/2014/main" id="{4C68C82F-A3B9-7D01-F753-22E6F1ECF78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021128" y="1558790"/>
                  <a:ext cx="2073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2105" name="Ink 42104">
                  <a:extLst>
                    <a:ext uri="{FF2B5EF4-FFF2-40B4-BE49-F238E27FC236}">
                      <a16:creationId xmlns:a16="http://schemas.microsoft.com/office/drawing/2014/main" id="{660416B7-677B-7715-EA26-FAA016702A63}"/>
                    </a:ext>
                  </a:extLst>
                </p14:cNvPr>
                <p14:cNvContentPartPr/>
                <p14:nvPr/>
              </p14:nvContentPartPr>
              <p14:xfrm>
                <a:off x="1704328" y="1713590"/>
                <a:ext cx="205920" cy="270720"/>
              </p14:xfrm>
            </p:contentPart>
          </mc:Choice>
          <mc:Fallback xmlns="">
            <p:pic>
              <p:nvPicPr>
                <p:cNvPr id="42105" name="Ink 42104">
                  <a:extLst>
                    <a:ext uri="{FF2B5EF4-FFF2-40B4-BE49-F238E27FC236}">
                      <a16:creationId xmlns:a16="http://schemas.microsoft.com/office/drawing/2014/main" id="{660416B7-677B-7715-EA26-FAA016702A6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695688" y="1704590"/>
                  <a:ext cx="2235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106" name="Ink 42105">
                  <a:extLst>
                    <a:ext uri="{FF2B5EF4-FFF2-40B4-BE49-F238E27FC236}">
                      <a16:creationId xmlns:a16="http://schemas.microsoft.com/office/drawing/2014/main" id="{6AF4B0BD-61AF-9C9A-2243-809369C7B631}"/>
                    </a:ext>
                  </a:extLst>
                </p14:cNvPr>
                <p14:cNvContentPartPr/>
                <p14:nvPr/>
              </p14:nvContentPartPr>
              <p14:xfrm>
                <a:off x="1616488" y="1753910"/>
                <a:ext cx="241560" cy="258480"/>
              </p14:xfrm>
            </p:contentPart>
          </mc:Choice>
          <mc:Fallback xmlns="">
            <p:pic>
              <p:nvPicPr>
                <p:cNvPr id="42106" name="Ink 42105">
                  <a:extLst>
                    <a:ext uri="{FF2B5EF4-FFF2-40B4-BE49-F238E27FC236}">
                      <a16:creationId xmlns:a16="http://schemas.microsoft.com/office/drawing/2014/main" id="{6AF4B0BD-61AF-9C9A-2243-809369C7B63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607488" y="1744910"/>
                  <a:ext cx="259200" cy="27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2107" name="Ink 42106">
                <a:extLst>
                  <a:ext uri="{FF2B5EF4-FFF2-40B4-BE49-F238E27FC236}">
                    <a16:creationId xmlns:a16="http://schemas.microsoft.com/office/drawing/2014/main" id="{B20B3B15-4D4E-D181-CEED-7BB0B2C5802C}"/>
                  </a:ext>
                </a:extLst>
              </p14:cNvPr>
              <p14:cNvContentPartPr/>
              <p14:nvPr/>
            </p14:nvContentPartPr>
            <p14:xfrm>
              <a:off x="2753008" y="1113470"/>
              <a:ext cx="136080" cy="213480"/>
            </p14:xfrm>
          </p:contentPart>
        </mc:Choice>
        <mc:Fallback xmlns="">
          <p:pic>
            <p:nvPicPr>
              <p:cNvPr id="42107" name="Ink 42106">
                <a:extLst>
                  <a:ext uri="{FF2B5EF4-FFF2-40B4-BE49-F238E27FC236}">
                    <a16:creationId xmlns:a16="http://schemas.microsoft.com/office/drawing/2014/main" id="{B20B3B15-4D4E-D181-CEED-7BB0B2C5802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744008" y="1104470"/>
                <a:ext cx="15372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108" name="Ink 42107">
                <a:extLst>
                  <a:ext uri="{FF2B5EF4-FFF2-40B4-BE49-F238E27FC236}">
                    <a16:creationId xmlns:a16="http://schemas.microsoft.com/office/drawing/2014/main" id="{7EABB06D-1280-A974-862B-971EADB785AA}"/>
                  </a:ext>
                </a:extLst>
              </p14:cNvPr>
              <p14:cNvContentPartPr/>
              <p14:nvPr/>
            </p14:nvContentPartPr>
            <p14:xfrm>
              <a:off x="3316048" y="1049390"/>
              <a:ext cx="7560" cy="354240"/>
            </p14:xfrm>
          </p:contentPart>
        </mc:Choice>
        <mc:Fallback xmlns="">
          <p:pic>
            <p:nvPicPr>
              <p:cNvPr id="42108" name="Ink 42107">
                <a:extLst>
                  <a:ext uri="{FF2B5EF4-FFF2-40B4-BE49-F238E27FC236}">
                    <a16:creationId xmlns:a16="http://schemas.microsoft.com/office/drawing/2014/main" id="{7EABB06D-1280-A974-862B-971EADB785A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3307408" y="1040390"/>
                <a:ext cx="25200" cy="37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2109" name="Ink 42108">
                <a:extLst>
                  <a:ext uri="{FF2B5EF4-FFF2-40B4-BE49-F238E27FC236}">
                    <a16:creationId xmlns:a16="http://schemas.microsoft.com/office/drawing/2014/main" id="{CCC51189-B4C5-6470-8A2D-96B8E46D0955}"/>
                  </a:ext>
                </a:extLst>
              </p14:cNvPr>
              <p14:cNvContentPartPr/>
              <p14:nvPr/>
            </p14:nvContentPartPr>
            <p14:xfrm>
              <a:off x="2861728" y="1575350"/>
              <a:ext cx="3240" cy="356040"/>
            </p14:xfrm>
          </p:contentPart>
        </mc:Choice>
        <mc:Fallback xmlns="">
          <p:pic>
            <p:nvPicPr>
              <p:cNvPr id="42109" name="Ink 42108">
                <a:extLst>
                  <a:ext uri="{FF2B5EF4-FFF2-40B4-BE49-F238E27FC236}">
                    <a16:creationId xmlns:a16="http://schemas.microsoft.com/office/drawing/2014/main" id="{CCC51189-B4C5-6470-8A2D-96B8E46D0955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852728" y="1566350"/>
                <a:ext cx="20880" cy="37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110" name="Ink 42109">
                <a:extLst>
                  <a:ext uri="{FF2B5EF4-FFF2-40B4-BE49-F238E27FC236}">
                    <a16:creationId xmlns:a16="http://schemas.microsoft.com/office/drawing/2014/main" id="{27DCF46D-7C27-5986-6DF6-E9FCFE0E6593}"/>
                  </a:ext>
                </a:extLst>
              </p14:cNvPr>
              <p14:cNvContentPartPr/>
              <p14:nvPr/>
            </p14:nvContentPartPr>
            <p14:xfrm>
              <a:off x="3320728" y="1628990"/>
              <a:ext cx="165960" cy="198720"/>
            </p14:xfrm>
          </p:contentPart>
        </mc:Choice>
        <mc:Fallback xmlns="">
          <p:pic>
            <p:nvPicPr>
              <p:cNvPr id="42110" name="Ink 42109">
                <a:extLst>
                  <a:ext uri="{FF2B5EF4-FFF2-40B4-BE49-F238E27FC236}">
                    <a16:creationId xmlns:a16="http://schemas.microsoft.com/office/drawing/2014/main" id="{27DCF46D-7C27-5986-6DF6-E9FCFE0E6593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311728" y="1619990"/>
                <a:ext cx="183600" cy="21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35" name="Group 42134">
            <a:extLst>
              <a:ext uri="{FF2B5EF4-FFF2-40B4-BE49-F238E27FC236}">
                <a16:creationId xmlns:a16="http://schemas.microsoft.com/office/drawing/2014/main" id="{CF245CA0-16D2-DB00-BF8F-A4571970B0D4}"/>
              </a:ext>
            </a:extLst>
          </p:cNvPr>
          <p:cNvGrpSpPr/>
          <p:nvPr/>
        </p:nvGrpSpPr>
        <p:grpSpPr>
          <a:xfrm>
            <a:off x="1145608" y="3073670"/>
            <a:ext cx="845640" cy="913320"/>
            <a:chOff x="1145608" y="3073670"/>
            <a:chExt cx="845640" cy="913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2112" name="Ink 42111">
                  <a:extLst>
                    <a:ext uri="{FF2B5EF4-FFF2-40B4-BE49-F238E27FC236}">
                      <a16:creationId xmlns:a16="http://schemas.microsoft.com/office/drawing/2014/main" id="{0A85B9C7-456F-3C5F-C0C7-7942974BBB4C}"/>
                    </a:ext>
                  </a:extLst>
                </p14:cNvPr>
                <p14:cNvContentPartPr/>
                <p14:nvPr/>
              </p14:nvContentPartPr>
              <p14:xfrm>
                <a:off x="1145608" y="3073670"/>
                <a:ext cx="302400" cy="679320"/>
              </p14:xfrm>
            </p:contentPart>
          </mc:Choice>
          <mc:Fallback xmlns="">
            <p:pic>
              <p:nvPicPr>
                <p:cNvPr id="42112" name="Ink 42111">
                  <a:extLst>
                    <a:ext uri="{FF2B5EF4-FFF2-40B4-BE49-F238E27FC236}">
                      <a16:creationId xmlns:a16="http://schemas.microsoft.com/office/drawing/2014/main" id="{0A85B9C7-456F-3C5F-C0C7-7942974BBB4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36968" y="3064670"/>
                  <a:ext cx="320040" cy="69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2113" name="Ink 42112">
                  <a:extLst>
                    <a:ext uri="{FF2B5EF4-FFF2-40B4-BE49-F238E27FC236}">
                      <a16:creationId xmlns:a16="http://schemas.microsoft.com/office/drawing/2014/main" id="{B629A2A2-B9B1-0B7E-BBFB-D84E7264E1D2}"/>
                    </a:ext>
                  </a:extLst>
                </p14:cNvPr>
                <p14:cNvContentPartPr/>
                <p14:nvPr/>
              </p14:nvContentPartPr>
              <p14:xfrm>
                <a:off x="1499128" y="3691430"/>
                <a:ext cx="222480" cy="295560"/>
              </p14:xfrm>
            </p:contentPart>
          </mc:Choice>
          <mc:Fallback xmlns="">
            <p:pic>
              <p:nvPicPr>
                <p:cNvPr id="42113" name="Ink 42112">
                  <a:extLst>
                    <a:ext uri="{FF2B5EF4-FFF2-40B4-BE49-F238E27FC236}">
                      <a16:creationId xmlns:a16="http://schemas.microsoft.com/office/drawing/2014/main" id="{B629A2A2-B9B1-0B7E-BBFB-D84E7264E1D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490488" y="3682790"/>
                  <a:ext cx="24012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42114" name="Ink 42113">
                  <a:extLst>
                    <a:ext uri="{FF2B5EF4-FFF2-40B4-BE49-F238E27FC236}">
                      <a16:creationId xmlns:a16="http://schemas.microsoft.com/office/drawing/2014/main" id="{6F7FAEDD-0B9A-1C0F-FF87-0D908B762B84}"/>
                    </a:ext>
                  </a:extLst>
                </p14:cNvPr>
                <p14:cNvContentPartPr/>
                <p14:nvPr/>
              </p14:nvContentPartPr>
              <p14:xfrm>
                <a:off x="1458088" y="3820310"/>
                <a:ext cx="295200" cy="77760"/>
              </p14:xfrm>
            </p:contentPart>
          </mc:Choice>
          <mc:Fallback xmlns="">
            <p:pic>
              <p:nvPicPr>
                <p:cNvPr id="42114" name="Ink 42113">
                  <a:extLst>
                    <a:ext uri="{FF2B5EF4-FFF2-40B4-BE49-F238E27FC236}">
                      <a16:creationId xmlns:a16="http://schemas.microsoft.com/office/drawing/2014/main" id="{6F7FAEDD-0B9A-1C0F-FF87-0D908B762B8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449448" y="3811310"/>
                  <a:ext cx="31284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42115" name="Ink 42114">
                  <a:extLst>
                    <a:ext uri="{FF2B5EF4-FFF2-40B4-BE49-F238E27FC236}">
                      <a16:creationId xmlns:a16="http://schemas.microsoft.com/office/drawing/2014/main" id="{C468B602-B327-0C12-A3E9-A667CBA003A7}"/>
                    </a:ext>
                  </a:extLst>
                </p14:cNvPr>
                <p14:cNvContentPartPr/>
                <p14:nvPr/>
              </p14:nvContentPartPr>
              <p14:xfrm>
                <a:off x="1896928" y="3524390"/>
                <a:ext cx="75240" cy="3240"/>
              </p14:xfrm>
            </p:contentPart>
          </mc:Choice>
          <mc:Fallback xmlns="">
            <p:pic>
              <p:nvPicPr>
                <p:cNvPr id="42115" name="Ink 42114">
                  <a:extLst>
                    <a:ext uri="{FF2B5EF4-FFF2-40B4-BE49-F238E27FC236}">
                      <a16:creationId xmlns:a16="http://schemas.microsoft.com/office/drawing/2014/main" id="{C468B602-B327-0C12-A3E9-A667CBA003A7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887928" y="3515750"/>
                  <a:ext cx="928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42116" name="Ink 42115">
                  <a:extLst>
                    <a:ext uri="{FF2B5EF4-FFF2-40B4-BE49-F238E27FC236}">
                      <a16:creationId xmlns:a16="http://schemas.microsoft.com/office/drawing/2014/main" id="{11EAA48A-84B6-7C0A-84AF-7A900CEFE59B}"/>
                    </a:ext>
                  </a:extLst>
                </p14:cNvPr>
                <p14:cNvContentPartPr/>
                <p14:nvPr/>
              </p14:nvContentPartPr>
              <p14:xfrm>
                <a:off x="1892248" y="3650750"/>
                <a:ext cx="99000" cy="3240"/>
              </p14:xfrm>
            </p:contentPart>
          </mc:Choice>
          <mc:Fallback xmlns="">
            <p:pic>
              <p:nvPicPr>
                <p:cNvPr id="42116" name="Ink 42115">
                  <a:extLst>
                    <a:ext uri="{FF2B5EF4-FFF2-40B4-BE49-F238E27FC236}">
                      <a16:creationId xmlns:a16="http://schemas.microsoft.com/office/drawing/2014/main" id="{11EAA48A-84B6-7C0A-84AF-7A900CEFE59B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883608" y="3642110"/>
                  <a:ext cx="11664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34" name="Group 42133">
            <a:extLst>
              <a:ext uri="{FF2B5EF4-FFF2-40B4-BE49-F238E27FC236}">
                <a16:creationId xmlns:a16="http://schemas.microsoft.com/office/drawing/2014/main" id="{9289A22D-725F-A336-C312-920027FE0F5C}"/>
              </a:ext>
            </a:extLst>
          </p:cNvPr>
          <p:cNvGrpSpPr/>
          <p:nvPr/>
        </p:nvGrpSpPr>
        <p:grpSpPr>
          <a:xfrm>
            <a:off x="2364928" y="3033710"/>
            <a:ext cx="403920" cy="954360"/>
            <a:chOff x="2364928" y="3033710"/>
            <a:chExt cx="403920" cy="95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42117" name="Ink 42116">
                  <a:extLst>
                    <a:ext uri="{FF2B5EF4-FFF2-40B4-BE49-F238E27FC236}">
                      <a16:creationId xmlns:a16="http://schemas.microsoft.com/office/drawing/2014/main" id="{007A8933-ABD4-E907-1314-AF7972A51310}"/>
                    </a:ext>
                  </a:extLst>
                </p14:cNvPr>
                <p14:cNvContentPartPr/>
                <p14:nvPr/>
              </p14:nvContentPartPr>
              <p14:xfrm>
                <a:off x="2364928" y="3056390"/>
                <a:ext cx="223920" cy="931680"/>
              </p14:xfrm>
            </p:contentPart>
          </mc:Choice>
          <mc:Fallback xmlns="">
            <p:pic>
              <p:nvPicPr>
                <p:cNvPr id="42117" name="Ink 42116">
                  <a:extLst>
                    <a:ext uri="{FF2B5EF4-FFF2-40B4-BE49-F238E27FC236}">
                      <a16:creationId xmlns:a16="http://schemas.microsoft.com/office/drawing/2014/main" id="{007A8933-ABD4-E907-1314-AF7972A5131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355928" y="3047750"/>
                  <a:ext cx="241560" cy="9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2118" name="Ink 42117">
                  <a:extLst>
                    <a:ext uri="{FF2B5EF4-FFF2-40B4-BE49-F238E27FC236}">
                      <a16:creationId xmlns:a16="http://schemas.microsoft.com/office/drawing/2014/main" id="{1226E9D4-F4A0-C9A8-AE71-C095AABF9F7F}"/>
                    </a:ext>
                  </a:extLst>
                </p14:cNvPr>
                <p14:cNvContentPartPr/>
                <p14:nvPr/>
              </p14:nvContentPartPr>
              <p14:xfrm>
                <a:off x="2669848" y="3033710"/>
                <a:ext cx="360" cy="203040"/>
              </p14:xfrm>
            </p:contentPart>
          </mc:Choice>
          <mc:Fallback xmlns="">
            <p:pic>
              <p:nvPicPr>
                <p:cNvPr id="42118" name="Ink 42117">
                  <a:extLst>
                    <a:ext uri="{FF2B5EF4-FFF2-40B4-BE49-F238E27FC236}">
                      <a16:creationId xmlns:a16="http://schemas.microsoft.com/office/drawing/2014/main" id="{1226E9D4-F4A0-C9A8-AE71-C095AABF9F7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660848" y="3025070"/>
                  <a:ext cx="1800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2120" name="Ink 42119">
                  <a:extLst>
                    <a:ext uri="{FF2B5EF4-FFF2-40B4-BE49-F238E27FC236}">
                      <a16:creationId xmlns:a16="http://schemas.microsoft.com/office/drawing/2014/main" id="{F7FBFC56-B7AB-F3CB-EEDC-7B747E4866A3}"/>
                    </a:ext>
                  </a:extLst>
                </p14:cNvPr>
                <p14:cNvContentPartPr/>
                <p14:nvPr/>
              </p14:nvContentPartPr>
              <p14:xfrm>
                <a:off x="2434408" y="3674150"/>
                <a:ext cx="360" cy="360"/>
              </p14:xfrm>
            </p:contentPart>
          </mc:Choice>
          <mc:Fallback xmlns="">
            <p:pic>
              <p:nvPicPr>
                <p:cNvPr id="42120" name="Ink 42119">
                  <a:extLst>
                    <a:ext uri="{FF2B5EF4-FFF2-40B4-BE49-F238E27FC236}">
                      <a16:creationId xmlns:a16="http://schemas.microsoft.com/office/drawing/2014/main" id="{F7FBFC56-B7AB-F3CB-EEDC-7B747E4866A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25768" y="36655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2121" name="Ink 42120">
                  <a:extLst>
                    <a:ext uri="{FF2B5EF4-FFF2-40B4-BE49-F238E27FC236}">
                      <a16:creationId xmlns:a16="http://schemas.microsoft.com/office/drawing/2014/main" id="{31E40B72-E420-8148-1D42-2374DCB85AB1}"/>
                    </a:ext>
                  </a:extLst>
                </p14:cNvPr>
                <p14:cNvContentPartPr/>
                <p14:nvPr/>
              </p14:nvContentPartPr>
              <p14:xfrm>
                <a:off x="2618368" y="3674150"/>
                <a:ext cx="150480" cy="199080"/>
              </p14:xfrm>
            </p:contentPart>
          </mc:Choice>
          <mc:Fallback xmlns="">
            <p:pic>
              <p:nvPicPr>
                <p:cNvPr id="42121" name="Ink 42120">
                  <a:extLst>
                    <a:ext uri="{FF2B5EF4-FFF2-40B4-BE49-F238E27FC236}">
                      <a16:creationId xmlns:a16="http://schemas.microsoft.com/office/drawing/2014/main" id="{31E40B72-E420-8148-1D42-2374DCB85AB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609728" y="3665510"/>
                  <a:ext cx="168120" cy="21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33" name="Group 42132">
            <a:extLst>
              <a:ext uri="{FF2B5EF4-FFF2-40B4-BE49-F238E27FC236}">
                <a16:creationId xmlns:a16="http://schemas.microsoft.com/office/drawing/2014/main" id="{C3992245-F0D7-2D76-D859-A44CE0F1174E}"/>
              </a:ext>
            </a:extLst>
          </p:cNvPr>
          <p:cNvGrpSpPr/>
          <p:nvPr/>
        </p:nvGrpSpPr>
        <p:grpSpPr>
          <a:xfrm>
            <a:off x="3189328" y="2983310"/>
            <a:ext cx="2432520" cy="1149120"/>
            <a:chOff x="3189328" y="2983310"/>
            <a:chExt cx="2432520" cy="114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2119" name="Ink 42118">
                  <a:extLst>
                    <a:ext uri="{FF2B5EF4-FFF2-40B4-BE49-F238E27FC236}">
                      <a16:creationId xmlns:a16="http://schemas.microsoft.com/office/drawing/2014/main" id="{0F6AC8F9-9D34-5AE3-30EB-8A79D5E7ED6F}"/>
                    </a:ext>
                  </a:extLst>
                </p14:cNvPr>
                <p14:cNvContentPartPr/>
                <p14:nvPr/>
              </p14:nvContentPartPr>
              <p14:xfrm>
                <a:off x="3189328" y="2997710"/>
                <a:ext cx="173880" cy="163800"/>
              </p14:xfrm>
            </p:contentPart>
          </mc:Choice>
          <mc:Fallback xmlns="">
            <p:pic>
              <p:nvPicPr>
                <p:cNvPr id="42119" name="Ink 42118">
                  <a:extLst>
                    <a:ext uri="{FF2B5EF4-FFF2-40B4-BE49-F238E27FC236}">
                      <a16:creationId xmlns:a16="http://schemas.microsoft.com/office/drawing/2014/main" id="{0F6AC8F9-9D34-5AE3-30EB-8A79D5E7ED6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180328" y="2988710"/>
                  <a:ext cx="191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2122" name="Ink 42121">
                  <a:extLst>
                    <a:ext uri="{FF2B5EF4-FFF2-40B4-BE49-F238E27FC236}">
                      <a16:creationId xmlns:a16="http://schemas.microsoft.com/office/drawing/2014/main" id="{2C422B6B-BAFF-70F2-DE2D-2B1FFA915C27}"/>
                    </a:ext>
                  </a:extLst>
                </p14:cNvPr>
                <p14:cNvContentPartPr/>
                <p14:nvPr/>
              </p14:nvContentPartPr>
              <p14:xfrm>
                <a:off x="3233968" y="3730670"/>
                <a:ext cx="181080" cy="360"/>
              </p14:xfrm>
            </p:contentPart>
          </mc:Choice>
          <mc:Fallback xmlns="">
            <p:pic>
              <p:nvPicPr>
                <p:cNvPr id="42122" name="Ink 42121">
                  <a:extLst>
                    <a:ext uri="{FF2B5EF4-FFF2-40B4-BE49-F238E27FC236}">
                      <a16:creationId xmlns:a16="http://schemas.microsoft.com/office/drawing/2014/main" id="{2C422B6B-BAFF-70F2-DE2D-2B1FFA915C2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224968" y="3722030"/>
                  <a:ext cx="19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42123" name="Ink 42122">
                  <a:extLst>
                    <a:ext uri="{FF2B5EF4-FFF2-40B4-BE49-F238E27FC236}">
                      <a16:creationId xmlns:a16="http://schemas.microsoft.com/office/drawing/2014/main" id="{A989FB05-2AF0-A9D8-F632-BBE9CB4FE164}"/>
                    </a:ext>
                  </a:extLst>
                </p14:cNvPr>
                <p14:cNvContentPartPr/>
                <p14:nvPr/>
              </p14:nvContentPartPr>
              <p14:xfrm>
                <a:off x="3514048" y="3655430"/>
                <a:ext cx="360" cy="356760"/>
              </p14:xfrm>
            </p:contentPart>
          </mc:Choice>
          <mc:Fallback xmlns="">
            <p:pic>
              <p:nvPicPr>
                <p:cNvPr id="42123" name="Ink 42122">
                  <a:extLst>
                    <a:ext uri="{FF2B5EF4-FFF2-40B4-BE49-F238E27FC236}">
                      <a16:creationId xmlns:a16="http://schemas.microsoft.com/office/drawing/2014/main" id="{A989FB05-2AF0-A9D8-F632-BBE9CB4FE16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505048" y="3646430"/>
                  <a:ext cx="1800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42124" name="Ink 42123">
                  <a:extLst>
                    <a:ext uri="{FF2B5EF4-FFF2-40B4-BE49-F238E27FC236}">
                      <a16:creationId xmlns:a16="http://schemas.microsoft.com/office/drawing/2014/main" id="{CF7B68CF-8711-075B-822F-D08DA00F44A4}"/>
                    </a:ext>
                  </a:extLst>
                </p14:cNvPr>
                <p14:cNvContentPartPr/>
                <p14:nvPr/>
              </p14:nvContentPartPr>
              <p14:xfrm>
                <a:off x="3558328" y="2983310"/>
                <a:ext cx="382320" cy="949320"/>
              </p14:xfrm>
            </p:contentPart>
          </mc:Choice>
          <mc:Fallback xmlns="">
            <p:pic>
              <p:nvPicPr>
                <p:cNvPr id="42124" name="Ink 42123">
                  <a:extLst>
                    <a:ext uri="{FF2B5EF4-FFF2-40B4-BE49-F238E27FC236}">
                      <a16:creationId xmlns:a16="http://schemas.microsoft.com/office/drawing/2014/main" id="{CF7B68CF-8711-075B-822F-D08DA00F44A4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549688" y="2974310"/>
                  <a:ext cx="399960" cy="9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2125" name="Ink 42124">
                  <a:extLst>
                    <a:ext uri="{FF2B5EF4-FFF2-40B4-BE49-F238E27FC236}">
                      <a16:creationId xmlns:a16="http://schemas.microsoft.com/office/drawing/2014/main" id="{30257D34-9AB1-2585-A16C-5C63EFCA0AB0}"/>
                    </a:ext>
                  </a:extLst>
                </p14:cNvPr>
                <p14:cNvContentPartPr/>
                <p14:nvPr/>
              </p14:nvContentPartPr>
              <p14:xfrm>
                <a:off x="4064128" y="3439070"/>
                <a:ext cx="276480" cy="360"/>
              </p14:xfrm>
            </p:contentPart>
          </mc:Choice>
          <mc:Fallback xmlns="">
            <p:pic>
              <p:nvPicPr>
                <p:cNvPr id="42125" name="Ink 42124">
                  <a:extLst>
                    <a:ext uri="{FF2B5EF4-FFF2-40B4-BE49-F238E27FC236}">
                      <a16:creationId xmlns:a16="http://schemas.microsoft.com/office/drawing/2014/main" id="{30257D34-9AB1-2585-A16C-5C63EFCA0AB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055488" y="3430070"/>
                  <a:ext cx="294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2126" name="Ink 42125">
                  <a:extLst>
                    <a:ext uri="{FF2B5EF4-FFF2-40B4-BE49-F238E27FC236}">
                      <a16:creationId xmlns:a16="http://schemas.microsoft.com/office/drawing/2014/main" id="{238FE85B-99F5-C601-58B3-544F513663E1}"/>
                    </a:ext>
                  </a:extLst>
                </p14:cNvPr>
                <p14:cNvContentPartPr/>
                <p14:nvPr/>
              </p14:nvContentPartPr>
              <p14:xfrm>
                <a:off x="4123888" y="3559310"/>
                <a:ext cx="274320" cy="360"/>
              </p14:xfrm>
            </p:contentPart>
          </mc:Choice>
          <mc:Fallback xmlns="">
            <p:pic>
              <p:nvPicPr>
                <p:cNvPr id="42126" name="Ink 42125">
                  <a:extLst>
                    <a:ext uri="{FF2B5EF4-FFF2-40B4-BE49-F238E27FC236}">
                      <a16:creationId xmlns:a16="http://schemas.microsoft.com/office/drawing/2014/main" id="{238FE85B-99F5-C601-58B3-544F513663E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14888" y="3550310"/>
                  <a:ext cx="291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2127" name="Ink 42126">
                  <a:extLst>
                    <a:ext uri="{FF2B5EF4-FFF2-40B4-BE49-F238E27FC236}">
                      <a16:creationId xmlns:a16="http://schemas.microsoft.com/office/drawing/2014/main" id="{47B08145-A382-B9E6-F1B8-A2E3BA51FC62}"/>
                    </a:ext>
                  </a:extLst>
                </p14:cNvPr>
                <p14:cNvContentPartPr/>
                <p14:nvPr/>
              </p14:nvContentPartPr>
              <p14:xfrm>
                <a:off x="4235488" y="3324230"/>
                <a:ext cx="240480" cy="347760"/>
              </p14:xfrm>
            </p:contentPart>
          </mc:Choice>
          <mc:Fallback xmlns="">
            <p:pic>
              <p:nvPicPr>
                <p:cNvPr id="42127" name="Ink 42126">
                  <a:extLst>
                    <a:ext uri="{FF2B5EF4-FFF2-40B4-BE49-F238E27FC236}">
                      <a16:creationId xmlns:a16="http://schemas.microsoft.com/office/drawing/2014/main" id="{47B08145-A382-B9E6-F1B8-A2E3BA51FC62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226488" y="3315590"/>
                  <a:ext cx="25812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2128" name="Ink 42127">
                  <a:extLst>
                    <a:ext uri="{FF2B5EF4-FFF2-40B4-BE49-F238E27FC236}">
                      <a16:creationId xmlns:a16="http://schemas.microsoft.com/office/drawing/2014/main" id="{73981D6A-9982-B5F6-EF79-3F423EE0EC78}"/>
                    </a:ext>
                  </a:extLst>
                </p14:cNvPr>
                <p14:cNvContentPartPr/>
                <p14:nvPr/>
              </p14:nvContentPartPr>
              <p14:xfrm>
                <a:off x="4698088" y="3047030"/>
                <a:ext cx="337320" cy="627480"/>
              </p14:xfrm>
            </p:contentPart>
          </mc:Choice>
          <mc:Fallback xmlns="">
            <p:pic>
              <p:nvPicPr>
                <p:cNvPr id="42128" name="Ink 42127">
                  <a:extLst>
                    <a:ext uri="{FF2B5EF4-FFF2-40B4-BE49-F238E27FC236}">
                      <a16:creationId xmlns:a16="http://schemas.microsoft.com/office/drawing/2014/main" id="{73981D6A-9982-B5F6-EF79-3F423EE0EC7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689448" y="3038030"/>
                  <a:ext cx="354960" cy="64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2129" name="Ink 42128">
                  <a:extLst>
                    <a:ext uri="{FF2B5EF4-FFF2-40B4-BE49-F238E27FC236}">
                      <a16:creationId xmlns:a16="http://schemas.microsoft.com/office/drawing/2014/main" id="{84CF6CA9-56B3-9E70-A7AA-69DD20C61426}"/>
                    </a:ext>
                  </a:extLst>
                </p14:cNvPr>
                <p14:cNvContentPartPr/>
                <p14:nvPr/>
              </p14:nvContentPartPr>
              <p14:xfrm>
                <a:off x="5082568" y="3210110"/>
                <a:ext cx="539280" cy="298440"/>
              </p14:xfrm>
            </p:contentPart>
          </mc:Choice>
          <mc:Fallback xmlns="">
            <p:pic>
              <p:nvPicPr>
                <p:cNvPr id="42129" name="Ink 42128">
                  <a:extLst>
                    <a:ext uri="{FF2B5EF4-FFF2-40B4-BE49-F238E27FC236}">
                      <a16:creationId xmlns:a16="http://schemas.microsoft.com/office/drawing/2014/main" id="{84CF6CA9-56B3-9E70-A7AA-69DD20C61426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73568" y="3201110"/>
                  <a:ext cx="55692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2130" name="Ink 42129">
                  <a:extLst>
                    <a:ext uri="{FF2B5EF4-FFF2-40B4-BE49-F238E27FC236}">
                      <a16:creationId xmlns:a16="http://schemas.microsoft.com/office/drawing/2014/main" id="{FCF34D89-6C06-2526-38A8-D65262117395}"/>
                    </a:ext>
                  </a:extLst>
                </p14:cNvPr>
                <p14:cNvContentPartPr/>
                <p14:nvPr/>
              </p14:nvContentPartPr>
              <p14:xfrm>
                <a:off x="4802848" y="3679190"/>
                <a:ext cx="167040" cy="408960"/>
              </p14:xfrm>
            </p:contentPart>
          </mc:Choice>
          <mc:Fallback xmlns="">
            <p:pic>
              <p:nvPicPr>
                <p:cNvPr id="42130" name="Ink 42129">
                  <a:extLst>
                    <a:ext uri="{FF2B5EF4-FFF2-40B4-BE49-F238E27FC236}">
                      <a16:creationId xmlns:a16="http://schemas.microsoft.com/office/drawing/2014/main" id="{FCF34D89-6C06-2526-38A8-D6526211739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793848" y="3670190"/>
                  <a:ext cx="18468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2131" name="Ink 42130">
                  <a:extLst>
                    <a:ext uri="{FF2B5EF4-FFF2-40B4-BE49-F238E27FC236}">
                      <a16:creationId xmlns:a16="http://schemas.microsoft.com/office/drawing/2014/main" id="{C6CC1BEF-A26A-DF2F-8EB5-D3D902B0E788}"/>
                    </a:ext>
                  </a:extLst>
                </p14:cNvPr>
                <p14:cNvContentPartPr/>
                <p14:nvPr/>
              </p14:nvContentPartPr>
              <p14:xfrm>
                <a:off x="4716808" y="3625910"/>
                <a:ext cx="658080" cy="506520"/>
              </p14:xfrm>
            </p:contentPart>
          </mc:Choice>
          <mc:Fallback xmlns="">
            <p:pic>
              <p:nvPicPr>
                <p:cNvPr id="42131" name="Ink 42130">
                  <a:extLst>
                    <a:ext uri="{FF2B5EF4-FFF2-40B4-BE49-F238E27FC236}">
                      <a16:creationId xmlns:a16="http://schemas.microsoft.com/office/drawing/2014/main" id="{C6CC1BEF-A26A-DF2F-8EB5-D3D902B0E78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708168" y="3617270"/>
                  <a:ext cx="67572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2132" name="Ink 42131">
                  <a:extLst>
                    <a:ext uri="{FF2B5EF4-FFF2-40B4-BE49-F238E27FC236}">
                      <a16:creationId xmlns:a16="http://schemas.microsoft.com/office/drawing/2014/main" id="{A6692B1D-6E7D-A8E8-8672-D47A5D7FB0F4}"/>
                    </a:ext>
                  </a:extLst>
                </p14:cNvPr>
                <p14:cNvContentPartPr/>
                <p14:nvPr/>
              </p14:nvContentPartPr>
              <p14:xfrm>
                <a:off x="5180848" y="3703310"/>
                <a:ext cx="22320" cy="31680"/>
              </p14:xfrm>
            </p:contentPart>
          </mc:Choice>
          <mc:Fallback xmlns="">
            <p:pic>
              <p:nvPicPr>
                <p:cNvPr id="42132" name="Ink 42131">
                  <a:extLst>
                    <a:ext uri="{FF2B5EF4-FFF2-40B4-BE49-F238E27FC236}">
                      <a16:creationId xmlns:a16="http://schemas.microsoft.com/office/drawing/2014/main" id="{A6692B1D-6E7D-A8E8-8672-D47A5D7FB0F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5171848" y="3694670"/>
                  <a:ext cx="39960" cy="49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39" name="Group 42138">
            <a:extLst>
              <a:ext uri="{FF2B5EF4-FFF2-40B4-BE49-F238E27FC236}">
                <a16:creationId xmlns:a16="http://schemas.microsoft.com/office/drawing/2014/main" id="{0EAB2714-8A6E-6625-1549-FEA6AF05BE7E}"/>
              </a:ext>
            </a:extLst>
          </p:cNvPr>
          <p:cNvGrpSpPr/>
          <p:nvPr/>
        </p:nvGrpSpPr>
        <p:grpSpPr>
          <a:xfrm>
            <a:off x="6333568" y="3029390"/>
            <a:ext cx="529200" cy="410760"/>
            <a:chOff x="6333568" y="3029390"/>
            <a:chExt cx="529200" cy="410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2136" name="Ink 42135">
                  <a:extLst>
                    <a:ext uri="{FF2B5EF4-FFF2-40B4-BE49-F238E27FC236}">
                      <a16:creationId xmlns:a16="http://schemas.microsoft.com/office/drawing/2014/main" id="{17E6546F-4ED8-6E06-D452-049F5DACDCE9}"/>
                    </a:ext>
                  </a:extLst>
                </p14:cNvPr>
                <p14:cNvContentPartPr/>
                <p14:nvPr/>
              </p14:nvContentPartPr>
              <p14:xfrm>
                <a:off x="6333568" y="3052430"/>
                <a:ext cx="360" cy="387720"/>
              </p14:xfrm>
            </p:contentPart>
          </mc:Choice>
          <mc:Fallback xmlns="">
            <p:pic>
              <p:nvPicPr>
                <p:cNvPr id="42136" name="Ink 42135">
                  <a:extLst>
                    <a:ext uri="{FF2B5EF4-FFF2-40B4-BE49-F238E27FC236}">
                      <a16:creationId xmlns:a16="http://schemas.microsoft.com/office/drawing/2014/main" id="{17E6546F-4ED8-6E06-D452-049F5DACDCE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324568" y="3043790"/>
                  <a:ext cx="1800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2137" name="Ink 42136">
                  <a:extLst>
                    <a:ext uri="{FF2B5EF4-FFF2-40B4-BE49-F238E27FC236}">
                      <a16:creationId xmlns:a16="http://schemas.microsoft.com/office/drawing/2014/main" id="{145600C8-749D-CB2C-DE55-59C7524370BC}"/>
                    </a:ext>
                  </a:extLst>
                </p14:cNvPr>
                <p14:cNvContentPartPr/>
                <p14:nvPr/>
              </p14:nvContentPartPr>
              <p14:xfrm>
                <a:off x="6446248" y="3120470"/>
                <a:ext cx="218520" cy="220320"/>
              </p14:xfrm>
            </p:contentPart>
          </mc:Choice>
          <mc:Fallback xmlns="">
            <p:pic>
              <p:nvPicPr>
                <p:cNvPr id="42137" name="Ink 42136">
                  <a:extLst>
                    <a:ext uri="{FF2B5EF4-FFF2-40B4-BE49-F238E27FC236}">
                      <a16:creationId xmlns:a16="http://schemas.microsoft.com/office/drawing/2014/main" id="{145600C8-749D-CB2C-DE55-59C7524370BC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437248" y="3111830"/>
                  <a:ext cx="2361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2138" name="Ink 42137">
                  <a:extLst>
                    <a:ext uri="{FF2B5EF4-FFF2-40B4-BE49-F238E27FC236}">
                      <a16:creationId xmlns:a16="http://schemas.microsoft.com/office/drawing/2014/main" id="{C9AEE661-23B6-B957-9737-3C4C0FB9818F}"/>
                    </a:ext>
                  </a:extLst>
                </p14:cNvPr>
                <p14:cNvContentPartPr/>
                <p14:nvPr/>
              </p14:nvContentPartPr>
              <p14:xfrm>
                <a:off x="6659008" y="3029390"/>
                <a:ext cx="203760" cy="342360"/>
              </p14:xfrm>
            </p:contentPart>
          </mc:Choice>
          <mc:Fallback xmlns="">
            <p:pic>
              <p:nvPicPr>
                <p:cNvPr id="42138" name="Ink 42137">
                  <a:extLst>
                    <a:ext uri="{FF2B5EF4-FFF2-40B4-BE49-F238E27FC236}">
                      <a16:creationId xmlns:a16="http://schemas.microsoft.com/office/drawing/2014/main" id="{C9AEE661-23B6-B957-9737-3C4C0FB9818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50008" y="3020750"/>
                  <a:ext cx="221400" cy="36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52" name="Group 42151">
            <a:extLst>
              <a:ext uri="{FF2B5EF4-FFF2-40B4-BE49-F238E27FC236}">
                <a16:creationId xmlns:a16="http://schemas.microsoft.com/office/drawing/2014/main" id="{1EA68AD7-FF82-1D1C-1EF4-3188822EBFC4}"/>
              </a:ext>
            </a:extLst>
          </p:cNvPr>
          <p:cNvGrpSpPr/>
          <p:nvPr/>
        </p:nvGrpSpPr>
        <p:grpSpPr>
          <a:xfrm>
            <a:off x="7172008" y="3162950"/>
            <a:ext cx="526680" cy="251640"/>
            <a:chOff x="7172008" y="3162950"/>
            <a:chExt cx="526680" cy="25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2140" name="Ink 42139">
                  <a:extLst>
                    <a:ext uri="{FF2B5EF4-FFF2-40B4-BE49-F238E27FC236}">
                      <a16:creationId xmlns:a16="http://schemas.microsoft.com/office/drawing/2014/main" id="{B3F99B77-EC51-2E05-BEBD-4D8668E7BEFC}"/>
                    </a:ext>
                  </a:extLst>
                </p14:cNvPr>
                <p14:cNvContentPartPr/>
                <p14:nvPr/>
              </p14:nvContentPartPr>
              <p14:xfrm>
                <a:off x="7172008" y="3309830"/>
                <a:ext cx="468720" cy="360"/>
              </p14:xfrm>
            </p:contentPart>
          </mc:Choice>
          <mc:Fallback xmlns="">
            <p:pic>
              <p:nvPicPr>
                <p:cNvPr id="42140" name="Ink 42139">
                  <a:extLst>
                    <a:ext uri="{FF2B5EF4-FFF2-40B4-BE49-F238E27FC236}">
                      <a16:creationId xmlns:a16="http://schemas.microsoft.com/office/drawing/2014/main" id="{B3F99B77-EC51-2E05-BEBD-4D8668E7BEF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163368" y="3301190"/>
                  <a:ext cx="486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2141" name="Ink 42140">
                  <a:extLst>
                    <a:ext uri="{FF2B5EF4-FFF2-40B4-BE49-F238E27FC236}">
                      <a16:creationId xmlns:a16="http://schemas.microsoft.com/office/drawing/2014/main" id="{DCAD53D5-0C8F-3C16-C877-3D7A0CAF5ED4}"/>
                    </a:ext>
                  </a:extLst>
                </p14:cNvPr>
                <p14:cNvContentPartPr/>
                <p14:nvPr/>
              </p14:nvContentPartPr>
              <p14:xfrm>
                <a:off x="7522648" y="3162950"/>
                <a:ext cx="176040" cy="251640"/>
              </p14:xfrm>
            </p:contentPart>
          </mc:Choice>
          <mc:Fallback xmlns="">
            <p:pic>
              <p:nvPicPr>
                <p:cNvPr id="42141" name="Ink 42140">
                  <a:extLst>
                    <a:ext uri="{FF2B5EF4-FFF2-40B4-BE49-F238E27FC236}">
                      <a16:creationId xmlns:a16="http://schemas.microsoft.com/office/drawing/2014/main" id="{DCAD53D5-0C8F-3C16-C877-3D7A0CAF5ED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514008" y="3153950"/>
                  <a:ext cx="193680" cy="26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51" name="Group 42150">
            <a:extLst>
              <a:ext uri="{FF2B5EF4-FFF2-40B4-BE49-F238E27FC236}">
                <a16:creationId xmlns:a16="http://schemas.microsoft.com/office/drawing/2014/main" id="{2B968387-BCD2-7A86-5E29-EEE2115102BA}"/>
              </a:ext>
            </a:extLst>
          </p:cNvPr>
          <p:cNvGrpSpPr/>
          <p:nvPr/>
        </p:nvGrpSpPr>
        <p:grpSpPr>
          <a:xfrm>
            <a:off x="7983088" y="2922830"/>
            <a:ext cx="504000" cy="490320"/>
            <a:chOff x="7983088" y="2922830"/>
            <a:chExt cx="504000" cy="4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2142" name="Ink 42141">
                  <a:extLst>
                    <a:ext uri="{FF2B5EF4-FFF2-40B4-BE49-F238E27FC236}">
                      <a16:creationId xmlns:a16="http://schemas.microsoft.com/office/drawing/2014/main" id="{A925ACD5-82D3-E958-0FAD-800B78D71C25}"/>
                    </a:ext>
                  </a:extLst>
                </p14:cNvPr>
                <p14:cNvContentPartPr/>
                <p14:nvPr/>
              </p14:nvContentPartPr>
              <p14:xfrm>
                <a:off x="7983088" y="2940470"/>
                <a:ext cx="360" cy="472680"/>
              </p14:xfrm>
            </p:contentPart>
          </mc:Choice>
          <mc:Fallback xmlns="">
            <p:pic>
              <p:nvPicPr>
                <p:cNvPr id="42142" name="Ink 42141">
                  <a:extLst>
                    <a:ext uri="{FF2B5EF4-FFF2-40B4-BE49-F238E27FC236}">
                      <a16:creationId xmlns:a16="http://schemas.microsoft.com/office/drawing/2014/main" id="{A925ACD5-82D3-E958-0FAD-800B78D71C2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974088" y="2931470"/>
                  <a:ext cx="18000" cy="49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2143" name="Ink 42142">
                  <a:extLst>
                    <a:ext uri="{FF2B5EF4-FFF2-40B4-BE49-F238E27FC236}">
                      <a16:creationId xmlns:a16="http://schemas.microsoft.com/office/drawing/2014/main" id="{E1BA4215-DC3E-9DD8-D805-903509B8834C}"/>
                    </a:ext>
                  </a:extLst>
                </p14:cNvPr>
                <p14:cNvContentPartPr/>
                <p14:nvPr/>
              </p14:nvContentPartPr>
              <p14:xfrm>
                <a:off x="8077768" y="3108950"/>
                <a:ext cx="159840" cy="145440"/>
              </p14:xfrm>
            </p:contentPart>
          </mc:Choice>
          <mc:Fallback xmlns="">
            <p:pic>
              <p:nvPicPr>
                <p:cNvPr id="42143" name="Ink 42142">
                  <a:extLst>
                    <a:ext uri="{FF2B5EF4-FFF2-40B4-BE49-F238E27FC236}">
                      <a16:creationId xmlns:a16="http://schemas.microsoft.com/office/drawing/2014/main" id="{E1BA4215-DC3E-9DD8-D805-903509B8834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069128" y="3099950"/>
                  <a:ext cx="1774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2144" name="Ink 42143">
                  <a:extLst>
                    <a:ext uri="{FF2B5EF4-FFF2-40B4-BE49-F238E27FC236}">
                      <a16:creationId xmlns:a16="http://schemas.microsoft.com/office/drawing/2014/main" id="{83A3821D-7220-DC11-BF33-9A600B797DA9}"/>
                    </a:ext>
                  </a:extLst>
                </p14:cNvPr>
                <p14:cNvContentPartPr/>
                <p14:nvPr/>
              </p14:nvContentPartPr>
              <p14:xfrm>
                <a:off x="8304568" y="2922830"/>
                <a:ext cx="182520" cy="387360"/>
              </p14:xfrm>
            </p:contentPart>
          </mc:Choice>
          <mc:Fallback xmlns="">
            <p:pic>
              <p:nvPicPr>
                <p:cNvPr id="42144" name="Ink 42143">
                  <a:extLst>
                    <a:ext uri="{FF2B5EF4-FFF2-40B4-BE49-F238E27FC236}">
                      <a16:creationId xmlns:a16="http://schemas.microsoft.com/office/drawing/2014/main" id="{83A3821D-7220-DC11-BF33-9A600B797DA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295928" y="2914190"/>
                  <a:ext cx="200160" cy="40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57" name="Group 42156">
            <a:extLst>
              <a:ext uri="{FF2B5EF4-FFF2-40B4-BE49-F238E27FC236}">
                <a16:creationId xmlns:a16="http://schemas.microsoft.com/office/drawing/2014/main" id="{55FCA3E3-8492-7DE9-D5D2-F8647BAF9D85}"/>
              </a:ext>
            </a:extLst>
          </p:cNvPr>
          <p:cNvGrpSpPr/>
          <p:nvPr/>
        </p:nvGrpSpPr>
        <p:grpSpPr>
          <a:xfrm>
            <a:off x="6379288" y="3688550"/>
            <a:ext cx="2178360" cy="461880"/>
            <a:chOff x="6379288" y="3688550"/>
            <a:chExt cx="2178360" cy="46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2145" name="Ink 42144">
                  <a:extLst>
                    <a:ext uri="{FF2B5EF4-FFF2-40B4-BE49-F238E27FC236}">
                      <a16:creationId xmlns:a16="http://schemas.microsoft.com/office/drawing/2014/main" id="{52C85C49-9641-3B6F-2D18-017AB580430C}"/>
                    </a:ext>
                  </a:extLst>
                </p14:cNvPr>
                <p14:cNvContentPartPr/>
                <p14:nvPr/>
              </p14:nvContentPartPr>
              <p14:xfrm>
                <a:off x="6379288" y="3763790"/>
                <a:ext cx="360" cy="386640"/>
              </p14:xfrm>
            </p:contentPart>
          </mc:Choice>
          <mc:Fallback xmlns="">
            <p:pic>
              <p:nvPicPr>
                <p:cNvPr id="42145" name="Ink 42144">
                  <a:extLst>
                    <a:ext uri="{FF2B5EF4-FFF2-40B4-BE49-F238E27FC236}">
                      <a16:creationId xmlns:a16="http://schemas.microsoft.com/office/drawing/2014/main" id="{52C85C49-9641-3B6F-2D18-017AB580430C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70648" y="3755150"/>
                  <a:ext cx="1800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2146" name="Ink 42145">
                  <a:extLst>
                    <a:ext uri="{FF2B5EF4-FFF2-40B4-BE49-F238E27FC236}">
                      <a16:creationId xmlns:a16="http://schemas.microsoft.com/office/drawing/2014/main" id="{974914B0-1D21-776C-F49C-3A0AA06F10D0}"/>
                    </a:ext>
                  </a:extLst>
                </p14:cNvPr>
                <p14:cNvContentPartPr/>
                <p14:nvPr/>
              </p14:nvContentPartPr>
              <p14:xfrm>
                <a:off x="6530848" y="3867470"/>
                <a:ext cx="360" cy="201240"/>
              </p14:xfrm>
            </p:contentPart>
          </mc:Choice>
          <mc:Fallback xmlns="">
            <p:pic>
              <p:nvPicPr>
                <p:cNvPr id="42146" name="Ink 42145">
                  <a:extLst>
                    <a:ext uri="{FF2B5EF4-FFF2-40B4-BE49-F238E27FC236}">
                      <a16:creationId xmlns:a16="http://schemas.microsoft.com/office/drawing/2014/main" id="{974914B0-1D21-776C-F49C-3A0AA06F10D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522208" y="3858470"/>
                  <a:ext cx="1800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2147" name="Ink 42146">
                  <a:extLst>
                    <a:ext uri="{FF2B5EF4-FFF2-40B4-BE49-F238E27FC236}">
                      <a16:creationId xmlns:a16="http://schemas.microsoft.com/office/drawing/2014/main" id="{3FFFCE49-3F94-37FB-74EC-627B70A5C86F}"/>
                    </a:ext>
                  </a:extLst>
                </p14:cNvPr>
                <p14:cNvContentPartPr/>
                <p14:nvPr/>
              </p14:nvContentPartPr>
              <p14:xfrm>
                <a:off x="6606808" y="3800510"/>
                <a:ext cx="226440" cy="340560"/>
              </p14:xfrm>
            </p:contentPart>
          </mc:Choice>
          <mc:Fallback xmlns="">
            <p:pic>
              <p:nvPicPr>
                <p:cNvPr id="42147" name="Ink 42146">
                  <a:extLst>
                    <a:ext uri="{FF2B5EF4-FFF2-40B4-BE49-F238E27FC236}">
                      <a16:creationId xmlns:a16="http://schemas.microsoft.com/office/drawing/2014/main" id="{3FFFCE49-3F94-37FB-74EC-627B70A5C86F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597808" y="3791510"/>
                  <a:ext cx="2440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2148" name="Ink 42147">
                  <a:extLst>
                    <a:ext uri="{FF2B5EF4-FFF2-40B4-BE49-F238E27FC236}">
                      <a16:creationId xmlns:a16="http://schemas.microsoft.com/office/drawing/2014/main" id="{0477B45E-A874-98A4-97E7-857F1B64F4B6}"/>
                    </a:ext>
                  </a:extLst>
                </p14:cNvPr>
                <p14:cNvContentPartPr/>
                <p14:nvPr/>
              </p14:nvContentPartPr>
              <p14:xfrm>
                <a:off x="7057528" y="3922910"/>
                <a:ext cx="546120" cy="32040"/>
              </p14:xfrm>
            </p:contentPart>
          </mc:Choice>
          <mc:Fallback xmlns="">
            <p:pic>
              <p:nvPicPr>
                <p:cNvPr id="42148" name="Ink 42147">
                  <a:extLst>
                    <a:ext uri="{FF2B5EF4-FFF2-40B4-BE49-F238E27FC236}">
                      <a16:creationId xmlns:a16="http://schemas.microsoft.com/office/drawing/2014/main" id="{0477B45E-A874-98A4-97E7-857F1B64F4B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048888" y="3913910"/>
                  <a:ext cx="5637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2149" name="Ink 42148">
                  <a:extLst>
                    <a:ext uri="{FF2B5EF4-FFF2-40B4-BE49-F238E27FC236}">
                      <a16:creationId xmlns:a16="http://schemas.microsoft.com/office/drawing/2014/main" id="{DB2FF749-6B06-B3B7-47FB-D73D82E296C9}"/>
                    </a:ext>
                  </a:extLst>
                </p14:cNvPr>
                <p14:cNvContentPartPr/>
                <p14:nvPr/>
              </p14:nvContentPartPr>
              <p14:xfrm>
                <a:off x="7487728" y="3832910"/>
                <a:ext cx="132840" cy="254160"/>
              </p14:xfrm>
            </p:contentPart>
          </mc:Choice>
          <mc:Fallback xmlns="">
            <p:pic>
              <p:nvPicPr>
                <p:cNvPr id="42149" name="Ink 42148">
                  <a:extLst>
                    <a:ext uri="{FF2B5EF4-FFF2-40B4-BE49-F238E27FC236}">
                      <a16:creationId xmlns:a16="http://schemas.microsoft.com/office/drawing/2014/main" id="{DB2FF749-6B06-B3B7-47FB-D73D82E296C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79088" y="3823910"/>
                  <a:ext cx="1504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2153" name="Ink 42152">
                  <a:extLst>
                    <a:ext uri="{FF2B5EF4-FFF2-40B4-BE49-F238E27FC236}">
                      <a16:creationId xmlns:a16="http://schemas.microsoft.com/office/drawing/2014/main" id="{F43244D6-0475-0798-42D8-DA21BC001FF5}"/>
                    </a:ext>
                  </a:extLst>
                </p14:cNvPr>
                <p14:cNvContentPartPr/>
                <p14:nvPr/>
              </p14:nvContentPartPr>
              <p14:xfrm>
                <a:off x="7789768" y="3959630"/>
                <a:ext cx="243360" cy="30960"/>
              </p14:xfrm>
            </p:contentPart>
          </mc:Choice>
          <mc:Fallback xmlns="">
            <p:pic>
              <p:nvPicPr>
                <p:cNvPr id="42153" name="Ink 42152">
                  <a:extLst>
                    <a:ext uri="{FF2B5EF4-FFF2-40B4-BE49-F238E27FC236}">
                      <a16:creationId xmlns:a16="http://schemas.microsoft.com/office/drawing/2014/main" id="{F43244D6-0475-0798-42D8-DA21BC001FF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781128" y="3950630"/>
                  <a:ext cx="2610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2154" name="Ink 42153">
                  <a:extLst>
                    <a:ext uri="{FF2B5EF4-FFF2-40B4-BE49-F238E27FC236}">
                      <a16:creationId xmlns:a16="http://schemas.microsoft.com/office/drawing/2014/main" id="{9AAE1266-56C3-06D7-49EF-FDF80F791BC0}"/>
                    </a:ext>
                  </a:extLst>
                </p14:cNvPr>
                <p14:cNvContentPartPr/>
                <p14:nvPr/>
              </p14:nvContentPartPr>
              <p14:xfrm>
                <a:off x="8180008" y="3697550"/>
                <a:ext cx="360" cy="387360"/>
              </p14:xfrm>
            </p:contentPart>
          </mc:Choice>
          <mc:Fallback xmlns="">
            <p:pic>
              <p:nvPicPr>
                <p:cNvPr id="42154" name="Ink 42153">
                  <a:extLst>
                    <a:ext uri="{FF2B5EF4-FFF2-40B4-BE49-F238E27FC236}">
                      <a16:creationId xmlns:a16="http://schemas.microsoft.com/office/drawing/2014/main" id="{9AAE1266-56C3-06D7-49EF-FDF80F791BC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171368" y="3688910"/>
                  <a:ext cx="1800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42155" name="Ink 42154">
                  <a:extLst>
                    <a:ext uri="{FF2B5EF4-FFF2-40B4-BE49-F238E27FC236}">
                      <a16:creationId xmlns:a16="http://schemas.microsoft.com/office/drawing/2014/main" id="{D62C186C-AE11-2011-395A-F44BF00690E5}"/>
                    </a:ext>
                  </a:extLst>
                </p14:cNvPr>
                <p14:cNvContentPartPr/>
                <p14:nvPr/>
              </p14:nvContentPartPr>
              <p14:xfrm>
                <a:off x="8288008" y="3794750"/>
                <a:ext cx="3240" cy="183960"/>
              </p14:xfrm>
            </p:contentPart>
          </mc:Choice>
          <mc:Fallback xmlns="">
            <p:pic>
              <p:nvPicPr>
                <p:cNvPr id="42155" name="Ink 42154">
                  <a:extLst>
                    <a:ext uri="{FF2B5EF4-FFF2-40B4-BE49-F238E27FC236}">
                      <a16:creationId xmlns:a16="http://schemas.microsoft.com/office/drawing/2014/main" id="{D62C186C-AE11-2011-395A-F44BF00690E5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8279368" y="3786110"/>
                  <a:ext cx="2088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42156" name="Ink 42155">
                  <a:extLst>
                    <a:ext uri="{FF2B5EF4-FFF2-40B4-BE49-F238E27FC236}">
                      <a16:creationId xmlns:a16="http://schemas.microsoft.com/office/drawing/2014/main" id="{E1945436-35C0-8ACA-8A05-51D29233BEA6}"/>
                    </a:ext>
                  </a:extLst>
                </p14:cNvPr>
                <p14:cNvContentPartPr/>
                <p14:nvPr/>
              </p14:nvContentPartPr>
              <p14:xfrm>
                <a:off x="8340208" y="3688550"/>
                <a:ext cx="217440" cy="359280"/>
              </p14:xfrm>
            </p:contentPart>
          </mc:Choice>
          <mc:Fallback xmlns="">
            <p:pic>
              <p:nvPicPr>
                <p:cNvPr id="42156" name="Ink 42155">
                  <a:extLst>
                    <a:ext uri="{FF2B5EF4-FFF2-40B4-BE49-F238E27FC236}">
                      <a16:creationId xmlns:a16="http://schemas.microsoft.com/office/drawing/2014/main" id="{E1945436-35C0-8ACA-8A05-51D29233BEA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8331208" y="3679910"/>
                  <a:ext cx="235080" cy="37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42158" name="Ink 42157">
                <a:extLst>
                  <a:ext uri="{FF2B5EF4-FFF2-40B4-BE49-F238E27FC236}">
                    <a16:creationId xmlns:a16="http://schemas.microsoft.com/office/drawing/2014/main" id="{111BA3FB-B627-C35A-57EF-93703581D2A5}"/>
                  </a:ext>
                </a:extLst>
              </p14:cNvPr>
              <p14:cNvContentPartPr/>
              <p14:nvPr/>
            </p14:nvContentPartPr>
            <p14:xfrm>
              <a:off x="1196368" y="4964750"/>
              <a:ext cx="188640" cy="340560"/>
            </p14:xfrm>
          </p:contentPart>
        </mc:Choice>
        <mc:Fallback xmlns="">
          <p:pic>
            <p:nvPicPr>
              <p:cNvPr id="42158" name="Ink 42157">
                <a:extLst>
                  <a:ext uri="{FF2B5EF4-FFF2-40B4-BE49-F238E27FC236}">
                    <a16:creationId xmlns:a16="http://schemas.microsoft.com/office/drawing/2014/main" id="{111BA3FB-B627-C35A-57EF-93703581D2A5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1187368" y="4955750"/>
                <a:ext cx="206280" cy="35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82" name="Group 42181">
            <a:extLst>
              <a:ext uri="{FF2B5EF4-FFF2-40B4-BE49-F238E27FC236}">
                <a16:creationId xmlns:a16="http://schemas.microsoft.com/office/drawing/2014/main" id="{3E6D5EE3-9FD4-280A-C2F7-41ECF3C35A78}"/>
              </a:ext>
            </a:extLst>
          </p:cNvPr>
          <p:cNvGrpSpPr/>
          <p:nvPr/>
        </p:nvGrpSpPr>
        <p:grpSpPr>
          <a:xfrm>
            <a:off x="1526848" y="4876190"/>
            <a:ext cx="1385280" cy="1056960"/>
            <a:chOff x="1526848" y="4876190"/>
            <a:chExt cx="1385280" cy="105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42162" name="Ink 42161">
                  <a:extLst>
                    <a:ext uri="{FF2B5EF4-FFF2-40B4-BE49-F238E27FC236}">
                      <a16:creationId xmlns:a16="http://schemas.microsoft.com/office/drawing/2014/main" id="{6C4ED817-FA83-D115-2AB2-BA4BDC93C826}"/>
                    </a:ext>
                  </a:extLst>
                </p14:cNvPr>
                <p14:cNvContentPartPr/>
                <p14:nvPr/>
              </p14:nvContentPartPr>
              <p14:xfrm>
                <a:off x="1526848" y="5238350"/>
                <a:ext cx="218160" cy="520560"/>
              </p14:xfrm>
            </p:contentPart>
          </mc:Choice>
          <mc:Fallback xmlns="">
            <p:pic>
              <p:nvPicPr>
                <p:cNvPr id="42162" name="Ink 42161">
                  <a:extLst>
                    <a:ext uri="{FF2B5EF4-FFF2-40B4-BE49-F238E27FC236}">
                      <a16:creationId xmlns:a16="http://schemas.microsoft.com/office/drawing/2014/main" id="{6C4ED817-FA83-D115-2AB2-BA4BDC93C82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518208" y="5229710"/>
                  <a:ext cx="235800" cy="53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2163" name="Ink 42162">
                  <a:extLst>
                    <a:ext uri="{FF2B5EF4-FFF2-40B4-BE49-F238E27FC236}">
                      <a16:creationId xmlns:a16="http://schemas.microsoft.com/office/drawing/2014/main" id="{B6A171BF-2DAC-4EEB-6326-49274045A3F0}"/>
                    </a:ext>
                  </a:extLst>
                </p14:cNvPr>
                <p14:cNvContentPartPr/>
                <p14:nvPr/>
              </p14:nvContentPartPr>
              <p14:xfrm>
                <a:off x="1931128" y="5230430"/>
                <a:ext cx="209880" cy="360"/>
              </p14:xfrm>
            </p:contentPart>
          </mc:Choice>
          <mc:Fallback xmlns="">
            <p:pic>
              <p:nvPicPr>
                <p:cNvPr id="42163" name="Ink 42162">
                  <a:extLst>
                    <a:ext uri="{FF2B5EF4-FFF2-40B4-BE49-F238E27FC236}">
                      <a16:creationId xmlns:a16="http://schemas.microsoft.com/office/drawing/2014/main" id="{B6A171BF-2DAC-4EEB-6326-49274045A3F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22488" y="5221790"/>
                  <a:ext cx="227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42164" name="Ink 42163">
                  <a:extLst>
                    <a:ext uri="{FF2B5EF4-FFF2-40B4-BE49-F238E27FC236}">
                      <a16:creationId xmlns:a16="http://schemas.microsoft.com/office/drawing/2014/main" id="{9C437F1B-E297-AF87-958B-87F144CC2247}"/>
                    </a:ext>
                  </a:extLst>
                </p14:cNvPr>
                <p14:cNvContentPartPr/>
                <p14:nvPr/>
              </p14:nvContentPartPr>
              <p14:xfrm>
                <a:off x="1963528" y="5368670"/>
                <a:ext cx="219960" cy="3240"/>
              </p14:xfrm>
            </p:contentPart>
          </mc:Choice>
          <mc:Fallback xmlns="">
            <p:pic>
              <p:nvPicPr>
                <p:cNvPr id="42164" name="Ink 42163">
                  <a:extLst>
                    <a:ext uri="{FF2B5EF4-FFF2-40B4-BE49-F238E27FC236}">
                      <a16:creationId xmlns:a16="http://schemas.microsoft.com/office/drawing/2014/main" id="{9C437F1B-E297-AF87-958B-87F144CC2247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954888" y="5359670"/>
                  <a:ext cx="23760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42165" name="Ink 42164">
                  <a:extLst>
                    <a:ext uri="{FF2B5EF4-FFF2-40B4-BE49-F238E27FC236}">
                      <a16:creationId xmlns:a16="http://schemas.microsoft.com/office/drawing/2014/main" id="{AB09F409-EA9D-3412-0D38-84370FC723C4}"/>
                    </a:ext>
                  </a:extLst>
                </p14:cNvPr>
                <p14:cNvContentPartPr/>
                <p14:nvPr/>
              </p14:nvContentPartPr>
              <p14:xfrm>
                <a:off x="2359888" y="4876190"/>
                <a:ext cx="370800" cy="1056960"/>
              </p14:xfrm>
            </p:contentPart>
          </mc:Choice>
          <mc:Fallback xmlns="">
            <p:pic>
              <p:nvPicPr>
                <p:cNvPr id="42165" name="Ink 42164">
                  <a:extLst>
                    <a:ext uri="{FF2B5EF4-FFF2-40B4-BE49-F238E27FC236}">
                      <a16:creationId xmlns:a16="http://schemas.microsoft.com/office/drawing/2014/main" id="{AB09F409-EA9D-3412-0D38-84370FC723C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350888" y="4867550"/>
                  <a:ext cx="388440" cy="10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42166" name="Ink 42165">
                  <a:extLst>
                    <a:ext uri="{FF2B5EF4-FFF2-40B4-BE49-F238E27FC236}">
                      <a16:creationId xmlns:a16="http://schemas.microsoft.com/office/drawing/2014/main" id="{BF891C3F-6FED-7D11-1A9D-49D95044DFEE}"/>
                    </a:ext>
                  </a:extLst>
                </p14:cNvPr>
                <p14:cNvContentPartPr/>
                <p14:nvPr/>
              </p14:nvContentPartPr>
              <p14:xfrm>
                <a:off x="2718448" y="4978430"/>
                <a:ext cx="178920" cy="195480"/>
              </p14:xfrm>
            </p:contentPart>
          </mc:Choice>
          <mc:Fallback xmlns="">
            <p:pic>
              <p:nvPicPr>
                <p:cNvPr id="42166" name="Ink 42165">
                  <a:extLst>
                    <a:ext uri="{FF2B5EF4-FFF2-40B4-BE49-F238E27FC236}">
                      <a16:creationId xmlns:a16="http://schemas.microsoft.com/office/drawing/2014/main" id="{BF891C3F-6FED-7D11-1A9D-49D95044DFEE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709808" y="4969430"/>
                  <a:ext cx="1965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42170" name="Ink 42169">
                  <a:extLst>
                    <a:ext uri="{FF2B5EF4-FFF2-40B4-BE49-F238E27FC236}">
                      <a16:creationId xmlns:a16="http://schemas.microsoft.com/office/drawing/2014/main" id="{6B96270C-AF36-DC61-9296-8A888B4B644C}"/>
                    </a:ext>
                  </a:extLst>
                </p14:cNvPr>
                <p14:cNvContentPartPr/>
                <p14:nvPr/>
              </p14:nvContentPartPr>
              <p14:xfrm>
                <a:off x="2810608" y="5559470"/>
                <a:ext cx="101520" cy="201600"/>
              </p14:xfrm>
            </p:contentPart>
          </mc:Choice>
          <mc:Fallback xmlns="">
            <p:pic>
              <p:nvPicPr>
                <p:cNvPr id="42170" name="Ink 42169">
                  <a:extLst>
                    <a:ext uri="{FF2B5EF4-FFF2-40B4-BE49-F238E27FC236}">
                      <a16:creationId xmlns:a16="http://schemas.microsoft.com/office/drawing/2014/main" id="{6B96270C-AF36-DC61-9296-8A888B4B644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801968" y="5550830"/>
                  <a:ext cx="1191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42171" name="Ink 42170">
                  <a:extLst>
                    <a:ext uri="{FF2B5EF4-FFF2-40B4-BE49-F238E27FC236}">
                      <a16:creationId xmlns:a16="http://schemas.microsoft.com/office/drawing/2014/main" id="{EE1F37AE-6024-38A3-8B3C-D2D4D7E598DC}"/>
                    </a:ext>
                  </a:extLst>
                </p14:cNvPr>
                <p14:cNvContentPartPr/>
                <p14:nvPr/>
              </p14:nvContentPartPr>
              <p14:xfrm>
                <a:off x="2867128" y="5427710"/>
                <a:ext cx="33480" cy="28440"/>
              </p14:xfrm>
            </p:contentPart>
          </mc:Choice>
          <mc:Fallback xmlns="">
            <p:pic>
              <p:nvPicPr>
                <p:cNvPr id="42171" name="Ink 42170">
                  <a:extLst>
                    <a:ext uri="{FF2B5EF4-FFF2-40B4-BE49-F238E27FC236}">
                      <a16:creationId xmlns:a16="http://schemas.microsoft.com/office/drawing/2014/main" id="{EE1F37AE-6024-38A3-8B3C-D2D4D7E598D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858488" y="5418710"/>
                  <a:ext cx="5112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80" name="Group 42179">
            <a:extLst>
              <a:ext uri="{FF2B5EF4-FFF2-40B4-BE49-F238E27FC236}">
                <a16:creationId xmlns:a16="http://schemas.microsoft.com/office/drawing/2014/main" id="{6DA1BA83-DCCB-D7A2-1F3F-CAFC7DB2AD9B}"/>
              </a:ext>
            </a:extLst>
          </p:cNvPr>
          <p:cNvGrpSpPr/>
          <p:nvPr/>
        </p:nvGrpSpPr>
        <p:grpSpPr>
          <a:xfrm>
            <a:off x="3395608" y="4800590"/>
            <a:ext cx="2309040" cy="1049040"/>
            <a:chOff x="3395608" y="4800590"/>
            <a:chExt cx="2309040" cy="104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42167" name="Ink 42166">
                  <a:extLst>
                    <a:ext uri="{FF2B5EF4-FFF2-40B4-BE49-F238E27FC236}">
                      <a16:creationId xmlns:a16="http://schemas.microsoft.com/office/drawing/2014/main" id="{C74165C6-9234-31CE-D929-484D1D187EBF}"/>
                    </a:ext>
                  </a:extLst>
                </p14:cNvPr>
                <p14:cNvContentPartPr/>
                <p14:nvPr/>
              </p14:nvContentPartPr>
              <p14:xfrm>
                <a:off x="3395608" y="5016590"/>
                <a:ext cx="164520" cy="360"/>
              </p14:xfrm>
            </p:contentPart>
          </mc:Choice>
          <mc:Fallback xmlns="">
            <p:pic>
              <p:nvPicPr>
                <p:cNvPr id="42167" name="Ink 42166">
                  <a:extLst>
                    <a:ext uri="{FF2B5EF4-FFF2-40B4-BE49-F238E27FC236}">
                      <a16:creationId xmlns:a16="http://schemas.microsoft.com/office/drawing/2014/main" id="{C74165C6-9234-31CE-D929-484D1D187EB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386968" y="5007950"/>
                  <a:ext cx="182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42168" name="Ink 42167">
                  <a:extLst>
                    <a:ext uri="{FF2B5EF4-FFF2-40B4-BE49-F238E27FC236}">
                      <a16:creationId xmlns:a16="http://schemas.microsoft.com/office/drawing/2014/main" id="{44B9F501-1EE4-B851-A861-5C8EBCF3CD85}"/>
                    </a:ext>
                  </a:extLst>
                </p14:cNvPr>
                <p14:cNvContentPartPr/>
                <p14:nvPr/>
              </p14:nvContentPartPr>
              <p14:xfrm>
                <a:off x="3751288" y="4979150"/>
                <a:ext cx="118440" cy="93960"/>
              </p14:xfrm>
            </p:contentPart>
          </mc:Choice>
          <mc:Fallback xmlns="">
            <p:pic>
              <p:nvPicPr>
                <p:cNvPr id="42168" name="Ink 42167">
                  <a:extLst>
                    <a:ext uri="{FF2B5EF4-FFF2-40B4-BE49-F238E27FC236}">
                      <a16:creationId xmlns:a16="http://schemas.microsoft.com/office/drawing/2014/main" id="{44B9F501-1EE4-B851-A861-5C8EBCF3CD85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742288" y="4970150"/>
                  <a:ext cx="1360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42169" name="Ink 42168">
                  <a:extLst>
                    <a:ext uri="{FF2B5EF4-FFF2-40B4-BE49-F238E27FC236}">
                      <a16:creationId xmlns:a16="http://schemas.microsoft.com/office/drawing/2014/main" id="{0C81D1C6-0C40-FBE6-D0B5-FD4CC250805F}"/>
                    </a:ext>
                  </a:extLst>
                </p14:cNvPr>
                <p14:cNvContentPartPr/>
                <p14:nvPr/>
              </p14:nvContentPartPr>
              <p14:xfrm>
                <a:off x="3774688" y="4800590"/>
                <a:ext cx="34920" cy="26280"/>
              </p14:xfrm>
            </p:contentPart>
          </mc:Choice>
          <mc:Fallback xmlns="">
            <p:pic>
              <p:nvPicPr>
                <p:cNvPr id="42169" name="Ink 42168">
                  <a:extLst>
                    <a:ext uri="{FF2B5EF4-FFF2-40B4-BE49-F238E27FC236}">
                      <a16:creationId xmlns:a16="http://schemas.microsoft.com/office/drawing/2014/main" id="{0C81D1C6-0C40-FBE6-D0B5-FD4CC250805F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765688" y="4791590"/>
                  <a:ext cx="525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42172" name="Ink 42171">
                  <a:extLst>
                    <a:ext uri="{FF2B5EF4-FFF2-40B4-BE49-F238E27FC236}">
                      <a16:creationId xmlns:a16="http://schemas.microsoft.com/office/drawing/2014/main" id="{2ACDECF2-DC5F-6049-A17D-815439E93E5C}"/>
                    </a:ext>
                  </a:extLst>
                </p14:cNvPr>
                <p14:cNvContentPartPr/>
                <p14:nvPr/>
              </p14:nvContentPartPr>
              <p14:xfrm>
                <a:off x="3692248" y="5529590"/>
                <a:ext cx="177480" cy="243000"/>
              </p14:xfrm>
            </p:contentPart>
          </mc:Choice>
          <mc:Fallback xmlns="">
            <p:pic>
              <p:nvPicPr>
                <p:cNvPr id="42172" name="Ink 42171">
                  <a:extLst>
                    <a:ext uri="{FF2B5EF4-FFF2-40B4-BE49-F238E27FC236}">
                      <a16:creationId xmlns:a16="http://schemas.microsoft.com/office/drawing/2014/main" id="{2ACDECF2-DC5F-6049-A17D-815439E93E5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683248" y="5520590"/>
                  <a:ext cx="19512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42173" name="Ink 42172">
                  <a:extLst>
                    <a:ext uri="{FF2B5EF4-FFF2-40B4-BE49-F238E27FC236}">
                      <a16:creationId xmlns:a16="http://schemas.microsoft.com/office/drawing/2014/main" id="{8335E00B-EF39-7AD2-6991-E3E939B10FFC}"/>
                    </a:ext>
                  </a:extLst>
                </p14:cNvPr>
                <p14:cNvContentPartPr/>
                <p14:nvPr/>
              </p14:nvContentPartPr>
              <p14:xfrm>
                <a:off x="4025608" y="4928390"/>
                <a:ext cx="157680" cy="921240"/>
              </p14:xfrm>
            </p:contentPart>
          </mc:Choice>
          <mc:Fallback xmlns="">
            <p:pic>
              <p:nvPicPr>
                <p:cNvPr id="42173" name="Ink 42172">
                  <a:extLst>
                    <a:ext uri="{FF2B5EF4-FFF2-40B4-BE49-F238E27FC236}">
                      <a16:creationId xmlns:a16="http://schemas.microsoft.com/office/drawing/2014/main" id="{8335E00B-EF39-7AD2-6991-E3E939B10FF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4016968" y="4919390"/>
                  <a:ext cx="175320" cy="9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42174" name="Ink 42173">
                  <a:extLst>
                    <a:ext uri="{FF2B5EF4-FFF2-40B4-BE49-F238E27FC236}">
                      <a16:creationId xmlns:a16="http://schemas.microsoft.com/office/drawing/2014/main" id="{61D17965-7561-FA72-39B6-7A8F6F1B73D3}"/>
                    </a:ext>
                  </a:extLst>
                </p14:cNvPr>
                <p14:cNvContentPartPr/>
                <p14:nvPr/>
              </p14:nvContentPartPr>
              <p14:xfrm>
                <a:off x="4364368" y="5301710"/>
                <a:ext cx="261000" cy="3600"/>
              </p14:xfrm>
            </p:contentPart>
          </mc:Choice>
          <mc:Fallback xmlns="">
            <p:pic>
              <p:nvPicPr>
                <p:cNvPr id="42174" name="Ink 42173">
                  <a:extLst>
                    <a:ext uri="{FF2B5EF4-FFF2-40B4-BE49-F238E27FC236}">
                      <a16:creationId xmlns:a16="http://schemas.microsoft.com/office/drawing/2014/main" id="{61D17965-7561-FA72-39B6-7A8F6F1B73D3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355368" y="5293070"/>
                  <a:ext cx="27864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42175" name="Ink 42174">
                  <a:extLst>
                    <a:ext uri="{FF2B5EF4-FFF2-40B4-BE49-F238E27FC236}">
                      <a16:creationId xmlns:a16="http://schemas.microsoft.com/office/drawing/2014/main" id="{C8894C67-7C5E-D7C7-9881-893410A20B1F}"/>
                    </a:ext>
                  </a:extLst>
                </p14:cNvPr>
                <p14:cNvContentPartPr/>
                <p14:nvPr/>
              </p14:nvContentPartPr>
              <p14:xfrm>
                <a:off x="4397488" y="5443910"/>
                <a:ext cx="180720" cy="3240"/>
              </p14:xfrm>
            </p:contentPart>
          </mc:Choice>
          <mc:Fallback xmlns="">
            <p:pic>
              <p:nvPicPr>
                <p:cNvPr id="42175" name="Ink 42174">
                  <a:extLst>
                    <a:ext uri="{FF2B5EF4-FFF2-40B4-BE49-F238E27FC236}">
                      <a16:creationId xmlns:a16="http://schemas.microsoft.com/office/drawing/2014/main" id="{C8894C67-7C5E-D7C7-9881-893410A20B1F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388848" y="5434910"/>
                  <a:ext cx="1983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42176" name="Ink 42175">
                  <a:extLst>
                    <a:ext uri="{FF2B5EF4-FFF2-40B4-BE49-F238E27FC236}">
                      <a16:creationId xmlns:a16="http://schemas.microsoft.com/office/drawing/2014/main" id="{156DAA82-9748-5B50-3B5A-5E5FCB16AFD5}"/>
                    </a:ext>
                  </a:extLst>
                </p14:cNvPr>
                <p14:cNvContentPartPr/>
                <p14:nvPr/>
              </p14:nvContentPartPr>
              <p14:xfrm>
                <a:off x="4484608" y="5151950"/>
                <a:ext cx="197280" cy="420840"/>
              </p14:xfrm>
            </p:contentPart>
          </mc:Choice>
          <mc:Fallback xmlns="">
            <p:pic>
              <p:nvPicPr>
                <p:cNvPr id="42176" name="Ink 42175">
                  <a:extLst>
                    <a:ext uri="{FF2B5EF4-FFF2-40B4-BE49-F238E27FC236}">
                      <a16:creationId xmlns:a16="http://schemas.microsoft.com/office/drawing/2014/main" id="{156DAA82-9748-5B50-3B5A-5E5FCB16AFD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475608" y="5143310"/>
                  <a:ext cx="214920" cy="43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42177" name="Ink 42176">
                  <a:extLst>
                    <a:ext uri="{FF2B5EF4-FFF2-40B4-BE49-F238E27FC236}">
                      <a16:creationId xmlns:a16="http://schemas.microsoft.com/office/drawing/2014/main" id="{198BC18F-77B4-CE64-4A33-819BBC237B4F}"/>
                    </a:ext>
                  </a:extLst>
                </p14:cNvPr>
                <p14:cNvContentPartPr/>
                <p14:nvPr/>
              </p14:nvContentPartPr>
              <p14:xfrm>
                <a:off x="4841008" y="5081390"/>
                <a:ext cx="216360" cy="465480"/>
              </p14:xfrm>
            </p:contentPart>
          </mc:Choice>
          <mc:Fallback xmlns="">
            <p:pic>
              <p:nvPicPr>
                <p:cNvPr id="42177" name="Ink 42176">
                  <a:extLst>
                    <a:ext uri="{FF2B5EF4-FFF2-40B4-BE49-F238E27FC236}">
                      <a16:creationId xmlns:a16="http://schemas.microsoft.com/office/drawing/2014/main" id="{198BC18F-77B4-CE64-4A33-819BBC237B4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832368" y="5072750"/>
                  <a:ext cx="234000" cy="48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42178" name="Ink 42177">
                  <a:extLst>
                    <a:ext uri="{FF2B5EF4-FFF2-40B4-BE49-F238E27FC236}">
                      <a16:creationId xmlns:a16="http://schemas.microsoft.com/office/drawing/2014/main" id="{795BF816-397B-AB35-B2AF-DAFC1B9659B9}"/>
                    </a:ext>
                  </a:extLst>
                </p14:cNvPr>
                <p14:cNvContentPartPr/>
                <p14:nvPr/>
              </p14:nvContentPartPr>
              <p14:xfrm>
                <a:off x="5162488" y="5032790"/>
                <a:ext cx="542160" cy="475920"/>
              </p14:xfrm>
            </p:contentPart>
          </mc:Choice>
          <mc:Fallback xmlns="">
            <p:pic>
              <p:nvPicPr>
                <p:cNvPr id="42178" name="Ink 42177">
                  <a:extLst>
                    <a:ext uri="{FF2B5EF4-FFF2-40B4-BE49-F238E27FC236}">
                      <a16:creationId xmlns:a16="http://schemas.microsoft.com/office/drawing/2014/main" id="{795BF816-397B-AB35-B2AF-DAFC1B9659B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5153488" y="5024150"/>
                  <a:ext cx="559800" cy="49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42179" name="Ink 42178">
                  <a:extLst>
                    <a:ext uri="{FF2B5EF4-FFF2-40B4-BE49-F238E27FC236}">
                      <a16:creationId xmlns:a16="http://schemas.microsoft.com/office/drawing/2014/main" id="{0C298C6C-1BEC-14D2-119C-43A8DC1B2D14}"/>
                    </a:ext>
                  </a:extLst>
                </p14:cNvPr>
                <p14:cNvContentPartPr/>
                <p14:nvPr/>
              </p14:nvContentPartPr>
              <p14:xfrm>
                <a:off x="5275168" y="5233310"/>
                <a:ext cx="316080" cy="16200"/>
              </p14:xfrm>
            </p:contentPart>
          </mc:Choice>
          <mc:Fallback xmlns="">
            <p:pic>
              <p:nvPicPr>
                <p:cNvPr id="42179" name="Ink 42178">
                  <a:extLst>
                    <a:ext uri="{FF2B5EF4-FFF2-40B4-BE49-F238E27FC236}">
                      <a16:creationId xmlns:a16="http://schemas.microsoft.com/office/drawing/2014/main" id="{0C298C6C-1BEC-14D2-119C-43A8DC1B2D1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5266528" y="5224310"/>
                  <a:ext cx="333720" cy="33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2183" name="Audio 42182">
            <a:hlinkClick r:id="" action="ppaction://media"/>
            <a:extLst>
              <a:ext uri="{FF2B5EF4-FFF2-40B4-BE49-F238E27FC236}">
                <a16:creationId xmlns:a16="http://schemas.microsoft.com/office/drawing/2014/main" id="{72C5D3CF-2F63-520E-2561-B353722367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5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49"/>
    </mc:Choice>
    <mc:Fallback xmlns="">
      <p:transition spd="slow" advTm="4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18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2667000" y="0"/>
            <a:ext cx="44882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CCNOT is universal</a:t>
            </a:r>
          </a:p>
        </p:txBody>
      </p:sp>
      <p:grpSp>
        <p:nvGrpSpPr>
          <p:cNvPr id="55303" name="Group 33"/>
          <p:cNvGrpSpPr>
            <a:grpSpLocks/>
          </p:cNvGrpSpPr>
          <p:nvPr/>
        </p:nvGrpSpPr>
        <p:grpSpPr bwMode="auto">
          <a:xfrm>
            <a:off x="539014" y="992188"/>
            <a:ext cx="1828800" cy="609600"/>
            <a:chOff x="5943600" y="609600"/>
            <a:chExt cx="1828800" cy="6096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5304" name="TextBox 18"/>
          <p:cNvSpPr txBox="1">
            <a:spLocks noChangeArrowheads="1"/>
          </p:cNvSpPr>
          <p:nvPr/>
        </p:nvSpPr>
        <p:spPr bwMode="auto">
          <a:xfrm>
            <a:off x="99627" y="762000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5400000">
            <a:off x="693795" y="1486694"/>
            <a:ext cx="14446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07" name="TextBox 21"/>
          <p:cNvSpPr txBox="1">
            <a:spLocks noChangeArrowheads="1"/>
          </p:cNvSpPr>
          <p:nvPr/>
        </p:nvSpPr>
        <p:spPr bwMode="auto">
          <a:xfrm>
            <a:off x="82165" y="1376363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2317708" y="1981200"/>
            <a:ext cx="12955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NOT(C)</a:t>
            </a:r>
          </a:p>
        </p:txBody>
      </p:sp>
      <p:sp>
        <p:nvSpPr>
          <p:cNvPr id="55309" name="TextBox 23"/>
          <p:cNvSpPr txBox="1">
            <a:spLocks noChangeArrowheads="1"/>
          </p:cNvSpPr>
          <p:nvPr/>
        </p:nvSpPr>
        <p:spPr bwMode="auto">
          <a:xfrm>
            <a:off x="2397976" y="780462"/>
            <a:ext cx="345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55310" name="TextBox 24"/>
          <p:cNvSpPr txBox="1">
            <a:spLocks noChangeArrowheads="1"/>
          </p:cNvSpPr>
          <p:nvPr/>
        </p:nvSpPr>
        <p:spPr bwMode="auto">
          <a:xfrm>
            <a:off x="2369752" y="1371600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540601" y="2209800"/>
            <a:ext cx="18288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12" name="TextBox 28"/>
          <p:cNvSpPr txBox="1">
            <a:spLocks noChangeArrowheads="1"/>
          </p:cNvSpPr>
          <p:nvPr/>
        </p:nvSpPr>
        <p:spPr bwMode="auto">
          <a:xfrm>
            <a:off x="87801" y="197643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1302601" y="9144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32" name="Oval 131"/>
          <p:cNvSpPr>
            <a:spLocks noChangeArrowheads="1"/>
          </p:cNvSpPr>
          <p:nvPr/>
        </p:nvSpPr>
        <p:spPr bwMode="auto">
          <a:xfrm>
            <a:off x="1302601" y="14478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99" name="Straight Connector 98"/>
          <p:cNvCxnSpPr>
            <a:cxnSpLocks noChangeShapeType="1"/>
          </p:cNvCxnSpPr>
          <p:nvPr/>
        </p:nvCxnSpPr>
        <p:spPr bwMode="auto">
          <a:xfrm>
            <a:off x="1170839" y="2127512"/>
            <a:ext cx="4191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rot="10800000" flipV="1">
            <a:off x="1170839" y="2127512"/>
            <a:ext cx="4191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" name="TextBox 2"/>
          <p:cNvSpPr txBox="1"/>
          <p:nvPr/>
        </p:nvSpPr>
        <p:spPr>
          <a:xfrm>
            <a:off x="4422004" y="1371600"/>
            <a:ext cx="2911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Comic Sans MS"/>
                <a:cs typeface="Comic Sans MS"/>
              </a:rPr>
              <a:t>Can create NOT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89144" y="4191000"/>
            <a:ext cx="31967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latin typeface="Comic Sans MS"/>
                <a:cs typeface="Comic Sans MS"/>
              </a:rPr>
              <a:t>Can ignore input B</a:t>
            </a:r>
          </a:p>
        </p:txBody>
      </p:sp>
      <p:grpSp>
        <p:nvGrpSpPr>
          <p:cNvPr id="21" name="Group 33"/>
          <p:cNvGrpSpPr>
            <a:grpSpLocks/>
          </p:cNvGrpSpPr>
          <p:nvPr/>
        </p:nvGrpSpPr>
        <p:grpSpPr bwMode="auto">
          <a:xfrm>
            <a:off x="741366" y="3725208"/>
            <a:ext cx="1828800" cy="609600"/>
            <a:chOff x="5943600" y="609600"/>
            <a:chExt cx="1828800" cy="609600"/>
          </a:xfrm>
        </p:grpSpPr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01778" y="349502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rot="5400000">
            <a:off x="896147" y="4219714"/>
            <a:ext cx="14446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7" name="TextBox 21"/>
          <p:cNvSpPr txBox="1">
            <a:spLocks noChangeArrowheads="1"/>
          </p:cNvSpPr>
          <p:nvPr/>
        </p:nvSpPr>
        <p:spPr bwMode="auto">
          <a:xfrm>
            <a:off x="284191" y="410938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2615583" y="4714220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29" name="TextBox 23"/>
          <p:cNvSpPr txBox="1">
            <a:spLocks noChangeArrowheads="1"/>
          </p:cNvSpPr>
          <p:nvPr/>
        </p:nvSpPr>
        <p:spPr bwMode="auto">
          <a:xfrm>
            <a:off x="2600328" y="3513482"/>
            <a:ext cx="345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sp>
        <p:nvSpPr>
          <p:cNvPr id="30" name="TextBox 24"/>
          <p:cNvSpPr txBox="1">
            <a:spLocks noChangeArrowheads="1"/>
          </p:cNvSpPr>
          <p:nvPr/>
        </p:nvSpPr>
        <p:spPr bwMode="auto">
          <a:xfrm>
            <a:off x="2571778" y="410462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>
            <a:off x="742953" y="4942820"/>
            <a:ext cx="18288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381351" y="4709458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1504953" y="364742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1504953" y="418082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35" name="Straight Connector 34"/>
          <p:cNvCxnSpPr>
            <a:cxnSpLocks noChangeShapeType="1"/>
          </p:cNvCxnSpPr>
          <p:nvPr/>
        </p:nvCxnSpPr>
        <p:spPr bwMode="auto">
          <a:xfrm>
            <a:off x="1373191" y="4860532"/>
            <a:ext cx="4191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rot="10800000" flipV="1">
            <a:off x="1373191" y="4860532"/>
            <a:ext cx="4191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2" name="Rectangle 1"/>
          <p:cNvSpPr/>
          <p:nvPr/>
        </p:nvSpPr>
        <p:spPr>
          <a:xfrm>
            <a:off x="990600" y="1833265"/>
            <a:ext cx="801692" cy="833735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255708" y="4572000"/>
            <a:ext cx="801692" cy="682624"/>
          </a:xfrm>
          <a:prstGeom prst="rect">
            <a:avLst/>
          </a:prstGeom>
          <a:noFill/>
          <a:ln w="19050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990600" y="4293236"/>
            <a:ext cx="7705" cy="416222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>
            <a:off x="983399" y="4669181"/>
            <a:ext cx="312001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D6A801-E902-A035-A7ED-64C8E6E66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6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269"/>
    </mc:Choice>
    <mc:Fallback xmlns="">
      <p:transition advClick="0" advTm="51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3461167" y="0"/>
            <a:ext cx="405110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NOT with CCNOT</a:t>
            </a:r>
          </a:p>
        </p:txBody>
      </p:sp>
      <p:grpSp>
        <p:nvGrpSpPr>
          <p:cNvPr id="55303" name="Group 33"/>
          <p:cNvGrpSpPr>
            <a:grpSpLocks/>
          </p:cNvGrpSpPr>
          <p:nvPr/>
        </p:nvGrpSpPr>
        <p:grpSpPr bwMode="auto">
          <a:xfrm>
            <a:off x="539014" y="992188"/>
            <a:ext cx="1828800" cy="609600"/>
            <a:chOff x="5943600" y="609600"/>
            <a:chExt cx="1828800" cy="6096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5304" name="TextBox 18"/>
          <p:cNvSpPr txBox="1">
            <a:spLocks noChangeArrowheads="1"/>
          </p:cNvSpPr>
          <p:nvPr/>
        </p:nvSpPr>
        <p:spPr bwMode="auto">
          <a:xfrm>
            <a:off x="99520" y="7620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5400000">
            <a:off x="693795" y="1486694"/>
            <a:ext cx="14446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07" name="TextBox 21"/>
          <p:cNvSpPr txBox="1">
            <a:spLocks noChangeArrowheads="1"/>
          </p:cNvSpPr>
          <p:nvPr/>
        </p:nvSpPr>
        <p:spPr bwMode="auto">
          <a:xfrm>
            <a:off x="81412" y="13763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2317057" y="1981200"/>
            <a:ext cx="426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C’</a:t>
            </a:r>
          </a:p>
        </p:txBody>
      </p:sp>
      <p:sp>
        <p:nvSpPr>
          <p:cNvPr id="55309" name="TextBox 23"/>
          <p:cNvSpPr txBox="1">
            <a:spLocks noChangeArrowheads="1"/>
          </p:cNvSpPr>
          <p:nvPr/>
        </p:nvSpPr>
        <p:spPr bwMode="auto">
          <a:xfrm>
            <a:off x="2397976" y="780462"/>
            <a:ext cx="345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10" name="TextBox 24"/>
          <p:cNvSpPr txBox="1">
            <a:spLocks noChangeArrowheads="1"/>
          </p:cNvSpPr>
          <p:nvPr/>
        </p:nvSpPr>
        <p:spPr bwMode="auto">
          <a:xfrm>
            <a:off x="2369793" y="13716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540601" y="2209800"/>
            <a:ext cx="18288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12" name="TextBox 28"/>
          <p:cNvSpPr txBox="1">
            <a:spLocks noChangeArrowheads="1"/>
          </p:cNvSpPr>
          <p:nvPr/>
        </p:nvSpPr>
        <p:spPr bwMode="auto">
          <a:xfrm>
            <a:off x="87801" y="197643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3528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1910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0292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352800" y="2374900"/>
            <a:ext cx="5105400" cy="512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352800" y="2887663"/>
            <a:ext cx="5105400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18" name="TextBox 39"/>
          <p:cNvSpPr txBox="1">
            <a:spLocks noChangeArrowheads="1"/>
          </p:cNvSpPr>
          <p:nvPr/>
        </p:nvSpPr>
        <p:spPr bwMode="auto">
          <a:xfrm>
            <a:off x="3481810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19" name="TextBox 40"/>
          <p:cNvSpPr txBox="1">
            <a:spLocks noChangeArrowheads="1"/>
          </p:cNvSpPr>
          <p:nvPr/>
        </p:nvSpPr>
        <p:spPr bwMode="auto">
          <a:xfrm>
            <a:off x="4342235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0" name="TextBox 41"/>
          <p:cNvSpPr txBox="1">
            <a:spLocks noChangeArrowheads="1"/>
          </p:cNvSpPr>
          <p:nvPr/>
        </p:nvSpPr>
        <p:spPr bwMode="auto">
          <a:xfrm>
            <a:off x="5180435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1" name="TextBox 49"/>
          <p:cNvSpPr txBox="1">
            <a:spLocks noChangeArrowheads="1"/>
          </p:cNvSpPr>
          <p:nvPr/>
        </p:nvSpPr>
        <p:spPr bwMode="auto">
          <a:xfrm>
            <a:off x="3481810" y="3022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2" name="TextBox 51"/>
          <p:cNvSpPr txBox="1">
            <a:spLocks noChangeArrowheads="1"/>
          </p:cNvSpPr>
          <p:nvPr/>
        </p:nvSpPr>
        <p:spPr bwMode="auto">
          <a:xfrm>
            <a:off x="4342235" y="3022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3" name="TextBox 52"/>
          <p:cNvSpPr txBox="1">
            <a:spLocks noChangeArrowheads="1"/>
          </p:cNvSpPr>
          <p:nvPr/>
        </p:nvSpPr>
        <p:spPr bwMode="auto">
          <a:xfrm>
            <a:off x="5204480" y="30226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24" name="TextBox 59"/>
          <p:cNvSpPr txBox="1">
            <a:spLocks noChangeArrowheads="1"/>
          </p:cNvSpPr>
          <p:nvPr/>
        </p:nvSpPr>
        <p:spPr bwMode="auto">
          <a:xfrm>
            <a:off x="3581644" y="18288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25" name="TextBox 60"/>
          <p:cNvSpPr txBox="1">
            <a:spLocks noChangeArrowheads="1"/>
          </p:cNvSpPr>
          <p:nvPr/>
        </p:nvSpPr>
        <p:spPr bwMode="auto">
          <a:xfrm>
            <a:off x="4390623" y="18335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</a:rPr>
              <a:t>B</a:t>
            </a:r>
          </a:p>
        </p:txBody>
      </p:sp>
      <p:sp>
        <p:nvSpPr>
          <p:cNvPr id="55326" name="TextBox 62"/>
          <p:cNvSpPr txBox="1">
            <a:spLocks noChangeArrowheads="1"/>
          </p:cNvSpPr>
          <p:nvPr/>
        </p:nvSpPr>
        <p:spPr bwMode="auto">
          <a:xfrm>
            <a:off x="5183619" y="186848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</a:rPr>
              <a:t>C</a:t>
            </a:r>
          </a:p>
        </p:txBody>
      </p:sp>
      <p:sp>
        <p:nvSpPr>
          <p:cNvPr id="55327" name="TextBox 63"/>
          <p:cNvSpPr txBox="1">
            <a:spLocks noChangeArrowheads="1"/>
          </p:cNvSpPr>
          <p:nvPr/>
        </p:nvSpPr>
        <p:spPr bwMode="auto">
          <a:xfrm>
            <a:off x="5946351" y="1833563"/>
            <a:ext cx="875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Aout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867400" y="2366963"/>
            <a:ext cx="2590800" cy="3468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29" name="TextBox 69"/>
          <p:cNvSpPr txBox="1">
            <a:spLocks noChangeArrowheads="1"/>
          </p:cNvSpPr>
          <p:nvPr/>
        </p:nvSpPr>
        <p:spPr bwMode="auto">
          <a:xfrm>
            <a:off x="6873599" y="1851025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5330" name="TextBox 70"/>
          <p:cNvSpPr txBox="1">
            <a:spLocks noChangeArrowheads="1"/>
          </p:cNvSpPr>
          <p:nvPr/>
        </p:nvSpPr>
        <p:spPr bwMode="auto">
          <a:xfrm>
            <a:off x="7848362" y="1873250"/>
            <a:ext cx="837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Cout</a:t>
            </a: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3354388" y="3397250"/>
            <a:ext cx="5103812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32" name="TextBox 72"/>
          <p:cNvSpPr txBox="1">
            <a:spLocks noChangeArrowheads="1"/>
          </p:cNvSpPr>
          <p:nvPr/>
        </p:nvSpPr>
        <p:spPr bwMode="auto">
          <a:xfrm>
            <a:off x="3484192" y="34083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3" name="TextBox 73"/>
          <p:cNvSpPr txBox="1">
            <a:spLocks noChangeArrowheads="1"/>
          </p:cNvSpPr>
          <p:nvPr/>
        </p:nvSpPr>
        <p:spPr bwMode="auto">
          <a:xfrm>
            <a:off x="4367868" y="34083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4" name="TextBox 74"/>
          <p:cNvSpPr txBox="1">
            <a:spLocks noChangeArrowheads="1"/>
          </p:cNvSpPr>
          <p:nvPr/>
        </p:nvSpPr>
        <p:spPr bwMode="auto">
          <a:xfrm>
            <a:off x="5182023" y="34083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5" name="TextBox 75"/>
          <p:cNvSpPr txBox="1">
            <a:spLocks noChangeArrowheads="1"/>
          </p:cNvSpPr>
          <p:nvPr/>
        </p:nvSpPr>
        <p:spPr bwMode="auto">
          <a:xfrm>
            <a:off x="3484192" y="3941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6" name="TextBox 76"/>
          <p:cNvSpPr txBox="1">
            <a:spLocks noChangeArrowheads="1"/>
          </p:cNvSpPr>
          <p:nvPr/>
        </p:nvSpPr>
        <p:spPr bwMode="auto">
          <a:xfrm>
            <a:off x="4367868" y="39417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7" name="TextBox 77"/>
          <p:cNvSpPr txBox="1">
            <a:spLocks noChangeArrowheads="1"/>
          </p:cNvSpPr>
          <p:nvPr/>
        </p:nvSpPr>
        <p:spPr bwMode="auto">
          <a:xfrm>
            <a:off x="5206068" y="39417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8" name="TextBox 78"/>
          <p:cNvSpPr txBox="1">
            <a:spLocks noChangeArrowheads="1"/>
          </p:cNvSpPr>
          <p:nvPr/>
        </p:nvSpPr>
        <p:spPr bwMode="auto">
          <a:xfrm>
            <a:off x="3505855" y="44307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9" name="TextBox 79"/>
          <p:cNvSpPr txBox="1">
            <a:spLocks noChangeArrowheads="1"/>
          </p:cNvSpPr>
          <p:nvPr/>
        </p:nvSpPr>
        <p:spPr bwMode="auto">
          <a:xfrm>
            <a:off x="4342235" y="44307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0" name="TextBox 80"/>
          <p:cNvSpPr txBox="1">
            <a:spLocks noChangeArrowheads="1"/>
          </p:cNvSpPr>
          <p:nvPr/>
        </p:nvSpPr>
        <p:spPr bwMode="auto">
          <a:xfrm>
            <a:off x="5180435" y="44307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1" name="TextBox 81"/>
          <p:cNvSpPr txBox="1">
            <a:spLocks noChangeArrowheads="1"/>
          </p:cNvSpPr>
          <p:nvPr/>
        </p:nvSpPr>
        <p:spPr bwMode="auto">
          <a:xfrm>
            <a:off x="3505855" y="4964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2" name="TextBox 82"/>
          <p:cNvSpPr txBox="1">
            <a:spLocks noChangeArrowheads="1"/>
          </p:cNvSpPr>
          <p:nvPr/>
        </p:nvSpPr>
        <p:spPr bwMode="auto">
          <a:xfrm>
            <a:off x="4342235" y="49641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3" name="TextBox 83"/>
          <p:cNvSpPr txBox="1">
            <a:spLocks noChangeArrowheads="1"/>
          </p:cNvSpPr>
          <p:nvPr/>
        </p:nvSpPr>
        <p:spPr bwMode="auto">
          <a:xfrm>
            <a:off x="5204480" y="4964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4" name="TextBox 84"/>
          <p:cNvSpPr txBox="1">
            <a:spLocks noChangeArrowheads="1"/>
          </p:cNvSpPr>
          <p:nvPr/>
        </p:nvSpPr>
        <p:spPr bwMode="auto">
          <a:xfrm>
            <a:off x="3539193" y="5421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5" name="TextBox 85"/>
          <p:cNvSpPr txBox="1">
            <a:spLocks noChangeArrowheads="1"/>
          </p:cNvSpPr>
          <p:nvPr/>
        </p:nvSpPr>
        <p:spPr bwMode="auto">
          <a:xfrm>
            <a:off x="4399618" y="5421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6" name="TextBox 86"/>
          <p:cNvSpPr txBox="1">
            <a:spLocks noChangeArrowheads="1"/>
          </p:cNvSpPr>
          <p:nvPr/>
        </p:nvSpPr>
        <p:spPr bwMode="auto">
          <a:xfrm>
            <a:off x="5213773" y="54213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7" name="TextBox 87"/>
          <p:cNvSpPr txBox="1">
            <a:spLocks noChangeArrowheads="1"/>
          </p:cNvSpPr>
          <p:nvPr/>
        </p:nvSpPr>
        <p:spPr bwMode="auto">
          <a:xfrm>
            <a:off x="3539193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8" name="TextBox 88"/>
          <p:cNvSpPr txBox="1">
            <a:spLocks noChangeArrowheads="1"/>
          </p:cNvSpPr>
          <p:nvPr/>
        </p:nvSpPr>
        <p:spPr bwMode="auto">
          <a:xfrm>
            <a:off x="4399618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9" name="TextBox 89"/>
          <p:cNvSpPr txBox="1">
            <a:spLocks noChangeArrowheads="1"/>
          </p:cNvSpPr>
          <p:nvPr/>
        </p:nvSpPr>
        <p:spPr bwMode="auto">
          <a:xfrm>
            <a:off x="5237818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354388" y="3883025"/>
            <a:ext cx="51038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355975" y="4387850"/>
            <a:ext cx="5102225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355975" y="48736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3355975" y="58642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8674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7056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58674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57" name="TextBox 97"/>
          <p:cNvSpPr txBox="1">
            <a:spLocks noChangeArrowheads="1"/>
          </p:cNvSpPr>
          <p:nvPr/>
        </p:nvSpPr>
        <p:spPr bwMode="auto">
          <a:xfrm>
            <a:off x="6072610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58" name="TextBox 98"/>
          <p:cNvSpPr txBox="1">
            <a:spLocks noChangeArrowheads="1"/>
          </p:cNvSpPr>
          <p:nvPr/>
        </p:nvSpPr>
        <p:spPr bwMode="auto">
          <a:xfrm>
            <a:off x="6933035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59" name="TextBox 99"/>
          <p:cNvSpPr txBox="1">
            <a:spLocks noChangeArrowheads="1"/>
          </p:cNvSpPr>
          <p:nvPr/>
        </p:nvSpPr>
        <p:spPr bwMode="auto">
          <a:xfrm>
            <a:off x="6072610" y="30114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0" name="TextBox 100"/>
          <p:cNvSpPr txBox="1">
            <a:spLocks noChangeArrowheads="1"/>
          </p:cNvSpPr>
          <p:nvPr/>
        </p:nvSpPr>
        <p:spPr bwMode="auto">
          <a:xfrm>
            <a:off x="6933035" y="30114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1" name="TextBox 101"/>
          <p:cNvSpPr txBox="1">
            <a:spLocks noChangeArrowheads="1"/>
          </p:cNvSpPr>
          <p:nvPr/>
        </p:nvSpPr>
        <p:spPr bwMode="auto">
          <a:xfrm>
            <a:off x="6074992" y="33956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2" name="TextBox 102"/>
          <p:cNvSpPr txBox="1">
            <a:spLocks noChangeArrowheads="1"/>
          </p:cNvSpPr>
          <p:nvPr/>
        </p:nvSpPr>
        <p:spPr bwMode="auto">
          <a:xfrm>
            <a:off x="6958668" y="33956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3" name="TextBox 103"/>
          <p:cNvSpPr txBox="1">
            <a:spLocks noChangeArrowheads="1"/>
          </p:cNvSpPr>
          <p:nvPr/>
        </p:nvSpPr>
        <p:spPr bwMode="auto">
          <a:xfrm>
            <a:off x="6074992" y="39290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latin typeface="Comic Sans MS" charset="0"/>
              </a:rPr>
              <a:t>0</a:t>
            </a:r>
          </a:p>
        </p:txBody>
      </p:sp>
      <p:sp>
        <p:nvSpPr>
          <p:cNvPr id="55364" name="TextBox 104"/>
          <p:cNvSpPr txBox="1">
            <a:spLocks noChangeArrowheads="1"/>
          </p:cNvSpPr>
          <p:nvPr/>
        </p:nvSpPr>
        <p:spPr bwMode="auto">
          <a:xfrm>
            <a:off x="6958668" y="39290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5" name="TextBox 105"/>
          <p:cNvSpPr txBox="1">
            <a:spLocks noChangeArrowheads="1"/>
          </p:cNvSpPr>
          <p:nvPr/>
        </p:nvSpPr>
        <p:spPr bwMode="auto">
          <a:xfrm>
            <a:off x="6096655" y="44196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6" name="TextBox 106"/>
          <p:cNvSpPr txBox="1">
            <a:spLocks noChangeArrowheads="1"/>
          </p:cNvSpPr>
          <p:nvPr/>
        </p:nvSpPr>
        <p:spPr bwMode="auto">
          <a:xfrm>
            <a:off x="6933035" y="4419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7" name="TextBox 107"/>
          <p:cNvSpPr txBox="1">
            <a:spLocks noChangeArrowheads="1"/>
          </p:cNvSpPr>
          <p:nvPr/>
        </p:nvSpPr>
        <p:spPr bwMode="auto">
          <a:xfrm>
            <a:off x="6096655" y="4953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8" name="TextBox 108"/>
          <p:cNvSpPr txBox="1">
            <a:spLocks noChangeArrowheads="1"/>
          </p:cNvSpPr>
          <p:nvPr/>
        </p:nvSpPr>
        <p:spPr bwMode="auto">
          <a:xfrm>
            <a:off x="6933035" y="49530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9" name="TextBox 109"/>
          <p:cNvSpPr txBox="1">
            <a:spLocks noChangeArrowheads="1"/>
          </p:cNvSpPr>
          <p:nvPr/>
        </p:nvSpPr>
        <p:spPr bwMode="auto">
          <a:xfrm>
            <a:off x="6129993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0" name="TextBox 110"/>
          <p:cNvSpPr txBox="1">
            <a:spLocks noChangeArrowheads="1"/>
          </p:cNvSpPr>
          <p:nvPr/>
        </p:nvSpPr>
        <p:spPr bwMode="auto">
          <a:xfrm>
            <a:off x="6990418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2" name="TextBox 112"/>
          <p:cNvSpPr txBox="1">
            <a:spLocks noChangeArrowheads="1"/>
          </p:cNvSpPr>
          <p:nvPr/>
        </p:nvSpPr>
        <p:spPr bwMode="auto">
          <a:xfrm>
            <a:off x="6990418" y="58674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3" name="TextBox 113"/>
          <p:cNvSpPr txBox="1">
            <a:spLocks noChangeArrowheads="1"/>
          </p:cNvSpPr>
          <p:nvPr/>
        </p:nvSpPr>
        <p:spPr bwMode="auto">
          <a:xfrm>
            <a:off x="7771235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4" name="TextBox 114"/>
          <p:cNvSpPr txBox="1">
            <a:spLocks noChangeArrowheads="1"/>
          </p:cNvSpPr>
          <p:nvPr/>
        </p:nvSpPr>
        <p:spPr bwMode="auto">
          <a:xfrm>
            <a:off x="7795280" y="3011488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5" name="TextBox 115"/>
          <p:cNvSpPr txBox="1">
            <a:spLocks noChangeArrowheads="1"/>
          </p:cNvSpPr>
          <p:nvPr/>
        </p:nvSpPr>
        <p:spPr bwMode="auto">
          <a:xfrm>
            <a:off x="7772823" y="33956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6" name="TextBox 116"/>
          <p:cNvSpPr txBox="1">
            <a:spLocks noChangeArrowheads="1"/>
          </p:cNvSpPr>
          <p:nvPr/>
        </p:nvSpPr>
        <p:spPr bwMode="auto">
          <a:xfrm>
            <a:off x="7796868" y="39290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solidFill>
                  <a:srgbClr val="000000"/>
                </a:solidFill>
                <a:latin typeface="Comic Sans MS" charset="0"/>
              </a:rPr>
              <a:t>1</a:t>
            </a:r>
          </a:p>
        </p:txBody>
      </p:sp>
      <p:sp>
        <p:nvSpPr>
          <p:cNvPr id="55377" name="TextBox 117"/>
          <p:cNvSpPr txBox="1">
            <a:spLocks noChangeArrowheads="1"/>
          </p:cNvSpPr>
          <p:nvPr/>
        </p:nvSpPr>
        <p:spPr bwMode="auto">
          <a:xfrm>
            <a:off x="7771235" y="4419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8" name="TextBox 118"/>
          <p:cNvSpPr txBox="1">
            <a:spLocks noChangeArrowheads="1"/>
          </p:cNvSpPr>
          <p:nvPr/>
        </p:nvSpPr>
        <p:spPr bwMode="auto">
          <a:xfrm>
            <a:off x="7795280" y="4953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9" name="TextBox 119"/>
          <p:cNvSpPr txBox="1">
            <a:spLocks noChangeArrowheads="1"/>
          </p:cNvSpPr>
          <p:nvPr/>
        </p:nvSpPr>
        <p:spPr bwMode="auto">
          <a:xfrm>
            <a:off x="7828618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55380" name="TextBox 120"/>
          <p:cNvSpPr txBox="1">
            <a:spLocks noChangeArrowheads="1"/>
          </p:cNvSpPr>
          <p:nvPr/>
        </p:nvSpPr>
        <p:spPr bwMode="auto">
          <a:xfrm>
            <a:off x="7804573" y="5867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0</a:t>
            </a:r>
          </a:p>
        </p:txBody>
      </p:sp>
      <p:sp>
        <p:nvSpPr>
          <p:cNvPr id="55381" name="TextBox 129"/>
          <p:cNvSpPr txBox="1">
            <a:spLocks noChangeArrowheads="1"/>
          </p:cNvSpPr>
          <p:nvPr/>
        </p:nvSpPr>
        <p:spPr bwMode="auto">
          <a:xfrm>
            <a:off x="153580" y="2996942"/>
            <a:ext cx="30155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(A=B=1, C’ = NOT C)</a:t>
            </a:r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1302601" y="9144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32" name="Oval 131"/>
          <p:cNvSpPr>
            <a:spLocks noChangeArrowheads="1"/>
          </p:cNvSpPr>
          <p:nvPr/>
        </p:nvSpPr>
        <p:spPr bwMode="auto">
          <a:xfrm>
            <a:off x="1302601" y="14478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99" name="Straight Connector 98"/>
          <p:cNvCxnSpPr>
            <a:cxnSpLocks noChangeShapeType="1"/>
          </p:cNvCxnSpPr>
          <p:nvPr/>
        </p:nvCxnSpPr>
        <p:spPr bwMode="auto">
          <a:xfrm>
            <a:off x="1170839" y="2127512"/>
            <a:ext cx="4191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rot="10800000" flipV="1">
            <a:off x="1170839" y="2127512"/>
            <a:ext cx="4191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1" name="TextBox 119"/>
          <p:cNvSpPr txBox="1">
            <a:spLocks noChangeArrowheads="1"/>
          </p:cNvSpPr>
          <p:nvPr/>
        </p:nvSpPr>
        <p:spPr bwMode="auto">
          <a:xfrm>
            <a:off x="6129993" y="58801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6580FB-36F1-5F54-6DDC-A11CD3C14B46}"/>
              </a:ext>
            </a:extLst>
          </p:cNvPr>
          <p:cNvGrpSpPr/>
          <p:nvPr/>
        </p:nvGrpSpPr>
        <p:grpSpPr>
          <a:xfrm>
            <a:off x="3367321" y="5852160"/>
            <a:ext cx="5088939" cy="548640"/>
            <a:chOff x="3367321" y="5852160"/>
            <a:chExt cx="5088939" cy="54864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FCA3A4E-4479-AA1B-0257-09A358B7C585}"/>
                </a:ext>
              </a:extLst>
            </p:cNvPr>
            <p:cNvSpPr/>
            <p:nvPr/>
          </p:nvSpPr>
          <p:spPr>
            <a:xfrm>
              <a:off x="3367321" y="5892799"/>
              <a:ext cx="1673226" cy="484187"/>
            </a:xfrm>
            <a:prstGeom prst="rect">
              <a:avLst/>
            </a:prstGeom>
            <a:solidFill>
              <a:srgbClr val="0000FF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A1D5FEF-6D83-C82D-CFD3-AEC3E567F278}"/>
                </a:ext>
              </a:extLst>
            </p:cNvPr>
            <p:cNvSpPr/>
            <p:nvPr/>
          </p:nvSpPr>
          <p:spPr>
            <a:xfrm>
              <a:off x="5044651" y="5879952"/>
              <a:ext cx="803933" cy="461665"/>
            </a:xfrm>
            <a:prstGeom prst="rect">
              <a:avLst/>
            </a:prstGeom>
            <a:solidFill>
              <a:srgbClr val="FFC000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A7D8CD9-1C5B-F6E1-2522-B28CBE53DEC7}"/>
                </a:ext>
              </a:extLst>
            </p:cNvPr>
            <p:cNvSpPr/>
            <p:nvPr/>
          </p:nvSpPr>
          <p:spPr>
            <a:xfrm>
              <a:off x="7559251" y="5852160"/>
              <a:ext cx="897009" cy="548640"/>
            </a:xfrm>
            <a:prstGeom prst="rect">
              <a:avLst/>
            </a:prstGeom>
            <a:solidFill>
              <a:srgbClr val="FFC000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itchFamily="66" charset="0"/>
              </a:endParaRPr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25BC681-FA25-1692-5EA3-D8AB1599C2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6D33B0F-0769-BFA6-E197-85445BC667E7}"/>
              </a:ext>
            </a:extLst>
          </p:cNvPr>
          <p:cNvGrpSpPr/>
          <p:nvPr/>
        </p:nvGrpSpPr>
        <p:grpSpPr>
          <a:xfrm>
            <a:off x="3352800" y="5359400"/>
            <a:ext cx="5088939" cy="508000"/>
            <a:chOff x="3367321" y="5892799"/>
            <a:chExt cx="5088939" cy="50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1669DD3-C7E1-E98A-7D63-EDFBEA511BE1}"/>
                </a:ext>
              </a:extLst>
            </p:cNvPr>
            <p:cNvSpPr/>
            <p:nvPr/>
          </p:nvSpPr>
          <p:spPr>
            <a:xfrm>
              <a:off x="3367321" y="5892799"/>
              <a:ext cx="1673226" cy="484187"/>
            </a:xfrm>
            <a:prstGeom prst="rect">
              <a:avLst/>
            </a:prstGeom>
            <a:solidFill>
              <a:srgbClr val="0000FF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9D270D-763B-129A-AD59-D12F26FE1D6C}"/>
                </a:ext>
              </a:extLst>
            </p:cNvPr>
            <p:cNvSpPr/>
            <p:nvPr/>
          </p:nvSpPr>
          <p:spPr>
            <a:xfrm>
              <a:off x="5044651" y="5939134"/>
              <a:ext cx="803933" cy="461665"/>
            </a:xfrm>
            <a:prstGeom prst="rect">
              <a:avLst/>
            </a:prstGeom>
            <a:solidFill>
              <a:srgbClr val="FFC000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itchFamily="66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5AF1FC8-9A4E-69E6-2312-B8A4D0A20E41}"/>
                </a:ext>
              </a:extLst>
            </p:cNvPr>
            <p:cNvSpPr/>
            <p:nvPr/>
          </p:nvSpPr>
          <p:spPr>
            <a:xfrm>
              <a:off x="7559251" y="5939134"/>
              <a:ext cx="897009" cy="461665"/>
            </a:xfrm>
            <a:prstGeom prst="rect">
              <a:avLst/>
            </a:prstGeom>
            <a:solidFill>
              <a:srgbClr val="FFC000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FFFF00"/>
                </a:highlight>
                <a:latin typeface="Comic Sans MS" pitchFamily="66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5224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482"/>
    </mc:Choice>
    <mc:Fallback xmlns="">
      <p:transition advClick="0" advTm="27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5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538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3466778" y="0"/>
            <a:ext cx="40398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AND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 with CCNOT</a:t>
            </a:r>
          </a:p>
        </p:txBody>
      </p:sp>
      <p:grpSp>
        <p:nvGrpSpPr>
          <p:cNvPr id="55303" name="Group 33"/>
          <p:cNvGrpSpPr>
            <a:grpSpLocks/>
          </p:cNvGrpSpPr>
          <p:nvPr/>
        </p:nvGrpSpPr>
        <p:grpSpPr bwMode="auto">
          <a:xfrm>
            <a:off x="539014" y="992188"/>
            <a:ext cx="1828800" cy="609600"/>
            <a:chOff x="5943600" y="609600"/>
            <a:chExt cx="1828800" cy="6096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5304" name="TextBox 18"/>
          <p:cNvSpPr txBox="1">
            <a:spLocks noChangeArrowheads="1"/>
          </p:cNvSpPr>
          <p:nvPr/>
        </p:nvSpPr>
        <p:spPr bwMode="auto">
          <a:xfrm>
            <a:off x="99520" y="7620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5400000">
            <a:off x="693795" y="1486694"/>
            <a:ext cx="14446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07" name="TextBox 21"/>
          <p:cNvSpPr txBox="1">
            <a:spLocks noChangeArrowheads="1"/>
          </p:cNvSpPr>
          <p:nvPr/>
        </p:nvSpPr>
        <p:spPr bwMode="auto">
          <a:xfrm>
            <a:off x="81412" y="13763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2317057" y="1981200"/>
            <a:ext cx="426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C’</a:t>
            </a:r>
          </a:p>
        </p:txBody>
      </p:sp>
      <p:sp>
        <p:nvSpPr>
          <p:cNvPr id="55309" name="TextBox 23"/>
          <p:cNvSpPr txBox="1">
            <a:spLocks noChangeArrowheads="1"/>
          </p:cNvSpPr>
          <p:nvPr/>
        </p:nvSpPr>
        <p:spPr bwMode="auto">
          <a:xfrm>
            <a:off x="2397976" y="780462"/>
            <a:ext cx="345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10" name="TextBox 24"/>
          <p:cNvSpPr txBox="1">
            <a:spLocks noChangeArrowheads="1"/>
          </p:cNvSpPr>
          <p:nvPr/>
        </p:nvSpPr>
        <p:spPr bwMode="auto">
          <a:xfrm>
            <a:off x="2369793" y="13716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540601" y="2209800"/>
            <a:ext cx="18288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12" name="TextBox 28"/>
          <p:cNvSpPr txBox="1">
            <a:spLocks noChangeArrowheads="1"/>
          </p:cNvSpPr>
          <p:nvPr/>
        </p:nvSpPr>
        <p:spPr bwMode="auto">
          <a:xfrm>
            <a:off x="87801" y="197643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33528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41910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5029200" y="23749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3352800" y="2374900"/>
            <a:ext cx="5105400" cy="512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352800" y="2887663"/>
            <a:ext cx="5105400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18" name="TextBox 39"/>
          <p:cNvSpPr txBox="1">
            <a:spLocks noChangeArrowheads="1"/>
          </p:cNvSpPr>
          <p:nvPr/>
        </p:nvSpPr>
        <p:spPr bwMode="auto">
          <a:xfrm>
            <a:off x="3481810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19" name="TextBox 40"/>
          <p:cNvSpPr txBox="1">
            <a:spLocks noChangeArrowheads="1"/>
          </p:cNvSpPr>
          <p:nvPr/>
        </p:nvSpPr>
        <p:spPr bwMode="auto">
          <a:xfrm>
            <a:off x="4342235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0" name="TextBox 41"/>
          <p:cNvSpPr txBox="1">
            <a:spLocks noChangeArrowheads="1"/>
          </p:cNvSpPr>
          <p:nvPr/>
        </p:nvSpPr>
        <p:spPr bwMode="auto">
          <a:xfrm>
            <a:off x="5180435" y="25273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1" name="TextBox 49"/>
          <p:cNvSpPr txBox="1">
            <a:spLocks noChangeArrowheads="1"/>
          </p:cNvSpPr>
          <p:nvPr/>
        </p:nvSpPr>
        <p:spPr bwMode="auto">
          <a:xfrm>
            <a:off x="3481810" y="3022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2" name="TextBox 51"/>
          <p:cNvSpPr txBox="1">
            <a:spLocks noChangeArrowheads="1"/>
          </p:cNvSpPr>
          <p:nvPr/>
        </p:nvSpPr>
        <p:spPr bwMode="auto">
          <a:xfrm>
            <a:off x="4342235" y="3022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23" name="TextBox 52"/>
          <p:cNvSpPr txBox="1">
            <a:spLocks noChangeArrowheads="1"/>
          </p:cNvSpPr>
          <p:nvPr/>
        </p:nvSpPr>
        <p:spPr bwMode="auto">
          <a:xfrm>
            <a:off x="5204480" y="30226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24" name="TextBox 59"/>
          <p:cNvSpPr txBox="1">
            <a:spLocks noChangeArrowheads="1"/>
          </p:cNvSpPr>
          <p:nvPr/>
        </p:nvSpPr>
        <p:spPr bwMode="auto">
          <a:xfrm>
            <a:off x="3581644" y="18288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25" name="TextBox 60"/>
          <p:cNvSpPr txBox="1">
            <a:spLocks noChangeArrowheads="1"/>
          </p:cNvSpPr>
          <p:nvPr/>
        </p:nvSpPr>
        <p:spPr bwMode="auto">
          <a:xfrm>
            <a:off x="4390623" y="18335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</a:rPr>
              <a:t>B</a:t>
            </a:r>
          </a:p>
        </p:txBody>
      </p:sp>
      <p:sp>
        <p:nvSpPr>
          <p:cNvPr id="55326" name="TextBox 62"/>
          <p:cNvSpPr txBox="1">
            <a:spLocks noChangeArrowheads="1"/>
          </p:cNvSpPr>
          <p:nvPr/>
        </p:nvSpPr>
        <p:spPr bwMode="auto">
          <a:xfrm>
            <a:off x="5183619" y="186848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latin typeface="Comic Sans MS" charset="0"/>
              </a:rPr>
              <a:t>C</a:t>
            </a:r>
          </a:p>
        </p:txBody>
      </p:sp>
      <p:sp>
        <p:nvSpPr>
          <p:cNvPr id="55327" name="TextBox 63"/>
          <p:cNvSpPr txBox="1">
            <a:spLocks noChangeArrowheads="1"/>
          </p:cNvSpPr>
          <p:nvPr/>
        </p:nvSpPr>
        <p:spPr bwMode="auto">
          <a:xfrm>
            <a:off x="5946351" y="1833563"/>
            <a:ext cx="87556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Aout</a:t>
            </a:r>
          </a:p>
        </p:txBody>
      </p:sp>
      <p:sp>
        <p:nvSpPr>
          <p:cNvPr id="65" name="Rectangle 64"/>
          <p:cNvSpPr>
            <a:spLocks noChangeArrowheads="1"/>
          </p:cNvSpPr>
          <p:nvPr/>
        </p:nvSpPr>
        <p:spPr bwMode="auto">
          <a:xfrm>
            <a:off x="5867400" y="2366963"/>
            <a:ext cx="2590800" cy="3468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29" name="TextBox 69"/>
          <p:cNvSpPr txBox="1">
            <a:spLocks noChangeArrowheads="1"/>
          </p:cNvSpPr>
          <p:nvPr/>
        </p:nvSpPr>
        <p:spPr bwMode="auto">
          <a:xfrm>
            <a:off x="6873599" y="1851025"/>
            <a:ext cx="8451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Bout</a:t>
            </a:r>
          </a:p>
        </p:txBody>
      </p:sp>
      <p:sp>
        <p:nvSpPr>
          <p:cNvPr id="55330" name="TextBox 70"/>
          <p:cNvSpPr txBox="1">
            <a:spLocks noChangeArrowheads="1"/>
          </p:cNvSpPr>
          <p:nvPr/>
        </p:nvSpPr>
        <p:spPr bwMode="auto">
          <a:xfrm>
            <a:off x="7848362" y="1873250"/>
            <a:ext cx="8370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Cout</a:t>
            </a:r>
          </a:p>
        </p:txBody>
      </p:sp>
      <p:sp>
        <p:nvSpPr>
          <p:cNvPr id="72" name="Rectangle 71"/>
          <p:cNvSpPr>
            <a:spLocks noChangeArrowheads="1"/>
          </p:cNvSpPr>
          <p:nvPr/>
        </p:nvSpPr>
        <p:spPr bwMode="auto">
          <a:xfrm>
            <a:off x="3354388" y="3397250"/>
            <a:ext cx="5103812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32" name="TextBox 72"/>
          <p:cNvSpPr txBox="1">
            <a:spLocks noChangeArrowheads="1"/>
          </p:cNvSpPr>
          <p:nvPr/>
        </p:nvSpPr>
        <p:spPr bwMode="auto">
          <a:xfrm>
            <a:off x="3484192" y="34083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3" name="TextBox 73"/>
          <p:cNvSpPr txBox="1">
            <a:spLocks noChangeArrowheads="1"/>
          </p:cNvSpPr>
          <p:nvPr/>
        </p:nvSpPr>
        <p:spPr bwMode="auto">
          <a:xfrm>
            <a:off x="4367868" y="34083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4" name="TextBox 74"/>
          <p:cNvSpPr txBox="1">
            <a:spLocks noChangeArrowheads="1"/>
          </p:cNvSpPr>
          <p:nvPr/>
        </p:nvSpPr>
        <p:spPr bwMode="auto">
          <a:xfrm>
            <a:off x="5182023" y="34083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5" name="TextBox 75"/>
          <p:cNvSpPr txBox="1">
            <a:spLocks noChangeArrowheads="1"/>
          </p:cNvSpPr>
          <p:nvPr/>
        </p:nvSpPr>
        <p:spPr bwMode="auto">
          <a:xfrm>
            <a:off x="3484192" y="39417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36" name="TextBox 76"/>
          <p:cNvSpPr txBox="1">
            <a:spLocks noChangeArrowheads="1"/>
          </p:cNvSpPr>
          <p:nvPr/>
        </p:nvSpPr>
        <p:spPr bwMode="auto">
          <a:xfrm>
            <a:off x="4367868" y="39417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7" name="TextBox 77"/>
          <p:cNvSpPr txBox="1">
            <a:spLocks noChangeArrowheads="1"/>
          </p:cNvSpPr>
          <p:nvPr/>
        </p:nvSpPr>
        <p:spPr bwMode="auto">
          <a:xfrm>
            <a:off x="5206068" y="39417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8" name="TextBox 78"/>
          <p:cNvSpPr txBox="1">
            <a:spLocks noChangeArrowheads="1"/>
          </p:cNvSpPr>
          <p:nvPr/>
        </p:nvSpPr>
        <p:spPr bwMode="auto">
          <a:xfrm>
            <a:off x="3505855" y="44307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39" name="TextBox 79"/>
          <p:cNvSpPr txBox="1">
            <a:spLocks noChangeArrowheads="1"/>
          </p:cNvSpPr>
          <p:nvPr/>
        </p:nvSpPr>
        <p:spPr bwMode="auto">
          <a:xfrm>
            <a:off x="4342235" y="44307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0" name="TextBox 80"/>
          <p:cNvSpPr txBox="1">
            <a:spLocks noChangeArrowheads="1"/>
          </p:cNvSpPr>
          <p:nvPr/>
        </p:nvSpPr>
        <p:spPr bwMode="auto">
          <a:xfrm>
            <a:off x="5180435" y="44307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1" name="TextBox 81"/>
          <p:cNvSpPr txBox="1">
            <a:spLocks noChangeArrowheads="1"/>
          </p:cNvSpPr>
          <p:nvPr/>
        </p:nvSpPr>
        <p:spPr bwMode="auto">
          <a:xfrm>
            <a:off x="3505855" y="4964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2" name="TextBox 82"/>
          <p:cNvSpPr txBox="1">
            <a:spLocks noChangeArrowheads="1"/>
          </p:cNvSpPr>
          <p:nvPr/>
        </p:nvSpPr>
        <p:spPr bwMode="auto">
          <a:xfrm>
            <a:off x="4342235" y="49641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3" name="TextBox 83"/>
          <p:cNvSpPr txBox="1">
            <a:spLocks noChangeArrowheads="1"/>
          </p:cNvSpPr>
          <p:nvPr/>
        </p:nvSpPr>
        <p:spPr bwMode="auto">
          <a:xfrm>
            <a:off x="5204480" y="4964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4" name="TextBox 84"/>
          <p:cNvSpPr txBox="1">
            <a:spLocks noChangeArrowheads="1"/>
          </p:cNvSpPr>
          <p:nvPr/>
        </p:nvSpPr>
        <p:spPr bwMode="auto">
          <a:xfrm>
            <a:off x="3539193" y="5421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5" name="TextBox 85"/>
          <p:cNvSpPr txBox="1">
            <a:spLocks noChangeArrowheads="1"/>
          </p:cNvSpPr>
          <p:nvPr/>
        </p:nvSpPr>
        <p:spPr bwMode="auto">
          <a:xfrm>
            <a:off x="4399618" y="5421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6" name="TextBox 86"/>
          <p:cNvSpPr txBox="1">
            <a:spLocks noChangeArrowheads="1"/>
          </p:cNvSpPr>
          <p:nvPr/>
        </p:nvSpPr>
        <p:spPr bwMode="auto">
          <a:xfrm>
            <a:off x="5213773" y="54213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47" name="TextBox 87"/>
          <p:cNvSpPr txBox="1">
            <a:spLocks noChangeArrowheads="1"/>
          </p:cNvSpPr>
          <p:nvPr/>
        </p:nvSpPr>
        <p:spPr bwMode="auto">
          <a:xfrm>
            <a:off x="3539193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8" name="TextBox 88"/>
          <p:cNvSpPr txBox="1">
            <a:spLocks noChangeArrowheads="1"/>
          </p:cNvSpPr>
          <p:nvPr/>
        </p:nvSpPr>
        <p:spPr bwMode="auto">
          <a:xfrm>
            <a:off x="4399618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49" name="TextBox 89"/>
          <p:cNvSpPr txBox="1">
            <a:spLocks noChangeArrowheads="1"/>
          </p:cNvSpPr>
          <p:nvPr/>
        </p:nvSpPr>
        <p:spPr bwMode="auto">
          <a:xfrm>
            <a:off x="5237818" y="5878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91" name="Rectangle 90"/>
          <p:cNvSpPr>
            <a:spLocks noChangeArrowheads="1"/>
          </p:cNvSpPr>
          <p:nvPr/>
        </p:nvSpPr>
        <p:spPr bwMode="auto">
          <a:xfrm>
            <a:off x="3354388" y="3883025"/>
            <a:ext cx="51038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2" name="Rectangle 91"/>
          <p:cNvSpPr>
            <a:spLocks noChangeArrowheads="1"/>
          </p:cNvSpPr>
          <p:nvPr/>
        </p:nvSpPr>
        <p:spPr bwMode="auto">
          <a:xfrm>
            <a:off x="3355975" y="4387850"/>
            <a:ext cx="5102225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3" name="Rectangle 92"/>
          <p:cNvSpPr>
            <a:spLocks noChangeArrowheads="1"/>
          </p:cNvSpPr>
          <p:nvPr/>
        </p:nvSpPr>
        <p:spPr bwMode="auto">
          <a:xfrm>
            <a:off x="3355975" y="48736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4" name="Rectangle 93"/>
          <p:cNvSpPr>
            <a:spLocks noChangeArrowheads="1"/>
          </p:cNvSpPr>
          <p:nvPr/>
        </p:nvSpPr>
        <p:spPr bwMode="auto">
          <a:xfrm>
            <a:off x="3355975" y="58642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8674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67056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97" name="Rectangle 96"/>
          <p:cNvSpPr>
            <a:spLocks noChangeArrowheads="1"/>
          </p:cNvSpPr>
          <p:nvPr/>
        </p:nvSpPr>
        <p:spPr bwMode="auto">
          <a:xfrm>
            <a:off x="5867400" y="23622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5357" name="TextBox 97"/>
          <p:cNvSpPr txBox="1">
            <a:spLocks noChangeArrowheads="1"/>
          </p:cNvSpPr>
          <p:nvPr/>
        </p:nvSpPr>
        <p:spPr bwMode="auto">
          <a:xfrm>
            <a:off x="6072610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58" name="TextBox 98"/>
          <p:cNvSpPr txBox="1">
            <a:spLocks noChangeArrowheads="1"/>
          </p:cNvSpPr>
          <p:nvPr/>
        </p:nvSpPr>
        <p:spPr bwMode="auto">
          <a:xfrm>
            <a:off x="6933035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59" name="TextBox 99"/>
          <p:cNvSpPr txBox="1">
            <a:spLocks noChangeArrowheads="1"/>
          </p:cNvSpPr>
          <p:nvPr/>
        </p:nvSpPr>
        <p:spPr bwMode="auto">
          <a:xfrm>
            <a:off x="6072610" y="30114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0" name="TextBox 100"/>
          <p:cNvSpPr txBox="1">
            <a:spLocks noChangeArrowheads="1"/>
          </p:cNvSpPr>
          <p:nvPr/>
        </p:nvSpPr>
        <p:spPr bwMode="auto">
          <a:xfrm>
            <a:off x="6933035" y="30114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1" name="TextBox 101"/>
          <p:cNvSpPr txBox="1">
            <a:spLocks noChangeArrowheads="1"/>
          </p:cNvSpPr>
          <p:nvPr/>
        </p:nvSpPr>
        <p:spPr bwMode="auto">
          <a:xfrm>
            <a:off x="6074992" y="33956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2" name="TextBox 102"/>
          <p:cNvSpPr txBox="1">
            <a:spLocks noChangeArrowheads="1"/>
          </p:cNvSpPr>
          <p:nvPr/>
        </p:nvSpPr>
        <p:spPr bwMode="auto">
          <a:xfrm>
            <a:off x="6958668" y="33956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3" name="TextBox 103"/>
          <p:cNvSpPr txBox="1">
            <a:spLocks noChangeArrowheads="1"/>
          </p:cNvSpPr>
          <p:nvPr/>
        </p:nvSpPr>
        <p:spPr bwMode="auto">
          <a:xfrm>
            <a:off x="6074992" y="39290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latin typeface="Comic Sans MS" charset="0"/>
              </a:rPr>
              <a:t>0</a:t>
            </a:r>
          </a:p>
        </p:txBody>
      </p:sp>
      <p:sp>
        <p:nvSpPr>
          <p:cNvPr id="55364" name="TextBox 104"/>
          <p:cNvSpPr txBox="1">
            <a:spLocks noChangeArrowheads="1"/>
          </p:cNvSpPr>
          <p:nvPr/>
        </p:nvSpPr>
        <p:spPr bwMode="auto">
          <a:xfrm>
            <a:off x="6958668" y="39290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5" name="TextBox 105"/>
          <p:cNvSpPr txBox="1">
            <a:spLocks noChangeArrowheads="1"/>
          </p:cNvSpPr>
          <p:nvPr/>
        </p:nvSpPr>
        <p:spPr bwMode="auto">
          <a:xfrm>
            <a:off x="6096655" y="44196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6" name="TextBox 106"/>
          <p:cNvSpPr txBox="1">
            <a:spLocks noChangeArrowheads="1"/>
          </p:cNvSpPr>
          <p:nvPr/>
        </p:nvSpPr>
        <p:spPr bwMode="auto">
          <a:xfrm>
            <a:off x="6933035" y="4419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7" name="TextBox 107"/>
          <p:cNvSpPr txBox="1">
            <a:spLocks noChangeArrowheads="1"/>
          </p:cNvSpPr>
          <p:nvPr/>
        </p:nvSpPr>
        <p:spPr bwMode="auto">
          <a:xfrm>
            <a:off x="6096655" y="4953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68" name="TextBox 108"/>
          <p:cNvSpPr txBox="1">
            <a:spLocks noChangeArrowheads="1"/>
          </p:cNvSpPr>
          <p:nvPr/>
        </p:nvSpPr>
        <p:spPr bwMode="auto">
          <a:xfrm>
            <a:off x="6933035" y="49530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69" name="TextBox 109"/>
          <p:cNvSpPr txBox="1">
            <a:spLocks noChangeArrowheads="1"/>
          </p:cNvSpPr>
          <p:nvPr/>
        </p:nvSpPr>
        <p:spPr bwMode="auto">
          <a:xfrm>
            <a:off x="6129993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0" name="TextBox 110"/>
          <p:cNvSpPr txBox="1">
            <a:spLocks noChangeArrowheads="1"/>
          </p:cNvSpPr>
          <p:nvPr/>
        </p:nvSpPr>
        <p:spPr bwMode="auto">
          <a:xfrm>
            <a:off x="6990418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2" name="TextBox 112"/>
          <p:cNvSpPr txBox="1">
            <a:spLocks noChangeArrowheads="1"/>
          </p:cNvSpPr>
          <p:nvPr/>
        </p:nvSpPr>
        <p:spPr bwMode="auto">
          <a:xfrm>
            <a:off x="6990418" y="58674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3" name="TextBox 113"/>
          <p:cNvSpPr txBox="1">
            <a:spLocks noChangeArrowheads="1"/>
          </p:cNvSpPr>
          <p:nvPr/>
        </p:nvSpPr>
        <p:spPr bwMode="auto">
          <a:xfrm>
            <a:off x="7771235" y="2514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4" name="TextBox 114"/>
          <p:cNvSpPr txBox="1">
            <a:spLocks noChangeArrowheads="1"/>
          </p:cNvSpPr>
          <p:nvPr/>
        </p:nvSpPr>
        <p:spPr bwMode="auto">
          <a:xfrm>
            <a:off x="7795280" y="3011488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5" name="TextBox 115"/>
          <p:cNvSpPr txBox="1">
            <a:spLocks noChangeArrowheads="1"/>
          </p:cNvSpPr>
          <p:nvPr/>
        </p:nvSpPr>
        <p:spPr bwMode="auto">
          <a:xfrm>
            <a:off x="7772823" y="33956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6" name="TextBox 116"/>
          <p:cNvSpPr txBox="1">
            <a:spLocks noChangeArrowheads="1"/>
          </p:cNvSpPr>
          <p:nvPr/>
        </p:nvSpPr>
        <p:spPr bwMode="auto">
          <a:xfrm>
            <a:off x="7796868" y="39290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solidFill>
                  <a:srgbClr val="000000"/>
                </a:solidFill>
                <a:latin typeface="Comic Sans MS" charset="0"/>
              </a:rPr>
              <a:t>1</a:t>
            </a:r>
          </a:p>
        </p:txBody>
      </p:sp>
      <p:sp>
        <p:nvSpPr>
          <p:cNvPr id="55377" name="TextBox 117"/>
          <p:cNvSpPr txBox="1">
            <a:spLocks noChangeArrowheads="1"/>
          </p:cNvSpPr>
          <p:nvPr/>
        </p:nvSpPr>
        <p:spPr bwMode="auto">
          <a:xfrm>
            <a:off x="7771235" y="44196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5378" name="TextBox 118"/>
          <p:cNvSpPr txBox="1">
            <a:spLocks noChangeArrowheads="1"/>
          </p:cNvSpPr>
          <p:nvPr/>
        </p:nvSpPr>
        <p:spPr bwMode="auto">
          <a:xfrm>
            <a:off x="7795280" y="4953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5379" name="TextBox 119"/>
          <p:cNvSpPr txBox="1">
            <a:spLocks noChangeArrowheads="1"/>
          </p:cNvSpPr>
          <p:nvPr/>
        </p:nvSpPr>
        <p:spPr bwMode="auto">
          <a:xfrm>
            <a:off x="7828618" y="5410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55380" name="TextBox 120"/>
          <p:cNvSpPr txBox="1">
            <a:spLocks noChangeArrowheads="1"/>
          </p:cNvSpPr>
          <p:nvPr/>
        </p:nvSpPr>
        <p:spPr bwMode="auto">
          <a:xfrm>
            <a:off x="7804573" y="5867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0</a:t>
            </a:r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1302601" y="9144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32" name="Oval 131"/>
          <p:cNvSpPr>
            <a:spLocks noChangeArrowheads="1"/>
          </p:cNvSpPr>
          <p:nvPr/>
        </p:nvSpPr>
        <p:spPr bwMode="auto">
          <a:xfrm>
            <a:off x="1302601" y="14478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99" name="Straight Connector 98"/>
          <p:cNvCxnSpPr>
            <a:cxnSpLocks noChangeShapeType="1"/>
          </p:cNvCxnSpPr>
          <p:nvPr/>
        </p:nvCxnSpPr>
        <p:spPr bwMode="auto">
          <a:xfrm>
            <a:off x="1170839" y="2127512"/>
            <a:ext cx="4191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rot="10800000" flipV="1">
            <a:off x="1170839" y="2127512"/>
            <a:ext cx="4191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1" name="TextBox 119"/>
          <p:cNvSpPr txBox="1">
            <a:spLocks noChangeArrowheads="1"/>
          </p:cNvSpPr>
          <p:nvPr/>
        </p:nvSpPr>
        <p:spPr bwMode="auto">
          <a:xfrm>
            <a:off x="6129993" y="58801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87" name="TextBox 129"/>
          <p:cNvSpPr txBox="1">
            <a:spLocks noChangeArrowheads="1"/>
          </p:cNvSpPr>
          <p:nvPr/>
        </p:nvSpPr>
        <p:spPr bwMode="auto">
          <a:xfrm>
            <a:off x="81412" y="4172595"/>
            <a:ext cx="2287806" cy="134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We have AND</a:t>
            </a:r>
          </a:p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(Set C=0 </a:t>
            </a:r>
          </a:p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C’=1 </a:t>
            </a:r>
            <a:r>
              <a:rPr lang="en-US" sz="2400" dirty="0" err="1">
                <a:solidFill>
                  <a:srgbClr val="008000"/>
                </a:solidFill>
                <a:latin typeface="Comic Sans MS" charset="0"/>
              </a:rPr>
              <a:t>iff</a:t>
            </a: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 A=B=1)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10C951C-33D9-63F5-A608-D2A9BA4E9F49}"/>
              </a:ext>
            </a:extLst>
          </p:cNvPr>
          <p:cNvGrpSpPr/>
          <p:nvPr/>
        </p:nvGrpSpPr>
        <p:grpSpPr>
          <a:xfrm>
            <a:off x="3346951" y="2364024"/>
            <a:ext cx="5116746" cy="3542825"/>
            <a:chOff x="3346951" y="2364024"/>
            <a:chExt cx="5116746" cy="354282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7C3873A-0AE9-B413-CF00-E96739F9A443}"/>
                </a:ext>
              </a:extLst>
            </p:cNvPr>
            <p:cNvSpPr/>
            <p:nvPr/>
          </p:nvSpPr>
          <p:spPr>
            <a:xfrm>
              <a:off x="5057364" y="5399164"/>
              <a:ext cx="847960" cy="484187"/>
            </a:xfrm>
            <a:prstGeom prst="rect">
              <a:avLst/>
            </a:prstGeom>
            <a:solidFill>
              <a:srgbClr val="0000FF">
                <a:alpha val="16863"/>
              </a:srgbClr>
            </a:solidFill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98227A6-3FB2-CDCC-B8B5-E4EC5345EE28}"/>
                </a:ext>
              </a:extLst>
            </p:cNvPr>
            <p:cNvGrpSpPr/>
            <p:nvPr/>
          </p:nvGrpSpPr>
          <p:grpSpPr>
            <a:xfrm>
              <a:off x="3346951" y="2364024"/>
              <a:ext cx="5116746" cy="3542825"/>
              <a:chOff x="3352800" y="2362199"/>
              <a:chExt cx="5116746" cy="3542825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3026340-9C66-AEF5-22F1-D7228376B4B8}"/>
                  </a:ext>
                </a:extLst>
              </p:cNvPr>
              <p:cNvSpPr/>
              <p:nvPr/>
            </p:nvSpPr>
            <p:spPr>
              <a:xfrm>
                <a:off x="5019440" y="2400744"/>
                <a:ext cx="847960" cy="484187"/>
              </a:xfrm>
              <a:prstGeom prst="rect">
                <a:avLst/>
              </a:prstGeom>
              <a:solidFill>
                <a:srgbClr val="0000FF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2AD3D6E-5D65-44EE-C037-6AA76DBCBCD3}"/>
                  </a:ext>
                </a:extLst>
              </p:cNvPr>
              <p:cNvSpPr/>
              <p:nvPr/>
            </p:nvSpPr>
            <p:spPr>
              <a:xfrm>
                <a:off x="5044651" y="3403948"/>
                <a:ext cx="847960" cy="484187"/>
              </a:xfrm>
              <a:prstGeom prst="rect">
                <a:avLst/>
              </a:prstGeom>
              <a:solidFill>
                <a:srgbClr val="0000FF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EBD5EF-F3CD-E368-F203-45D8632AC42E}"/>
                  </a:ext>
                </a:extLst>
              </p:cNvPr>
              <p:cNvSpPr/>
              <p:nvPr/>
            </p:nvSpPr>
            <p:spPr>
              <a:xfrm>
                <a:off x="5019440" y="4419451"/>
                <a:ext cx="847960" cy="484187"/>
              </a:xfrm>
              <a:prstGeom prst="rect">
                <a:avLst/>
              </a:prstGeom>
              <a:solidFill>
                <a:srgbClr val="0000FF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E17E46C-FE9C-025F-70B6-2C6E29D8638C}"/>
                  </a:ext>
                </a:extLst>
              </p:cNvPr>
              <p:cNvSpPr/>
              <p:nvPr/>
            </p:nvSpPr>
            <p:spPr>
              <a:xfrm>
                <a:off x="3352800" y="2362199"/>
                <a:ext cx="1645920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6594F445-7530-D2F0-58D1-D70BCC89276A}"/>
                  </a:ext>
                </a:extLst>
              </p:cNvPr>
              <p:cNvSpPr/>
              <p:nvPr/>
            </p:nvSpPr>
            <p:spPr>
              <a:xfrm>
                <a:off x="7559251" y="2362199"/>
                <a:ext cx="897009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C4C77D72-1C26-020A-0AF3-CA7B8390D140}"/>
                  </a:ext>
                </a:extLst>
              </p:cNvPr>
              <p:cNvSpPr/>
              <p:nvPr/>
            </p:nvSpPr>
            <p:spPr>
              <a:xfrm>
                <a:off x="3352800" y="3352800"/>
                <a:ext cx="1645920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6CD276D-50FD-4CBA-87EA-89021FAA889B}"/>
                  </a:ext>
                </a:extLst>
              </p:cNvPr>
              <p:cNvSpPr/>
              <p:nvPr/>
            </p:nvSpPr>
            <p:spPr>
              <a:xfrm>
                <a:off x="7559251" y="3352800"/>
                <a:ext cx="897009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7B64CCF-C4D4-AA65-43F9-710AA18B6F4C}"/>
                  </a:ext>
                </a:extLst>
              </p:cNvPr>
              <p:cNvSpPr/>
              <p:nvPr/>
            </p:nvSpPr>
            <p:spPr>
              <a:xfrm>
                <a:off x="3352800" y="4379130"/>
                <a:ext cx="1645920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EFFBA85-2EBF-32D5-BE08-55FDAE7F40E1}"/>
                  </a:ext>
                </a:extLst>
              </p:cNvPr>
              <p:cNvSpPr/>
              <p:nvPr/>
            </p:nvSpPr>
            <p:spPr>
              <a:xfrm>
                <a:off x="7543800" y="4364207"/>
                <a:ext cx="897009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0934F6A-DD92-F4ED-D766-DB04F1E38492}"/>
                  </a:ext>
                </a:extLst>
              </p:cNvPr>
              <p:cNvSpPr/>
              <p:nvPr/>
            </p:nvSpPr>
            <p:spPr>
              <a:xfrm>
                <a:off x="3381537" y="5356384"/>
                <a:ext cx="1645920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3C7D9A5-7A47-21A6-6E53-B3AA1FCA023C}"/>
                  </a:ext>
                </a:extLst>
              </p:cNvPr>
              <p:cNvSpPr/>
              <p:nvPr/>
            </p:nvSpPr>
            <p:spPr>
              <a:xfrm>
                <a:off x="7572537" y="5341461"/>
                <a:ext cx="897009" cy="548640"/>
              </a:xfrm>
              <a:prstGeom prst="rect">
                <a:avLst/>
              </a:prstGeom>
              <a:solidFill>
                <a:srgbClr val="FFC000">
                  <a:alpha val="16863"/>
                </a:srgbClr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  <a:latin typeface="Comic Sans MS" pitchFamily="66" charset="0"/>
                </a:endParaRPr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B6155F-13D0-DCB0-4620-27F635930C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2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757"/>
    </mc:Choice>
    <mc:Fallback xmlns="">
      <p:transition advClick="0" advTm="127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2" name="TextBox 3"/>
          <p:cNvSpPr txBox="1">
            <a:spLocks noChangeArrowheads="1"/>
          </p:cNvSpPr>
          <p:nvPr/>
        </p:nvSpPr>
        <p:spPr bwMode="auto">
          <a:xfrm>
            <a:off x="3657535" y="0"/>
            <a:ext cx="36583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OR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 with CCNOT</a:t>
            </a:r>
          </a:p>
        </p:txBody>
      </p:sp>
      <p:grpSp>
        <p:nvGrpSpPr>
          <p:cNvPr id="55303" name="Group 33"/>
          <p:cNvGrpSpPr>
            <a:grpSpLocks/>
          </p:cNvGrpSpPr>
          <p:nvPr/>
        </p:nvGrpSpPr>
        <p:grpSpPr bwMode="auto">
          <a:xfrm>
            <a:off x="539014" y="992188"/>
            <a:ext cx="1828800" cy="609600"/>
            <a:chOff x="5943600" y="609600"/>
            <a:chExt cx="1828800" cy="609600"/>
          </a:xfrm>
        </p:grpSpPr>
        <p:cxnSp>
          <p:nvCxnSpPr>
            <p:cNvPr id="17" name="Straight Connector 16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18" name="Straight Connector 17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1828800" cy="1588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5304" name="TextBox 18"/>
          <p:cNvSpPr txBox="1">
            <a:spLocks noChangeArrowheads="1"/>
          </p:cNvSpPr>
          <p:nvPr/>
        </p:nvSpPr>
        <p:spPr bwMode="auto">
          <a:xfrm>
            <a:off x="99520" y="7620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 rot="5400000">
            <a:off x="693795" y="1486694"/>
            <a:ext cx="1444625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07" name="TextBox 21"/>
          <p:cNvSpPr txBox="1">
            <a:spLocks noChangeArrowheads="1"/>
          </p:cNvSpPr>
          <p:nvPr/>
        </p:nvSpPr>
        <p:spPr bwMode="auto">
          <a:xfrm>
            <a:off x="81412" y="13763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5308" name="TextBox 22"/>
          <p:cNvSpPr txBox="1">
            <a:spLocks noChangeArrowheads="1"/>
          </p:cNvSpPr>
          <p:nvPr/>
        </p:nvSpPr>
        <p:spPr bwMode="auto">
          <a:xfrm>
            <a:off x="2317057" y="1981200"/>
            <a:ext cx="426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C’</a:t>
            </a:r>
          </a:p>
        </p:txBody>
      </p:sp>
      <p:sp>
        <p:nvSpPr>
          <p:cNvPr id="55309" name="TextBox 23"/>
          <p:cNvSpPr txBox="1">
            <a:spLocks noChangeArrowheads="1"/>
          </p:cNvSpPr>
          <p:nvPr/>
        </p:nvSpPr>
        <p:spPr bwMode="auto">
          <a:xfrm>
            <a:off x="2397976" y="780462"/>
            <a:ext cx="3453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5310" name="TextBox 24"/>
          <p:cNvSpPr txBox="1">
            <a:spLocks noChangeArrowheads="1"/>
          </p:cNvSpPr>
          <p:nvPr/>
        </p:nvSpPr>
        <p:spPr bwMode="auto">
          <a:xfrm>
            <a:off x="2369793" y="1371600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>
            <a:off x="540601" y="2209800"/>
            <a:ext cx="18288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5312" name="TextBox 28"/>
          <p:cNvSpPr txBox="1">
            <a:spLocks noChangeArrowheads="1"/>
          </p:cNvSpPr>
          <p:nvPr/>
        </p:nvSpPr>
        <p:spPr bwMode="auto">
          <a:xfrm>
            <a:off x="87801" y="1976438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131" name="Oval 130"/>
          <p:cNvSpPr>
            <a:spLocks noChangeArrowheads="1"/>
          </p:cNvSpPr>
          <p:nvPr/>
        </p:nvSpPr>
        <p:spPr bwMode="auto">
          <a:xfrm>
            <a:off x="1302601" y="9144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132" name="Oval 131"/>
          <p:cNvSpPr>
            <a:spLocks noChangeArrowheads="1"/>
          </p:cNvSpPr>
          <p:nvPr/>
        </p:nvSpPr>
        <p:spPr bwMode="auto">
          <a:xfrm>
            <a:off x="1302601" y="1447800"/>
            <a:ext cx="153988" cy="157163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99" name="Straight Connector 98"/>
          <p:cNvCxnSpPr>
            <a:cxnSpLocks noChangeShapeType="1"/>
          </p:cNvCxnSpPr>
          <p:nvPr/>
        </p:nvCxnSpPr>
        <p:spPr bwMode="auto">
          <a:xfrm>
            <a:off x="1170839" y="2127512"/>
            <a:ext cx="419100" cy="2286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0" name="Straight Connector 99"/>
          <p:cNvCxnSpPr>
            <a:cxnSpLocks noChangeShapeType="1"/>
          </p:cNvCxnSpPr>
          <p:nvPr/>
        </p:nvCxnSpPr>
        <p:spPr bwMode="auto">
          <a:xfrm rot="10800000" flipV="1">
            <a:off x="1170839" y="2127512"/>
            <a:ext cx="419100" cy="3048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7168" name="Group 7167">
            <a:extLst>
              <a:ext uri="{FF2B5EF4-FFF2-40B4-BE49-F238E27FC236}">
                <a16:creationId xmlns:a16="http://schemas.microsoft.com/office/drawing/2014/main" id="{B7E2AF7B-F648-AEF3-1966-73F464C96469}"/>
              </a:ext>
            </a:extLst>
          </p:cNvPr>
          <p:cNvGrpSpPr/>
          <p:nvPr/>
        </p:nvGrpSpPr>
        <p:grpSpPr>
          <a:xfrm>
            <a:off x="4774319" y="1021287"/>
            <a:ext cx="3242520" cy="932400"/>
            <a:chOff x="1829120" y="2912520"/>
            <a:chExt cx="3242520" cy="93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2A24220-B951-D682-C54A-92303F1D2DF4}"/>
                    </a:ext>
                  </a:extLst>
                </p14:cNvPr>
                <p14:cNvContentPartPr/>
                <p14:nvPr/>
              </p14:nvContentPartPr>
              <p14:xfrm>
                <a:off x="4030160" y="3324720"/>
                <a:ext cx="243720" cy="263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2A24220-B951-D682-C54A-92303F1D2DF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21160" y="3315720"/>
                  <a:ext cx="2613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4B5A249-18EA-DC01-44FB-DB00BA1883B7}"/>
                    </a:ext>
                  </a:extLst>
                </p14:cNvPr>
                <p14:cNvContentPartPr/>
                <p14:nvPr/>
              </p14:nvContentPartPr>
              <p14:xfrm>
                <a:off x="4569440" y="3335880"/>
                <a:ext cx="183960" cy="244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4B5A249-18EA-DC01-44FB-DB00BA1883B7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560800" y="3327240"/>
                  <a:ext cx="20160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59E1EC01-B163-10CD-5F15-4CCBA13B3B3F}"/>
                    </a:ext>
                  </a:extLst>
                </p14:cNvPr>
                <p14:cNvContentPartPr/>
                <p14:nvPr/>
              </p14:nvContentPartPr>
              <p14:xfrm>
                <a:off x="4520840" y="3118080"/>
                <a:ext cx="162000" cy="3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59E1EC01-B163-10CD-5F15-4CCBA13B3B3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511840" y="3109440"/>
                  <a:ext cx="179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ADD3575-D04C-6D55-047D-86F392621F57}"/>
                    </a:ext>
                  </a:extLst>
                </p14:cNvPr>
                <p14:cNvContentPartPr/>
                <p14:nvPr/>
              </p14:nvContentPartPr>
              <p14:xfrm>
                <a:off x="4872920" y="3069480"/>
                <a:ext cx="198720" cy="6912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ADD3575-D04C-6D55-047D-86F392621F5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64280" y="3060840"/>
                  <a:ext cx="216360" cy="70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5A901ED-EE4F-9257-BC11-CA0E6E11DC1C}"/>
                    </a:ext>
                  </a:extLst>
                </p14:cNvPr>
                <p14:cNvContentPartPr/>
                <p14:nvPr/>
              </p14:nvContentPartPr>
              <p14:xfrm>
                <a:off x="1829120" y="3182160"/>
                <a:ext cx="227520" cy="3708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5A901ED-EE4F-9257-BC11-CA0E6E11DC1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820120" y="3173520"/>
                  <a:ext cx="245160" cy="38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F45A75D-ABBA-59F1-0CC5-3C19A521032F}"/>
                    </a:ext>
                  </a:extLst>
                </p14:cNvPr>
                <p14:cNvContentPartPr/>
                <p14:nvPr/>
              </p14:nvContentPartPr>
              <p14:xfrm>
                <a:off x="1880240" y="3385560"/>
                <a:ext cx="152640" cy="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F45A75D-ABBA-59F1-0CC5-3C19A521032F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871240" y="3376560"/>
                  <a:ext cx="1702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330C274-2774-A4A7-A4EA-9D3ED62E194B}"/>
                    </a:ext>
                  </a:extLst>
                </p14:cNvPr>
                <p14:cNvContentPartPr/>
                <p14:nvPr/>
              </p14:nvContentPartPr>
              <p14:xfrm>
                <a:off x="2200640" y="3246960"/>
                <a:ext cx="195120" cy="288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330C274-2774-A4A7-A4EA-9D3ED62E194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191640" y="3237960"/>
                  <a:ext cx="212760" cy="30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D5F75B2-259A-671B-90A7-3DC315E14528}"/>
                    </a:ext>
                  </a:extLst>
                </p14:cNvPr>
                <p14:cNvContentPartPr/>
                <p14:nvPr/>
              </p14:nvContentPartPr>
              <p14:xfrm>
                <a:off x="2544080" y="3216720"/>
                <a:ext cx="205560" cy="335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D5F75B2-259A-671B-90A7-3DC315E1452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35440" y="3208080"/>
                  <a:ext cx="2232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CDC4A09-3616-51D7-768C-32FD482DD265}"/>
                    </a:ext>
                  </a:extLst>
                </p14:cNvPr>
                <p14:cNvContentPartPr/>
                <p14:nvPr/>
              </p14:nvContentPartPr>
              <p14:xfrm>
                <a:off x="2922440" y="3389160"/>
                <a:ext cx="15372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CDC4A09-3616-51D7-768C-32FD482DD26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913800" y="3380520"/>
                  <a:ext cx="171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A4CD275-A75D-8788-D32B-D89068F4AA66}"/>
                    </a:ext>
                  </a:extLst>
                </p14:cNvPr>
                <p14:cNvContentPartPr/>
                <p14:nvPr/>
              </p14:nvContentPartPr>
              <p14:xfrm>
                <a:off x="2957360" y="3462960"/>
                <a:ext cx="152640" cy="360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A4CD275-A75D-8788-D32B-D89068F4AA6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948720" y="3454320"/>
                  <a:ext cx="1702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893ED93-2CE1-F63B-4615-855BC03C3B58}"/>
                    </a:ext>
                  </a:extLst>
                </p14:cNvPr>
                <p14:cNvContentPartPr/>
                <p14:nvPr/>
              </p14:nvContentPartPr>
              <p14:xfrm>
                <a:off x="3523280" y="3340200"/>
                <a:ext cx="247680" cy="3092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893ED93-2CE1-F63B-4615-855BC03C3B5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514640" y="3331200"/>
                  <a:ext cx="26532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51CBAEBC-148F-A379-0FF1-28004E548DF7}"/>
                    </a:ext>
                  </a:extLst>
                </p14:cNvPr>
                <p14:cNvContentPartPr/>
                <p14:nvPr/>
              </p14:nvContentPartPr>
              <p14:xfrm>
                <a:off x="3538760" y="3483840"/>
                <a:ext cx="195480" cy="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51CBAEBC-148F-A379-0FF1-28004E548DF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529760" y="3474840"/>
                  <a:ext cx="2131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3B6CB7B-C01F-CE10-B8EF-210A8B817DB6}"/>
                    </a:ext>
                  </a:extLst>
                </p14:cNvPr>
                <p14:cNvContentPartPr/>
                <p14:nvPr/>
              </p14:nvContentPartPr>
              <p14:xfrm>
                <a:off x="3524000" y="3195840"/>
                <a:ext cx="228960" cy="3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3B6CB7B-C01F-CE10-B8EF-210A8B817DB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515000" y="3186840"/>
                  <a:ext cx="246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0753285D-73BD-79C3-4B54-5C3683AC21BF}"/>
                    </a:ext>
                  </a:extLst>
                </p14:cNvPr>
                <p14:cNvContentPartPr/>
                <p14:nvPr/>
              </p14:nvContentPartPr>
              <p14:xfrm>
                <a:off x="3334640" y="2942760"/>
                <a:ext cx="244080" cy="902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0753285D-73BD-79C3-4B54-5C3683AC21B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326000" y="2933760"/>
                  <a:ext cx="261720" cy="9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9708F05-D238-B8C3-E74D-AD0475C70D9C}"/>
                    </a:ext>
                  </a:extLst>
                </p14:cNvPr>
                <p14:cNvContentPartPr/>
                <p14:nvPr/>
              </p14:nvContentPartPr>
              <p14:xfrm>
                <a:off x="3717320" y="2912520"/>
                <a:ext cx="858960" cy="72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9708F05-D238-B8C3-E74D-AD0475C70D9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708320" y="2903520"/>
                  <a:ext cx="876600" cy="24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200" name="Ink 7199">
                <a:extLst>
                  <a:ext uri="{FF2B5EF4-FFF2-40B4-BE49-F238E27FC236}">
                    <a16:creationId xmlns:a16="http://schemas.microsoft.com/office/drawing/2014/main" id="{B9FBD705-972E-F986-C220-8905A25CED44}"/>
                  </a:ext>
                </a:extLst>
              </p14:cNvPr>
              <p14:cNvContentPartPr/>
              <p14:nvPr/>
            </p14:nvContentPartPr>
            <p14:xfrm>
              <a:off x="1132520" y="1991280"/>
              <a:ext cx="479160" cy="507240"/>
            </p14:xfrm>
          </p:contentPart>
        </mc:Choice>
        <mc:Fallback xmlns="">
          <p:pic>
            <p:nvPicPr>
              <p:cNvPr id="7200" name="Ink 7199">
                <a:extLst>
                  <a:ext uri="{FF2B5EF4-FFF2-40B4-BE49-F238E27FC236}">
                    <a16:creationId xmlns:a16="http://schemas.microsoft.com/office/drawing/2014/main" id="{B9FBD705-972E-F986-C220-8905A25CED44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123880" y="1982640"/>
                <a:ext cx="496800" cy="52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5316" name="Group 55315">
            <a:extLst>
              <a:ext uri="{FF2B5EF4-FFF2-40B4-BE49-F238E27FC236}">
                <a16:creationId xmlns:a16="http://schemas.microsoft.com/office/drawing/2014/main" id="{F38EA164-D5FF-B1E0-C3B4-825790D5FF66}"/>
              </a:ext>
            </a:extLst>
          </p:cNvPr>
          <p:cNvGrpSpPr/>
          <p:nvPr/>
        </p:nvGrpSpPr>
        <p:grpSpPr>
          <a:xfrm>
            <a:off x="697735" y="3112203"/>
            <a:ext cx="2318400" cy="1323360"/>
            <a:chOff x="697735" y="3112203"/>
            <a:chExt cx="2318400" cy="1323360"/>
          </a:xfrm>
        </p:grpSpPr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A6558F8A-71BD-AFAA-EF75-174CE5C949FF}"/>
                </a:ext>
              </a:extLst>
            </p:cNvPr>
            <p:cNvGrpSpPr/>
            <p:nvPr/>
          </p:nvGrpSpPr>
          <p:grpSpPr>
            <a:xfrm>
              <a:off x="697735" y="3112203"/>
              <a:ext cx="2318400" cy="1323360"/>
              <a:chOff x="697735" y="3112203"/>
              <a:chExt cx="2318400" cy="1323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7175" name="Ink 7174">
                    <a:extLst>
                      <a:ext uri="{FF2B5EF4-FFF2-40B4-BE49-F238E27FC236}">
                        <a16:creationId xmlns:a16="http://schemas.microsoft.com/office/drawing/2014/main" id="{5B0E3F2D-24AA-1489-BB26-48C61AD69709}"/>
                      </a:ext>
                    </a:extLst>
                  </p14:cNvPr>
                  <p14:cNvContentPartPr/>
                  <p14:nvPr/>
                </p14:nvContentPartPr>
                <p14:xfrm>
                  <a:off x="697735" y="3391563"/>
                  <a:ext cx="183240" cy="231480"/>
                </p14:xfrm>
              </p:contentPart>
            </mc:Choice>
            <mc:Fallback xmlns="">
              <p:pic>
                <p:nvPicPr>
                  <p:cNvPr id="7175" name="Ink 7174">
                    <a:extLst>
                      <a:ext uri="{FF2B5EF4-FFF2-40B4-BE49-F238E27FC236}">
                        <a16:creationId xmlns:a16="http://schemas.microsoft.com/office/drawing/2014/main" id="{5B0E3F2D-24AA-1489-BB26-48C61AD69709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88735" y="3382563"/>
                    <a:ext cx="200880" cy="24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7176" name="Ink 7175">
                    <a:extLst>
                      <a:ext uri="{FF2B5EF4-FFF2-40B4-BE49-F238E27FC236}">
                        <a16:creationId xmlns:a16="http://schemas.microsoft.com/office/drawing/2014/main" id="{900CEB7A-82C2-4EB0-B9F9-AD765041509C}"/>
                      </a:ext>
                    </a:extLst>
                  </p14:cNvPr>
                  <p14:cNvContentPartPr/>
                  <p14:nvPr/>
                </p14:nvContentPartPr>
                <p14:xfrm>
                  <a:off x="721855" y="3540603"/>
                  <a:ext cx="122760" cy="360"/>
                </p14:xfrm>
              </p:contentPart>
            </mc:Choice>
            <mc:Fallback xmlns="">
              <p:pic>
                <p:nvPicPr>
                  <p:cNvPr id="7176" name="Ink 7175">
                    <a:extLst>
                      <a:ext uri="{FF2B5EF4-FFF2-40B4-BE49-F238E27FC236}">
                        <a16:creationId xmlns:a16="http://schemas.microsoft.com/office/drawing/2014/main" id="{900CEB7A-82C2-4EB0-B9F9-AD765041509C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12855" y="3531963"/>
                    <a:ext cx="140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7178" name="Ink 7177">
                    <a:extLst>
                      <a:ext uri="{FF2B5EF4-FFF2-40B4-BE49-F238E27FC236}">
                        <a16:creationId xmlns:a16="http://schemas.microsoft.com/office/drawing/2014/main" id="{9BEE2A44-5511-1B80-3485-D0FD41D54BD9}"/>
                      </a:ext>
                    </a:extLst>
                  </p14:cNvPr>
                  <p14:cNvContentPartPr/>
                  <p14:nvPr/>
                </p14:nvContentPartPr>
                <p14:xfrm>
                  <a:off x="810055" y="3852003"/>
                  <a:ext cx="360" cy="106920"/>
                </p14:xfrm>
              </p:contentPart>
            </mc:Choice>
            <mc:Fallback xmlns="">
              <p:pic>
                <p:nvPicPr>
                  <p:cNvPr id="7178" name="Ink 7177">
                    <a:extLst>
                      <a:ext uri="{FF2B5EF4-FFF2-40B4-BE49-F238E27FC236}">
                        <a16:creationId xmlns:a16="http://schemas.microsoft.com/office/drawing/2014/main" id="{9BEE2A44-5511-1B80-3485-D0FD41D54BD9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801055" y="3843003"/>
                    <a:ext cx="18000" cy="12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7179" name="Ink 7178">
                    <a:extLst>
                      <a:ext uri="{FF2B5EF4-FFF2-40B4-BE49-F238E27FC236}">
                        <a16:creationId xmlns:a16="http://schemas.microsoft.com/office/drawing/2014/main" id="{2725367F-E3E3-C229-77BD-A27FD3BC762B}"/>
                      </a:ext>
                    </a:extLst>
                  </p14:cNvPr>
                  <p14:cNvContentPartPr/>
                  <p14:nvPr/>
                </p14:nvContentPartPr>
                <p14:xfrm>
                  <a:off x="810055" y="4082403"/>
                  <a:ext cx="360" cy="212760"/>
                </p14:xfrm>
              </p:contentPart>
            </mc:Choice>
            <mc:Fallback xmlns="">
              <p:pic>
                <p:nvPicPr>
                  <p:cNvPr id="7179" name="Ink 7178">
                    <a:extLst>
                      <a:ext uri="{FF2B5EF4-FFF2-40B4-BE49-F238E27FC236}">
                        <a16:creationId xmlns:a16="http://schemas.microsoft.com/office/drawing/2014/main" id="{2725367F-E3E3-C229-77BD-A27FD3BC762B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01055" y="4073763"/>
                    <a:ext cx="1800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7182" name="Ink 7181">
                    <a:extLst>
                      <a:ext uri="{FF2B5EF4-FFF2-40B4-BE49-F238E27FC236}">
                        <a16:creationId xmlns:a16="http://schemas.microsoft.com/office/drawing/2014/main" id="{58582E97-C58D-C602-3E2E-432304372771}"/>
                      </a:ext>
                    </a:extLst>
                  </p14:cNvPr>
                  <p14:cNvContentPartPr/>
                  <p14:nvPr/>
                </p14:nvContentPartPr>
                <p14:xfrm>
                  <a:off x="1004815" y="4206963"/>
                  <a:ext cx="672840" cy="32040"/>
                </p14:xfrm>
              </p:contentPart>
            </mc:Choice>
            <mc:Fallback xmlns="">
              <p:pic>
                <p:nvPicPr>
                  <p:cNvPr id="7182" name="Ink 7181">
                    <a:extLst>
                      <a:ext uri="{FF2B5EF4-FFF2-40B4-BE49-F238E27FC236}">
                        <a16:creationId xmlns:a16="http://schemas.microsoft.com/office/drawing/2014/main" id="{58582E97-C58D-C602-3E2E-432304372771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995815" y="4198323"/>
                    <a:ext cx="690480" cy="49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7183" name="Ink 7182">
                    <a:extLst>
                      <a:ext uri="{FF2B5EF4-FFF2-40B4-BE49-F238E27FC236}">
                        <a16:creationId xmlns:a16="http://schemas.microsoft.com/office/drawing/2014/main" id="{1E8CFBE3-E62B-505E-0493-92936B70C6CE}"/>
                      </a:ext>
                    </a:extLst>
                  </p14:cNvPr>
                  <p14:cNvContentPartPr/>
                  <p14:nvPr/>
                </p14:nvContentPartPr>
                <p14:xfrm>
                  <a:off x="1251719" y="3345662"/>
                  <a:ext cx="196560" cy="236520"/>
                </p14:xfrm>
              </p:contentPart>
            </mc:Choice>
            <mc:Fallback xmlns="">
              <p:pic>
                <p:nvPicPr>
                  <p:cNvPr id="7183" name="Ink 7182">
                    <a:extLst>
                      <a:ext uri="{FF2B5EF4-FFF2-40B4-BE49-F238E27FC236}">
                        <a16:creationId xmlns:a16="http://schemas.microsoft.com/office/drawing/2014/main" id="{1E8CFBE3-E62B-505E-0493-92936B70C6CE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1242735" y="3336662"/>
                    <a:ext cx="214168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7185" name="Ink 7184">
                    <a:extLst>
                      <a:ext uri="{FF2B5EF4-FFF2-40B4-BE49-F238E27FC236}">
                        <a16:creationId xmlns:a16="http://schemas.microsoft.com/office/drawing/2014/main" id="{E1486236-829F-02DD-4CD5-08B7B80AD14A}"/>
                      </a:ext>
                    </a:extLst>
                  </p14:cNvPr>
                  <p14:cNvContentPartPr/>
                  <p14:nvPr/>
                </p14:nvContentPartPr>
                <p14:xfrm>
                  <a:off x="949375" y="3908883"/>
                  <a:ext cx="684360" cy="10080"/>
                </p14:xfrm>
              </p:contentPart>
            </mc:Choice>
            <mc:Fallback xmlns="">
              <p:pic>
                <p:nvPicPr>
                  <p:cNvPr id="7185" name="Ink 7184">
                    <a:extLst>
                      <a:ext uri="{FF2B5EF4-FFF2-40B4-BE49-F238E27FC236}">
                        <a16:creationId xmlns:a16="http://schemas.microsoft.com/office/drawing/2014/main" id="{E1486236-829F-02DD-4CD5-08B7B80AD14A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940735" y="3899883"/>
                    <a:ext cx="702000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7186" name="Ink 7185">
                    <a:extLst>
                      <a:ext uri="{FF2B5EF4-FFF2-40B4-BE49-F238E27FC236}">
                        <a16:creationId xmlns:a16="http://schemas.microsoft.com/office/drawing/2014/main" id="{89819AAD-2AFD-EF41-B715-118A4F81A88A}"/>
                      </a:ext>
                    </a:extLst>
                  </p14:cNvPr>
                  <p14:cNvContentPartPr/>
                  <p14:nvPr/>
                </p14:nvContentPartPr>
                <p14:xfrm>
                  <a:off x="972775" y="3445923"/>
                  <a:ext cx="628200" cy="7560"/>
                </p14:xfrm>
              </p:contentPart>
            </mc:Choice>
            <mc:Fallback xmlns="">
              <p:pic>
                <p:nvPicPr>
                  <p:cNvPr id="7186" name="Ink 7185">
                    <a:extLst>
                      <a:ext uri="{FF2B5EF4-FFF2-40B4-BE49-F238E27FC236}">
                        <a16:creationId xmlns:a16="http://schemas.microsoft.com/office/drawing/2014/main" id="{89819AAD-2AFD-EF41-B715-118A4F81A88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964135" y="3436923"/>
                    <a:ext cx="64584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7187" name="Ink 7186">
                    <a:extLst>
                      <a:ext uri="{FF2B5EF4-FFF2-40B4-BE49-F238E27FC236}">
                        <a16:creationId xmlns:a16="http://schemas.microsoft.com/office/drawing/2014/main" id="{E8633F7A-E8B2-E923-E7DC-C64476E53B69}"/>
                      </a:ext>
                    </a:extLst>
                  </p14:cNvPr>
                  <p14:cNvContentPartPr/>
                  <p14:nvPr/>
                </p14:nvContentPartPr>
                <p14:xfrm>
                  <a:off x="1278055" y="4197000"/>
                  <a:ext cx="93600" cy="70200"/>
                </p14:xfrm>
              </p:contentPart>
            </mc:Choice>
            <mc:Fallback xmlns="">
              <p:pic>
                <p:nvPicPr>
                  <p:cNvPr id="7187" name="Ink 7186">
                    <a:extLst>
                      <a:ext uri="{FF2B5EF4-FFF2-40B4-BE49-F238E27FC236}">
                        <a16:creationId xmlns:a16="http://schemas.microsoft.com/office/drawing/2014/main" id="{E8633F7A-E8B2-E923-E7DC-C64476E53B6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269020" y="4187954"/>
                    <a:ext cx="111308" cy="879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7188" name="Ink 7187">
                    <a:extLst>
                      <a:ext uri="{FF2B5EF4-FFF2-40B4-BE49-F238E27FC236}">
                        <a16:creationId xmlns:a16="http://schemas.microsoft.com/office/drawing/2014/main" id="{F1F02FFD-0A2D-0CE6-346A-4E1E2278C5CC}"/>
                      </a:ext>
                    </a:extLst>
                  </p14:cNvPr>
                  <p14:cNvContentPartPr/>
                  <p14:nvPr/>
                </p14:nvContentPartPr>
                <p14:xfrm>
                  <a:off x="1329895" y="3858483"/>
                  <a:ext cx="90720" cy="109080"/>
                </p14:xfrm>
              </p:contentPart>
            </mc:Choice>
            <mc:Fallback xmlns="">
              <p:pic>
                <p:nvPicPr>
                  <p:cNvPr id="7188" name="Ink 7187">
                    <a:extLst>
                      <a:ext uri="{FF2B5EF4-FFF2-40B4-BE49-F238E27FC236}">
                        <a16:creationId xmlns:a16="http://schemas.microsoft.com/office/drawing/2014/main" id="{F1F02FFD-0A2D-0CE6-346A-4E1E2278C5CC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320895" y="3849483"/>
                    <a:ext cx="108360" cy="12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7189" name="Ink 7188">
                    <a:extLst>
                      <a:ext uri="{FF2B5EF4-FFF2-40B4-BE49-F238E27FC236}">
                        <a16:creationId xmlns:a16="http://schemas.microsoft.com/office/drawing/2014/main" id="{248DCAD7-D14A-13E1-17D1-B0F021A39120}"/>
                      </a:ext>
                    </a:extLst>
                  </p14:cNvPr>
                  <p14:cNvContentPartPr/>
                  <p14:nvPr/>
                </p14:nvContentPartPr>
                <p14:xfrm>
                  <a:off x="1350775" y="3506043"/>
                  <a:ext cx="45720" cy="730440"/>
                </p14:xfrm>
              </p:contentPart>
            </mc:Choice>
            <mc:Fallback xmlns="">
              <p:pic>
                <p:nvPicPr>
                  <p:cNvPr id="7189" name="Ink 7188">
                    <a:extLst>
                      <a:ext uri="{FF2B5EF4-FFF2-40B4-BE49-F238E27FC236}">
                        <a16:creationId xmlns:a16="http://schemas.microsoft.com/office/drawing/2014/main" id="{248DCAD7-D14A-13E1-17D1-B0F021A39120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1341775" y="3497403"/>
                    <a:ext cx="63360" cy="74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7191" name="Ink 7190">
                    <a:extLst>
                      <a:ext uri="{FF2B5EF4-FFF2-40B4-BE49-F238E27FC236}">
                        <a16:creationId xmlns:a16="http://schemas.microsoft.com/office/drawing/2014/main" id="{6B087867-59B7-4864-16E2-DB4CD15B4577}"/>
                      </a:ext>
                    </a:extLst>
                  </p14:cNvPr>
                  <p14:cNvContentPartPr/>
                  <p14:nvPr/>
                </p14:nvContentPartPr>
                <p14:xfrm>
                  <a:off x="1624735" y="3367083"/>
                  <a:ext cx="43560" cy="1068480"/>
                </p14:xfrm>
              </p:contentPart>
            </mc:Choice>
            <mc:Fallback xmlns="">
              <p:pic>
                <p:nvPicPr>
                  <p:cNvPr id="7191" name="Ink 7190">
                    <a:extLst>
                      <a:ext uri="{FF2B5EF4-FFF2-40B4-BE49-F238E27FC236}">
                        <a16:creationId xmlns:a16="http://schemas.microsoft.com/office/drawing/2014/main" id="{6B087867-59B7-4864-16E2-DB4CD15B4577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1616095" y="3358443"/>
                    <a:ext cx="61200" cy="108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7193" name="Ink 7192">
                    <a:extLst>
                      <a:ext uri="{FF2B5EF4-FFF2-40B4-BE49-F238E27FC236}">
                        <a16:creationId xmlns:a16="http://schemas.microsoft.com/office/drawing/2014/main" id="{20FA2CA7-41E3-BC64-9C5B-ED7A9B07D55A}"/>
                      </a:ext>
                    </a:extLst>
                  </p14:cNvPr>
                  <p14:cNvContentPartPr/>
                  <p14:nvPr/>
                </p14:nvContentPartPr>
                <p14:xfrm>
                  <a:off x="1642375" y="3377163"/>
                  <a:ext cx="736200" cy="1047600"/>
                </p14:xfrm>
              </p:contentPart>
            </mc:Choice>
            <mc:Fallback xmlns="">
              <p:pic>
                <p:nvPicPr>
                  <p:cNvPr id="7193" name="Ink 7192">
                    <a:extLst>
                      <a:ext uri="{FF2B5EF4-FFF2-40B4-BE49-F238E27FC236}">
                        <a16:creationId xmlns:a16="http://schemas.microsoft.com/office/drawing/2014/main" id="{20FA2CA7-41E3-BC64-9C5B-ED7A9B07D55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1633735" y="3368163"/>
                    <a:ext cx="753840" cy="1065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7195" name="Ink 7194">
                    <a:extLst>
                      <a:ext uri="{FF2B5EF4-FFF2-40B4-BE49-F238E27FC236}">
                        <a16:creationId xmlns:a16="http://schemas.microsoft.com/office/drawing/2014/main" id="{50C11215-35BC-1F37-AA8D-2EA89E2F5BB6}"/>
                      </a:ext>
                    </a:extLst>
                  </p14:cNvPr>
                  <p14:cNvContentPartPr/>
                  <p14:nvPr/>
                </p14:nvContentPartPr>
                <p14:xfrm>
                  <a:off x="2406655" y="3496323"/>
                  <a:ext cx="609480" cy="360"/>
                </p14:xfrm>
              </p:contentPart>
            </mc:Choice>
            <mc:Fallback xmlns="">
              <p:pic>
                <p:nvPicPr>
                  <p:cNvPr id="7195" name="Ink 7194">
                    <a:extLst>
                      <a:ext uri="{FF2B5EF4-FFF2-40B4-BE49-F238E27FC236}">
                        <a16:creationId xmlns:a16="http://schemas.microsoft.com/office/drawing/2014/main" id="{50C11215-35BC-1F37-AA8D-2EA89E2F5BB6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2397655" y="3487323"/>
                    <a:ext cx="6271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7196" name="Ink 7195">
                    <a:extLst>
                      <a:ext uri="{FF2B5EF4-FFF2-40B4-BE49-F238E27FC236}">
                        <a16:creationId xmlns:a16="http://schemas.microsoft.com/office/drawing/2014/main" id="{AF622766-3679-4D59-9AFD-112FBFF27432}"/>
                      </a:ext>
                    </a:extLst>
                  </p14:cNvPr>
                  <p14:cNvContentPartPr/>
                  <p14:nvPr/>
                </p14:nvContentPartPr>
                <p14:xfrm>
                  <a:off x="2678815" y="3207603"/>
                  <a:ext cx="122040" cy="185040"/>
                </p14:xfrm>
              </p:contentPart>
            </mc:Choice>
            <mc:Fallback xmlns="">
              <p:pic>
                <p:nvPicPr>
                  <p:cNvPr id="7196" name="Ink 7195">
                    <a:extLst>
                      <a:ext uri="{FF2B5EF4-FFF2-40B4-BE49-F238E27FC236}">
                        <a16:creationId xmlns:a16="http://schemas.microsoft.com/office/drawing/2014/main" id="{AF622766-3679-4D59-9AFD-112FBFF27432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2670175" y="3198603"/>
                    <a:ext cx="139680" cy="202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7197" name="Ink 7196">
                    <a:extLst>
                      <a:ext uri="{FF2B5EF4-FFF2-40B4-BE49-F238E27FC236}">
                        <a16:creationId xmlns:a16="http://schemas.microsoft.com/office/drawing/2014/main" id="{E2AEFA75-E8AC-2C1B-D624-268CEBE4045E}"/>
                      </a:ext>
                    </a:extLst>
                  </p14:cNvPr>
                  <p14:cNvContentPartPr/>
                  <p14:nvPr/>
                </p14:nvContentPartPr>
                <p14:xfrm>
                  <a:off x="2692855" y="3339363"/>
                  <a:ext cx="103680" cy="360"/>
                </p14:xfrm>
              </p:contentPart>
            </mc:Choice>
            <mc:Fallback xmlns="">
              <p:pic>
                <p:nvPicPr>
                  <p:cNvPr id="7197" name="Ink 7196">
                    <a:extLst>
                      <a:ext uri="{FF2B5EF4-FFF2-40B4-BE49-F238E27FC236}">
                        <a16:creationId xmlns:a16="http://schemas.microsoft.com/office/drawing/2014/main" id="{E2AEFA75-E8AC-2C1B-D624-268CEBE4045E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2684215" y="3330723"/>
                    <a:ext cx="121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7199" name="Ink 7198">
                    <a:extLst>
                      <a:ext uri="{FF2B5EF4-FFF2-40B4-BE49-F238E27FC236}">
                        <a16:creationId xmlns:a16="http://schemas.microsoft.com/office/drawing/2014/main" id="{9557B76E-7902-6D7A-AA6B-289CC4DBCF9D}"/>
                      </a:ext>
                    </a:extLst>
                  </p14:cNvPr>
                  <p14:cNvContentPartPr/>
                  <p14:nvPr/>
                </p14:nvContentPartPr>
                <p14:xfrm>
                  <a:off x="2660095" y="3112203"/>
                  <a:ext cx="189000" cy="27360"/>
                </p14:xfrm>
              </p:contentPart>
            </mc:Choice>
            <mc:Fallback xmlns="">
              <p:pic>
                <p:nvPicPr>
                  <p:cNvPr id="7199" name="Ink 7198">
                    <a:extLst>
                      <a:ext uri="{FF2B5EF4-FFF2-40B4-BE49-F238E27FC236}">
                        <a16:creationId xmlns:a16="http://schemas.microsoft.com/office/drawing/2014/main" id="{9557B76E-7902-6D7A-AA6B-289CC4DBCF9D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2651095" y="3103563"/>
                    <a:ext cx="206640" cy="45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67AC21A0-1F4E-B3F3-2E8E-A9E24EBB5C81}"/>
                    </a:ext>
                  </a:extLst>
                </p14:cNvPr>
                <p14:cNvContentPartPr/>
                <p14:nvPr/>
              </p14:nvContentPartPr>
              <p14:xfrm>
                <a:off x="2359439" y="3862113"/>
                <a:ext cx="326880" cy="109440"/>
              </p14:xfrm>
            </p:contentPart>
          </mc:Choice>
          <mc:Fallback xmlns=""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67AC21A0-1F4E-B3F3-2E8E-A9E24EBB5C81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350799" y="3853113"/>
                  <a:ext cx="3445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7202" name="Ink 7201">
                  <a:extLst>
                    <a:ext uri="{FF2B5EF4-FFF2-40B4-BE49-F238E27FC236}">
                      <a16:creationId xmlns:a16="http://schemas.microsoft.com/office/drawing/2014/main" id="{E9E35083-F5A2-526E-A948-EFB443E7361F}"/>
                    </a:ext>
                  </a:extLst>
                </p14:cNvPr>
                <p14:cNvContentPartPr/>
                <p14:nvPr/>
              </p14:nvContentPartPr>
              <p14:xfrm>
                <a:off x="2370959" y="4230753"/>
                <a:ext cx="315000" cy="88200"/>
              </p14:xfrm>
            </p:contentPart>
          </mc:Choice>
          <mc:Fallback xmlns="">
            <p:pic>
              <p:nvPicPr>
                <p:cNvPr id="7202" name="Ink 7201">
                  <a:extLst>
                    <a:ext uri="{FF2B5EF4-FFF2-40B4-BE49-F238E27FC236}">
                      <a16:creationId xmlns:a16="http://schemas.microsoft.com/office/drawing/2014/main" id="{E9E35083-F5A2-526E-A948-EFB443E7361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361959" y="4221753"/>
                  <a:ext cx="33264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15" name="Group 55314">
            <a:extLst>
              <a:ext uri="{FF2B5EF4-FFF2-40B4-BE49-F238E27FC236}">
                <a16:creationId xmlns:a16="http://schemas.microsoft.com/office/drawing/2014/main" id="{028EC26C-9570-AA78-4655-565BD7D62250}"/>
              </a:ext>
            </a:extLst>
          </p:cNvPr>
          <p:cNvGrpSpPr/>
          <p:nvPr/>
        </p:nvGrpSpPr>
        <p:grpSpPr>
          <a:xfrm>
            <a:off x="5189720" y="4438560"/>
            <a:ext cx="3027960" cy="1172880"/>
            <a:chOff x="5189720" y="4438560"/>
            <a:chExt cx="3027960" cy="117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346B790-1538-F347-8879-C1C443B28F9C}"/>
                    </a:ext>
                  </a:extLst>
                </p14:cNvPr>
                <p14:cNvContentPartPr/>
                <p14:nvPr/>
              </p14:nvContentPartPr>
              <p14:xfrm>
                <a:off x="5655259" y="4665462"/>
                <a:ext cx="228600" cy="2829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346B790-1538-F347-8879-C1C443B28F9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646259" y="4656462"/>
                  <a:ext cx="246240" cy="3006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5314" name="Group 55313">
              <a:extLst>
                <a:ext uri="{FF2B5EF4-FFF2-40B4-BE49-F238E27FC236}">
                  <a16:creationId xmlns:a16="http://schemas.microsoft.com/office/drawing/2014/main" id="{7214808D-970D-DDBA-D1B8-84140C31EC3B}"/>
                </a:ext>
              </a:extLst>
            </p:cNvPr>
            <p:cNvGrpSpPr/>
            <p:nvPr/>
          </p:nvGrpSpPr>
          <p:grpSpPr>
            <a:xfrm>
              <a:off x="5189720" y="4438560"/>
              <a:ext cx="3027960" cy="1172880"/>
              <a:chOff x="5189720" y="4438560"/>
              <a:chExt cx="3027960" cy="117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77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316CF9C8-59AC-0340-B429-A61302AF1D8B}"/>
                      </a:ext>
                    </a:extLst>
                  </p14:cNvPr>
                  <p14:cNvContentPartPr/>
                  <p14:nvPr/>
                </p14:nvContentPartPr>
                <p14:xfrm>
                  <a:off x="6184799" y="4605513"/>
                  <a:ext cx="47520" cy="85392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316CF9C8-59AC-0340-B429-A61302AF1D8B}"/>
                      </a:ext>
                    </a:extLst>
                  </p:cNvPr>
                  <p:cNvPicPr/>
                  <p:nvPr/>
                </p:nvPicPr>
                <p:blipFill>
                  <a:blip r:embed="rId78"/>
                  <a:stretch>
                    <a:fillRect/>
                  </a:stretch>
                </p:blipFill>
                <p:spPr>
                  <a:xfrm>
                    <a:off x="6176159" y="4596513"/>
                    <a:ext cx="65160" cy="871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9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D6A031C2-0947-0AD2-B2CF-1C95F92589EE}"/>
                      </a:ext>
                    </a:extLst>
                  </p14:cNvPr>
                  <p14:cNvContentPartPr/>
                  <p14:nvPr/>
                </p14:nvContentPartPr>
                <p14:xfrm>
                  <a:off x="6228359" y="4578153"/>
                  <a:ext cx="487800" cy="95436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D6A031C2-0947-0AD2-B2CF-1C95F92589EE}"/>
                      </a:ext>
                    </a:extLst>
                  </p:cNvPr>
                  <p:cNvPicPr/>
                  <p:nvPr/>
                </p:nvPicPr>
                <p:blipFill>
                  <a:blip r:embed="rId80"/>
                  <a:stretch>
                    <a:fillRect/>
                  </a:stretch>
                </p:blipFill>
                <p:spPr>
                  <a:xfrm>
                    <a:off x="6219359" y="4569513"/>
                    <a:ext cx="505440" cy="97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1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34837AF4-7EA4-1BCC-0479-B84262BE673F}"/>
                      </a:ext>
                    </a:extLst>
                  </p14:cNvPr>
                  <p14:cNvContentPartPr/>
                  <p14:nvPr/>
                </p14:nvContentPartPr>
                <p14:xfrm>
                  <a:off x="5636120" y="5030760"/>
                  <a:ext cx="22680" cy="36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34837AF4-7EA4-1BCC-0479-B84262BE673F}"/>
                      </a:ext>
                    </a:extLst>
                  </p:cNvPr>
                  <p:cNvPicPr/>
                  <p:nvPr/>
                </p:nvPicPr>
                <p:blipFill>
                  <a:blip r:embed="rId82"/>
                  <a:stretch>
                    <a:fillRect/>
                  </a:stretch>
                </p:blipFill>
                <p:spPr>
                  <a:xfrm>
                    <a:off x="5627120" y="5022120"/>
                    <a:ext cx="40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3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F4810569-75BF-37CF-AB4B-C17A0B39B757}"/>
                      </a:ext>
                    </a:extLst>
                  </p14:cNvPr>
                  <p14:cNvContentPartPr/>
                  <p14:nvPr/>
                </p14:nvContentPartPr>
                <p14:xfrm>
                  <a:off x="5430560" y="5043000"/>
                  <a:ext cx="761760" cy="306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F4810569-75BF-37CF-AB4B-C17A0B39B757}"/>
                      </a:ext>
                    </a:extLst>
                  </p:cNvPr>
                  <p:cNvPicPr/>
                  <p:nvPr/>
                </p:nvPicPr>
                <p:blipFill>
                  <a:blip r:embed="rId84"/>
                  <a:stretch>
                    <a:fillRect/>
                  </a:stretch>
                </p:blipFill>
                <p:spPr>
                  <a:xfrm>
                    <a:off x="5421920" y="5034360"/>
                    <a:ext cx="779400" cy="48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282543AC-E142-F0EF-08F1-DC6745DC0E1B}"/>
                      </a:ext>
                    </a:extLst>
                  </p14:cNvPr>
                  <p14:cNvContentPartPr/>
                  <p14:nvPr/>
                </p14:nvContentPartPr>
                <p14:xfrm>
                  <a:off x="5469800" y="5365200"/>
                  <a:ext cx="799920" cy="24624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282543AC-E142-F0EF-08F1-DC6745DC0E1B}"/>
                      </a:ext>
                    </a:extLst>
                  </p:cNvPr>
                  <p:cNvPicPr/>
                  <p:nvPr/>
                </p:nvPicPr>
                <p:blipFill>
                  <a:blip r:embed="rId86"/>
                  <a:stretch>
                    <a:fillRect/>
                  </a:stretch>
                </p:blipFill>
                <p:spPr>
                  <a:xfrm>
                    <a:off x="5460800" y="5356200"/>
                    <a:ext cx="817560" cy="26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7">
                <p14:nvContentPartPr>
                  <p14:cNvPr id="119" name="Ink 118">
                    <a:extLst>
                      <a:ext uri="{FF2B5EF4-FFF2-40B4-BE49-F238E27FC236}">
                        <a16:creationId xmlns:a16="http://schemas.microsoft.com/office/drawing/2014/main" id="{20D447F2-D2E9-E92E-AD04-1AC92C7F848B}"/>
                      </a:ext>
                    </a:extLst>
                  </p14:cNvPr>
                  <p14:cNvContentPartPr/>
                  <p14:nvPr/>
                </p14:nvContentPartPr>
                <p14:xfrm>
                  <a:off x="5216000" y="4940040"/>
                  <a:ext cx="360" cy="184320"/>
                </p14:xfrm>
              </p:contentPart>
            </mc:Choice>
            <mc:Fallback xmlns="">
              <p:pic>
                <p:nvPicPr>
                  <p:cNvPr id="119" name="Ink 118">
                    <a:extLst>
                      <a:ext uri="{FF2B5EF4-FFF2-40B4-BE49-F238E27FC236}">
                        <a16:creationId xmlns:a16="http://schemas.microsoft.com/office/drawing/2014/main" id="{20D447F2-D2E9-E92E-AD04-1AC92C7F848B}"/>
                      </a:ext>
                    </a:extLst>
                  </p:cNvPr>
                  <p:cNvPicPr/>
                  <p:nvPr/>
                </p:nvPicPr>
                <p:blipFill>
                  <a:blip r:embed="rId88"/>
                  <a:stretch>
                    <a:fillRect/>
                  </a:stretch>
                </p:blipFill>
                <p:spPr>
                  <a:xfrm>
                    <a:off x="5207360" y="4931040"/>
                    <a:ext cx="18000" cy="20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9">
                <p14:nvContentPartPr>
                  <p14:cNvPr id="120" name="Ink 119">
                    <a:extLst>
                      <a:ext uri="{FF2B5EF4-FFF2-40B4-BE49-F238E27FC236}">
                        <a16:creationId xmlns:a16="http://schemas.microsoft.com/office/drawing/2014/main" id="{4B9468B7-722B-82DE-31EE-9B4C18238B7F}"/>
                      </a:ext>
                    </a:extLst>
                  </p14:cNvPr>
                  <p14:cNvContentPartPr/>
                  <p14:nvPr/>
                </p14:nvContentPartPr>
                <p14:xfrm>
                  <a:off x="5189720" y="5370600"/>
                  <a:ext cx="10080" cy="197280"/>
                </p14:xfrm>
              </p:contentPart>
            </mc:Choice>
            <mc:Fallback xmlns="">
              <p:pic>
                <p:nvPicPr>
                  <p:cNvPr id="120" name="Ink 119">
                    <a:extLst>
                      <a:ext uri="{FF2B5EF4-FFF2-40B4-BE49-F238E27FC236}">
                        <a16:creationId xmlns:a16="http://schemas.microsoft.com/office/drawing/2014/main" id="{4B9468B7-722B-82DE-31EE-9B4C18238B7F}"/>
                      </a:ext>
                    </a:extLst>
                  </p:cNvPr>
                  <p:cNvPicPr/>
                  <p:nvPr/>
                </p:nvPicPr>
                <p:blipFill>
                  <a:blip r:embed="rId90"/>
                  <a:stretch>
                    <a:fillRect/>
                  </a:stretch>
                </p:blipFill>
                <p:spPr>
                  <a:xfrm>
                    <a:off x="5180720" y="5361960"/>
                    <a:ext cx="2772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1">
                <p14:nvContentPartPr>
                  <p14:cNvPr id="121" name="Ink 120">
                    <a:extLst>
                      <a:ext uri="{FF2B5EF4-FFF2-40B4-BE49-F238E27FC236}">
                        <a16:creationId xmlns:a16="http://schemas.microsoft.com/office/drawing/2014/main" id="{377FB62A-BD06-172F-B6D4-CA9D6A86877A}"/>
                      </a:ext>
                    </a:extLst>
                  </p14:cNvPr>
                  <p14:cNvContentPartPr/>
                  <p14:nvPr/>
                </p14:nvContentPartPr>
                <p14:xfrm>
                  <a:off x="5744840" y="4690560"/>
                  <a:ext cx="69120" cy="750960"/>
                </p14:xfrm>
              </p:contentPart>
            </mc:Choice>
            <mc:Fallback xmlns="">
              <p:pic>
                <p:nvPicPr>
                  <p:cNvPr id="121" name="Ink 120">
                    <a:extLst>
                      <a:ext uri="{FF2B5EF4-FFF2-40B4-BE49-F238E27FC236}">
                        <a16:creationId xmlns:a16="http://schemas.microsoft.com/office/drawing/2014/main" id="{377FB62A-BD06-172F-B6D4-CA9D6A86877A}"/>
                      </a:ext>
                    </a:extLst>
                  </p:cNvPr>
                  <p:cNvPicPr/>
                  <p:nvPr/>
                </p:nvPicPr>
                <p:blipFill>
                  <a:blip r:embed="rId92"/>
                  <a:stretch>
                    <a:fillRect/>
                  </a:stretch>
                </p:blipFill>
                <p:spPr>
                  <a:xfrm>
                    <a:off x="5736200" y="4681920"/>
                    <a:ext cx="86760" cy="768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3">
                <p14:nvContentPartPr>
                  <p14:cNvPr id="129" name="Ink 128">
                    <a:extLst>
                      <a:ext uri="{FF2B5EF4-FFF2-40B4-BE49-F238E27FC236}">
                        <a16:creationId xmlns:a16="http://schemas.microsoft.com/office/drawing/2014/main" id="{A68287B7-401A-B188-EA43-A40E6A2247E8}"/>
                      </a:ext>
                    </a:extLst>
                  </p14:cNvPr>
                  <p14:cNvContentPartPr/>
                  <p14:nvPr/>
                </p14:nvContentPartPr>
                <p14:xfrm>
                  <a:off x="6177560" y="4608840"/>
                  <a:ext cx="68400" cy="18720"/>
                </p14:xfrm>
              </p:contentPart>
            </mc:Choice>
            <mc:Fallback xmlns="">
              <p:pic>
                <p:nvPicPr>
                  <p:cNvPr id="129" name="Ink 128">
                    <a:extLst>
                      <a:ext uri="{FF2B5EF4-FFF2-40B4-BE49-F238E27FC236}">
                        <a16:creationId xmlns:a16="http://schemas.microsoft.com/office/drawing/2014/main" id="{A68287B7-401A-B188-EA43-A40E6A2247E8}"/>
                      </a:ext>
                    </a:extLst>
                  </p:cNvPr>
                  <p:cNvPicPr/>
                  <p:nvPr/>
                </p:nvPicPr>
                <p:blipFill>
                  <a:blip r:embed="rId94"/>
                  <a:stretch>
                    <a:fillRect/>
                  </a:stretch>
                </p:blipFill>
                <p:spPr>
                  <a:xfrm>
                    <a:off x="6168560" y="4599840"/>
                    <a:ext cx="8604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5">
                <p14:nvContentPartPr>
                  <p14:cNvPr id="139" name="Ink 138">
                    <a:extLst>
                      <a:ext uri="{FF2B5EF4-FFF2-40B4-BE49-F238E27FC236}">
                        <a16:creationId xmlns:a16="http://schemas.microsoft.com/office/drawing/2014/main" id="{E8E432A1-2ED5-9EFE-BFDD-F868AC14B46E}"/>
                      </a:ext>
                    </a:extLst>
                  </p14:cNvPr>
                  <p14:cNvContentPartPr/>
                  <p14:nvPr/>
                </p14:nvContentPartPr>
                <p14:xfrm>
                  <a:off x="6694880" y="5069640"/>
                  <a:ext cx="404280" cy="75960"/>
                </p14:xfrm>
              </p:contentPart>
            </mc:Choice>
            <mc:Fallback xmlns="">
              <p:pic>
                <p:nvPicPr>
                  <p:cNvPr id="139" name="Ink 138">
                    <a:extLst>
                      <a:ext uri="{FF2B5EF4-FFF2-40B4-BE49-F238E27FC236}">
                        <a16:creationId xmlns:a16="http://schemas.microsoft.com/office/drawing/2014/main" id="{E8E432A1-2ED5-9EFE-BFDD-F868AC14B46E}"/>
                      </a:ext>
                    </a:extLst>
                  </p:cNvPr>
                  <p:cNvPicPr/>
                  <p:nvPr/>
                </p:nvPicPr>
                <p:blipFill>
                  <a:blip r:embed="rId96"/>
                  <a:stretch>
                    <a:fillRect/>
                  </a:stretch>
                </p:blipFill>
                <p:spPr>
                  <a:xfrm>
                    <a:off x="6685880" y="5060640"/>
                    <a:ext cx="421920" cy="9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7">
                <p14:nvContentPartPr>
                  <p14:cNvPr id="140" name="Ink 139">
                    <a:extLst>
                      <a:ext uri="{FF2B5EF4-FFF2-40B4-BE49-F238E27FC236}">
                        <a16:creationId xmlns:a16="http://schemas.microsoft.com/office/drawing/2014/main" id="{B31F0974-2915-9FC4-CB6B-D8DA13ED913D}"/>
                      </a:ext>
                    </a:extLst>
                  </p14:cNvPr>
                  <p14:cNvContentPartPr/>
                  <p14:nvPr/>
                </p14:nvContentPartPr>
                <p14:xfrm>
                  <a:off x="6744200" y="5359440"/>
                  <a:ext cx="417600" cy="87120"/>
                </p14:xfrm>
              </p:contentPart>
            </mc:Choice>
            <mc:Fallback xmlns="">
              <p:pic>
                <p:nvPicPr>
                  <p:cNvPr id="140" name="Ink 139">
                    <a:extLst>
                      <a:ext uri="{FF2B5EF4-FFF2-40B4-BE49-F238E27FC236}">
                        <a16:creationId xmlns:a16="http://schemas.microsoft.com/office/drawing/2014/main" id="{B31F0974-2915-9FC4-CB6B-D8DA13ED913D}"/>
                      </a:ext>
                    </a:extLst>
                  </p:cNvPr>
                  <p:cNvPicPr/>
                  <p:nvPr/>
                </p:nvPicPr>
                <p:blipFill>
                  <a:blip r:embed="rId98"/>
                  <a:stretch>
                    <a:fillRect/>
                  </a:stretch>
                </p:blipFill>
                <p:spPr>
                  <a:xfrm>
                    <a:off x="6735560" y="5350800"/>
                    <a:ext cx="435240" cy="10476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C70EA50C-363D-81F7-99FA-1A3FF443C5BD}"/>
                  </a:ext>
                </a:extLst>
              </p:cNvPr>
              <p:cNvGrpSpPr/>
              <p:nvPr/>
            </p:nvGrpSpPr>
            <p:grpSpPr>
              <a:xfrm>
                <a:off x="6703880" y="4438560"/>
                <a:ext cx="1513800" cy="362520"/>
                <a:chOff x="6703880" y="4438560"/>
                <a:chExt cx="1513800" cy="36252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99">
                  <p14:nvContentPartPr>
                    <p14:cNvPr id="133" name="Ink 132">
                      <a:extLst>
                        <a:ext uri="{FF2B5EF4-FFF2-40B4-BE49-F238E27FC236}">
                          <a16:creationId xmlns:a16="http://schemas.microsoft.com/office/drawing/2014/main" id="{8336E089-B1B3-665A-D409-1B2350B6C232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6703880" y="4754280"/>
                    <a:ext cx="424800" cy="9720"/>
                  </p14:xfrm>
                </p:contentPart>
              </mc:Choice>
              <mc:Fallback xmlns="">
                <p:pic>
                  <p:nvPicPr>
                    <p:cNvPr id="133" name="Ink 132">
                      <a:extLst>
                        <a:ext uri="{FF2B5EF4-FFF2-40B4-BE49-F238E27FC236}">
                          <a16:creationId xmlns:a16="http://schemas.microsoft.com/office/drawing/2014/main" id="{8336E089-B1B3-665A-D409-1B2350B6C232}"/>
                        </a:ext>
                      </a:extLst>
                    </p:cNvPr>
                    <p:cNvPicPr/>
                    <p:nvPr/>
                  </p:nvPicPr>
                  <p:blipFill>
                    <a:blip r:embed="rId100"/>
                    <a:stretch>
                      <a:fillRect/>
                    </a:stretch>
                  </p:blipFill>
                  <p:spPr>
                    <a:xfrm>
                      <a:off x="6695240" y="4745640"/>
                      <a:ext cx="442440" cy="2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1">
                  <p14:nvContentPartPr>
                    <p14:cNvPr id="134" name="Ink 133">
                      <a:extLst>
                        <a:ext uri="{FF2B5EF4-FFF2-40B4-BE49-F238E27FC236}">
                          <a16:creationId xmlns:a16="http://schemas.microsoft.com/office/drawing/2014/main" id="{9F4E0F88-1A6E-23F8-64B7-390A34E04F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372760" y="4480320"/>
                    <a:ext cx="227520" cy="270720"/>
                  </p14:xfrm>
                </p:contentPart>
              </mc:Choice>
              <mc:Fallback xmlns="">
                <p:pic>
                  <p:nvPicPr>
                    <p:cNvPr id="134" name="Ink 133">
                      <a:extLst>
                        <a:ext uri="{FF2B5EF4-FFF2-40B4-BE49-F238E27FC236}">
                          <a16:creationId xmlns:a16="http://schemas.microsoft.com/office/drawing/2014/main" id="{9F4E0F88-1A6E-23F8-64B7-390A34E04FB4}"/>
                        </a:ext>
                      </a:extLst>
                    </p:cNvPr>
                    <p:cNvPicPr/>
                    <p:nvPr/>
                  </p:nvPicPr>
                  <p:blipFill>
                    <a:blip r:embed="rId102"/>
                    <a:stretch>
                      <a:fillRect/>
                    </a:stretch>
                  </p:blipFill>
                  <p:spPr>
                    <a:xfrm>
                      <a:off x="7364120" y="4471680"/>
                      <a:ext cx="245160" cy="288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3">
                  <p14:nvContentPartPr>
                    <p14:cNvPr id="135" name="Ink 134">
                      <a:extLst>
                        <a:ext uri="{FF2B5EF4-FFF2-40B4-BE49-F238E27FC236}">
                          <a16:creationId xmlns:a16="http://schemas.microsoft.com/office/drawing/2014/main" id="{3E5414A8-47B9-934B-457D-AC53976182CF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404800" y="4646280"/>
                    <a:ext cx="159480" cy="360"/>
                  </p14:xfrm>
                </p:contentPart>
              </mc:Choice>
              <mc:Fallback xmlns="">
                <p:pic>
                  <p:nvPicPr>
                    <p:cNvPr id="135" name="Ink 134">
                      <a:extLst>
                        <a:ext uri="{FF2B5EF4-FFF2-40B4-BE49-F238E27FC236}">
                          <a16:creationId xmlns:a16="http://schemas.microsoft.com/office/drawing/2014/main" id="{3E5414A8-47B9-934B-457D-AC53976182CF}"/>
                        </a:ext>
                      </a:extLst>
                    </p:cNvPr>
                    <p:cNvPicPr/>
                    <p:nvPr/>
                  </p:nvPicPr>
                  <p:blipFill>
                    <a:blip r:embed="rId104"/>
                    <a:stretch>
                      <a:fillRect/>
                    </a:stretch>
                  </p:blipFill>
                  <p:spPr>
                    <a:xfrm>
                      <a:off x="7395800" y="4637280"/>
                      <a:ext cx="177120" cy="180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5">
                  <p14:nvContentPartPr>
                    <p14:cNvPr id="136" name="Ink 135">
                      <a:extLst>
                        <a:ext uri="{FF2B5EF4-FFF2-40B4-BE49-F238E27FC236}">
                          <a16:creationId xmlns:a16="http://schemas.microsoft.com/office/drawing/2014/main" id="{BBB72A0C-DDF2-B3E9-0D7A-2B8046D4503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736360" y="4494360"/>
                    <a:ext cx="158400" cy="234720"/>
                  </p14:xfrm>
                </p:contentPart>
              </mc:Choice>
              <mc:Fallback xmlns="">
                <p:pic>
                  <p:nvPicPr>
                    <p:cNvPr id="136" name="Ink 135">
                      <a:extLst>
                        <a:ext uri="{FF2B5EF4-FFF2-40B4-BE49-F238E27FC236}">
                          <a16:creationId xmlns:a16="http://schemas.microsoft.com/office/drawing/2014/main" id="{BBB72A0C-DDF2-B3E9-0D7A-2B8046D45033}"/>
                        </a:ext>
                      </a:extLst>
                    </p:cNvPr>
                    <p:cNvPicPr/>
                    <p:nvPr/>
                  </p:nvPicPr>
                  <p:blipFill>
                    <a:blip r:embed="rId106"/>
                    <a:stretch>
                      <a:fillRect/>
                    </a:stretch>
                  </p:blipFill>
                  <p:spPr>
                    <a:xfrm>
                      <a:off x="7727720" y="4485360"/>
                      <a:ext cx="176040" cy="252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7">
                  <p14:nvContentPartPr>
                    <p14:cNvPr id="137" name="Ink 136">
                      <a:extLst>
                        <a:ext uri="{FF2B5EF4-FFF2-40B4-BE49-F238E27FC236}">
                          <a16:creationId xmlns:a16="http://schemas.microsoft.com/office/drawing/2014/main" id="{945C61C4-38FD-EFC4-90C0-347AAECAAF4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8044160" y="4438560"/>
                    <a:ext cx="173520" cy="301320"/>
                  </p14:xfrm>
                </p:contentPart>
              </mc:Choice>
              <mc:Fallback xmlns="">
                <p:pic>
                  <p:nvPicPr>
                    <p:cNvPr id="137" name="Ink 136">
                      <a:extLst>
                        <a:ext uri="{FF2B5EF4-FFF2-40B4-BE49-F238E27FC236}">
                          <a16:creationId xmlns:a16="http://schemas.microsoft.com/office/drawing/2014/main" id="{945C61C4-38FD-EFC4-90C0-347AAECAAF4A}"/>
                        </a:ext>
                      </a:extLst>
                    </p:cNvPr>
                    <p:cNvPicPr/>
                    <p:nvPr/>
                  </p:nvPicPr>
                  <p:blipFill>
                    <a:blip r:embed="rId108"/>
                    <a:stretch>
                      <a:fillRect/>
                    </a:stretch>
                  </p:blipFill>
                  <p:spPr>
                    <a:xfrm>
                      <a:off x="8035160" y="4429920"/>
                      <a:ext cx="191160" cy="3189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9">
                  <p14:nvContentPartPr>
                    <p14:cNvPr id="141" name="Ink 140">
                      <a:extLst>
                        <a:ext uri="{FF2B5EF4-FFF2-40B4-BE49-F238E27FC236}">
                          <a16:creationId xmlns:a16="http://schemas.microsoft.com/office/drawing/2014/main" id="{507AEB75-5D4A-0013-C217-A066AFAD386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7084040" y="4702080"/>
                    <a:ext cx="65160" cy="99000"/>
                  </p14:xfrm>
                </p:contentPart>
              </mc:Choice>
              <mc:Fallback xmlns="">
                <p:pic>
                  <p:nvPicPr>
                    <p:cNvPr id="141" name="Ink 140">
                      <a:extLst>
                        <a:ext uri="{FF2B5EF4-FFF2-40B4-BE49-F238E27FC236}">
                          <a16:creationId xmlns:a16="http://schemas.microsoft.com/office/drawing/2014/main" id="{507AEB75-5D4A-0013-C217-A066AFAD386E}"/>
                        </a:ext>
                      </a:extLst>
                    </p:cNvPr>
                    <p:cNvPicPr/>
                    <p:nvPr/>
                  </p:nvPicPr>
                  <p:blipFill>
                    <a:blip r:embed="rId110"/>
                    <a:stretch>
                      <a:fillRect/>
                    </a:stretch>
                  </p:blipFill>
                  <p:spPr>
                    <a:xfrm>
                      <a:off x="7075400" y="4693440"/>
                      <a:ext cx="82800" cy="11664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EA1DC76-F74F-DABE-8842-908E8AA35DA4}"/>
              </a:ext>
            </a:extLst>
          </p:cNvPr>
          <p:cNvGrpSpPr/>
          <p:nvPr/>
        </p:nvGrpSpPr>
        <p:grpSpPr>
          <a:xfrm>
            <a:off x="3036599" y="3517233"/>
            <a:ext cx="3191760" cy="2226600"/>
            <a:chOff x="3036599" y="3517233"/>
            <a:chExt cx="3191760" cy="222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52753CC-73AD-101A-8D52-DCEC68F2049A}"/>
                    </a:ext>
                  </a:extLst>
                </p14:cNvPr>
                <p14:cNvContentPartPr/>
                <p14:nvPr/>
              </p14:nvContentPartPr>
              <p14:xfrm>
                <a:off x="5394303" y="4435433"/>
                <a:ext cx="137520" cy="1998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52753CC-73AD-101A-8D52-DCEC68F2049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5385303" y="4426793"/>
                  <a:ext cx="155160" cy="2174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7CFE3EFF-E879-64AD-55FC-95736AE6C34D}"/>
                </a:ext>
              </a:extLst>
            </p:cNvPr>
            <p:cNvGrpSpPr/>
            <p:nvPr/>
          </p:nvGrpSpPr>
          <p:grpSpPr>
            <a:xfrm>
              <a:off x="3036599" y="3517233"/>
              <a:ext cx="3191760" cy="2226600"/>
              <a:chOff x="3036599" y="3517233"/>
              <a:chExt cx="3191760" cy="22266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3">
                <p14:nvContentPartPr>
                  <p14:cNvPr id="174" name="Ink 173">
                    <a:extLst>
                      <a:ext uri="{FF2B5EF4-FFF2-40B4-BE49-F238E27FC236}">
                        <a16:creationId xmlns:a16="http://schemas.microsoft.com/office/drawing/2014/main" id="{22CEB331-FAA8-A1AC-BBFC-01247190A7A9}"/>
                      </a:ext>
                    </a:extLst>
                  </p14:cNvPr>
                  <p14:cNvContentPartPr/>
                  <p14:nvPr/>
                </p14:nvContentPartPr>
                <p14:xfrm>
                  <a:off x="3036599" y="3517233"/>
                  <a:ext cx="873000" cy="706320"/>
                </p14:xfrm>
              </p:contentPart>
            </mc:Choice>
            <mc:Fallback xmlns="">
              <p:pic>
                <p:nvPicPr>
                  <p:cNvPr id="174" name="Ink 173">
                    <a:extLst>
                      <a:ext uri="{FF2B5EF4-FFF2-40B4-BE49-F238E27FC236}">
                        <a16:creationId xmlns:a16="http://schemas.microsoft.com/office/drawing/2014/main" id="{22CEB331-FAA8-A1AC-BBFC-01247190A7A9}"/>
                      </a:ext>
                    </a:extLst>
                  </p:cNvPr>
                  <p:cNvPicPr/>
                  <p:nvPr/>
                </p:nvPicPr>
                <p:blipFill>
                  <a:blip r:embed="rId114"/>
                  <a:stretch>
                    <a:fillRect/>
                  </a:stretch>
                </p:blipFill>
                <p:spPr>
                  <a:xfrm>
                    <a:off x="3027959" y="3508593"/>
                    <a:ext cx="890640" cy="723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5">
                <p14:nvContentPartPr>
                  <p14:cNvPr id="175" name="Ink 174">
                    <a:extLst>
                      <a:ext uri="{FF2B5EF4-FFF2-40B4-BE49-F238E27FC236}">
                        <a16:creationId xmlns:a16="http://schemas.microsoft.com/office/drawing/2014/main" id="{B35349C5-5988-238B-6786-DC4CB0B4EDA2}"/>
                      </a:ext>
                    </a:extLst>
                  </p14:cNvPr>
                  <p14:cNvContentPartPr/>
                  <p14:nvPr/>
                </p14:nvContentPartPr>
                <p14:xfrm>
                  <a:off x="5040359" y="4705233"/>
                  <a:ext cx="1065960" cy="38520"/>
                </p14:xfrm>
              </p:contentPart>
            </mc:Choice>
            <mc:Fallback xmlns="">
              <p:pic>
                <p:nvPicPr>
                  <p:cNvPr id="175" name="Ink 174">
                    <a:extLst>
                      <a:ext uri="{FF2B5EF4-FFF2-40B4-BE49-F238E27FC236}">
                        <a16:creationId xmlns:a16="http://schemas.microsoft.com/office/drawing/2014/main" id="{B35349C5-5988-238B-6786-DC4CB0B4EDA2}"/>
                      </a:ext>
                    </a:extLst>
                  </p:cNvPr>
                  <p:cNvPicPr/>
                  <p:nvPr/>
                </p:nvPicPr>
                <p:blipFill>
                  <a:blip r:embed="rId116"/>
                  <a:stretch>
                    <a:fillRect/>
                  </a:stretch>
                </p:blipFill>
                <p:spPr>
                  <a:xfrm>
                    <a:off x="5031359" y="4696233"/>
                    <a:ext cx="1083600" cy="56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7">
                <p14:nvContentPartPr>
                  <p14:cNvPr id="176" name="Ink 175">
                    <a:extLst>
                      <a:ext uri="{FF2B5EF4-FFF2-40B4-BE49-F238E27FC236}">
                        <a16:creationId xmlns:a16="http://schemas.microsoft.com/office/drawing/2014/main" id="{1B306431-B1A7-F70F-4505-A02C1DBDBCAB}"/>
                      </a:ext>
                    </a:extLst>
                  </p14:cNvPr>
                  <p14:cNvContentPartPr/>
                  <p14:nvPr/>
                </p14:nvContentPartPr>
                <p14:xfrm>
                  <a:off x="6088280" y="4731240"/>
                  <a:ext cx="100800" cy="3240"/>
                </p14:xfrm>
              </p:contentPart>
            </mc:Choice>
            <mc:Fallback xmlns="">
              <p:pic>
                <p:nvPicPr>
                  <p:cNvPr id="176" name="Ink 175">
                    <a:extLst>
                      <a:ext uri="{FF2B5EF4-FFF2-40B4-BE49-F238E27FC236}">
                        <a16:creationId xmlns:a16="http://schemas.microsoft.com/office/drawing/2014/main" id="{1B306431-B1A7-F70F-4505-A02C1DBDBCAB}"/>
                      </a:ext>
                    </a:extLst>
                  </p:cNvPr>
                  <p:cNvPicPr/>
                  <p:nvPr/>
                </p:nvPicPr>
                <p:blipFill>
                  <a:blip r:embed="rId118"/>
                  <a:stretch>
                    <a:fillRect/>
                  </a:stretch>
                </p:blipFill>
                <p:spPr>
                  <a:xfrm>
                    <a:off x="6079640" y="4722600"/>
                    <a:ext cx="11844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77" name="Ink 176">
                    <a:extLst>
                      <a:ext uri="{FF2B5EF4-FFF2-40B4-BE49-F238E27FC236}">
                        <a16:creationId xmlns:a16="http://schemas.microsoft.com/office/drawing/2014/main" id="{F006BC87-494E-4964-1FFC-2D1362E7C0E3}"/>
                      </a:ext>
                    </a:extLst>
                  </p14:cNvPr>
                  <p14:cNvContentPartPr/>
                  <p14:nvPr/>
                </p14:nvContentPartPr>
                <p14:xfrm>
                  <a:off x="4051799" y="3997113"/>
                  <a:ext cx="673560" cy="951840"/>
                </p14:xfrm>
              </p:contentPart>
            </mc:Choice>
            <mc:Fallback xmlns="">
              <p:pic>
                <p:nvPicPr>
                  <p:cNvPr id="177" name="Ink 176">
                    <a:extLst>
                      <a:ext uri="{FF2B5EF4-FFF2-40B4-BE49-F238E27FC236}">
                        <a16:creationId xmlns:a16="http://schemas.microsoft.com/office/drawing/2014/main" id="{F006BC87-494E-4964-1FFC-2D1362E7C0E3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4043159" y="3988113"/>
                    <a:ext cx="691200" cy="9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78" name="Ink 177">
                    <a:extLst>
                      <a:ext uri="{FF2B5EF4-FFF2-40B4-BE49-F238E27FC236}">
                        <a16:creationId xmlns:a16="http://schemas.microsoft.com/office/drawing/2014/main" id="{C0CA26D6-4127-3313-A997-88C0B941C51C}"/>
                      </a:ext>
                    </a:extLst>
                  </p14:cNvPr>
                  <p14:cNvContentPartPr/>
                  <p14:nvPr/>
                </p14:nvContentPartPr>
                <p14:xfrm>
                  <a:off x="4737239" y="4144353"/>
                  <a:ext cx="295560" cy="3600"/>
                </p14:xfrm>
              </p:contentPart>
            </mc:Choice>
            <mc:Fallback xmlns="">
              <p:pic>
                <p:nvPicPr>
                  <p:cNvPr id="178" name="Ink 177">
                    <a:extLst>
                      <a:ext uri="{FF2B5EF4-FFF2-40B4-BE49-F238E27FC236}">
                        <a16:creationId xmlns:a16="http://schemas.microsoft.com/office/drawing/2014/main" id="{C0CA26D6-4127-3313-A997-88C0B941C51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4728239" y="4135713"/>
                    <a:ext cx="31320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79" name="Ink 178">
                    <a:extLst>
                      <a:ext uri="{FF2B5EF4-FFF2-40B4-BE49-F238E27FC236}">
                        <a16:creationId xmlns:a16="http://schemas.microsoft.com/office/drawing/2014/main" id="{38592979-7A5E-7634-F72B-72F131C94D49}"/>
                      </a:ext>
                    </a:extLst>
                  </p14:cNvPr>
                  <p14:cNvContentPartPr/>
                  <p14:nvPr/>
                </p14:nvContentPartPr>
                <p14:xfrm>
                  <a:off x="4678559" y="4471953"/>
                  <a:ext cx="259200" cy="360"/>
                </p14:xfrm>
              </p:contentPart>
            </mc:Choice>
            <mc:Fallback xmlns="">
              <p:pic>
                <p:nvPicPr>
                  <p:cNvPr id="179" name="Ink 178">
                    <a:extLst>
                      <a:ext uri="{FF2B5EF4-FFF2-40B4-BE49-F238E27FC236}">
                        <a16:creationId xmlns:a16="http://schemas.microsoft.com/office/drawing/2014/main" id="{38592979-7A5E-7634-F72B-72F131C94D49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4669919" y="4463313"/>
                    <a:ext cx="2768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5">
                <p14:nvContentPartPr>
                  <p14:cNvPr id="180" name="Ink 179">
                    <a:extLst>
                      <a:ext uri="{FF2B5EF4-FFF2-40B4-BE49-F238E27FC236}">
                        <a16:creationId xmlns:a16="http://schemas.microsoft.com/office/drawing/2014/main" id="{ADBB2EF8-CB97-6C56-E044-FD7165C681CA}"/>
                      </a:ext>
                    </a:extLst>
                  </p14:cNvPr>
                  <p14:cNvContentPartPr/>
                  <p14:nvPr/>
                </p14:nvContentPartPr>
                <p14:xfrm>
                  <a:off x="4726439" y="4698753"/>
                  <a:ext cx="311400" cy="7560"/>
                </p14:xfrm>
              </p:contentPart>
            </mc:Choice>
            <mc:Fallback xmlns="">
              <p:pic>
                <p:nvPicPr>
                  <p:cNvPr id="180" name="Ink 179">
                    <a:extLst>
                      <a:ext uri="{FF2B5EF4-FFF2-40B4-BE49-F238E27FC236}">
                        <a16:creationId xmlns:a16="http://schemas.microsoft.com/office/drawing/2014/main" id="{ADBB2EF8-CB97-6C56-E044-FD7165C681CA}"/>
                      </a:ext>
                    </a:extLst>
                  </p:cNvPr>
                  <p:cNvPicPr/>
                  <p:nvPr/>
                </p:nvPicPr>
                <p:blipFill>
                  <a:blip r:embed="rId126"/>
                  <a:stretch>
                    <a:fillRect/>
                  </a:stretch>
                </p:blipFill>
                <p:spPr>
                  <a:xfrm>
                    <a:off x="4717439" y="4690113"/>
                    <a:ext cx="329040" cy="2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7">
                <p14:nvContentPartPr>
                  <p14:cNvPr id="181" name="Ink 180">
                    <a:extLst>
                      <a:ext uri="{FF2B5EF4-FFF2-40B4-BE49-F238E27FC236}">
                        <a16:creationId xmlns:a16="http://schemas.microsoft.com/office/drawing/2014/main" id="{23739618-1970-7A57-525C-67EF8163D08D}"/>
                      </a:ext>
                    </a:extLst>
                  </p14:cNvPr>
                  <p14:cNvContentPartPr/>
                  <p14:nvPr/>
                </p14:nvContentPartPr>
                <p14:xfrm>
                  <a:off x="4943159" y="4442793"/>
                  <a:ext cx="71280" cy="104760"/>
                </p14:xfrm>
              </p:contentPart>
            </mc:Choice>
            <mc:Fallback xmlns="">
              <p:pic>
                <p:nvPicPr>
                  <p:cNvPr id="181" name="Ink 180">
                    <a:extLst>
                      <a:ext uri="{FF2B5EF4-FFF2-40B4-BE49-F238E27FC236}">
                        <a16:creationId xmlns:a16="http://schemas.microsoft.com/office/drawing/2014/main" id="{23739618-1970-7A57-525C-67EF8163D08D}"/>
                      </a:ext>
                    </a:extLst>
                  </p:cNvPr>
                  <p:cNvPicPr/>
                  <p:nvPr/>
                </p:nvPicPr>
                <p:blipFill>
                  <a:blip r:embed="rId128"/>
                  <a:stretch>
                    <a:fillRect/>
                  </a:stretch>
                </p:blipFill>
                <p:spPr>
                  <a:xfrm>
                    <a:off x="4934519" y="4434153"/>
                    <a:ext cx="88920" cy="122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9">
                <p14:nvContentPartPr>
                  <p14:cNvPr id="182" name="Ink 181">
                    <a:extLst>
                      <a:ext uri="{FF2B5EF4-FFF2-40B4-BE49-F238E27FC236}">
                        <a16:creationId xmlns:a16="http://schemas.microsoft.com/office/drawing/2014/main" id="{6E42AF3D-EAC8-46CA-120B-FBFBBCEABBCF}"/>
                      </a:ext>
                    </a:extLst>
                  </p14:cNvPr>
                  <p14:cNvContentPartPr/>
                  <p14:nvPr/>
                </p14:nvContentPartPr>
                <p14:xfrm>
                  <a:off x="4995359" y="4095753"/>
                  <a:ext cx="68760" cy="80640"/>
                </p14:xfrm>
              </p:contentPart>
            </mc:Choice>
            <mc:Fallback xmlns="">
              <p:pic>
                <p:nvPicPr>
                  <p:cNvPr id="182" name="Ink 181">
                    <a:extLst>
                      <a:ext uri="{FF2B5EF4-FFF2-40B4-BE49-F238E27FC236}">
                        <a16:creationId xmlns:a16="http://schemas.microsoft.com/office/drawing/2014/main" id="{6E42AF3D-EAC8-46CA-120B-FBFBBCEABBCF}"/>
                      </a:ext>
                    </a:extLst>
                  </p:cNvPr>
                  <p:cNvPicPr/>
                  <p:nvPr/>
                </p:nvPicPr>
                <p:blipFill>
                  <a:blip r:embed="rId130"/>
                  <a:stretch>
                    <a:fillRect/>
                  </a:stretch>
                </p:blipFill>
                <p:spPr>
                  <a:xfrm>
                    <a:off x="4986359" y="4086753"/>
                    <a:ext cx="86400" cy="9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1">
                <p14:nvContentPartPr>
                  <p14:cNvPr id="183" name="Ink 182">
                    <a:extLst>
                      <a:ext uri="{FF2B5EF4-FFF2-40B4-BE49-F238E27FC236}">
                        <a16:creationId xmlns:a16="http://schemas.microsoft.com/office/drawing/2014/main" id="{E6AD680C-7D6A-0D28-1D5B-3D0059AEBBAD}"/>
                      </a:ext>
                    </a:extLst>
                  </p14:cNvPr>
                  <p14:cNvContentPartPr/>
                  <p14:nvPr/>
                </p14:nvContentPartPr>
                <p14:xfrm>
                  <a:off x="5431023" y="4593473"/>
                  <a:ext cx="68760" cy="360"/>
                </p14:xfrm>
              </p:contentPart>
            </mc:Choice>
            <mc:Fallback xmlns="">
              <p:pic>
                <p:nvPicPr>
                  <p:cNvPr id="183" name="Ink 182">
                    <a:extLst>
                      <a:ext uri="{FF2B5EF4-FFF2-40B4-BE49-F238E27FC236}">
                        <a16:creationId xmlns:a16="http://schemas.microsoft.com/office/drawing/2014/main" id="{E6AD680C-7D6A-0D28-1D5B-3D0059AEBBAD}"/>
                      </a:ext>
                    </a:extLst>
                  </p:cNvPr>
                  <p:cNvPicPr/>
                  <p:nvPr/>
                </p:nvPicPr>
                <p:blipFill>
                  <a:blip r:embed="rId132"/>
                  <a:stretch>
                    <a:fillRect/>
                  </a:stretch>
                </p:blipFill>
                <p:spPr>
                  <a:xfrm>
                    <a:off x="5422023" y="4584833"/>
                    <a:ext cx="864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3">
                <p14:nvContentPartPr>
                  <p14:cNvPr id="184" name="Ink 183">
                    <a:extLst>
                      <a:ext uri="{FF2B5EF4-FFF2-40B4-BE49-F238E27FC236}">
                        <a16:creationId xmlns:a16="http://schemas.microsoft.com/office/drawing/2014/main" id="{0E716CC1-D1E2-6D0C-FC0E-B855F9471942}"/>
                      </a:ext>
                    </a:extLst>
                  </p14:cNvPr>
                  <p14:cNvContentPartPr/>
                  <p14:nvPr/>
                </p14:nvContentPartPr>
                <p14:xfrm>
                  <a:off x="5391423" y="4386833"/>
                  <a:ext cx="163800" cy="3960"/>
                </p14:xfrm>
              </p:contentPart>
            </mc:Choice>
            <mc:Fallback xmlns="">
              <p:pic>
                <p:nvPicPr>
                  <p:cNvPr id="184" name="Ink 183">
                    <a:extLst>
                      <a:ext uri="{FF2B5EF4-FFF2-40B4-BE49-F238E27FC236}">
                        <a16:creationId xmlns:a16="http://schemas.microsoft.com/office/drawing/2014/main" id="{0E716CC1-D1E2-6D0C-FC0E-B855F9471942}"/>
                      </a:ext>
                    </a:extLst>
                  </p:cNvPr>
                  <p:cNvPicPr/>
                  <p:nvPr/>
                </p:nvPicPr>
                <p:blipFill>
                  <a:blip r:embed="rId134"/>
                  <a:stretch>
                    <a:fillRect/>
                  </a:stretch>
                </p:blipFill>
                <p:spPr>
                  <a:xfrm>
                    <a:off x="5382423" y="4378193"/>
                    <a:ext cx="181440" cy="2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5">
                <p14:nvContentPartPr>
                  <p14:cNvPr id="185" name="Ink 184">
                    <a:extLst>
                      <a:ext uri="{FF2B5EF4-FFF2-40B4-BE49-F238E27FC236}">
                        <a16:creationId xmlns:a16="http://schemas.microsoft.com/office/drawing/2014/main" id="{238706D8-DBC7-89CC-2C70-B31E99B22FD9}"/>
                      </a:ext>
                    </a:extLst>
                  </p14:cNvPr>
                  <p14:cNvContentPartPr/>
                  <p14:nvPr/>
                </p14:nvContentPartPr>
                <p14:xfrm>
                  <a:off x="5671143" y="4415633"/>
                  <a:ext cx="177480" cy="207720"/>
                </p14:xfrm>
              </p:contentPart>
            </mc:Choice>
            <mc:Fallback xmlns="">
              <p:pic>
                <p:nvPicPr>
                  <p:cNvPr id="185" name="Ink 184">
                    <a:extLst>
                      <a:ext uri="{FF2B5EF4-FFF2-40B4-BE49-F238E27FC236}">
                        <a16:creationId xmlns:a16="http://schemas.microsoft.com/office/drawing/2014/main" id="{238706D8-DBC7-89CC-2C70-B31E99B22FD9}"/>
                      </a:ext>
                    </a:extLst>
                  </p:cNvPr>
                  <p:cNvPicPr/>
                  <p:nvPr/>
                </p:nvPicPr>
                <p:blipFill>
                  <a:blip r:embed="rId136"/>
                  <a:stretch>
                    <a:fillRect/>
                  </a:stretch>
                </p:blipFill>
                <p:spPr>
                  <a:xfrm>
                    <a:off x="5662143" y="4406993"/>
                    <a:ext cx="19512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7">
                <p14:nvContentPartPr>
                  <p14:cNvPr id="186" name="Ink 185">
                    <a:extLst>
                      <a:ext uri="{FF2B5EF4-FFF2-40B4-BE49-F238E27FC236}">
                        <a16:creationId xmlns:a16="http://schemas.microsoft.com/office/drawing/2014/main" id="{12272A8B-7FB3-B126-D8F2-E5BDAB21F8BF}"/>
                      </a:ext>
                    </a:extLst>
                  </p14:cNvPr>
                  <p14:cNvContentPartPr/>
                  <p14:nvPr/>
                </p14:nvContentPartPr>
                <p14:xfrm>
                  <a:off x="5924223" y="4394033"/>
                  <a:ext cx="169920" cy="260640"/>
                </p14:xfrm>
              </p:contentPart>
            </mc:Choice>
            <mc:Fallback xmlns="">
              <p:pic>
                <p:nvPicPr>
                  <p:cNvPr id="186" name="Ink 185">
                    <a:extLst>
                      <a:ext uri="{FF2B5EF4-FFF2-40B4-BE49-F238E27FC236}">
                        <a16:creationId xmlns:a16="http://schemas.microsoft.com/office/drawing/2014/main" id="{12272A8B-7FB3-B126-D8F2-E5BDAB21F8BF}"/>
                      </a:ext>
                    </a:extLst>
                  </p:cNvPr>
                  <p:cNvPicPr/>
                  <p:nvPr/>
                </p:nvPicPr>
                <p:blipFill>
                  <a:blip r:embed="rId138"/>
                  <a:stretch>
                    <a:fillRect/>
                  </a:stretch>
                </p:blipFill>
                <p:spPr>
                  <a:xfrm>
                    <a:off x="5915223" y="4385033"/>
                    <a:ext cx="18756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9">
                <p14:nvContentPartPr>
                  <p14:cNvPr id="187" name="Ink 186">
                    <a:extLst>
                      <a:ext uri="{FF2B5EF4-FFF2-40B4-BE49-F238E27FC236}">
                        <a16:creationId xmlns:a16="http://schemas.microsoft.com/office/drawing/2014/main" id="{97260609-57D5-8853-7FF9-9CEBA4A034C7}"/>
                      </a:ext>
                    </a:extLst>
                  </p14:cNvPr>
                  <p14:cNvContentPartPr/>
                  <p14:nvPr/>
                </p14:nvContentPartPr>
                <p14:xfrm>
                  <a:off x="5851143" y="4304033"/>
                  <a:ext cx="154080" cy="16920"/>
                </p14:xfrm>
              </p:contentPart>
            </mc:Choice>
            <mc:Fallback xmlns="">
              <p:pic>
                <p:nvPicPr>
                  <p:cNvPr id="187" name="Ink 186">
                    <a:extLst>
                      <a:ext uri="{FF2B5EF4-FFF2-40B4-BE49-F238E27FC236}">
                        <a16:creationId xmlns:a16="http://schemas.microsoft.com/office/drawing/2014/main" id="{97260609-57D5-8853-7FF9-9CEBA4A034C7}"/>
                      </a:ext>
                    </a:extLst>
                  </p:cNvPr>
                  <p:cNvPicPr/>
                  <p:nvPr/>
                </p:nvPicPr>
                <p:blipFill>
                  <a:blip r:embed="rId140"/>
                  <a:stretch>
                    <a:fillRect/>
                  </a:stretch>
                </p:blipFill>
                <p:spPr>
                  <a:xfrm>
                    <a:off x="5842503" y="4295393"/>
                    <a:ext cx="17172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1">
                <p14:nvContentPartPr>
                  <p14:cNvPr id="188" name="Ink 187">
                    <a:extLst>
                      <a:ext uri="{FF2B5EF4-FFF2-40B4-BE49-F238E27FC236}">
                        <a16:creationId xmlns:a16="http://schemas.microsoft.com/office/drawing/2014/main" id="{6F88A748-1BC6-FF0F-3B4B-DF2C2B9A3260}"/>
                      </a:ext>
                    </a:extLst>
                  </p14:cNvPr>
                  <p14:cNvContentPartPr/>
                  <p14:nvPr/>
                </p14:nvContentPartPr>
                <p14:xfrm>
                  <a:off x="6119639" y="4722153"/>
                  <a:ext cx="108720" cy="360"/>
                </p14:xfrm>
              </p:contentPart>
            </mc:Choice>
            <mc:Fallback xmlns="">
              <p:pic>
                <p:nvPicPr>
                  <p:cNvPr id="188" name="Ink 187">
                    <a:extLst>
                      <a:ext uri="{FF2B5EF4-FFF2-40B4-BE49-F238E27FC236}">
                        <a16:creationId xmlns:a16="http://schemas.microsoft.com/office/drawing/2014/main" id="{6F88A748-1BC6-FF0F-3B4B-DF2C2B9A3260}"/>
                      </a:ext>
                    </a:extLst>
                  </p:cNvPr>
                  <p:cNvPicPr/>
                  <p:nvPr/>
                </p:nvPicPr>
                <p:blipFill>
                  <a:blip r:embed="rId142"/>
                  <a:stretch>
                    <a:fillRect/>
                  </a:stretch>
                </p:blipFill>
                <p:spPr>
                  <a:xfrm>
                    <a:off x="6110639" y="4713153"/>
                    <a:ext cx="1263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189" name="Ink 188">
                    <a:extLst>
                      <a:ext uri="{FF2B5EF4-FFF2-40B4-BE49-F238E27FC236}">
                        <a16:creationId xmlns:a16="http://schemas.microsoft.com/office/drawing/2014/main" id="{FF8B9044-42CD-6BA8-89FB-D0760E9053C4}"/>
                      </a:ext>
                    </a:extLst>
                  </p14:cNvPr>
                  <p14:cNvContentPartPr/>
                  <p14:nvPr/>
                </p14:nvContentPartPr>
                <p14:xfrm>
                  <a:off x="3722759" y="5529273"/>
                  <a:ext cx="159120" cy="214560"/>
                </p14:xfrm>
              </p:contentPart>
            </mc:Choice>
            <mc:Fallback xmlns="">
              <p:pic>
                <p:nvPicPr>
                  <p:cNvPr id="189" name="Ink 188">
                    <a:extLst>
                      <a:ext uri="{FF2B5EF4-FFF2-40B4-BE49-F238E27FC236}">
                        <a16:creationId xmlns:a16="http://schemas.microsoft.com/office/drawing/2014/main" id="{FF8B9044-42CD-6BA8-89FB-D0760E9053C4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714119" y="5520273"/>
                    <a:ext cx="176760" cy="232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190" name="Ink 189">
                    <a:extLst>
                      <a:ext uri="{FF2B5EF4-FFF2-40B4-BE49-F238E27FC236}">
                        <a16:creationId xmlns:a16="http://schemas.microsoft.com/office/drawing/2014/main" id="{4E547822-9F2F-61D0-4323-B745A4D233D0}"/>
                      </a:ext>
                    </a:extLst>
                  </p14:cNvPr>
                  <p14:cNvContentPartPr/>
                  <p14:nvPr/>
                </p14:nvContentPartPr>
                <p14:xfrm>
                  <a:off x="3120119" y="4407513"/>
                  <a:ext cx="825840" cy="817560"/>
                </p14:xfrm>
              </p:contentPart>
            </mc:Choice>
            <mc:Fallback xmlns="">
              <p:pic>
                <p:nvPicPr>
                  <p:cNvPr id="190" name="Ink 189">
                    <a:extLst>
                      <a:ext uri="{FF2B5EF4-FFF2-40B4-BE49-F238E27FC236}">
                        <a16:creationId xmlns:a16="http://schemas.microsoft.com/office/drawing/2014/main" id="{4E547822-9F2F-61D0-4323-B745A4D233D0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111479" y="4398873"/>
                    <a:ext cx="843480" cy="83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191" name="Ink 190">
                    <a:extLst>
                      <a:ext uri="{FF2B5EF4-FFF2-40B4-BE49-F238E27FC236}">
                        <a16:creationId xmlns:a16="http://schemas.microsoft.com/office/drawing/2014/main" id="{828A15DC-445D-E17D-1CBD-B4A30C0E72B3}"/>
                      </a:ext>
                    </a:extLst>
                  </p14:cNvPr>
                  <p14:cNvContentPartPr/>
                  <p14:nvPr/>
                </p14:nvContentPartPr>
                <p14:xfrm>
                  <a:off x="3790439" y="4691913"/>
                  <a:ext cx="294480" cy="700200"/>
                </p14:xfrm>
              </p:contentPart>
            </mc:Choice>
            <mc:Fallback xmlns="">
              <p:pic>
                <p:nvPicPr>
                  <p:cNvPr id="191" name="Ink 190">
                    <a:extLst>
                      <a:ext uri="{FF2B5EF4-FFF2-40B4-BE49-F238E27FC236}">
                        <a16:creationId xmlns:a16="http://schemas.microsoft.com/office/drawing/2014/main" id="{828A15DC-445D-E17D-1CBD-B4A30C0E72B3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781439" y="4683273"/>
                    <a:ext cx="312120" cy="71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55296" name="Ink 55295">
                    <a:extLst>
                      <a:ext uri="{FF2B5EF4-FFF2-40B4-BE49-F238E27FC236}">
                        <a16:creationId xmlns:a16="http://schemas.microsoft.com/office/drawing/2014/main" id="{FEA2B5EA-9FA9-6DBD-22F8-AEB99CAFF775}"/>
                      </a:ext>
                    </a:extLst>
                  </p14:cNvPr>
                  <p14:cNvContentPartPr/>
                  <p14:nvPr/>
                </p14:nvContentPartPr>
                <p14:xfrm>
                  <a:off x="3905639" y="4399593"/>
                  <a:ext cx="147600" cy="40680"/>
                </p14:xfrm>
              </p:contentPart>
            </mc:Choice>
            <mc:Fallback xmlns="">
              <p:pic>
                <p:nvPicPr>
                  <p:cNvPr id="55296" name="Ink 55295">
                    <a:extLst>
                      <a:ext uri="{FF2B5EF4-FFF2-40B4-BE49-F238E27FC236}">
                        <a16:creationId xmlns:a16="http://schemas.microsoft.com/office/drawing/2014/main" id="{FEA2B5EA-9FA9-6DBD-22F8-AEB99CAFF775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896999" y="4390593"/>
                    <a:ext cx="165240" cy="58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55297" name="Ink 55296">
                    <a:extLst>
                      <a:ext uri="{FF2B5EF4-FFF2-40B4-BE49-F238E27FC236}">
                        <a16:creationId xmlns:a16="http://schemas.microsoft.com/office/drawing/2014/main" id="{0731DA37-1958-1DF6-AE19-1FD1B32D5258}"/>
                      </a:ext>
                    </a:extLst>
                  </p14:cNvPr>
                  <p14:cNvContentPartPr/>
                  <p14:nvPr/>
                </p14:nvContentPartPr>
                <p14:xfrm>
                  <a:off x="3907079" y="4199073"/>
                  <a:ext cx="199800" cy="360"/>
                </p14:xfrm>
              </p:contentPart>
            </mc:Choice>
            <mc:Fallback xmlns="">
              <p:pic>
                <p:nvPicPr>
                  <p:cNvPr id="55297" name="Ink 55296">
                    <a:extLst>
                      <a:ext uri="{FF2B5EF4-FFF2-40B4-BE49-F238E27FC236}">
                        <a16:creationId xmlns:a16="http://schemas.microsoft.com/office/drawing/2014/main" id="{0731DA37-1958-1DF6-AE19-1FD1B32D5258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3898079" y="4190073"/>
                    <a:ext cx="217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55298" name="Ink 55297">
                    <a:extLst>
                      <a:ext uri="{FF2B5EF4-FFF2-40B4-BE49-F238E27FC236}">
                        <a16:creationId xmlns:a16="http://schemas.microsoft.com/office/drawing/2014/main" id="{0EB90126-425E-7DE3-16AB-72795D2721FD}"/>
                      </a:ext>
                    </a:extLst>
                  </p14:cNvPr>
                  <p14:cNvContentPartPr/>
                  <p14:nvPr/>
                </p14:nvContentPartPr>
                <p14:xfrm>
                  <a:off x="3855200" y="4154160"/>
                  <a:ext cx="122400" cy="559440"/>
                </p14:xfrm>
              </p:contentPart>
            </mc:Choice>
            <mc:Fallback xmlns="">
              <p:pic>
                <p:nvPicPr>
                  <p:cNvPr id="55298" name="Ink 55297">
                    <a:extLst>
                      <a:ext uri="{FF2B5EF4-FFF2-40B4-BE49-F238E27FC236}">
                        <a16:creationId xmlns:a16="http://schemas.microsoft.com/office/drawing/2014/main" id="{0EB90126-425E-7DE3-16AB-72795D2721FD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3846560" y="4145160"/>
                    <a:ext cx="140040" cy="577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5">
                <p14:nvContentPartPr>
                  <p14:cNvPr id="55299" name="Ink 55298">
                    <a:extLst>
                      <a:ext uri="{FF2B5EF4-FFF2-40B4-BE49-F238E27FC236}">
                        <a16:creationId xmlns:a16="http://schemas.microsoft.com/office/drawing/2014/main" id="{003F9DBF-01FF-9061-CE09-450A9EBBB97D}"/>
                      </a:ext>
                    </a:extLst>
                  </p14:cNvPr>
                  <p14:cNvContentPartPr/>
                  <p14:nvPr/>
                </p14:nvContentPartPr>
                <p14:xfrm>
                  <a:off x="3857360" y="4591560"/>
                  <a:ext cx="231840" cy="203400"/>
                </p14:xfrm>
              </p:contentPart>
            </mc:Choice>
            <mc:Fallback xmlns="">
              <p:pic>
                <p:nvPicPr>
                  <p:cNvPr id="55299" name="Ink 55298">
                    <a:extLst>
                      <a:ext uri="{FF2B5EF4-FFF2-40B4-BE49-F238E27FC236}">
                        <a16:creationId xmlns:a16="http://schemas.microsoft.com/office/drawing/2014/main" id="{003F9DBF-01FF-9061-CE09-450A9EBBB97D}"/>
                      </a:ext>
                    </a:extLst>
                  </p:cNvPr>
                  <p:cNvPicPr/>
                  <p:nvPr/>
                </p:nvPicPr>
                <p:blipFill>
                  <a:blip r:embed="rId156"/>
                  <a:stretch>
                    <a:fillRect/>
                  </a:stretch>
                </p:blipFill>
                <p:spPr>
                  <a:xfrm>
                    <a:off x="3848720" y="4582920"/>
                    <a:ext cx="249480" cy="22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55300" name="Ink 55299">
                    <a:extLst>
                      <a:ext uri="{FF2B5EF4-FFF2-40B4-BE49-F238E27FC236}">
                        <a16:creationId xmlns:a16="http://schemas.microsoft.com/office/drawing/2014/main" id="{4C266F70-1292-A55D-9FD9-2A091C09D51E}"/>
                      </a:ext>
                    </a:extLst>
                  </p14:cNvPr>
                  <p14:cNvContentPartPr/>
                  <p14:nvPr/>
                </p14:nvContentPartPr>
                <p14:xfrm>
                  <a:off x="6174680" y="4594440"/>
                  <a:ext cx="3600" cy="23400"/>
                </p14:xfrm>
              </p:contentPart>
            </mc:Choice>
            <mc:Fallback xmlns="">
              <p:pic>
                <p:nvPicPr>
                  <p:cNvPr id="55300" name="Ink 55299">
                    <a:extLst>
                      <a:ext uri="{FF2B5EF4-FFF2-40B4-BE49-F238E27FC236}">
                        <a16:creationId xmlns:a16="http://schemas.microsoft.com/office/drawing/2014/main" id="{4C266F70-1292-A55D-9FD9-2A091C09D51E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6166040" y="4585800"/>
                    <a:ext cx="21240" cy="41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55313" name="Group 55312">
            <a:extLst>
              <a:ext uri="{FF2B5EF4-FFF2-40B4-BE49-F238E27FC236}">
                <a16:creationId xmlns:a16="http://schemas.microsoft.com/office/drawing/2014/main" id="{57D620DA-BD54-8C6C-9B80-73F2B3BB06FE}"/>
              </a:ext>
            </a:extLst>
          </p:cNvPr>
          <p:cNvGrpSpPr/>
          <p:nvPr/>
        </p:nvGrpSpPr>
        <p:grpSpPr>
          <a:xfrm>
            <a:off x="839159" y="4736193"/>
            <a:ext cx="2272680" cy="1440720"/>
            <a:chOff x="839159" y="4736193"/>
            <a:chExt cx="2272680" cy="1440720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BB76CFD-D4A8-ECEE-FA23-2CD2A92939A7}"/>
                </a:ext>
              </a:extLst>
            </p:cNvPr>
            <p:cNvGrpSpPr/>
            <p:nvPr/>
          </p:nvGrpSpPr>
          <p:grpSpPr>
            <a:xfrm>
              <a:off x="839159" y="4736193"/>
              <a:ext cx="2272680" cy="1440720"/>
              <a:chOff x="839159" y="4736193"/>
              <a:chExt cx="2272680" cy="1440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7214" name="Ink 7213">
                    <a:extLst>
                      <a:ext uri="{FF2B5EF4-FFF2-40B4-BE49-F238E27FC236}">
                        <a16:creationId xmlns:a16="http://schemas.microsoft.com/office/drawing/2014/main" id="{99C05098-4272-9F14-F3E7-646109BB9E5A}"/>
                      </a:ext>
                    </a:extLst>
                  </p14:cNvPr>
                  <p14:cNvContentPartPr/>
                  <p14:nvPr/>
                </p14:nvContentPartPr>
                <p14:xfrm>
                  <a:off x="1785239" y="5073513"/>
                  <a:ext cx="650880" cy="1025640"/>
                </p14:xfrm>
              </p:contentPart>
            </mc:Choice>
            <mc:Fallback xmlns="">
              <p:pic>
                <p:nvPicPr>
                  <p:cNvPr id="7214" name="Ink 7213">
                    <a:extLst>
                      <a:ext uri="{FF2B5EF4-FFF2-40B4-BE49-F238E27FC236}">
                        <a16:creationId xmlns:a16="http://schemas.microsoft.com/office/drawing/2014/main" id="{99C05098-4272-9F14-F3E7-646109BB9E5A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1776239" y="5064873"/>
                    <a:ext cx="668520" cy="1043280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7220" name="Group 7219">
                <a:extLst>
                  <a:ext uri="{FF2B5EF4-FFF2-40B4-BE49-F238E27FC236}">
                    <a16:creationId xmlns:a16="http://schemas.microsoft.com/office/drawing/2014/main" id="{5A5D1ED0-29E3-DDED-0AD1-C15342044099}"/>
                  </a:ext>
                </a:extLst>
              </p:cNvPr>
              <p:cNvGrpSpPr/>
              <p:nvPr/>
            </p:nvGrpSpPr>
            <p:grpSpPr>
              <a:xfrm>
                <a:off x="839159" y="5075313"/>
                <a:ext cx="984960" cy="1101600"/>
                <a:chOff x="2539400" y="4688400"/>
                <a:chExt cx="984960" cy="11016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161">
                  <p14:nvContentPartPr>
                    <p14:cNvPr id="7203" name="Ink 7202">
                      <a:extLst>
                        <a:ext uri="{FF2B5EF4-FFF2-40B4-BE49-F238E27FC236}">
                          <a16:creationId xmlns:a16="http://schemas.microsoft.com/office/drawing/2014/main" id="{8D4E183D-71B9-C79F-B152-74943B906CDA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539400" y="4688400"/>
                    <a:ext cx="146160" cy="309600"/>
                  </p14:xfrm>
                </p:contentPart>
              </mc:Choice>
              <mc:Fallback xmlns="">
                <p:pic>
                  <p:nvPicPr>
                    <p:cNvPr id="7203" name="Ink 7202">
                      <a:extLst>
                        <a:ext uri="{FF2B5EF4-FFF2-40B4-BE49-F238E27FC236}">
                          <a16:creationId xmlns:a16="http://schemas.microsoft.com/office/drawing/2014/main" id="{8D4E183D-71B9-C79F-B152-74943B906CDA}"/>
                        </a:ext>
                      </a:extLst>
                    </p:cNvPr>
                    <p:cNvPicPr/>
                    <p:nvPr/>
                  </p:nvPicPr>
                  <p:blipFill>
                    <a:blip r:embed="rId162"/>
                    <a:stretch>
                      <a:fillRect/>
                    </a:stretch>
                  </p:blipFill>
                  <p:spPr>
                    <a:xfrm>
                      <a:off x="2530400" y="4679400"/>
                      <a:ext cx="163800" cy="3272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3">
                  <p14:nvContentPartPr>
                    <p14:cNvPr id="7204" name="Ink 7203">
                      <a:extLst>
                        <a:ext uri="{FF2B5EF4-FFF2-40B4-BE49-F238E27FC236}">
                          <a16:creationId xmlns:a16="http://schemas.microsoft.com/office/drawing/2014/main" id="{830AB5B0-5AE7-6C3B-C032-961099DDFF9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18760" y="4828800"/>
                    <a:ext cx="675360" cy="3960"/>
                  </p14:xfrm>
                </p:contentPart>
              </mc:Choice>
              <mc:Fallback xmlns="">
                <p:pic>
                  <p:nvPicPr>
                    <p:cNvPr id="7204" name="Ink 7203">
                      <a:extLst>
                        <a:ext uri="{FF2B5EF4-FFF2-40B4-BE49-F238E27FC236}">
                          <a16:creationId xmlns:a16="http://schemas.microsoft.com/office/drawing/2014/main" id="{830AB5B0-5AE7-6C3B-C032-961099DDFF93}"/>
                        </a:ext>
                      </a:extLst>
                    </p:cNvPr>
                    <p:cNvPicPr/>
                    <p:nvPr/>
                  </p:nvPicPr>
                  <p:blipFill>
                    <a:blip r:embed="rId164"/>
                    <a:stretch>
                      <a:fillRect/>
                    </a:stretch>
                  </p:blipFill>
                  <p:spPr>
                    <a:xfrm>
                      <a:off x="2810120" y="4819800"/>
                      <a:ext cx="693000" cy="216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5">
                  <p14:nvContentPartPr>
                    <p14:cNvPr id="7206" name="Ink 7205">
                      <a:extLst>
                        <a:ext uri="{FF2B5EF4-FFF2-40B4-BE49-F238E27FC236}">
                          <a16:creationId xmlns:a16="http://schemas.microsoft.com/office/drawing/2014/main" id="{06A8B3EE-A043-232C-6B88-3BB432EFF9FE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827040" y="5166120"/>
                    <a:ext cx="681840" cy="14760"/>
                  </p14:xfrm>
                </p:contentPart>
              </mc:Choice>
              <mc:Fallback xmlns="">
                <p:pic>
                  <p:nvPicPr>
                    <p:cNvPr id="7206" name="Ink 7205">
                      <a:extLst>
                        <a:ext uri="{FF2B5EF4-FFF2-40B4-BE49-F238E27FC236}">
                          <a16:creationId xmlns:a16="http://schemas.microsoft.com/office/drawing/2014/main" id="{06A8B3EE-A043-232C-6B88-3BB432EFF9FE}"/>
                        </a:ext>
                      </a:extLst>
                    </p:cNvPr>
                    <p:cNvPicPr/>
                    <p:nvPr/>
                  </p:nvPicPr>
                  <p:blipFill>
                    <a:blip r:embed="rId166"/>
                    <a:stretch>
                      <a:fillRect/>
                    </a:stretch>
                  </p:blipFill>
                  <p:spPr>
                    <a:xfrm>
                      <a:off x="2818040" y="5157120"/>
                      <a:ext cx="699480" cy="3240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7">
                  <p14:nvContentPartPr>
                    <p14:cNvPr id="7208" name="Ink 7207">
                      <a:extLst>
                        <a:ext uri="{FF2B5EF4-FFF2-40B4-BE49-F238E27FC236}">
                          <a16:creationId xmlns:a16="http://schemas.microsoft.com/office/drawing/2014/main" id="{23E3903F-B9DE-0695-1E92-406A8422698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37680" y="5098080"/>
                    <a:ext cx="7920" cy="183240"/>
                  </p14:xfrm>
                </p:contentPart>
              </mc:Choice>
              <mc:Fallback xmlns="">
                <p:pic>
                  <p:nvPicPr>
                    <p:cNvPr id="7208" name="Ink 7207">
                      <a:extLst>
                        <a:ext uri="{FF2B5EF4-FFF2-40B4-BE49-F238E27FC236}">
                          <a16:creationId xmlns:a16="http://schemas.microsoft.com/office/drawing/2014/main" id="{23E3903F-B9DE-0695-1E92-406A84226985}"/>
                        </a:ext>
                      </a:extLst>
                    </p:cNvPr>
                    <p:cNvPicPr/>
                    <p:nvPr/>
                  </p:nvPicPr>
                  <p:blipFill>
                    <a:blip r:embed="rId168"/>
                    <a:stretch>
                      <a:fillRect/>
                    </a:stretch>
                  </p:blipFill>
                  <p:spPr>
                    <a:xfrm>
                      <a:off x="2628680" y="5089440"/>
                      <a:ext cx="25560" cy="20088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69">
                  <p14:nvContentPartPr>
                    <p14:cNvPr id="7209" name="Ink 7208">
                      <a:extLst>
                        <a:ext uri="{FF2B5EF4-FFF2-40B4-BE49-F238E27FC236}">
                          <a16:creationId xmlns:a16="http://schemas.microsoft.com/office/drawing/2014/main" id="{880D4FAF-389D-7892-F155-D5D2674FE1D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604920" y="5494080"/>
                    <a:ext cx="3240" cy="295920"/>
                  </p14:xfrm>
                </p:contentPart>
              </mc:Choice>
              <mc:Fallback xmlns="">
                <p:pic>
                  <p:nvPicPr>
                    <p:cNvPr id="7209" name="Ink 7208">
                      <a:extLst>
                        <a:ext uri="{FF2B5EF4-FFF2-40B4-BE49-F238E27FC236}">
                          <a16:creationId xmlns:a16="http://schemas.microsoft.com/office/drawing/2014/main" id="{880D4FAF-389D-7892-F155-D5D2674FE1D4}"/>
                        </a:ext>
                      </a:extLst>
                    </p:cNvPr>
                    <p:cNvPicPr/>
                    <p:nvPr/>
                  </p:nvPicPr>
                  <p:blipFill>
                    <a:blip r:embed="rId170"/>
                    <a:stretch>
                      <a:fillRect/>
                    </a:stretch>
                  </p:blipFill>
                  <p:spPr>
                    <a:xfrm>
                      <a:off x="2595920" y="5485440"/>
                      <a:ext cx="20880" cy="313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1">
                  <p14:nvContentPartPr>
                    <p14:cNvPr id="7212" name="Ink 7211">
                      <a:extLst>
                        <a:ext uri="{FF2B5EF4-FFF2-40B4-BE49-F238E27FC236}">
                          <a16:creationId xmlns:a16="http://schemas.microsoft.com/office/drawing/2014/main" id="{24CB97E0-285B-D300-B918-EBD3ACE3801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48520" y="5082240"/>
                    <a:ext cx="116640" cy="124920"/>
                  </p14:xfrm>
                </p:contentPart>
              </mc:Choice>
              <mc:Fallback xmlns="">
                <p:pic>
                  <p:nvPicPr>
                    <p:cNvPr id="7212" name="Ink 7211">
                      <a:extLst>
                        <a:ext uri="{FF2B5EF4-FFF2-40B4-BE49-F238E27FC236}">
                          <a16:creationId xmlns:a16="http://schemas.microsoft.com/office/drawing/2014/main" id="{24CB97E0-285B-D300-B918-EBD3ACE38014}"/>
                        </a:ext>
                      </a:extLst>
                    </p:cNvPr>
                    <p:cNvPicPr/>
                    <p:nvPr/>
                  </p:nvPicPr>
                  <p:blipFill>
                    <a:blip r:embed="rId172"/>
                    <a:stretch>
                      <a:fillRect/>
                    </a:stretch>
                  </p:blipFill>
                  <p:spPr>
                    <a:xfrm>
                      <a:off x="3139880" y="5073600"/>
                      <a:ext cx="134280" cy="1425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3">
                  <p14:nvContentPartPr>
                    <p14:cNvPr id="7216" name="Ink 7215">
                      <a:extLst>
                        <a:ext uri="{FF2B5EF4-FFF2-40B4-BE49-F238E27FC236}">
                          <a16:creationId xmlns:a16="http://schemas.microsoft.com/office/drawing/2014/main" id="{08F003C8-197F-EC6B-022E-E0DC81604BF5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20583" y="5491467"/>
                    <a:ext cx="95400" cy="112680"/>
                  </p14:xfrm>
                </p:contentPart>
              </mc:Choice>
              <mc:Fallback xmlns="">
                <p:pic>
                  <p:nvPicPr>
                    <p:cNvPr id="7216" name="Ink 7215">
                      <a:extLst>
                        <a:ext uri="{FF2B5EF4-FFF2-40B4-BE49-F238E27FC236}">
                          <a16:creationId xmlns:a16="http://schemas.microsoft.com/office/drawing/2014/main" id="{08F003C8-197F-EC6B-022E-E0DC81604BF5}"/>
                        </a:ext>
                      </a:extLst>
                    </p:cNvPr>
                    <p:cNvPicPr/>
                    <p:nvPr/>
                  </p:nvPicPr>
                  <p:blipFill>
                    <a:blip r:embed="rId174"/>
                    <a:stretch>
                      <a:fillRect/>
                    </a:stretch>
                  </p:blipFill>
                  <p:spPr>
                    <a:xfrm>
                      <a:off x="3111583" y="5482438"/>
                      <a:ext cx="113040" cy="130377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5">
                  <p14:nvContentPartPr>
                    <p14:cNvPr id="7217" name="Ink 7216">
                      <a:extLst>
                        <a:ext uri="{FF2B5EF4-FFF2-40B4-BE49-F238E27FC236}">
                          <a16:creationId xmlns:a16="http://schemas.microsoft.com/office/drawing/2014/main" id="{D796E176-8F9E-E092-3E9B-2FEE5F69CF2C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153560" y="4827360"/>
                    <a:ext cx="14040" cy="739800"/>
                  </p14:xfrm>
                </p:contentPart>
              </mc:Choice>
              <mc:Fallback xmlns="">
                <p:pic>
                  <p:nvPicPr>
                    <p:cNvPr id="7217" name="Ink 7216">
                      <a:extLst>
                        <a:ext uri="{FF2B5EF4-FFF2-40B4-BE49-F238E27FC236}">
                          <a16:creationId xmlns:a16="http://schemas.microsoft.com/office/drawing/2014/main" id="{D796E176-8F9E-E092-3E9B-2FEE5F69CF2C}"/>
                        </a:ext>
                      </a:extLst>
                    </p:cNvPr>
                    <p:cNvPicPr/>
                    <p:nvPr/>
                  </p:nvPicPr>
                  <p:blipFill>
                    <a:blip r:embed="rId176"/>
                    <a:stretch>
                      <a:fillRect/>
                    </a:stretch>
                  </p:blipFill>
                  <p:spPr>
                    <a:xfrm>
                      <a:off x="3144560" y="4818720"/>
                      <a:ext cx="31680" cy="75744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7">
                  <p14:nvContentPartPr>
                    <p14:cNvPr id="7218" name="Ink 7217">
                      <a:extLst>
                        <a:ext uri="{FF2B5EF4-FFF2-40B4-BE49-F238E27FC236}">
                          <a16:creationId xmlns:a16="http://schemas.microsoft.com/office/drawing/2014/main" id="{1905D1CC-CF74-73D1-5E1F-DC51FC16C8E3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715080" y="5567880"/>
                    <a:ext cx="809280" cy="9720"/>
                  </p14:xfrm>
                </p:contentPart>
              </mc:Choice>
              <mc:Fallback xmlns="">
                <p:pic>
                  <p:nvPicPr>
                    <p:cNvPr id="7218" name="Ink 7217">
                      <a:extLst>
                        <a:ext uri="{FF2B5EF4-FFF2-40B4-BE49-F238E27FC236}">
                          <a16:creationId xmlns:a16="http://schemas.microsoft.com/office/drawing/2014/main" id="{1905D1CC-CF74-73D1-5E1F-DC51FC16C8E3}"/>
                        </a:ext>
                      </a:extLst>
                    </p:cNvPr>
                    <p:cNvPicPr/>
                    <p:nvPr/>
                  </p:nvPicPr>
                  <p:blipFill>
                    <a:blip r:embed="rId178"/>
                    <a:stretch>
                      <a:fillRect/>
                    </a:stretch>
                  </p:blipFill>
                  <p:spPr>
                    <a:xfrm>
                      <a:off x="2706440" y="5559240"/>
                      <a:ext cx="826920" cy="2736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79">
                  <p14:nvContentPartPr>
                    <p14:cNvPr id="7219" name="Ink 7218">
                      <a:extLst>
                        <a:ext uri="{FF2B5EF4-FFF2-40B4-BE49-F238E27FC236}">
                          <a16:creationId xmlns:a16="http://schemas.microsoft.com/office/drawing/2014/main" id="{B8189AD1-96EA-C020-9A89-380F20FF2FB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3041240" y="4738260"/>
                    <a:ext cx="204480" cy="209880"/>
                  </p14:xfrm>
                </p:contentPart>
              </mc:Choice>
              <mc:Fallback xmlns="">
                <p:pic>
                  <p:nvPicPr>
                    <p:cNvPr id="7219" name="Ink 7218">
                      <a:extLst>
                        <a:ext uri="{FF2B5EF4-FFF2-40B4-BE49-F238E27FC236}">
                          <a16:creationId xmlns:a16="http://schemas.microsoft.com/office/drawing/2014/main" id="{B8189AD1-96EA-C020-9A89-380F20FF2FB8}"/>
                        </a:ext>
                      </a:extLst>
                    </p:cNvPr>
                    <p:cNvPicPr/>
                    <p:nvPr/>
                  </p:nvPicPr>
                  <p:blipFill>
                    <a:blip r:embed="rId180"/>
                    <a:stretch>
                      <a:fillRect/>
                    </a:stretch>
                  </p:blipFill>
                  <p:spPr>
                    <a:xfrm>
                      <a:off x="3032240" y="4729260"/>
                      <a:ext cx="222120" cy="22752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7221" name="Ink 7220">
                    <a:extLst>
                      <a:ext uri="{FF2B5EF4-FFF2-40B4-BE49-F238E27FC236}">
                        <a16:creationId xmlns:a16="http://schemas.microsoft.com/office/drawing/2014/main" id="{259C7F01-C9EF-9BBD-86EA-2E9FC4F654A5}"/>
                      </a:ext>
                    </a:extLst>
                  </p14:cNvPr>
                  <p14:cNvContentPartPr/>
                  <p14:nvPr/>
                </p14:nvContentPartPr>
                <p14:xfrm>
                  <a:off x="2420639" y="5211753"/>
                  <a:ext cx="691200" cy="23400"/>
                </p14:xfrm>
              </p:contentPart>
            </mc:Choice>
            <mc:Fallback xmlns="">
              <p:pic>
                <p:nvPicPr>
                  <p:cNvPr id="7221" name="Ink 7220">
                    <a:extLst>
                      <a:ext uri="{FF2B5EF4-FFF2-40B4-BE49-F238E27FC236}">
                        <a16:creationId xmlns:a16="http://schemas.microsoft.com/office/drawing/2014/main" id="{259C7F01-C9EF-9BBD-86EA-2E9FC4F654A5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2411999" y="5202753"/>
                    <a:ext cx="708840" cy="4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7222" name="Ink 7221">
                    <a:extLst>
                      <a:ext uri="{FF2B5EF4-FFF2-40B4-BE49-F238E27FC236}">
                        <a16:creationId xmlns:a16="http://schemas.microsoft.com/office/drawing/2014/main" id="{2777A42C-A9FA-9435-38A8-22A2885BD26F}"/>
                      </a:ext>
                    </a:extLst>
                  </p14:cNvPr>
                  <p14:cNvContentPartPr/>
                  <p14:nvPr/>
                </p14:nvContentPartPr>
                <p14:xfrm>
                  <a:off x="2786399" y="4812153"/>
                  <a:ext cx="141120" cy="299160"/>
                </p14:xfrm>
              </p:contentPart>
            </mc:Choice>
            <mc:Fallback xmlns="">
              <p:pic>
                <p:nvPicPr>
                  <p:cNvPr id="7222" name="Ink 7221">
                    <a:extLst>
                      <a:ext uri="{FF2B5EF4-FFF2-40B4-BE49-F238E27FC236}">
                        <a16:creationId xmlns:a16="http://schemas.microsoft.com/office/drawing/2014/main" id="{2777A42C-A9FA-9435-38A8-22A2885BD26F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2777759" y="4803513"/>
                    <a:ext cx="158760" cy="316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7223" name="Ink 7222">
                    <a:extLst>
                      <a:ext uri="{FF2B5EF4-FFF2-40B4-BE49-F238E27FC236}">
                        <a16:creationId xmlns:a16="http://schemas.microsoft.com/office/drawing/2014/main" id="{0F8B5743-D0CA-2D84-0C62-49314B9FF073}"/>
                      </a:ext>
                    </a:extLst>
                  </p14:cNvPr>
                  <p14:cNvContentPartPr/>
                  <p14:nvPr/>
                </p14:nvContentPartPr>
                <p14:xfrm>
                  <a:off x="2713319" y="4736193"/>
                  <a:ext cx="316440" cy="60840"/>
                </p14:xfrm>
              </p:contentPart>
            </mc:Choice>
            <mc:Fallback xmlns="">
              <p:pic>
                <p:nvPicPr>
                  <p:cNvPr id="7223" name="Ink 7222">
                    <a:extLst>
                      <a:ext uri="{FF2B5EF4-FFF2-40B4-BE49-F238E27FC236}">
                        <a16:creationId xmlns:a16="http://schemas.microsoft.com/office/drawing/2014/main" id="{0F8B5743-D0CA-2D84-0C62-49314B9FF073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2704319" y="4727193"/>
                    <a:ext cx="334080" cy="784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55301" name="Ink 55300">
                  <a:extLst>
                    <a:ext uri="{FF2B5EF4-FFF2-40B4-BE49-F238E27FC236}">
                      <a16:creationId xmlns:a16="http://schemas.microsoft.com/office/drawing/2014/main" id="{A5F0275A-D635-744F-908F-C025A1DFB3BB}"/>
                    </a:ext>
                  </a:extLst>
                </p14:cNvPr>
                <p14:cNvContentPartPr/>
                <p14:nvPr/>
              </p14:nvContentPartPr>
              <p14:xfrm>
                <a:off x="2408000" y="5495160"/>
                <a:ext cx="414720" cy="97200"/>
              </p14:xfrm>
            </p:contentPart>
          </mc:Choice>
          <mc:Fallback xmlns="">
            <p:pic>
              <p:nvPicPr>
                <p:cNvPr id="55301" name="Ink 55300">
                  <a:extLst>
                    <a:ext uri="{FF2B5EF4-FFF2-40B4-BE49-F238E27FC236}">
                      <a16:creationId xmlns:a16="http://schemas.microsoft.com/office/drawing/2014/main" id="{A5F0275A-D635-744F-908F-C025A1DFB3B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399000" y="5486520"/>
                  <a:ext cx="432360" cy="1148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5311" name="Group 55310">
              <a:extLst>
                <a:ext uri="{FF2B5EF4-FFF2-40B4-BE49-F238E27FC236}">
                  <a16:creationId xmlns:a16="http://schemas.microsoft.com/office/drawing/2014/main" id="{6080D16C-1FF5-A419-892B-DB1238852529}"/>
                </a:ext>
              </a:extLst>
            </p:cNvPr>
            <p:cNvGrpSpPr/>
            <p:nvPr/>
          </p:nvGrpSpPr>
          <p:grpSpPr>
            <a:xfrm>
              <a:off x="2437880" y="5848320"/>
              <a:ext cx="490320" cy="86400"/>
              <a:chOff x="2437880" y="5848320"/>
              <a:chExt cx="490320" cy="86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55305" name="Ink 55304">
                    <a:extLst>
                      <a:ext uri="{FF2B5EF4-FFF2-40B4-BE49-F238E27FC236}">
                        <a16:creationId xmlns:a16="http://schemas.microsoft.com/office/drawing/2014/main" id="{C70703F7-E504-6CC4-177F-7AA395C048BB}"/>
                      </a:ext>
                    </a:extLst>
                  </p14:cNvPr>
                  <p14:cNvContentPartPr/>
                  <p14:nvPr/>
                </p14:nvContentPartPr>
                <p14:xfrm>
                  <a:off x="2481800" y="5848320"/>
                  <a:ext cx="446400" cy="81360"/>
                </p14:xfrm>
              </p:contentPart>
            </mc:Choice>
            <mc:Fallback xmlns="">
              <p:pic>
                <p:nvPicPr>
                  <p:cNvPr id="55305" name="Ink 55304">
                    <a:extLst>
                      <a:ext uri="{FF2B5EF4-FFF2-40B4-BE49-F238E27FC236}">
                        <a16:creationId xmlns:a16="http://schemas.microsoft.com/office/drawing/2014/main" id="{C70703F7-E504-6CC4-177F-7AA395C048BB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2472800" y="5839320"/>
                    <a:ext cx="464040" cy="99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55306" name="Ink 55305">
                    <a:extLst>
                      <a:ext uri="{FF2B5EF4-FFF2-40B4-BE49-F238E27FC236}">
                        <a16:creationId xmlns:a16="http://schemas.microsoft.com/office/drawing/2014/main" id="{F8EDEFC6-E11B-F17C-E283-2D12D6A0238E}"/>
                      </a:ext>
                    </a:extLst>
                  </p14:cNvPr>
                  <p14:cNvContentPartPr/>
                  <p14:nvPr/>
                </p14:nvContentPartPr>
                <p14:xfrm>
                  <a:off x="2437880" y="5917080"/>
                  <a:ext cx="69480" cy="17640"/>
                </p14:xfrm>
              </p:contentPart>
            </mc:Choice>
            <mc:Fallback xmlns="">
              <p:pic>
                <p:nvPicPr>
                  <p:cNvPr id="55306" name="Ink 55305">
                    <a:extLst>
                      <a:ext uri="{FF2B5EF4-FFF2-40B4-BE49-F238E27FC236}">
                        <a16:creationId xmlns:a16="http://schemas.microsoft.com/office/drawing/2014/main" id="{F8EDEFC6-E11B-F17C-E283-2D12D6A0238E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2428880" y="5908440"/>
                    <a:ext cx="87120" cy="352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152FDCE-E8CF-45EA-658C-733E4DA259D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942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1520"/>
    </mc:Choice>
    <mc:Fallback xmlns="">
      <p:transition advClick="0" advTm="31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808512" y="-43508"/>
            <a:ext cx="53465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CSWAP (Fredkin) also conservative </a:t>
            </a:r>
          </a:p>
        </p:txBody>
      </p:sp>
      <p:grpSp>
        <p:nvGrpSpPr>
          <p:cNvPr id="54275" name="Group 33"/>
          <p:cNvGrpSpPr>
            <a:grpSpLocks/>
          </p:cNvGrpSpPr>
          <p:nvPr/>
        </p:nvGrpSpPr>
        <p:grpSpPr bwMode="auto">
          <a:xfrm>
            <a:off x="685800" y="839788"/>
            <a:ext cx="1828800" cy="614362"/>
            <a:chOff x="5943600" y="609600"/>
            <a:chExt cx="1828800" cy="614362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685800" cy="63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247894" y="6096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1562100" y="839788"/>
            <a:ext cx="1588" cy="846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4278" name="TextBox 10"/>
          <p:cNvSpPr txBox="1">
            <a:spLocks noChangeArrowheads="1"/>
          </p:cNvSpPr>
          <p:nvPr/>
        </p:nvSpPr>
        <p:spPr bwMode="auto">
          <a:xfrm>
            <a:off x="228992" y="122396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4279" name="TextBox 11"/>
          <p:cNvSpPr txBox="1">
            <a:spLocks noChangeArrowheads="1"/>
          </p:cNvSpPr>
          <p:nvPr/>
        </p:nvSpPr>
        <p:spPr bwMode="auto">
          <a:xfrm>
            <a:off x="2458480" y="1454150"/>
            <a:ext cx="3201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Flip  B and C if A = 1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687388" y="2057400"/>
            <a:ext cx="6842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4281" name="TextBox 15"/>
          <p:cNvSpPr txBox="1">
            <a:spLocks noChangeArrowheads="1"/>
          </p:cNvSpPr>
          <p:nvPr/>
        </p:nvSpPr>
        <p:spPr bwMode="auto">
          <a:xfrm>
            <a:off x="233000" y="1752600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54282" name="TextBox 16"/>
          <p:cNvSpPr txBox="1">
            <a:spLocks noChangeArrowheads="1"/>
          </p:cNvSpPr>
          <p:nvPr/>
        </p:nvSpPr>
        <p:spPr bwMode="auto">
          <a:xfrm>
            <a:off x="2517226" y="609600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487488" y="763588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1371600" y="1475012"/>
            <a:ext cx="455612" cy="647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 flipH="1">
            <a:off x="1371600" y="1454150"/>
            <a:ext cx="361950" cy="603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3352800" y="26797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4191000" y="26797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029200" y="26797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352800" y="2679700"/>
            <a:ext cx="5105400" cy="512763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3352800" y="3192463"/>
            <a:ext cx="5105400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4293" name="TextBox 44"/>
          <p:cNvSpPr txBox="1">
            <a:spLocks noChangeArrowheads="1"/>
          </p:cNvSpPr>
          <p:nvPr/>
        </p:nvSpPr>
        <p:spPr bwMode="auto">
          <a:xfrm>
            <a:off x="3481810" y="28321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294" name="TextBox 45"/>
          <p:cNvSpPr txBox="1">
            <a:spLocks noChangeArrowheads="1"/>
          </p:cNvSpPr>
          <p:nvPr/>
        </p:nvSpPr>
        <p:spPr bwMode="auto">
          <a:xfrm>
            <a:off x="4342235" y="28321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295" name="TextBox 46"/>
          <p:cNvSpPr txBox="1">
            <a:spLocks noChangeArrowheads="1"/>
          </p:cNvSpPr>
          <p:nvPr/>
        </p:nvSpPr>
        <p:spPr bwMode="auto">
          <a:xfrm>
            <a:off x="5180435" y="28321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296" name="TextBox 47"/>
          <p:cNvSpPr txBox="1">
            <a:spLocks noChangeArrowheads="1"/>
          </p:cNvSpPr>
          <p:nvPr/>
        </p:nvSpPr>
        <p:spPr bwMode="auto">
          <a:xfrm>
            <a:off x="3481810" y="3327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297" name="TextBox 48"/>
          <p:cNvSpPr txBox="1">
            <a:spLocks noChangeArrowheads="1"/>
          </p:cNvSpPr>
          <p:nvPr/>
        </p:nvSpPr>
        <p:spPr bwMode="auto">
          <a:xfrm>
            <a:off x="4342235" y="3327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298" name="TextBox 49"/>
          <p:cNvSpPr txBox="1">
            <a:spLocks noChangeArrowheads="1"/>
          </p:cNvSpPr>
          <p:nvPr/>
        </p:nvSpPr>
        <p:spPr bwMode="auto">
          <a:xfrm>
            <a:off x="5204480" y="33274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299" name="TextBox 50"/>
          <p:cNvSpPr txBox="1">
            <a:spLocks noChangeArrowheads="1"/>
          </p:cNvSpPr>
          <p:nvPr/>
        </p:nvSpPr>
        <p:spPr bwMode="auto">
          <a:xfrm>
            <a:off x="3581537" y="2243932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54300" name="TextBox 51"/>
          <p:cNvSpPr txBox="1">
            <a:spLocks noChangeArrowheads="1"/>
          </p:cNvSpPr>
          <p:nvPr/>
        </p:nvSpPr>
        <p:spPr bwMode="auto">
          <a:xfrm>
            <a:off x="4396846" y="2239245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54301" name="TextBox 52"/>
          <p:cNvSpPr txBox="1">
            <a:spLocks noChangeArrowheads="1"/>
          </p:cNvSpPr>
          <p:nvPr/>
        </p:nvSpPr>
        <p:spPr bwMode="auto">
          <a:xfrm>
            <a:off x="5170675" y="2246769"/>
            <a:ext cx="3706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C</a:t>
            </a:r>
          </a:p>
        </p:txBody>
      </p:sp>
      <p:sp>
        <p:nvSpPr>
          <p:cNvPr id="54302" name="TextBox 53"/>
          <p:cNvSpPr txBox="1">
            <a:spLocks noChangeArrowheads="1"/>
          </p:cNvSpPr>
          <p:nvPr/>
        </p:nvSpPr>
        <p:spPr bwMode="auto">
          <a:xfrm>
            <a:off x="5997008" y="2228658"/>
            <a:ext cx="72006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A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out</a:t>
            </a:r>
            <a:endParaRPr lang="en-US" sz="2400" baseline="-250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5867400" y="2671763"/>
            <a:ext cx="2590800" cy="34686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4304" name="TextBox 55"/>
          <p:cNvSpPr txBox="1">
            <a:spLocks noChangeArrowheads="1"/>
          </p:cNvSpPr>
          <p:nvPr/>
        </p:nvSpPr>
        <p:spPr bwMode="auto">
          <a:xfrm>
            <a:off x="6920862" y="2231317"/>
            <a:ext cx="6896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2400" baseline="-25000" dirty="0">
                <a:solidFill>
                  <a:srgbClr val="FF0000"/>
                </a:solidFill>
                <a:latin typeface="Comic Sans MS" charset="0"/>
              </a:rPr>
              <a:t>out</a:t>
            </a:r>
          </a:p>
        </p:txBody>
      </p:sp>
      <p:sp>
        <p:nvSpPr>
          <p:cNvPr id="54305" name="TextBox 56"/>
          <p:cNvSpPr txBox="1">
            <a:spLocks noChangeArrowheads="1"/>
          </p:cNvSpPr>
          <p:nvPr/>
        </p:nvSpPr>
        <p:spPr bwMode="auto">
          <a:xfrm>
            <a:off x="7841407" y="2223126"/>
            <a:ext cx="6815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 err="1">
                <a:solidFill>
                  <a:srgbClr val="FF0000"/>
                </a:solidFill>
                <a:latin typeface="Comic Sans MS" charset="0"/>
              </a:rPr>
              <a:t>C</a:t>
            </a:r>
            <a:r>
              <a:rPr lang="en-US" sz="2400" baseline="-25000" dirty="0" err="1">
                <a:solidFill>
                  <a:srgbClr val="FF0000"/>
                </a:solidFill>
                <a:latin typeface="Comic Sans MS" charset="0"/>
              </a:rPr>
              <a:t>out</a:t>
            </a:r>
            <a:endParaRPr lang="en-US" sz="2400" baseline="-25000" dirty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>
            <a:off x="3354388" y="3702050"/>
            <a:ext cx="5103812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4307" name="TextBox 58"/>
          <p:cNvSpPr txBox="1">
            <a:spLocks noChangeArrowheads="1"/>
          </p:cNvSpPr>
          <p:nvPr/>
        </p:nvSpPr>
        <p:spPr bwMode="auto">
          <a:xfrm>
            <a:off x="3484192" y="37131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08" name="TextBox 59"/>
          <p:cNvSpPr txBox="1">
            <a:spLocks noChangeArrowheads="1"/>
          </p:cNvSpPr>
          <p:nvPr/>
        </p:nvSpPr>
        <p:spPr bwMode="auto">
          <a:xfrm>
            <a:off x="4367868" y="37131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09" name="TextBox 60"/>
          <p:cNvSpPr txBox="1">
            <a:spLocks noChangeArrowheads="1"/>
          </p:cNvSpPr>
          <p:nvPr/>
        </p:nvSpPr>
        <p:spPr bwMode="auto">
          <a:xfrm>
            <a:off x="5182023" y="37131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10" name="TextBox 61"/>
          <p:cNvSpPr txBox="1">
            <a:spLocks noChangeArrowheads="1"/>
          </p:cNvSpPr>
          <p:nvPr/>
        </p:nvSpPr>
        <p:spPr bwMode="auto">
          <a:xfrm>
            <a:off x="3484192" y="42465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11" name="TextBox 62"/>
          <p:cNvSpPr txBox="1">
            <a:spLocks noChangeArrowheads="1"/>
          </p:cNvSpPr>
          <p:nvPr/>
        </p:nvSpPr>
        <p:spPr bwMode="auto">
          <a:xfrm>
            <a:off x="4367868" y="42465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12" name="TextBox 63"/>
          <p:cNvSpPr txBox="1">
            <a:spLocks noChangeArrowheads="1"/>
          </p:cNvSpPr>
          <p:nvPr/>
        </p:nvSpPr>
        <p:spPr bwMode="auto">
          <a:xfrm>
            <a:off x="5206068" y="42465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13" name="TextBox 64"/>
          <p:cNvSpPr txBox="1">
            <a:spLocks noChangeArrowheads="1"/>
          </p:cNvSpPr>
          <p:nvPr/>
        </p:nvSpPr>
        <p:spPr bwMode="auto">
          <a:xfrm>
            <a:off x="3505855" y="47355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14" name="TextBox 65"/>
          <p:cNvSpPr txBox="1">
            <a:spLocks noChangeArrowheads="1"/>
          </p:cNvSpPr>
          <p:nvPr/>
        </p:nvSpPr>
        <p:spPr bwMode="auto">
          <a:xfrm>
            <a:off x="4342235" y="47355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15" name="TextBox 66"/>
          <p:cNvSpPr txBox="1">
            <a:spLocks noChangeArrowheads="1"/>
          </p:cNvSpPr>
          <p:nvPr/>
        </p:nvSpPr>
        <p:spPr bwMode="auto">
          <a:xfrm>
            <a:off x="5180435" y="47355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16" name="TextBox 67"/>
          <p:cNvSpPr txBox="1">
            <a:spLocks noChangeArrowheads="1"/>
          </p:cNvSpPr>
          <p:nvPr/>
        </p:nvSpPr>
        <p:spPr bwMode="auto">
          <a:xfrm>
            <a:off x="3505855" y="52689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17" name="TextBox 68"/>
          <p:cNvSpPr txBox="1">
            <a:spLocks noChangeArrowheads="1"/>
          </p:cNvSpPr>
          <p:nvPr/>
        </p:nvSpPr>
        <p:spPr bwMode="auto">
          <a:xfrm>
            <a:off x="4342235" y="52689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18" name="TextBox 69"/>
          <p:cNvSpPr txBox="1">
            <a:spLocks noChangeArrowheads="1"/>
          </p:cNvSpPr>
          <p:nvPr/>
        </p:nvSpPr>
        <p:spPr bwMode="auto">
          <a:xfrm>
            <a:off x="5204480" y="52689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19" name="TextBox 70"/>
          <p:cNvSpPr txBox="1">
            <a:spLocks noChangeArrowheads="1"/>
          </p:cNvSpPr>
          <p:nvPr/>
        </p:nvSpPr>
        <p:spPr bwMode="auto">
          <a:xfrm>
            <a:off x="3539193" y="5726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20" name="TextBox 71"/>
          <p:cNvSpPr txBox="1">
            <a:spLocks noChangeArrowheads="1"/>
          </p:cNvSpPr>
          <p:nvPr/>
        </p:nvSpPr>
        <p:spPr bwMode="auto">
          <a:xfrm>
            <a:off x="4399618" y="57261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21" name="TextBox 72"/>
          <p:cNvSpPr txBox="1">
            <a:spLocks noChangeArrowheads="1"/>
          </p:cNvSpPr>
          <p:nvPr/>
        </p:nvSpPr>
        <p:spPr bwMode="auto">
          <a:xfrm>
            <a:off x="5213773" y="572611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22" name="TextBox 73"/>
          <p:cNvSpPr txBox="1">
            <a:spLocks noChangeArrowheads="1"/>
          </p:cNvSpPr>
          <p:nvPr/>
        </p:nvSpPr>
        <p:spPr bwMode="auto">
          <a:xfrm>
            <a:off x="3539193" y="6183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23" name="TextBox 74"/>
          <p:cNvSpPr txBox="1">
            <a:spLocks noChangeArrowheads="1"/>
          </p:cNvSpPr>
          <p:nvPr/>
        </p:nvSpPr>
        <p:spPr bwMode="auto">
          <a:xfrm>
            <a:off x="4399618" y="6183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24" name="TextBox 75"/>
          <p:cNvSpPr txBox="1">
            <a:spLocks noChangeArrowheads="1"/>
          </p:cNvSpPr>
          <p:nvPr/>
        </p:nvSpPr>
        <p:spPr bwMode="auto">
          <a:xfrm>
            <a:off x="5237818" y="618331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77" name="Rectangle 76"/>
          <p:cNvSpPr>
            <a:spLocks noChangeArrowheads="1"/>
          </p:cNvSpPr>
          <p:nvPr/>
        </p:nvSpPr>
        <p:spPr bwMode="auto">
          <a:xfrm>
            <a:off x="3354388" y="4187825"/>
            <a:ext cx="5103812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78" name="Rectangle 77"/>
          <p:cNvSpPr>
            <a:spLocks noChangeArrowheads="1"/>
          </p:cNvSpPr>
          <p:nvPr/>
        </p:nvSpPr>
        <p:spPr bwMode="auto">
          <a:xfrm>
            <a:off x="3355975" y="4692650"/>
            <a:ext cx="5102225" cy="50323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3355975" y="51784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0" name="Rectangle 79"/>
          <p:cNvSpPr>
            <a:spLocks noChangeArrowheads="1"/>
          </p:cNvSpPr>
          <p:nvPr/>
        </p:nvSpPr>
        <p:spPr bwMode="auto">
          <a:xfrm>
            <a:off x="3355975" y="6169025"/>
            <a:ext cx="5102225" cy="50482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1" name="Rectangle 80"/>
          <p:cNvSpPr>
            <a:spLocks noChangeArrowheads="1"/>
          </p:cNvSpPr>
          <p:nvPr/>
        </p:nvSpPr>
        <p:spPr bwMode="auto">
          <a:xfrm>
            <a:off x="5867400" y="26670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2" name="Rectangle 81"/>
          <p:cNvSpPr>
            <a:spLocks noChangeArrowheads="1"/>
          </p:cNvSpPr>
          <p:nvPr/>
        </p:nvSpPr>
        <p:spPr bwMode="auto">
          <a:xfrm>
            <a:off x="6705600" y="26670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83" name="Rectangle 82"/>
          <p:cNvSpPr>
            <a:spLocks noChangeArrowheads="1"/>
          </p:cNvSpPr>
          <p:nvPr/>
        </p:nvSpPr>
        <p:spPr bwMode="auto">
          <a:xfrm>
            <a:off x="5867400" y="2667000"/>
            <a:ext cx="838200" cy="39941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omic Sans MS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sp>
        <p:nvSpPr>
          <p:cNvPr id="54332" name="TextBox 83"/>
          <p:cNvSpPr txBox="1">
            <a:spLocks noChangeArrowheads="1"/>
          </p:cNvSpPr>
          <p:nvPr/>
        </p:nvSpPr>
        <p:spPr bwMode="auto">
          <a:xfrm>
            <a:off x="6072610" y="2819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33" name="TextBox 84"/>
          <p:cNvSpPr txBox="1">
            <a:spLocks noChangeArrowheads="1"/>
          </p:cNvSpPr>
          <p:nvPr/>
        </p:nvSpPr>
        <p:spPr bwMode="auto">
          <a:xfrm>
            <a:off x="6933035" y="2819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34" name="TextBox 85"/>
          <p:cNvSpPr txBox="1">
            <a:spLocks noChangeArrowheads="1"/>
          </p:cNvSpPr>
          <p:nvPr/>
        </p:nvSpPr>
        <p:spPr bwMode="auto">
          <a:xfrm>
            <a:off x="6072610" y="33162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35" name="TextBox 86"/>
          <p:cNvSpPr txBox="1">
            <a:spLocks noChangeArrowheads="1"/>
          </p:cNvSpPr>
          <p:nvPr/>
        </p:nvSpPr>
        <p:spPr bwMode="auto">
          <a:xfrm>
            <a:off x="6933035" y="3316288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36" name="TextBox 87"/>
          <p:cNvSpPr txBox="1">
            <a:spLocks noChangeArrowheads="1"/>
          </p:cNvSpPr>
          <p:nvPr/>
        </p:nvSpPr>
        <p:spPr bwMode="auto">
          <a:xfrm>
            <a:off x="6074992" y="37004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37" name="TextBox 88"/>
          <p:cNvSpPr txBox="1">
            <a:spLocks noChangeArrowheads="1"/>
          </p:cNvSpPr>
          <p:nvPr/>
        </p:nvSpPr>
        <p:spPr bwMode="auto">
          <a:xfrm>
            <a:off x="6958668" y="37004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38" name="TextBox 89"/>
          <p:cNvSpPr txBox="1">
            <a:spLocks noChangeArrowheads="1"/>
          </p:cNvSpPr>
          <p:nvPr/>
        </p:nvSpPr>
        <p:spPr bwMode="auto">
          <a:xfrm>
            <a:off x="6074992" y="42338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39" name="TextBox 90"/>
          <p:cNvSpPr txBox="1">
            <a:spLocks noChangeArrowheads="1"/>
          </p:cNvSpPr>
          <p:nvPr/>
        </p:nvSpPr>
        <p:spPr bwMode="auto">
          <a:xfrm>
            <a:off x="6958668" y="42338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40" name="TextBox 91"/>
          <p:cNvSpPr txBox="1">
            <a:spLocks noChangeArrowheads="1"/>
          </p:cNvSpPr>
          <p:nvPr/>
        </p:nvSpPr>
        <p:spPr bwMode="auto">
          <a:xfrm>
            <a:off x="6096655" y="47244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41" name="TextBox 92"/>
          <p:cNvSpPr txBox="1">
            <a:spLocks noChangeArrowheads="1"/>
          </p:cNvSpPr>
          <p:nvPr/>
        </p:nvSpPr>
        <p:spPr bwMode="auto">
          <a:xfrm>
            <a:off x="6933035" y="4724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42" name="TextBox 93"/>
          <p:cNvSpPr txBox="1">
            <a:spLocks noChangeArrowheads="1"/>
          </p:cNvSpPr>
          <p:nvPr/>
        </p:nvSpPr>
        <p:spPr bwMode="auto">
          <a:xfrm>
            <a:off x="6096655" y="52578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54343" name="TextBox 94"/>
          <p:cNvSpPr txBox="1">
            <a:spLocks noChangeArrowheads="1"/>
          </p:cNvSpPr>
          <p:nvPr/>
        </p:nvSpPr>
        <p:spPr bwMode="auto">
          <a:xfrm>
            <a:off x="6957080" y="52578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44" name="TextBox 95"/>
          <p:cNvSpPr txBox="1">
            <a:spLocks noChangeArrowheads="1"/>
          </p:cNvSpPr>
          <p:nvPr/>
        </p:nvSpPr>
        <p:spPr bwMode="auto">
          <a:xfrm>
            <a:off x="6129993" y="5715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45" name="TextBox 96"/>
          <p:cNvSpPr txBox="1">
            <a:spLocks noChangeArrowheads="1"/>
          </p:cNvSpPr>
          <p:nvPr/>
        </p:nvSpPr>
        <p:spPr bwMode="auto">
          <a:xfrm>
            <a:off x="6966373" y="57150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46" name="TextBox 97"/>
          <p:cNvSpPr txBox="1">
            <a:spLocks noChangeArrowheads="1"/>
          </p:cNvSpPr>
          <p:nvPr/>
        </p:nvSpPr>
        <p:spPr bwMode="auto">
          <a:xfrm>
            <a:off x="6129993" y="6172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 dirty="0">
                <a:latin typeface="Comic Sans MS" charset="0"/>
              </a:rPr>
              <a:t>1</a:t>
            </a:r>
          </a:p>
        </p:txBody>
      </p:sp>
      <p:sp>
        <p:nvSpPr>
          <p:cNvPr id="54347" name="TextBox 98"/>
          <p:cNvSpPr txBox="1">
            <a:spLocks noChangeArrowheads="1"/>
          </p:cNvSpPr>
          <p:nvPr/>
        </p:nvSpPr>
        <p:spPr bwMode="auto">
          <a:xfrm>
            <a:off x="6990418" y="6172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48" name="TextBox 99"/>
          <p:cNvSpPr txBox="1">
            <a:spLocks noChangeArrowheads="1"/>
          </p:cNvSpPr>
          <p:nvPr/>
        </p:nvSpPr>
        <p:spPr bwMode="auto">
          <a:xfrm>
            <a:off x="7771235" y="2819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49" name="TextBox 100"/>
          <p:cNvSpPr txBox="1">
            <a:spLocks noChangeArrowheads="1"/>
          </p:cNvSpPr>
          <p:nvPr/>
        </p:nvSpPr>
        <p:spPr bwMode="auto">
          <a:xfrm>
            <a:off x="7795280" y="3316288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50" name="TextBox 101"/>
          <p:cNvSpPr txBox="1">
            <a:spLocks noChangeArrowheads="1"/>
          </p:cNvSpPr>
          <p:nvPr/>
        </p:nvSpPr>
        <p:spPr bwMode="auto">
          <a:xfrm>
            <a:off x="7772823" y="3700463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51" name="TextBox 102"/>
          <p:cNvSpPr txBox="1">
            <a:spLocks noChangeArrowheads="1"/>
          </p:cNvSpPr>
          <p:nvPr/>
        </p:nvSpPr>
        <p:spPr bwMode="auto">
          <a:xfrm>
            <a:off x="7796868" y="4233863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52" name="TextBox 103"/>
          <p:cNvSpPr txBox="1">
            <a:spLocks noChangeArrowheads="1"/>
          </p:cNvSpPr>
          <p:nvPr/>
        </p:nvSpPr>
        <p:spPr bwMode="auto">
          <a:xfrm>
            <a:off x="7771235" y="47244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53" name="TextBox 104"/>
          <p:cNvSpPr txBox="1">
            <a:spLocks noChangeArrowheads="1"/>
          </p:cNvSpPr>
          <p:nvPr/>
        </p:nvSpPr>
        <p:spPr bwMode="auto">
          <a:xfrm>
            <a:off x="7771235" y="525780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0</a:t>
            </a:r>
          </a:p>
        </p:txBody>
      </p:sp>
      <p:sp>
        <p:nvSpPr>
          <p:cNvPr id="54354" name="TextBox 105"/>
          <p:cNvSpPr txBox="1">
            <a:spLocks noChangeArrowheads="1"/>
          </p:cNvSpPr>
          <p:nvPr/>
        </p:nvSpPr>
        <p:spPr bwMode="auto">
          <a:xfrm>
            <a:off x="7828618" y="57150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54355" name="TextBox 106"/>
          <p:cNvSpPr txBox="1">
            <a:spLocks noChangeArrowheads="1"/>
          </p:cNvSpPr>
          <p:nvPr/>
        </p:nvSpPr>
        <p:spPr bwMode="auto">
          <a:xfrm>
            <a:off x="7828618" y="6172200"/>
            <a:ext cx="3241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b="1">
                <a:latin typeface="Comic Sans MS" charset="0"/>
              </a:rPr>
              <a:t>1</a:t>
            </a:r>
          </a:p>
        </p:txBody>
      </p:sp>
      <p:sp>
        <p:nvSpPr>
          <p:cNvPr id="86" name="TextBox 129"/>
          <p:cNvSpPr txBox="1">
            <a:spLocks noChangeArrowheads="1"/>
          </p:cNvSpPr>
          <p:nvPr/>
        </p:nvSpPr>
        <p:spPr bwMode="auto">
          <a:xfrm>
            <a:off x="293892" y="3166259"/>
            <a:ext cx="2387192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Conserves # of</a:t>
            </a:r>
          </a:p>
          <a:p>
            <a:pPr>
              <a:buNone/>
            </a:pPr>
            <a:r>
              <a:rPr lang="en-US" sz="2400" dirty="0">
                <a:solidFill>
                  <a:srgbClr val="008000"/>
                </a:solidFill>
                <a:latin typeface="Comic Sans MS" charset="0"/>
              </a:rPr>
              <a:t>0s and 1s</a:t>
            </a:r>
          </a:p>
        </p:txBody>
      </p: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1752600" y="1471837"/>
            <a:ext cx="740137" cy="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7" name="Straight Connector 96"/>
          <p:cNvCxnSpPr>
            <a:cxnSpLocks noChangeShapeType="1"/>
          </p:cNvCxnSpPr>
          <p:nvPr/>
        </p:nvCxnSpPr>
        <p:spPr bwMode="auto">
          <a:xfrm>
            <a:off x="1787769" y="2127250"/>
            <a:ext cx="740137" cy="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DDD75C5-8304-92B7-8236-63E7259FA439}"/>
              </a:ext>
            </a:extLst>
          </p:cNvPr>
          <p:cNvGrpSpPr/>
          <p:nvPr/>
        </p:nvGrpSpPr>
        <p:grpSpPr>
          <a:xfrm>
            <a:off x="6226824" y="39064"/>
            <a:ext cx="2865580" cy="2266309"/>
            <a:chOff x="6528816" y="40306"/>
            <a:chExt cx="2865580" cy="2266309"/>
          </a:xfrm>
        </p:grpSpPr>
        <p:pic>
          <p:nvPicPr>
            <p:cNvPr id="3" name="Picture 2" descr="A black and white image of a face&#10;&#10;Description automatically generated">
              <a:extLst>
                <a:ext uri="{FF2B5EF4-FFF2-40B4-BE49-F238E27FC236}">
                  <a16:creationId xmlns:a16="http://schemas.microsoft.com/office/drawing/2014/main" id="{2D213010-92BA-53D7-E026-59E822AC3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973" y="40306"/>
              <a:ext cx="2138923" cy="21004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616BA94-C547-EA6A-2B9B-F068097AB7FD}"/>
                </a:ext>
              </a:extLst>
            </p:cNvPr>
            <p:cNvSpPr txBox="1"/>
            <p:nvPr/>
          </p:nvSpPr>
          <p:spPr>
            <a:xfrm>
              <a:off x="8433877" y="1672595"/>
              <a:ext cx="960519" cy="634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dirty="0">
                  <a:solidFill>
                    <a:srgbClr val="0000FF"/>
                  </a:solidFill>
                </a:rPr>
                <a:t>Edward </a:t>
              </a:r>
            </a:p>
            <a:p>
              <a:pPr>
                <a:buNone/>
              </a:pPr>
              <a:r>
                <a:rPr lang="en-US" sz="1600" dirty="0">
                  <a:solidFill>
                    <a:srgbClr val="0000FF"/>
                  </a:solidFill>
                </a:rPr>
                <a:t>Fredkin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2EBA862-9DBC-C5E0-CA1A-AD00F525599A}"/>
                </a:ext>
              </a:extLst>
            </p:cNvPr>
            <p:cNvGrpSpPr/>
            <p:nvPr/>
          </p:nvGrpSpPr>
          <p:grpSpPr>
            <a:xfrm>
              <a:off x="6528816" y="1326888"/>
              <a:ext cx="340920" cy="470520"/>
              <a:chOff x="6528816" y="1326888"/>
              <a:chExt cx="340920" cy="470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5" name="Ink 4">
                    <a:extLst>
                      <a:ext uri="{FF2B5EF4-FFF2-40B4-BE49-F238E27FC236}">
                        <a16:creationId xmlns:a16="http://schemas.microsoft.com/office/drawing/2014/main" id="{710FA9BA-5BE9-D3AD-7C12-47143DB7BAD5}"/>
                      </a:ext>
                    </a:extLst>
                  </p14:cNvPr>
                  <p14:cNvContentPartPr/>
                  <p14:nvPr/>
                </p14:nvContentPartPr>
                <p14:xfrm>
                  <a:off x="6539256" y="1665648"/>
                  <a:ext cx="105480" cy="69480"/>
                </p14:xfrm>
              </p:contentPart>
            </mc:Choice>
            <mc:Fallback xmlns="">
              <p:pic>
                <p:nvPicPr>
                  <p:cNvPr id="5" name="Ink 4">
                    <a:extLst>
                      <a:ext uri="{FF2B5EF4-FFF2-40B4-BE49-F238E27FC236}">
                        <a16:creationId xmlns:a16="http://schemas.microsoft.com/office/drawing/2014/main" id="{710FA9BA-5BE9-D3AD-7C12-47143DB7BAD5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6530256" y="1657008"/>
                    <a:ext cx="123120" cy="8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39537C3C-8823-4D85-0685-E6AB269B1B3A}"/>
                      </a:ext>
                    </a:extLst>
                  </p14:cNvPr>
                  <p14:cNvContentPartPr/>
                  <p14:nvPr/>
                </p14:nvContentPartPr>
                <p14:xfrm>
                  <a:off x="6528816" y="1326888"/>
                  <a:ext cx="340920" cy="47052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39537C3C-8823-4D85-0685-E6AB269B1B3A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519816" y="1318248"/>
                    <a:ext cx="358560" cy="4881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EBF4601-4A60-7944-C634-3D967E9173FD}"/>
                </a:ext>
              </a:extLst>
            </p:cNvPr>
            <p:cNvGrpSpPr/>
            <p:nvPr/>
          </p:nvGrpSpPr>
          <p:grpSpPr>
            <a:xfrm>
              <a:off x="6896736" y="1027728"/>
              <a:ext cx="560520" cy="517680"/>
              <a:chOff x="6896736" y="1027728"/>
              <a:chExt cx="560520" cy="517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3DAB4F72-824A-E495-F2C5-FE0660821DDC}"/>
                      </a:ext>
                    </a:extLst>
                  </p14:cNvPr>
                  <p14:cNvContentPartPr/>
                  <p14:nvPr/>
                </p14:nvContentPartPr>
                <p14:xfrm>
                  <a:off x="6896736" y="1298088"/>
                  <a:ext cx="34200" cy="14580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3DAB4F72-824A-E495-F2C5-FE0660821DDC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6888096" y="1289448"/>
                    <a:ext cx="51840" cy="16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E29F3C0B-D040-96CF-B79C-9A4F030C9B18}"/>
                      </a:ext>
                    </a:extLst>
                  </p14:cNvPr>
                  <p14:cNvContentPartPr/>
                  <p14:nvPr/>
                </p14:nvContentPartPr>
                <p14:xfrm>
                  <a:off x="6951816" y="1258488"/>
                  <a:ext cx="33480" cy="1198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E29F3C0B-D040-96CF-B79C-9A4F030C9B18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6943176" y="1249488"/>
                    <a:ext cx="51120" cy="13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661EE97B-93D6-72D3-736E-2A282CBE860E}"/>
                      </a:ext>
                    </a:extLst>
                  </p14:cNvPr>
                  <p14:cNvContentPartPr/>
                  <p14:nvPr/>
                </p14:nvContentPartPr>
                <p14:xfrm>
                  <a:off x="7022736" y="1057968"/>
                  <a:ext cx="11880" cy="48744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661EE97B-93D6-72D3-736E-2A282CBE860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7013736" y="1049328"/>
                    <a:ext cx="29520" cy="505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FA4AC7E1-1451-2AE6-D387-3FE4A5F74350}"/>
                      </a:ext>
                    </a:extLst>
                  </p14:cNvPr>
                  <p14:cNvContentPartPr/>
                  <p14:nvPr/>
                </p14:nvContentPartPr>
                <p14:xfrm>
                  <a:off x="7107696" y="1154808"/>
                  <a:ext cx="76680" cy="18396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FA4AC7E1-1451-2AE6-D387-3FE4A5F74350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7099056" y="1145808"/>
                    <a:ext cx="9432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BB680F3A-EAFC-6571-9A77-E6936678D2CB}"/>
                      </a:ext>
                    </a:extLst>
                  </p14:cNvPr>
                  <p14:cNvContentPartPr/>
                  <p14:nvPr/>
                </p14:nvContentPartPr>
                <p14:xfrm>
                  <a:off x="7222176" y="1027728"/>
                  <a:ext cx="2880" cy="33120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BB680F3A-EAFC-6571-9A77-E6936678D2CB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213536" y="1019088"/>
                    <a:ext cx="20520" cy="348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252855DF-665E-3668-FA22-40C17B3D55AA}"/>
                      </a:ext>
                    </a:extLst>
                  </p14:cNvPr>
                  <p14:cNvContentPartPr/>
                  <p14:nvPr/>
                </p14:nvContentPartPr>
                <p14:xfrm>
                  <a:off x="7258176" y="1089648"/>
                  <a:ext cx="90360" cy="1242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252855DF-665E-3668-FA22-40C17B3D55AA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7249536" y="1081008"/>
                    <a:ext cx="108000" cy="141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BC5CD881-1E1F-CFB9-BCED-CF1AFE07C9B5}"/>
                      </a:ext>
                    </a:extLst>
                  </p14:cNvPr>
                  <p14:cNvContentPartPr/>
                  <p14:nvPr/>
                </p14:nvContentPartPr>
                <p14:xfrm>
                  <a:off x="7351056" y="1029528"/>
                  <a:ext cx="106200" cy="14076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BC5CD881-1E1F-CFB9-BCED-CF1AFE07C9B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342056" y="1020888"/>
                    <a:ext cx="123840" cy="1584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4CA11595-5AFA-7F30-781B-AB816DC02A51}"/>
              </a:ext>
            </a:extLst>
          </p:cNvPr>
          <p:cNvSpPr/>
          <p:nvPr/>
        </p:nvSpPr>
        <p:spPr>
          <a:xfrm>
            <a:off x="6072610" y="0"/>
            <a:ext cx="3019794" cy="230537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B413954-3BCC-1921-45C5-972E043ACE87}"/>
                  </a:ext>
                </a:extLst>
              </p14:cNvPr>
              <p14:cNvContentPartPr/>
              <p14:nvPr/>
            </p14:nvContentPartPr>
            <p14:xfrm>
              <a:off x="7490480" y="140880"/>
              <a:ext cx="484920" cy="134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B413954-3BCC-1921-45C5-972E043ACE87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481480" y="132240"/>
                <a:ext cx="502560" cy="15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3068EC9-6FFA-7032-EE4D-224A20B7DE6D}"/>
                  </a:ext>
                </a:extLst>
              </p14:cNvPr>
              <p14:cNvContentPartPr/>
              <p14:nvPr/>
            </p14:nvContentPartPr>
            <p14:xfrm>
              <a:off x="8253320" y="926760"/>
              <a:ext cx="88200" cy="6732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3068EC9-6FFA-7032-EE4D-224A20B7DE6D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244680" y="918120"/>
                <a:ext cx="105840" cy="84960"/>
              </a:xfrm>
              <a:prstGeom prst="rect">
                <a:avLst/>
              </a:prstGeom>
            </p:spPr>
          </p:pic>
        </mc:Fallback>
      </mc:AlternateContent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03397539-ADDD-AE9E-FEEB-8C7339A154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48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7040"/>
    </mc:Choice>
    <mc:Fallback xmlns="">
      <p:transition advClick="0" advTm="770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78223" y="0"/>
            <a:ext cx="415049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NOT   and  BLOCK</a:t>
            </a:r>
          </a:p>
        </p:txBody>
      </p:sp>
      <p:grpSp>
        <p:nvGrpSpPr>
          <p:cNvPr id="54275" name="Group 33"/>
          <p:cNvGrpSpPr>
            <a:grpSpLocks/>
          </p:cNvGrpSpPr>
          <p:nvPr/>
        </p:nvGrpSpPr>
        <p:grpSpPr bwMode="auto">
          <a:xfrm>
            <a:off x="688270" y="1134662"/>
            <a:ext cx="1828800" cy="614362"/>
            <a:chOff x="5943600" y="609600"/>
            <a:chExt cx="1828800" cy="614362"/>
          </a:xfrm>
        </p:grpSpPr>
        <p:cxnSp>
          <p:nvCxnSpPr>
            <p:cNvPr id="6" name="Straight Connector 5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7" name="Straight Connector 6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685800" cy="63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54276" name="TextBox 7"/>
          <p:cNvSpPr txBox="1">
            <a:spLocks noChangeArrowheads="1"/>
          </p:cNvSpPr>
          <p:nvPr/>
        </p:nvSpPr>
        <p:spPr bwMode="auto">
          <a:xfrm>
            <a:off x="250364" y="904474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 flipH="1">
            <a:off x="1564570" y="1134662"/>
            <a:ext cx="1588" cy="846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4278" name="TextBox 10"/>
          <p:cNvSpPr txBox="1">
            <a:spLocks noChangeArrowheads="1"/>
          </p:cNvSpPr>
          <p:nvPr/>
        </p:nvSpPr>
        <p:spPr bwMode="auto">
          <a:xfrm>
            <a:off x="234668" y="1518837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sp>
        <p:nvSpPr>
          <p:cNvPr id="54279" name="TextBox 11"/>
          <p:cNvSpPr txBox="1">
            <a:spLocks noChangeArrowheads="1"/>
          </p:cNvSpPr>
          <p:nvPr/>
        </p:nvSpPr>
        <p:spPr bwMode="auto">
          <a:xfrm>
            <a:off x="2518357" y="1514074"/>
            <a:ext cx="434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B’</a:t>
            </a:r>
          </a:p>
        </p:txBody>
      </p: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689858" y="2352274"/>
            <a:ext cx="6842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4281" name="TextBox 15"/>
          <p:cNvSpPr txBox="1">
            <a:spLocks noChangeArrowheads="1"/>
          </p:cNvSpPr>
          <p:nvPr/>
        </p:nvSpPr>
        <p:spPr bwMode="auto">
          <a:xfrm>
            <a:off x="231421" y="2047474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54282" name="TextBox 16"/>
          <p:cNvSpPr txBox="1">
            <a:spLocks noChangeArrowheads="1"/>
          </p:cNvSpPr>
          <p:nvPr/>
        </p:nvSpPr>
        <p:spPr bwMode="auto">
          <a:xfrm>
            <a:off x="2518683" y="904474"/>
            <a:ext cx="465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A’</a:t>
            </a: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1489958" y="1058462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22" name="Straight Connector 21"/>
          <p:cNvCxnSpPr>
            <a:cxnSpLocks noChangeShapeType="1"/>
          </p:cNvCxnSpPr>
          <p:nvPr/>
        </p:nvCxnSpPr>
        <p:spPr bwMode="auto">
          <a:xfrm>
            <a:off x="1374070" y="1769886"/>
            <a:ext cx="455612" cy="647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31" name="Straight Connector 30"/>
          <p:cNvCxnSpPr>
            <a:cxnSpLocks noChangeShapeType="1"/>
          </p:cNvCxnSpPr>
          <p:nvPr/>
        </p:nvCxnSpPr>
        <p:spPr bwMode="auto">
          <a:xfrm flipH="1">
            <a:off x="1374070" y="1749024"/>
            <a:ext cx="361950" cy="603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5" name="Straight Connector 94"/>
          <p:cNvCxnSpPr>
            <a:cxnSpLocks noChangeShapeType="1"/>
          </p:cNvCxnSpPr>
          <p:nvPr/>
        </p:nvCxnSpPr>
        <p:spPr bwMode="auto">
          <a:xfrm>
            <a:off x="1755070" y="1766711"/>
            <a:ext cx="740137" cy="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97" name="Straight Connector 96"/>
          <p:cNvCxnSpPr>
            <a:cxnSpLocks noChangeShapeType="1"/>
          </p:cNvCxnSpPr>
          <p:nvPr/>
        </p:nvCxnSpPr>
        <p:spPr bwMode="auto">
          <a:xfrm>
            <a:off x="1790239" y="2422124"/>
            <a:ext cx="740137" cy="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87" name="TextBox 11"/>
          <p:cNvSpPr txBox="1">
            <a:spLocks noChangeArrowheads="1"/>
          </p:cNvSpPr>
          <p:nvPr/>
        </p:nvSpPr>
        <p:spPr bwMode="auto">
          <a:xfrm>
            <a:off x="2520777" y="2047474"/>
            <a:ext cx="426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C’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0577" y="1518837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C’ = NOT (A)</a:t>
            </a:r>
          </a:p>
        </p:txBody>
      </p:sp>
      <p:grpSp>
        <p:nvGrpSpPr>
          <p:cNvPr id="89" name="Group 33"/>
          <p:cNvGrpSpPr>
            <a:grpSpLocks/>
          </p:cNvGrpSpPr>
          <p:nvPr/>
        </p:nvGrpSpPr>
        <p:grpSpPr bwMode="auto">
          <a:xfrm>
            <a:off x="805501" y="4122738"/>
            <a:ext cx="1828800" cy="614362"/>
            <a:chOff x="5943600" y="609600"/>
            <a:chExt cx="1828800" cy="614362"/>
          </a:xfrm>
        </p:grpSpPr>
        <p:cxnSp>
          <p:nvCxnSpPr>
            <p:cNvPr id="90" name="Straight Connector 89"/>
            <p:cNvCxnSpPr>
              <a:cxnSpLocks noChangeShapeType="1"/>
            </p:cNvCxnSpPr>
            <p:nvPr/>
          </p:nvCxnSpPr>
          <p:spPr bwMode="auto">
            <a:xfrm>
              <a:off x="5943600" y="609600"/>
              <a:ext cx="1828800" cy="158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91" name="Straight Connector 90"/>
            <p:cNvCxnSpPr>
              <a:cxnSpLocks noChangeShapeType="1"/>
            </p:cNvCxnSpPr>
            <p:nvPr/>
          </p:nvCxnSpPr>
          <p:spPr bwMode="auto">
            <a:xfrm>
              <a:off x="5943600" y="1217612"/>
              <a:ext cx="685800" cy="63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92" name="TextBox 7"/>
          <p:cNvSpPr txBox="1">
            <a:spLocks noChangeArrowheads="1"/>
          </p:cNvSpPr>
          <p:nvPr/>
        </p:nvSpPr>
        <p:spPr bwMode="auto">
          <a:xfrm>
            <a:off x="367501" y="389255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cxnSp>
        <p:nvCxnSpPr>
          <p:cNvPr id="93" name="Straight Connector 92"/>
          <p:cNvCxnSpPr>
            <a:cxnSpLocks noChangeShapeType="1"/>
          </p:cNvCxnSpPr>
          <p:nvPr/>
        </p:nvCxnSpPr>
        <p:spPr bwMode="auto">
          <a:xfrm flipH="1">
            <a:off x="1681801" y="4122738"/>
            <a:ext cx="1588" cy="84613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4" name="TextBox 10"/>
          <p:cNvSpPr txBox="1">
            <a:spLocks noChangeArrowheads="1"/>
          </p:cNvSpPr>
          <p:nvPr/>
        </p:nvSpPr>
        <p:spPr bwMode="auto">
          <a:xfrm>
            <a:off x="348693" y="4506913"/>
            <a:ext cx="37863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</a:t>
            </a:r>
          </a:p>
        </p:txBody>
      </p:sp>
      <p:sp>
        <p:nvSpPr>
          <p:cNvPr id="96" name="TextBox 11"/>
          <p:cNvSpPr txBox="1">
            <a:spLocks noChangeArrowheads="1"/>
          </p:cNvSpPr>
          <p:nvPr/>
        </p:nvSpPr>
        <p:spPr bwMode="auto">
          <a:xfrm>
            <a:off x="2635588" y="4502150"/>
            <a:ext cx="4347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B’</a:t>
            </a:r>
          </a:p>
        </p:txBody>
      </p:sp>
      <p:cxnSp>
        <p:nvCxnSpPr>
          <p:cNvPr id="98" name="Straight Connector 97"/>
          <p:cNvCxnSpPr>
            <a:cxnSpLocks noChangeShapeType="1"/>
          </p:cNvCxnSpPr>
          <p:nvPr/>
        </p:nvCxnSpPr>
        <p:spPr bwMode="auto">
          <a:xfrm>
            <a:off x="807089" y="5340350"/>
            <a:ext cx="684212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99" name="TextBox 15"/>
          <p:cNvSpPr txBox="1">
            <a:spLocks noChangeArrowheads="1"/>
          </p:cNvSpPr>
          <p:nvPr/>
        </p:nvSpPr>
        <p:spPr bwMode="auto">
          <a:xfrm>
            <a:off x="348652" y="5035550"/>
            <a:ext cx="3225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</a:t>
            </a:r>
          </a:p>
        </p:txBody>
      </p:sp>
      <p:sp>
        <p:nvSpPr>
          <p:cNvPr id="100" name="TextBox 16"/>
          <p:cNvSpPr txBox="1">
            <a:spLocks noChangeArrowheads="1"/>
          </p:cNvSpPr>
          <p:nvPr/>
        </p:nvSpPr>
        <p:spPr bwMode="auto">
          <a:xfrm>
            <a:off x="2636039" y="3892550"/>
            <a:ext cx="37221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0</a:t>
            </a:r>
          </a:p>
        </p:txBody>
      </p:sp>
      <p:sp>
        <p:nvSpPr>
          <p:cNvPr id="101" name="Oval 100"/>
          <p:cNvSpPr>
            <a:spLocks noChangeArrowheads="1"/>
          </p:cNvSpPr>
          <p:nvPr/>
        </p:nvSpPr>
        <p:spPr bwMode="auto">
          <a:xfrm>
            <a:off x="1607189" y="4046538"/>
            <a:ext cx="153987" cy="157162"/>
          </a:xfrm>
          <a:prstGeom prst="ellipse">
            <a:avLst/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>
              <a:buNone/>
              <a:defRPr/>
            </a:pPr>
            <a:endParaRPr lang="en-US">
              <a:solidFill>
                <a:srgbClr val="FFFFFF"/>
              </a:solidFill>
              <a:latin typeface="Calibri" pitchFamily="30" charset="0"/>
              <a:ea typeface="ＭＳ Ｐゴシック" pitchFamily="30" charset="-128"/>
              <a:cs typeface="ＭＳ Ｐゴシック" pitchFamily="30" charset="-128"/>
            </a:endParaRPr>
          </a:p>
        </p:txBody>
      </p:sp>
      <p:cxnSp>
        <p:nvCxnSpPr>
          <p:cNvPr id="102" name="Straight Connector 101"/>
          <p:cNvCxnSpPr>
            <a:cxnSpLocks noChangeShapeType="1"/>
          </p:cNvCxnSpPr>
          <p:nvPr/>
        </p:nvCxnSpPr>
        <p:spPr bwMode="auto">
          <a:xfrm>
            <a:off x="1491301" y="4757962"/>
            <a:ext cx="455612" cy="64770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3" name="Straight Connector 102"/>
          <p:cNvCxnSpPr>
            <a:cxnSpLocks noChangeShapeType="1"/>
          </p:cNvCxnSpPr>
          <p:nvPr/>
        </p:nvCxnSpPr>
        <p:spPr bwMode="auto">
          <a:xfrm flipH="1">
            <a:off x="1491301" y="4737100"/>
            <a:ext cx="361950" cy="6032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4" name="Straight Connector 103"/>
          <p:cNvCxnSpPr>
            <a:cxnSpLocks noChangeShapeType="1"/>
          </p:cNvCxnSpPr>
          <p:nvPr/>
        </p:nvCxnSpPr>
        <p:spPr bwMode="auto">
          <a:xfrm>
            <a:off x="1872301" y="4754787"/>
            <a:ext cx="740137" cy="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cxnSp>
        <p:nvCxnSpPr>
          <p:cNvPr id="105" name="Straight Connector 104"/>
          <p:cNvCxnSpPr>
            <a:cxnSpLocks noChangeShapeType="1"/>
          </p:cNvCxnSpPr>
          <p:nvPr/>
        </p:nvCxnSpPr>
        <p:spPr bwMode="auto">
          <a:xfrm>
            <a:off x="1907470" y="5410200"/>
            <a:ext cx="740137" cy="635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106" name="TextBox 11"/>
          <p:cNvSpPr txBox="1">
            <a:spLocks noChangeArrowheads="1"/>
          </p:cNvSpPr>
          <p:nvPr/>
        </p:nvSpPr>
        <p:spPr bwMode="auto">
          <a:xfrm>
            <a:off x="2638008" y="5035550"/>
            <a:ext cx="42672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C’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055263" y="4725676"/>
            <a:ext cx="3558988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C’ = 1 independent of B</a:t>
            </a: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A’= 0 independent of B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72FEA9C-4174-0326-146A-FD9099D87C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3616"/>
    </mc:Choice>
    <mc:Fallback xmlns="">
      <p:transition advClick="0" advTm="43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578035" y="0"/>
            <a:ext cx="40879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AND with CSWAP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105292" y="2817812"/>
            <a:ext cx="2298914" cy="1604665"/>
            <a:chOff x="1105292" y="2817812"/>
            <a:chExt cx="2298914" cy="1604665"/>
          </a:xfrm>
        </p:grpSpPr>
        <p:grpSp>
          <p:nvGrpSpPr>
            <p:cNvPr id="54275" name="Group 33"/>
            <p:cNvGrpSpPr>
              <a:grpSpLocks/>
            </p:cNvGrpSpPr>
            <p:nvPr/>
          </p:nvGrpSpPr>
          <p:grpSpPr bwMode="auto">
            <a:xfrm>
              <a:off x="1562100" y="3048000"/>
              <a:ext cx="1828800" cy="614362"/>
              <a:chOff x="5943600" y="609600"/>
              <a:chExt cx="1828800" cy="614362"/>
            </a:xfrm>
          </p:grpSpPr>
          <p:cxnSp>
            <p:nvCxnSpPr>
              <p:cNvPr id="6" name="Straight Connector 5"/>
              <p:cNvCxnSpPr>
                <a:cxnSpLocks noChangeShapeType="1"/>
              </p:cNvCxnSpPr>
              <p:nvPr/>
            </p:nvCxnSpPr>
            <p:spPr bwMode="auto">
              <a:xfrm>
                <a:off x="5943600" y="609600"/>
                <a:ext cx="1828800" cy="1587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7" name="Straight Connector 6"/>
              <p:cNvCxnSpPr>
                <a:cxnSpLocks noChangeShapeType="1"/>
              </p:cNvCxnSpPr>
              <p:nvPr/>
            </p:nvCxnSpPr>
            <p:spPr bwMode="auto">
              <a:xfrm>
                <a:off x="5943600" y="1217612"/>
                <a:ext cx="685800" cy="6350"/>
              </a:xfrm>
              <a:prstGeom prst="line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</p:spPr>
          </p:cxnSp>
        </p:grpSp>
        <p:sp>
          <p:nvSpPr>
            <p:cNvPr id="54276" name="TextBox 7"/>
            <p:cNvSpPr txBox="1">
              <a:spLocks noChangeArrowheads="1"/>
            </p:cNvSpPr>
            <p:nvPr/>
          </p:nvSpPr>
          <p:spPr bwMode="auto">
            <a:xfrm>
              <a:off x="1124194" y="2817812"/>
              <a:ext cx="4090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A</a:t>
              </a:r>
            </a:p>
          </p:txBody>
        </p:sp>
        <p:cxnSp>
          <p:nvCxnSpPr>
            <p:cNvPr id="9" name="Straight Connector 8"/>
            <p:cNvCxnSpPr>
              <a:cxnSpLocks noChangeShapeType="1"/>
            </p:cNvCxnSpPr>
            <p:nvPr/>
          </p:nvCxnSpPr>
          <p:spPr bwMode="auto">
            <a:xfrm flipH="1">
              <a:off x="2438400" y="3048000"/>
              <a:ext cx="1588" cy="846137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54278" name="TextBox 10"/>
            <p:cNvSpPr txBox="1">
              <a:spLocks noChangeArrowheads="1"/>
            </p:cNvSpPr>
            <p:nvPr/>
          </p:nvSpPr>
          <p:spPr bwMode="auto">
            <a:xfrm>
              <a:off x="1105292" y="3432175"/>
              <a:ext cx="37863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B</a:t>
              </a:r>
            </a:p>
          </p:txBody>
        </p:sp>
        <p:cxnSp>
          <p:nvCxnSpPr>
            <p:cNvPr id="15" name="Straight Connector 14"/>
            <p:cNvCxnSpPr>
              <a:cxnSpLocks noChangeShapeType="1"/>
            </p:cNvCxnSpPr>
            <p:nvPr/>
          </p:nvCxnSpPr>
          <p:spPr bwMode="auto">
            <a:xfrm>
              <a:off x="1563688" y="4265612"/>
              <a:ext cx="684212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54281" name="TextBox 15"/>
            <p:cNvSpPr txBox="1">
              <a:spLocks noChangeArrowheads="1"/>
            </p:cNvSpPr>
            <p:nvPr/>
          </p:nvSpPr>
          <p:spPr bwMode="auto">
            <a:xfrm>
              <a:off x="1108498" y="3960812"/>
              <a:ext cx="372218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buNone/>
              </a:pPr>
              <a:r>
                <a:rPr lang="en-US" sz="2400" dirty="0">
                  <a:solidFill>
                    <a:srgbClr val="FF0000"/>
                  </a:solidFill>
                  <a:latin typeface="Comic Sans MS" charset="0"/>
                </a:rPr>
                <a:t>0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2363788" y="2971800"/>
              <a:ext cx="153987" cy="157162"/>
            </a:xfrm>
            <a:prstGeom prst="ellipse">
              <a:avLst/>
            </a:prstGeom>
            <a:gradFill rotWithShape="1">
              <a:gsLst>
                <a:gs pos="0">
                  <a:srgbClr val="9BC1FF"/>
                </a:gs>
                <a:gs pos="100000">
                  <a:srgbClr val="3F80CD"/>
                </a:gs>
              </a:gsLst>
              <a:lin ang="5400000"/>
            </a:gra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 anchor="ctr">
              <a:prstTxWarp prst="textNoShape">
                <a:avLst/>
              </a:prstTxWarp>
            </a:bodyPr>
            <a:lstStyle/>
            <a:p>
              <a:pPr algn="ctr">
                <a:buNone/>
                <a:defRPr/>
              </a:pPr>
              <a:endParaRPr lang="en-US">
                <a:solidFill>
                  <a:srgbClr val="FFFFFF"/>
                </a:solidFill>
                <a:latin typeface="Calibri" pitchFamily="30" charset="0"/>
                <a:ea typeface="ＭＳ Ｐゴシック" pitchFamily="30" charset="-128"/>
                <a:cs typeface="ＭＳ Ｐゴシック" pitchFamily="30" charset="-128"/>
              </a:endParaRPr>
            </a:p>
          </p:txBody>
        </p:sp>
        <p:cxnSp>
          <p:nvCxnSpPr>
            <p:cNvPr id="22" name="Straight Connector 21"/>
            <p:cNvCxnSpPr>
              <a:cxnSpLocks noChangeShapeType="1"/>
            </p:cNvCxnSpPr>
            <p:nvPr/>
          </p:nvCxnSpPr>
          <p:spPr bwMode="auto">
            <a:xfrm>
              <a:off x="2247900" y="3683224"/>
              <a:ext cx="455612" cy="64770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31" name="Straight Connector 30"/>
            <p:cNvCxnSpPr>
              <a:cxnSpLocks noChangeShapeType="1"/>
            </p:cNvCxnSpPr>
            <p:nvPr/>
          </p:nvCxnSpPr>
          <p:spPr bwMode="auto">
            <a:xfrm flipH="1">
              <a:off x="2247900" y="3662362"/>
              <a:ext cx="361950" cy="6032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95" name="Straight Connector 94"/>
            <p:cNvCxnSpPr>
              <a:cxnSpLocks noChangeShapeType="1"/>
            </p:cNvCxnSpPr>
            <p:nvPr/>
          </p:nvCxnSpPr>
          <p:spPr bwMode="auto">
            <a:xfrm>
              <a:off x="2628900" y="3680049"/>
              <a:ext cx="740137" cy="63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97" name="Straight Connector 96"/>
            <p:cNvCxnSpPr>
              <a:cxnSpLocks noChangeShapeType="1"/>
            </p:cNvCxnSpPr>
            <p:nvPr/>
          </p:nvCxnSpPr>
          <p:spPr bwMode="auto">
            <a:xfrm>
              <a:off x="2664069" y="4335462"/>
              <a:ext cx="740137" cy="635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99" name="TextBox 98"/>
          <p:cNvSpPr txBox="1"/>
          <p:nvPr/>
        </p:nvSpPr>
        <p:spPr>
          <a:xfrm>
            <a:off x="4420702" y="1518837"/>
            <a:ext cx="2024913" cy="13480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C’ = A.B</a:t>
            </a:r>
          </a:p>
          <a:p>
            <a:pPr>
              <a:buNone/>
            </a:pPr>
            <a:endParaRPr lang="en-US" sz="2400" dirty="0">
              <a:latin typeface="Comic Sans MS"/>
              <a:cs typeface="Comic Sans MS"/>
            </a:endParaRPr>
          </a:p>
          <a:p>
            <a:pPr>
              <a:buNone/>
            </a:pPr>
            <a:r>
              <a:rPr lang="en-US" sz="2400" dirty="0">
                <a:latin typeface="Comic Sans MS"/>
                <a:cs typeface="Comic Sans MS"/>
              </a:rPr>
              <a:t>= 1 </a:t>
            </a:r>
            <a:r>
              <a:rPr lang="en-US" sz="2400" dirty="0" err="1">
                <a:latin typeface="Comic Sans MS"/>
                <a:cs typeface="Comic Sans MS"/>
              </a:rPr>
              <a:t>iff</a:t>
            </a:r>
            <a:r>
              <a:rPr lang="en-US" sz="2400" dirty="0">
                <a:latin typeface="Comic Sans MS"/>
                <a:cs typeface="Comic Sans MS"/>
              </a:rPr>
              <a:t> A=B=1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87A3AD5-9ADC-CCFE-FA43-106130DEBB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58FF47E6-4E42-D6FB-EC4E-FA6D3E068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783" y="2842184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320C492A-351A-F404-0575-BF66A7C75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4062" y="4100091"/>
            <a:ext cx="67999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A.B</a:t>
            </a: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BE803372-C6A3-9957-4FC5-2EAE94E78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4206" y="3493184"/>
            <a:ext cx="2424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0 (garbage bit) </a:t>
            </a:r>
            <a:endParaRPr lang="en-US" sz="2400" dirty="0">
              <a:solidFill>
                <a:srgbClr val="FF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1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1722"/>
    </mc:Choice>
    <mc:Fallback xmlns="">
      <p:transition advClick="0" advTm="21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88" name="Group 42287">
            <a:extLst>
              <a:ext uri="{FF2B5EF4-FFF2-40B4-BE49-F238E27FC236}">
                <a16:creationId xmlns:a16="http://schemas.microsoft.com/office/drawing/2014/main" id="{E141D50D-5896-BC37-6EAD-14C1488BA127}"/>
              </a:ext>
            </a:extLst>
          </p:cNvPr>
          <p:cNvGrpSpPr/>
          <p:nvPr/>
        </p:nvGrpSpPr>
        <p:grpSpPr>
          <a:xfrm>
            <a:off x="149872" y="2775350"/>
            <a:ext cx="3940513" cy="3200400"/>
            <a:chOff x="149872" y="2775350"/>
            <a:chExt cx="3940513" cy="3200400"/>
          </a:xfrm>
        </p:grpSpPr>
        <p:sp>
          <p:nvSpPr>
            <p:cNvPr id="42289" name="TextBox 42288">
              <a:extLst>
                <a:ext uri="{FF2B5EF4-FFF2-40B4-BE49-F238E27FC236}">
                  <a16:creationId xmlns:a16="http://schemas.microsoft.com/office/drawing/2014/main" id="{72D1F83D-229E-4811-B15D-ED2833C1C7BC}"/>
                </a:ext>
              </a:extLst>
            </p:cNvPr>
            <p:cNvSpPr txBox="1"/>
            <p:nvPr/>
          </p:nvSpPr>
          <p:spPr>
            <a:xfrm>
              <a:off x="149872" y="2874914"/>
              <a:ext cx="992579" cy="2936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432FF"/>
                  </a:solidFill>
                </a:rPr>
                <a:t>I       </a:t>
              </a:r>
            </a:p>
            <a:p>
              <a:pPr>
                <a:buNone/>
              </a:pPr>
              <a:r>
                <a:rPr lang="en-US" dirty="0">
                  <a:solidFill>
                    <a:srgbClr val="0432FF"/>
                  </a:solidFill>
                </a:rPr>
                <a:t>N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      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      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      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      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      0</a:t>
              </a:r>
            </a:p>
          </p:txBody>
        </p:sp>
        <p:sp>
          <p:nvSpPr>
            <p:cNvPr id="42290" name="TextBox 42289">
              <a:extLst>
                <a:ext uri="{FF2B5EF4-FFF2-40B4-BE49-F238E27FC236}">
                  <a16:creationId xmlns:a16="http://schemas.microsoft.com/office/drawing/2014/main" id="{862A082E-B7BA-933B-6132-9F3E0EBC7E9A}"/>
                </a:ext>
              </a:extLst>
            </p:cNvPr>
            <p:cNvSpPr txBox="1"/>
            <p:nvPr/>
          </p:nvSpPr>
          <p:spPr>
            <a:xfrm>
              <a:off x="3660459" y="2893380"/>
              <a:ext cx="429926" cy="28992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0B050"/>
                  </a:solidFill>
                </a:rPr>
                <a:t>O</a:t>
              </a:r>
            </a:p>
            <a:p>
              <a:pPr>
                <a:buNone/>
              </a:pPr>
              <a:r>
                <a:rPr lang="en-US" dirty="0">
                  <a:solidFill>
                    <a:srgbClr val="00B050"/>
                  </a:solidFill>
                </a:rPr>
                <a:t>U</a:t>
              </a:r>
            </a:p>
            <a:p>
              <a:pPr>
                <a:buNone/>
              </a:pPr>
              <a:r>
                <a:rPr lang="en-US" dirty="0">
                  <a:solidFill>
                    <a:srgbClr val="00B050"/>
                  </a:solidFill>
                </a:rPr>
                <a:t>T</a:t>
              </a:r>
            </a:p>
            <a:p>
              <a:pPr>
                <a:buNone/>
              </a:pPr>
              <a:r>
                <a:rPr lang="en-US" dirty="0">
                  <a:solidFill>
                    <a:srgbClr val="FF0000"/>
                  </a:solidFill>
                </a:rPr>
                <a:t>G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A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R</a:t>
              </a:r>
              <a:br>
                <a:rPr lang="en-US" dirty="0">
                  <a:solidFill>
                    <a:srgbClr val="FF0000"/>
                  </a:solidFill>
                </a:rPr>
              </a:br>
              <a:r>
                <a:rPr lang="en-US" dirty="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42291" name="TextBox 42290">
              <a:extLst>
                <a:ext uri="{FF2B5EF4-FFF2-40B4-BE49-F238E27FC236}">
                  <a16:creationId xmlns:a16="http://schemas.microsoft.com/office/drawing/2014/main" id="{8E95FC12-2C93-164D-5831-0429616EF76A}"/>
                </a:ext>
              </a:extLst>
            </p:cNvPr>
            <p:cNvSpPr txBox="1"/>
            <p:nvPr/>
          </p:nvSpPr>
          <p:spPr>
            <a:xfrm>
              <a:off x="1718417" y="3648021"/>
              <a:ext cx="1271502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9600" dirty="0">
                  <a:solidFill>
                    <a:srgbClr val="0432FF"/>
                  </a:solidFill>
                </a:rPr>
                <a:t>M</a:t>
              </a:r>
              <a:endParaRPr lang="en-US" sz="9600" dirty="0">
                <a:solidFill>
                  <a:srgbClr val="FF0000"/>
                </a:solidFill>
              </a:endParaRPr>
            </a:p>
          </p:txBody>
        </p:sp>
        <p:sp>
          <p:nvSpPr>
            <p:cNvPr id="42292" name="Rectangle 42291">
              <a:extLst>
                <a:ext uri="{FF2B5EF4-FFF2-40B4-BE49-F238E27FC236}">
                  <a16:creationId xmlns:a16="http://schemas.microsoft.com/office/drawing/2014/main" id="{DBC27006-EEA0-7EFE-01AF-24E12CCCF82F}"/>
                </a:ext>
              </a:extLst>
            </p:cNvPr>
            <p:cNvSpPr/>
            <p:nvPr/>
          </p:nvSpPr>
          <p:spPr>
            <a:xfrm>
              <a:off x="1481609" y="2775350"/>
              <a:ext cx="1581031" cy="320040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42293" name="Straight Connector 42292">
              <a:extLst>
                <a:ext uri="{FF2B5EF4-FFF2-40B4-BE49-F238E27FC236}">
                  <a16:creationId xmlns:a16="http://schemas.microsoft.com/office/drawing/2014/main" id="{9FB8AEE2-9746-5361-201B-8C8EFC22D5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3400" y="3156350"/>
              <a:ext cx="922574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94" name="Straight Connector 42293">
              <a:extLst>
                <a:ext uri="{FF2B5EF4-FFF2-40B4-BE49-F238E27FC236}">
                  <a16:creationId xmlns:a16="http://schemas.microsoft.com/office/drawing/2014/main" id="{E26BAAEF-97B1-AC44-3F93-BD69D5477BA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33400" y="3537350"/>
              <a:ext cx="948209" cy="5399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95" name="Straight Connector 42294">
              <a:extLst>
                <a:ext uri="{FF2B5EF4-FFF2-40B4-BE49-F238E27FC236}">
                  <a16:creationId xmlns:a16="http://schemas.microsoft.com/office/drawing/2014/main" id="{2157A9D4-CA72-7610-1498-0C3F53D6E94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677" y="399455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96" name="Straight Connector 42295">
              <a:extLst>
                <a:ext uri="{FF2B5EF4-FFF2-40B4-BE49-F238E27FC236}">
                  <a16:creationId xmlns:a16="http://schemas.microsoft.com/office/drawing/2014/main" id="{5356A2C4-D293-8491-4AF8-75F24E1B7F8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56677" y="4401392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97" name="Straight Connector 42296">
              <a:extLst>
                <a:ext uri="{FF2B5EF4-FFF2-40B4-BE49-F238E27FC236}">
                  <a16:creationId xmlns:a16="http://schemas.microsoft.com/office/drawing/2014/main" id="{F02AE368-C137-F4E4-4C23-9D79E60F0F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6878" y="475655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98" name="Straight Connector 42297">
              <a:extLst>
                <a:ext uri="{FF2B5EF4-FFF2-40B4-BE49-F238E27FC236}">
                  <a16:creationId xmlns:a16="http://schemas.microsoft.com/office/drawing/2014/main" id="{85B99B59-9591-4CD7-0445-7310ECDB675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6878" y="513755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299" name="Straight Connector 42298">
              <a:extLst>
                <a:ext uri="{FF2B5EF4-FFF2-40B4-BE49-F238E27FC236}">
                  <a16:creationId xmlns:a16="http://schemas.microsoft.com/office/drawing/2014/main" id="{E8D167CA-09AB-025E-AA56-92731DE217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36878" y="551855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0" name="Straight Connector 42299">
              <a:extLst>
                <a:ext uri="{FF2B5EF4-FFF2-40B4-BE49-F238E27FC236}">
                  <a16:creationId xmlns:a16="http://schemas.microsoft.com/office/drawing/2014/main" id="{280194E1-1CBD-91B1-70CB-61615B03CF8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644" y="3114606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1" name="Straight Connector 42300">
              <a:extLst>
                <a:ext uri="{FF2B5EF4-FFF2-40B4-BE49-F238E27FC236}">
                  <a16:creationId xmlns:a16="http://schemas.microsoft.com/office/drawing/2014/main" id="{F8B0AA30-CB89-9207-5730-5A27E6A41B9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643" y="3542749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2" name="Straight Connector 42301">
              <a:extLst>
                <a:ext uri="{FF2B5EF4-FFF2-40B4-BE49-F238E27FC236}">
                  <a16:creationId xmlns:a16="http://schemas.microsoft.com/office/drawing/2014/main" id="{D51ED8E6-E9C9-724D-7A6E-D3330435C3C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05643" y="3952806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3" name="Straight Connector 42302">
              <a:extLst>
                <a:ext uri="{FF2B5EF4-FFF2-40B4-BE49-F238E27FC236}">
                  <a16:creationId xmlns:a16="http://schemas.microsoft.com/office/drawing/2014/main" id="{34C80D21-99DF-F789-6DAF-54444350D1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35528" y="4379481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4" name="Straight Connector 42303">
              <a:extLst>
                <a:ext uri="{FF2B5EF4-FFF2-40B4-BE49-F238E27FC236}">
                  <a16:creationId xmlns:a16="http://schemas.microsoft.com/office/drawing/2014/main" id="{D577F03B-6A11-CBE1-9F43-9E8433C141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35527" y="4807624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5" name="Straight Connector 42304">
              <a:extLst>
                <a:ext uri="{FF2B5EF4-FFF2-40B4-BE49-F238E27FC236}">
                  <a16:creationId xmlns:a16="http://schemas.microsoft.com/office/drawing/2014/main" id="{705A8C62-81E7-5A56-F643-6F110E998CF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35527" y="5217681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06" name="Straight Connector 42305">
              <a:extLst>
                <a:ext uri="{FF2B5EF4-FFF2-40B4-BE49-F238E27FC236}">
                  <a16:creationId xmlns:a16="http://schemas.microsoft.com/office/drawing/2014/main" id="{B5787CA8-D2E5-FE82-C4DE-43716B0F13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65413" y="556260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316384" y="0"/>
            <a:ext cx="47916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Clearing Garbage bits</a:t>
            </a:r>
          </a:p>
        </p:txBody>
      </p:sp>
      <p:grpSp>
        <p:nvGrpSpPr>
          <p:cNvPr id="42309" name="Group 42308">
            <a:extLst>
              <a:ext uri="{FF2B5EF4-FFF2-40B4-BE49-F238E27FC236}">
                <a16:creationId xmlns:a16="http://schemas.microsoft.com/office/drawing/2014/main" id="{CBDADA00-D3F2-FD6C-9A00-005DA5B7EF51}"/>
              </a:ext>
            </a:extLst>
          </p:cNvPr>
          <p:cNvGrpSpPr/>
          <p:nvPr/>
        </p:nvGrpSpPr>
        <p:grpSpPr>
          <a:xfrm>
            <a:off x="112206" y="919789"/>
            <a:ext cx="7826128" cy="3118811"/>
            <a:chOff x="112206" y="919789"/>
            <a:chExt cx="7826128" cy="3118811"/>
          </a:xfrm>
        </p:grpSpPr>
        <p:grpSp>
          <p:nvGrpSpPr>
            <p:cNvPr id="42310" name="Group 42309">
              <a:extLst>
                <a:ext uri="{FF2B5EF4-FFF2-40B4-BE49-F238E27FC236}">
                  <a16:creationId xmlns:a16="http://schemas.microsoft.com/office/drawing/2014/main" id="{0527A9A5-1D9E-4017-D97D-DDF016111B08}"/>
                </a:ext>
              </a:extLst>
            </p:cNvPr>
            <p:cNvGrpSpPr/>
            <p:nvPr/>
          </p:nvGrpSpPr>
          <p:grpSpPr>
            <a:xfrm>
              <a:off x="112206" y="919789"/>
              <a:ext cx="7826128" cy="3118811"/>
              <a:chOff x="112206" y="919789"/>
              <a:chExt cx="7826128" cy="3118811"/>
            </a:xfrm>
          </p:grpSpPr>
          <p:sp>
            <p:nvSpPr>
              <p:cNvPr id="42314" name="TextBox 42313">
                <a:extLst>
                  <a:ext uri="{FF2B5EF4-FFF2-40B4-BE49-F238E27FC236}">
                    <a16:creationId xmlns:a16="http://schemas.microsoft.com/office/drawing/2014/main" id="{8B3CF3F2-2E16-2ED7-365F-5767A78E5476}"/>
                  </a:ext>
                </a:extLst>
              </p:cNvPr>
              <p:cNvSpPr txBox="1"/>
              <p:nvPr/>
            </p:nvSpPr>
            <p:spPr>
              <a:xfrm>
                <a:off x="112206" y="1059794"/>
                <a:ext cx="356188" cy="12434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200" dirty="0">
                    <a:solidFill>
                      <a:srgbClr val="00B050"/>
                    </a:solidFill>
                  </a:rPr>
                  <a:t>0</a:t>
                </a:r>
              </a:p>
              <a:p>
                <a:pPr>
                  <a:buNone/>
                </a:pPr>
                <a:r>
                  <a:rPr lang="en-US" sz="2200" dirty="0">
                    <a:solidFill>
                      <a:srgbClr val="00B050"/>
                    </a:solidFill>
                  </a:rPr>
                  <a:t>0</a:t>
                </a:r>
              </a:p>
              <a:p>
                <a:pPr>
                  <a:buNone/>
                </a:pPr>
                <a:r>
                  <a:rPr lang="en-US" sz="2200" dirty="0">
                    <a:solidFill>
                      <a:srgbClr val="00B050"/>
                    </a:solidFill>
                  </a:rPr>
                  <a:t>0</a:t>
                </a:r>
              </a:p>
            </p:txBody>
          </p:sp>
          <p:sp>
            <p:nvSpPr>
              <p:cNvPr id="42315" name="TextBox 42314">
                <a:extLst>
                  <a:ext uri="{FF2B5EF4-FFF2-40B4-BE49-F238E27FC236}">
                    <a16:creationId xmlns:a16="http://schemas.microsoft.com/office/drawing/2014/main" id="{FCD35D7B-2E5A-74CC-65E4-3B238880A809}"/>
                  </a:ext>
                </a:extLst>
              </p:cNvPr>
              <p:cNvSpPr txBox="1"/>
              <p:nvPr/>
            </p:nvSpPr>
            <p:spPr>
              <a:xfrm>
                <a:off x="7527644" y="1059794"/>
                <a:ext cx="410690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2200" dirty="0">
                    <a:solidFill>
                      <a:srgbClr val="00B050"/>
                    </a:solidFill>
                  </a:rPr>
                  <a:t>O</a:t>
                </a:r>
                <a:br>
                  <a:rPr lang="en-US" sz="2200" dirty="0">
                    <a:solidFill>
                      <a:srgbClr val="00B050"/>
                    </a:solidFill>
                  </a:rPr>
                </a:br>
                <a:r>
                  <a:rPr lang="en-US" sz="2200" dirty="0">
                    <a:solidFill>
                      <a:srgbClr val="00B050"/>
                    </a:solidFill>
                  </a:rPr>
                  <a:t>U</a:t>
                </a:r>
                <a:br>
                  <a:rPr lang="en-US" sz="2200" dirty="0">
                    <a:solidFill>
                      <a:srgbClr val="00B050"/>
                    </a:solidFill>
                  </a:rPr>
                </a:br>
                <a:r>
                  <a:rPr lang="en-US" sz="2200" dirty="0">
                    <a:solidFill>
                      <a:srgbClr val="00B050"/>
                    </a:solidFill>
                  </a:rPr>
                  <a:t>T</a:t>
                </a:r>
              </a:p>
            </p:txBody>
          </p:sp>
          <p:sp>
            <p:nvSpPr>
              <p:cNvPr id="42316" name="TextBox 42315">
                <a:extLst>
                  <a:ext uri="{FF2B5EF4-FFF2-40B4-BE49-F238E27FC236}">
                    <a16:creationId xmlns:a16="http://schemas.microsoft.com/office/drawing/2014/main" id="{BA077242-88CB-9DE7-7C2A-D504527CA855}"/>
                  </a:ext>
                </a:extLst>
              </p:cNvPr>
              <p:cNvSpPr txBox="1"/>
              <p:nvPr/>
            </p:nvSpPr>
            <p:spPr>
              <a:xfrm>
                <a:off x="1513018" y="919789"/>
                <a:ext cx="926857" cy="15696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9600" dirty="0">
                    <a:solidFill>
                      <a:srgbClr val="0432FF"/>
                    </a:solidFill>
                  </a:rPr>
                  <a:t>C</a:t>
                </a:r>
                <a:endParaRPr lang="en-US" sz="9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2317" name="Rectangle 42316">
                <a:extLst>
                  <a:ext uri="{FF2B5EF4-FFF2-40B4-BE49-F238E27FC236}">
                    <a16:creationId xmlns:a16="http://schemas.microsoft.com/office/drawing/2014/main" id="{47767C2E-FFE4-68E2-FA59-277327FCC49F}"/>
                  </a:ext>
                </a:extLst>
              </p:cNvPr>
              <p:cNvSpPr/>
              <p:nvPr/>
            </p:nvSpPr>
            <p:spPr>
              <a:xfrm>
                <a:off x="1525755" y="942789"/>
                <a:ext cx="2234981" cy="1474561"/>
              </a:xfrm>
              <a:prstGeom prst="rect">
                <a:avLst/>
              </a:prstGeom>
              <a:ln w="38100" cmpd="sng">
                <a:solidFill>
                  <a:schemeClr val="tx1"/>
                </a:solidFill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cxnSp>
            <p:nvCxnSpPr>
              <p:cNvPr id="42318" name="Straight Connector 42317">
                <a:extLst>
                  <a:ext uri="{FF2B5EF4-FFF2-40B4-BE49-F238E27FC236}">
                    <a16:creationId xmlns:a16="http://schemas.microsoft.com/office/drawing/2014/main" id="{B56F60E1-3E33-A943-DBFC-66B95801194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8394" y="1251350"/>
                <a:ext cx="1057361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19" name="Straight Connector 42318">
                <a:extLst>
                  <a:ext uri="{FF2B5EF4-FFF2-40B4-BE49-F238E27FC236}">
                    <a16:creationId xmlns:a16="http://schemas.microsoft.com/office/drawing/2014/main" id="{E4CA2F4F-73CE-1C5B-368D-E11D5CDD5BB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461514" y="1648529"/>
                <a:ext cx="1057361" cy="143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0" name="Straight Connector 42319">
                <a:extLst>
                  <a:ext uri="{FF2B5EF4-FFF2-40B4-BE49-F238E27FC236}">
                    <a16:creationId xmlns:a16="http://schemas.microsoft.com/office/drawing/2014/main" id="{286F5562-F1A1-F2C8-F596-B50B8024B1F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61514" y="2012347"/>
                <a:ext cx="1048419" cy="0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1" name="Straight Connector 42320">
                <a:extLst>
                  <a:ext uri="{FF2B5EF4-FFF2-40B4-BE49-F238E27FC236}">
                    <a16:creationId xmlns:a16="http://schemas.microsoft.com/office/drawing/2014/main" id="{1EE4E0B3-6BE5-D479-089B-CFE3FD8050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873061" y="1238237"/>
                <a:ext cx="4619906" cy="19193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2" name="Straight Connector 42321">
                <a:extLst>
                  <a:ext uri="{FF2B5EF4-FFF2-40B4-BE49-F238E27FC236}">
                    <a16:creationId xmlns:a16="http://schemas.microsoft.com/office/drawing/2014/main" id="{8E148B75-AB50-FDE6-5813-7BCCDA61A04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2825203" y="1584423"/>
                <a:ext cx="4667764" cy="53322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3" name="Straight Connector 42322">
                <a:extLst>
                  <a:ext uri="{FF2B5EF4-FFF2-40B4-BE49-F238E27FC236}">
                    <a16:creationId xmlns:a16="http://schemas.microsoft.com/office/drawing/2014/main" id="{7D1F2E6D-003D-A922-C6EC-09EE9D2ADB26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873061" y="1961354"/>
                <a:ext cx="4619906" cy="3157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4" name="Straight Connector 42323">
                <a:extLst>
                  <a:ext uri="{FF2B5EF4-FFF2-40B4-BE49-F238E27FC236}">
                    <a16:creationId xmlns:a16="http://schemas.microsoft.com/office/drawing/2014/main" id="{7515F43C-812B-F52A-2B05-35A44FEE386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165413" y="1282657"/>
                <a:ext cx="9246" cy="1836655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5" name="Straight Connector 42324">
                <a:extLst>
                  <a:ext uri="{FF2B5EF4-FFF2-40B4-BE49-F238E27FC236}">
                    <a16:creationId xmlns:a16="http://schemas.microsoft.com/office/drawing/2014/main" id="{509DB46F-BA97-6E60-4B65-378428059E0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311277" y="1625788"/>
                <a:ext cx="9065" cy="195038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2326" name="Straight Connector 42325">
                <a:extLst>
                  <a:ext uri="{FF2B5EF4-FFF2-40B4-BE49-F238E27FC236}">
                    <a16:creationId xmlns:a16="http://schemas.microsoft.com/office/drawing/2014/main" id="{B6D8B9C0-E477-4C40-73E6-D295C9AAB4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3464071" y="1956814"/>
                <a:ext cx="6855" cy="199660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42327" name="Oval 42326">
                <a:extLst>
                  <a:ext uri="{FF2B5EF4-FFF2-40B4-BE49-F238E27FC236}">
                    <a16:creationId xmlns:a16="http://schemas.microsoft.com/office/drawing/2014/main" id="{9C886208-353B-29E1-FC2B-16B471D3F842}"/>
                  </a:ext>
                </a:extLst>
              </p:cNvPr>
              <p:cNvSpPr/>
              <p:nvPr/>
            </p:nvSpPr>
            <p:spPr>
              <a:xfrm>
                <a:off x="3105643" y="3015850"/>
                <a:ext cx="170957" cy="184550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328" name="Oval 42327">
                <a:extLst>
                  <a:ext uri="{FF2B5EF4-FFF2-40B4-BE49-F238E27FC236}">
                    <a16:creationId xmlns:a16="http://schemas.microsoft.com/office/drawing/2014/main" id="{729DBAD2-B2BF-F000-80AF-AE91F2AC73E1}"/>
                  </a:ext>
                </a:extLst>
              </p:cNvPr>
              <p:cNvSpPr/>
              <p:nvPr/>
            </p:nvSpPr>
            <p:spPr>
              <a:xfrm>
                <a:off x="3200400" y="3473050"/>
                <a:ext cx="170957" cy="184550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  <p:sp>
            <p:nvSpPr>
              <p:cNvPr id="42329" name="Oval 42328">
                <a:extLst>
                  <a:ext uri="{FF2B5EF4-FFF2-40B4-BE49-F238E27FC236}">
                    <a16:creationId xmlns:a16="http://schemas.microsoft.com/office/drawing/2014/main" id="{6124BEAF-2A63-BAB8-2B07-DD000A433F9F}"/>
                  </a:ext>
                </a:extLst>
              </p:cNvPr>
              <p:cNvSpPr/>
              <p:nvPr/>
            </p:nvSpPr>
            <p:spPr>
              <a:xfrm>
                <a:off x="3352800" y="3854050"/>
                <a:ext cx="170957" cy="184550"/>
              </a:xfrm>
              <a:prstGeom prst="ellipse">
                <a:avLst/>
              </a:prstGeom>
              <a:solidFill>
                <a:schemeClr val="tx1"/>
              </a:solidFill>
              <a:ln w="38100" cmpd="sng">
                <a:solidFill>
                  <a:schemeClr val="tx1"/>
                </a:solidFill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just" defTabSz="914400" rtl="0" eaLnBrk="1" fontAlgn="base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 pitchFamily="66" charset="0"/>
                </a:endParaRPr>
              </a:p>
            </p:txBody>
          </p:sp>
        </p:grpSp>
        <p:sp>
          <p:nvSpPr>
            <p:cNvPr id="42311" name="TextBox 42310">
              <a:extLst>
                <a:ext uri="{FF2B5EF4-FFF2-40B4-BE49-F238E27FC236}">
                  <a16:creationId xmlns:a16="http://schemas.microsoft.com/office/drawing/2014/main" id="{E0094518-D71C-7331-E859-B4065C244DDC}"/>
                </a:ext>
              </a:extLst>
            </p:cNvPr>
            <p:cNvSpPr txBox="1"/>
            <p:nvPr/>
          </p:nvSpPr>
          <p:spPr>
            <a:xfrm>
              <a:off x="2985034" y="1013496"/>
              <a:ext cx="3792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/>
                <a:t>x</a:t>
              </a:r>
            </a:p>
          </p:txBody>
        </p:sp>
        <p:sp>
          <p:nvSpPr>
            <p:cNvPr id="42312" name="TextBox 42311">
              <a:extLst>
                <a:ext uri="{FF2B5EF4-FFF2-40B4-BE49-F238E27FC236}">
                  <a16:creationId xmlns:a16="http://schemas.microsoft.com/office/drawing/2014/main" id="{ED44B871-BF2D-8551-7F27-A9B9FC302643}"/>
                </a:ext>
              </a:extLst>
            </p:cNvPr>
            <p:cNvSpPr txBox="1"/>
            <p:nvPr/>
          </p:nvSpPr>
          <p:spPr>
            <a:xfrm>
              <a:off x="3144508" y="1364661"/>
              <a:ext cx="3792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/>
                <a:t>x</a:t>
              </a:r>
            </a:p>
          </p:txBody>
        </p:sp>
        <p:sp>
          <p:nvSpPr>
            <p:cNvPr id="42313" name="TextBox 42312">
              <a:extLst>
                <a:ext uri="{FF2B5EF4-FFF2-40B4-BE49-F238E27FC236}">
                  <a16:creationId xmlns:a16="http://schemas.microsoft.com/office/drawing/2014/main" id="{95FE3B2B-66FF-CE9D-7BB9-A4A5A0081EFB}"/>
                </a:ext>
              </a:extLst>
            </p:cNvPr>
            <p:cNvSpPr txBox="1"/>
            <p:nvPr/>
          </p:nvSpPr>
          <p:spPr>
            <a:xfrm>
              <a:off x="3297517" y="1705711"/>
              <a:ext cx="37924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b="1" dirty="0"/>
                <a:t>x</a:t>
              </a:r>
            </a:p>
          </p:txBody>
        </p:sp>
      </p:grpSp>
      <p:grpSp>
        <p:nvGrpSpPr>
          <p:cNvPr id="42331" name="Group 42330">
            <a:extLst>
              <a:ext uri="{FF2B5EF4-FFF2-40B4-BE49-F238E27FC236}">
                <a16:creationId xmlns:a16="http://schemas.microsoft.com/office/drawing/2014/main" id="{EC2410DB-16D8-ACF6-28E5-75D4D4CFFD2F}"/>
              </a:ext>
            </a:extLst>
          </p:cNvPr>
          <p:cNvGrpSpPr/>
          <p:nvPr/>
        </p:nvGrpSpPr>
        <p:grpSpPr>
          <a:xfrm>
            <a:off x="4047067" y="2746961"/>
            <a:ext cx="3867592" cy="3200400"/>
            <a:chOff x="4047067" y="2746961"/>
            <a:chExt cx="3867592" cy="3200400"/>
          </a:xfrm>
        </p:grpSpPr>
        <p:sp>
          <p:nvSpPr>
            <p:cNvPr id="42332" name="TextBox 42331">
              <a:extLst>
                <a:ext uri="{FF2B5EF4-FFF2-40B4-BE49-F238E27FC236}">
                  <a16:creationId xmlns:a16="http://schemas.microsoft.com/office/drawing/2014/main" id="{52EDCC69-E610-21A1-967B-A7975AA06FB8}"/>
                </a:ext>
              </a:extLst>
            </p:cNvPr>
            <p:cNvSpPr txBox="1"/>
            <p:nvPr/>
          </p:nvSpPr>
          <p:spPr>
            <a:xfrm>
              <a:off x="6936506" y="2856447"/>
              <a:ext cx="978153" cy="2936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0432FF"/>
                  </a:solidFill>
                </a:rPr>
                <a:t>      I</a:t>
              </a:r>
            </a:p>
            <a:p>
              <a:pPr>
                <a:buNone/>
              </a:pPr>
              <a:r>
                <a:rPr lang="en-US" dirty="0">
                  <a:solidFill>
                    <a:srgbClr val="0432FF"/>
                  </a:solidFill>
                </a:rPr>
                <a:t>      N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0</a:t>
              </a:r>
            </a:p>
            <a:p>
              <a:pPr>
                <a:buNone/>
              </a:pPr>
              <a:r>
                <a:rPr lang="en-US" sz="2200" dirty="0">
                  <a:solidFill>
                    <a:srgbClr val="FF0000"/>
                  </a:solidFill>
                </a:rPr>
                <a:t>0</a:t>
              </a:r>
            </a:p>
          </p:txBody>
        </p:sp>
        <p:sp>
          <p:nvSpPr>
            <p:cNvPr id="42333" name="TextBox 42332">
              <a:extLst>
                <a:ext uri="{FF2B5EF4-FFF2-40B4-BE49-F238E27FC236}">
                  <a16:creationId xmlns:a16="http://schemas.microsoft.com/office/drawing/2014/main" id="{DD37C982-D60A-9F6B-1614-EBE858048EA1}"/>
                </a:ext>
              </a:extLst>
            </p:cNvPr>
            <p:cNvSpPr txBox="1"/>
            <p:nvPr/>
          </p:nvSpPr>
          <p:spPr>
            <a:xfrm>
              <a:off x="4489006" y="3638185"/>
              <a:ext cx="198323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9600" dirty="0">
                  <a:solidFill>
                    <a:srgbClr val="0432FF"/>
                  </a:solidFill>
                </a:rPr>
                <a:t>M</a:t>
              </a:r>
              <a:r>
                <a:rPr lang="en-US" sz="9600" baseline="30000" dirty="0">
                  <a:solidFill>
                    <a:srgbClr val="0432FF"/>
                  </a:solidFill>
                </a:rPr>
                <a:t>-1</a:t>
              </a:r>
              <a:endParaRPr lang="en-US" sz="9600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42334" name="Rectangle 42333">
              <a:extLst>
                <a:ext uri="{FF2B5EF4-FFF2-40B4-BE49-F238E27FC236}">
                  <a16:creationId xmlns:a16="http://schemas.microsoft.com/office/drawing/2014/main" id="{178DC71F-96D7-D647-EC3A-D1E032F3F818}"/>
                </a:ext>
              </a:extLst>
            </p:cNvPr>
            <p:cNvSpPr/>
            <p:nvPr/>
          </p:nvSpPr>
          <p:spPr>
            <a:xfrm>
              <a:off x="4601883" y="2746961"/>
              <a:ext cx="1870358" cy="3200400"/>
            </a:xfrm>
            <a:prstGeom prst="rect">
              <a:avLst/>
            </a:prstGeom>
            <a:ln w="38100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342900" marR="0" indent="-342900" algn="just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cxnSp>
          <p:nvCxnSpPr>
            <p:cNvPr id="42335" name="Straight Connector 42334">
              <a:extLst>
                <a:ext uri="{FF2B5EF4-FFF2-40B4-BE49-F238E27FC236}">
                  <a16:creationId xmlns:a16="http://schemas.microsoft.com/office/drawing/2014/main" id="{D70C5CA1-BE2F-83C5-FFB1-B37B6CCEC24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4" y="3052897"/>
              <a:ext cx="1057976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36" name="Straight Connector 42335">
              <a:extLst>
                <a:ext uri="{FF2B5EF4-FFF2-40B4-BE49-F238E27FC236}">
                  <a16:creationId xmlns:a16="http://schemas.microsoft.com/office/drawing/2014/main" id="{D9184992-1AF5-6CAC-13E2-DB8825324A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3" y="3433897"/>
              <a:ext cx="1057977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37" name="Straight Connector 42336">
              <a:extLst>
                <a:ext uri="{FF2B5EF4-FFF2-40B4-BE49-F238E27FC236}">
                  <a16:creationId xmlns:a16="http://schemas.microsoft.com/office/drawing/2014/main" id="{AE57BC97-48B3-55E1-98A6-54FC70CA7CB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4" y="3891097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38" name="Straight Connector 42337">
              <a:extLst>
                <a:ext uri="{FF2B5EF4-FFF2-40B4-BE49-F238E27FC236}">
                  <a16:creationId xmlns:a16="http://schemas.microsoft.com/office/drawing/2014/main" id="{3FC75757-99AA-EAAF-EE1A-9FA78F4862E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3" y="431924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39" name="Straight Connector 42338">
              <a:extLst>
                <a:ext uri="{FF2B5EF4-FFF2-40B4-BE49-F238E27FC236}">
                  <a16:creationId xmlns:a16="http://schemas.microsoft.com/office/drawing/2014/main" id="{8AF2AB59-D7B3-80F7-982E-8EE441E5A79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3" y="4729297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0" name="Straight Connector 42339">
              <a:extLst>
                <a:ext uri="{FF2B5EF4-FFF2-40B4-BE49-F238E27FC236}">
                  <a16:creationId xmlns:a16="http://schemas.microsoft.com/office/drawing/2014/main" id="{9F471E25-A766-C3D9-518D-AFE5B1E7FD0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3" y="5160655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1" name="Straight Connector 42340">
              <a:extLst>
                <a:ext uri="{FF2B5EF4-FFF2-40B4-BE49-F238E27FC236}">
                  <a16:creationId xmlns:a16="http://schemas.microsoft.com/office/drawing/2014/main" id="{AFD39C86-7EFF-E1D1-0DDC-E3DF8B72AF5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485823" y="5559545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2" name="Straight Connector 42341">
              <a:extLst>
                <a:ext uri="{FF2B5EF4-FFF2-40B4-BE49-F238E27FC236}">
                  <a16:creationId xmlns:a16="http://schemas.microsoft.com/office/drawing/2014/main" id="{52F31AC8-AB77-3CED-5236-BA66FD925BD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7068" y="3114606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3" name="Straight Connector 42342">
              <a:extLst>
                <a:ext uri="{FF2B5EF4-FFF2-40B4-BE49-F238E27FC236}">
                  <a16:creationId xmlns:a16="http://schemas.microsoft.com/office/drawing/2014/main" id="{0BA488DE-3A65-7AF8-4E44-1291F6327C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7067" y="3542749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4" name="Straight Connector 42343">
              <a:extLst>
                <a:ext uri="{FF2B5EF4-FFF2-40B4-BE49-F238E27FC236}">
                  <a16:creationId xmlns:a16="http://schemas.microsoft.com/office/drawing/2014/main" id="{0506A31D-C1D4-59F5-6D7E-4A4566B15EB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47067" y="3952806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5" name="Straight Connector 42344">
              <a:extLst>
                <a:ext uri="{FF2B5EF4-FFF2-40B4-BE49-F238E27FC236}">
                  <a16:creationId xmlns:a16="http://schemas.microsoft.com/office/drawing/2014/main" id="{0B5F9D7C-440F-8BE3-6B91-9ED304BD03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76952" y="4379481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6" name="Straight Connector 42345">
              <a:extLst>
                <a:ext uri="{FF2B5EF4-FFF2-40B4-BE49-F238E27FC236}">
                  <a16:creationId xmlns:a16="http://schemas.microsoft.com/office/drawing/2014/main" id="{DA2BA424-916E-6A26-EBF4-216C61402EA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76951" y="4807624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7" name="Straight Connector 42346">
              <a:extLst>
                <a:ext uri="{FF2B5EF4-FFF2-40B4-BE49-F238E27FC236}">
                  <a16:creationId xmlns:a16="http://schemas.microsoft.com/office/drawing/2014/main" id="{6BEAA9F5-C88E-DE92-4E5A-D310008D88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076951" y="5217681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348" name="Straight Connector 42347">
              <a:extLst>
                <a:ext uri="{FF2B5EF4-FFF2-40B4-BE49-F238E27FC236}">
                  <a16:creationId xmlns:a16="http://schemas.microsoft.com/office/drawing/2014/main" id="{BD6952B8-FD1F-D6C0-25D3-09553811BA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06837" y="5562600"/>
              <a:ext cx="524932" cy="0"/>
            </a:xfrm>
            <a:prstGeom prst="lin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42349" name="Rectangle 42348">
            <a:extLst>
              <a:ext uri="{FF2B5EF4-FFF2-40B4-BE49-F238E27FC236}">
                <a16:creationId xmlns:a16="http://schemas.microsoft.com/office/drawing/2014/main" id="{046084B1-6B7E-47C9-9E8B-8D85430D6169}"/>
              </a:ext>
            </a:extLst>
          </p:cNvPr>
          <p:cNvSpPr/>
          <p:nvPr/>
        </p:nvSpPr>
        <p:spPr>
          <a:xfrm>
            <a:off x="638210" y="680903"/>
            <a:ext cx="6669039" cy="5486400"/>
          </a:xfrm>
          <a:prstGeom prst="rect">
            <a:avLst/>
          </a:prstGeom>
          <a:solidFill>
            <a:srgbClr val="FFC000">
              <a:alpha val="14145"/>
            </a:srgbClr>
          </a:solidFill>
          <a:ln w="57150" cmpd="sng">
            <a:solidFill>
              <a:srgbClr val="FF0000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pic>
        <p:nvPicPr>
          <p:cNvPr id="42350" name="Audio 42349">
            <a:hlinkClick r:id="" action="ppaction://media"/>
            <a:extLst>
              <a:ext uri="{FF2B5EF4-FFF2-40B4-BE49-F238E27FC236}">
                <a16:creationId xmlns:a16="http://schemas.microsoft.com/office/drawing/2014/main" id="{066D5BC6-E0EF-1E91-4368-1360C3BF26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44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704"/>
    </mc:Choice>
    <mc:Fallback>
      <p:transition spd="slow" advTm="1207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350"/>
                </p:tgtEl>
              </p:cMediaNode>
            </p:audio>
          </p:childTnLst>
        </p:cTn>
      </p:par>
    </p:tnLst>
    <p:bldLst>
      <p:bldP spid="423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748548" y="16579"/>
            <a:ext cx="7124066" cy="330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Given that these are reversible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gates, need special ways to </a:t>
            </a: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realize them </a:t>
            </a:r>
          </a:p>
          <a:p>
            <a:pPr>
              <a:buNone/>
            </a:pP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(e.g. can’t use AND gates!)</a:t>
            </a:r>
          </a:p>
        </p:txBody>
      </p:sp>
      <p:grpSp>
        <p:nvGrpSpPr>
          <p:cNvPr id="19" name="Group 33"/>
          <p:cNvGrpSpPr>
            <a:grpSpLocks/>
          </p:cNvGrpSpPr>
          <p:nvPr/>
        </p:nvGrpSpPr>
        <p:grpSpPr bwMode="auto">
          <a:xfrm>
            <a:off x="3048000" y="3657600"/>
            <a:ext cx="2209800" cy="1065212"/>
            <a:chOff x="5943600" y="370440"/>
            <a:chExt cx="2209800" cy="1063967"/>
          </a:xfrm>
        </p:grpSpPr>
        <p:cxnSp>
          <p:nvCxnSpPr>
            <p:cNvPr id="20" name="Straight Connector 19"/>
            <p:cNvCxnSpPr>
              <a:cxnSpLocks noChangeShapeType="1"/>
            </p:cNvCxnSpPr>
            <p:nvPr/>
          </p:nvCxnSpPr>
          <p:spPr bwMode="auto">
            <a:xfrm rot="5400000">
              <a:off x="6197356" y="916695"/>
              <a:ext cx="940287" cy="0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sp>
          <p:nvSpPr>
            <p:cNvPr id="21" name="Freeform 20"/>
            <p:cNvSpPr>
              <a:spLocks noChangeArrowheads="1"/>
            </p:cNvSpPr>
            <p:nvPr/>
          </p:nvSpPr>
          <p:spPr bwMode="auto">
            <a:xfrm>
              <a:off x="6616700" y="370440"/>
              <a:ext cx="1049337" cy="1063967"/>
            </a:xfrm>
            <a:custGeom>
              <a:avLst/>
              <a:gdLst>
                <a:gd name="T0" fmla="*/ 66836 w 1049882"/>
                <a:gd name="T1" fmla="*/ 47349 h 1063967"/>
                <a:gd name="T2" fmla="*/ 467852 w 1049882"/>
                <a:gd name="T3" fmla="*/ 13926 h 1063967"/>
                <a:gd name="T4" fmla="*/ 818741 w 1049882"/>
                <a:gd name="T5" fmla="*/ 130906 h 1063967"/>
                <a:gd name="T6" fmla="*/ 1019249 w 1049882"/>
                <a:gd name="T7" fmla="*/ 415003 h 1063967"/>
                <a:gd name="T8" fmla="*/ 1002540 w 1049882"/>
                <a:gd name="T9" fmla="*/ 765945 h 1063967"/>
                <a:gd name="T10" fmla="*/ 751905 w 1049882"/>
                <a:gd name="T11" fmla="*/ 1016618 h 1063967"/>
                <a:gd name="T12" fmla="*/ 0 w 1049882"/>
                <a:gd name="T13" fmla="*/ 1050041 h 106396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049882"/>
                <a:gd name="T22" fmla="*/ 0 h 1063967"/>
                <a:gd name="T23" fmla="*/ 1049882 w 1049882"/>
                <a:gd name="T24" fmla="*/ 1063967 h 106396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049882" h="1063967">
                  <a:moveTo>
                    <a:pt x="66836" y="47349"/>
                  </a:moveTo>
                  <a:cubicBezTo>
                    <a:pt x="204685" y="23674"/>
                    <a:pt x="342535" y="0"/>
                    <a:pt x="467852" y="13926"/>
                  </a:cubicBezTo>
                  <a:cubicBezTo>
                    <a:pt x="593170" y="27852"/>
                    <a:pt x="726842" y="64060"/>
                    <a:pt x="818741" y="130906"/>
                  </a:cubicBezTo>
                  <a:cubicBezTo>
                    <a:pt x="910641" y="197752"/>
                    <a:pt x="988616" y="309163"/>
                    <a:pt x="1019249" y="415003"/>
                  </a:cubicBezTo>
                  <a:cubicBezTo>
                    <a:pt x="1049882" y="520843"/>
                    <a:pt x="1047097" y="665676"/>
                    <a:pt x="1002540" y="765945"/>
                  </a:cubicBezTo>
                  <a:cubicBezTo>
                    <a:pt x="957983" y="866214"/>
                    <a:pt x="918995" y="969269"/>
                    <a:pt x="751905" y="1016618"/>
                  </a:cubicBezTo>
                  <a:cubicBezTo>
                    <a:pt x="584815" y="1063967"/>
                    <a:pt x="0" y="1050041"/>
                    <a:pt x="0" y="1050041"/>
                  </a:cubicBezTo>
                </a:path>
              </a:pathLst>
            </a:custGeom>
            <a:noFill/>
            <a:ln w="25400">
              <a:solidFill>
                <a:schemeClr val="accent1"/>
              </a:solidFill>
              <a:miter lim="800000"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>
                <a:buNone/>
                <a:defRPr/>
              </a:pPr>
              <a:endParaRPr lang="en-US">
                <a:ea typeface="ＭＳ Ｐゴシック" charset="0"/>
                <a:cs typeface="ＭＳ Ｐゴシック" charset="0"/>
              </a:endParaRPr>
            </a:p>
          </p:txBody>
        </p:sp>
        <p:cxnSp>
          <p:nvCxnSpPr>
            <p:cNvPr id="23" name="Straight Connector 22"/>
            <p:cNvCxnSpPr>
              <a:cxnSpLocks noChangeShapeType="1"/>
            </p:cNvCxnSpPr>
            <p:nvPr/>
          </p:nvCxnSpPr>
          <p:spPr bwMode="auto">
            <a:xfrm>
              <a:off x="5943600" y="609872"/>
              <a:ext cx="723900" cy="1586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4" name="Straight Connector 23"/>
            <p:cNvCxnSpPr>
              <a:cxnSpLocks noChangeShapeType="1"/>
            </p:cNvCxnSpPr>
            <p:nvPr/>
          </p:nvCxnSpPr>
          <p:spPr bwMode="auto">
            <a:xfrm>
              <a:off x="5943600" y="1217174"/>
              <a:ext cx="723900" cy="158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  <p:cxnSp>
          <p:nvCxnSpPr>
            <p:cNvPr id="25" name="Straight Connector 24"/>
            <p:cNvCxnSpPr>
              <a:cxnSpLocks noChangeShapeType="1"/>
            </p:cNvCxnSpPr>
            <p:nvPr/>
          </p:nvCxnSpPr>
          <p:spPr bwMode="auto">
            <a:xfrm>
              <a:off x="7666037" y="912730"/>
              <a:ext cx="487363" cy="1585"/>
            </a:xfrm>
            <a:prstGeom prst="lin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</p:cxnSp>
      </p:grpSp>
      <p:sp>
        <p:nvSpPr>
          <p:cNvPr id="26" name="TextBox 8"/>
          <p:cNvSpPr txBox="1">
            <a:spLocks noChangeArrowheads="1"/>
          </p:cNvSpPr>
          <p:nvPr/>
        </p:nvSpPr>
        <p:spPr bwMode="auto">
          <a:xfrm>
            <a:off x="1974845" y="5334000"/>
            <a:ext cx="4671472" cy="1175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200" dirty="0">
                <a:solidFill>
                  <a:srgbClr val="FF0000"/>
                </a:solidFill>
                <a:latin typeface="Comic Sans MS"/>
                <a:cs typeface="Comic Sans MS"/>
              </a:rPr>
              <a:t>Recall each AND costs</a:t>
            </a:r>
            <a:endParaRPr lang="en-US" sz="3200" dirty="0">
              <a:solidFill>
                <a:srgbClr val="FF0000"/>
              </a:solidFill>
              <a:latin typeface="Symbol" charset="2"/>
            </a:endParaRPr>
          </a:p>
          <a:p>
            <a:pPr>
              <a:buNone/>
            </a:pPr>
            <a:r>
              <a:rPr lang="en-US" sz="3200" dirty="0">
                <a:solidFill>
                  <a:srgbClr val="FF0000"/>
                </a:solidFill>
                <a:latin typeface="Symbol" charset="2"/>
              </a:rPr>
              <a:t>D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F = 0.82k</a:t>
            </a:r>
            <a:r>
              <a:rPr lang="en-US" sz="3200" baseline="-25000" dirty="0">
                <a:solidFill>
                  <a:srgbClr val="FF0000"/>
                </a:solidFill>
                <a:latin typeface="Comic Sans MS" charset="0"/>
              </a:rPr>
              <a:t>B</a:t>
            </a:r>
            <a:r>
              <a:rPr lang="en-US" sz="3200" dirty="0">
                <a:solidFill>
                  <a:srgbClr val="FF0000"/>
                </a:solidFill>
                <a:latin typeface="Comic Sans MS" charset="0"/>
              </a:rPr>
              <a:t>T ~3.2zJ 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A469EE9-75E2-72FE-4AEA-CE1698A039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8122"/>
    </mc:Choice>
    <mc:Fallback xmlns="">
      <p:transition advClick="0" advTm="18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09229" y="0"/>
            <a:ext cx="900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Realizing a </a:t>
            </a:r>
            <a:r>
              <a:rPr lang="en-US" sz="3600" dirty="0" err="1">
                <a:solidFill>
                  <a:srgbClr val="0000FF"/>
                </a:solidFill>
                <a:latin typeface="Comic Sans MS" charset="0"/>
                <a:sym typeface="Wingdings" charset="2"/>
              </a:rPr>
              <a:t>Hadamard</a:t>
            </a: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 Gate with photons</a:t>
            </a:r>
          </a:p>
        </p:txBody>
      </p:sp>
      <p:pic>
        <p:nvPicPr>
          <p:cNvPr id="3" name="Picture 2" descr="Screen Shot 2019-08-29 at 9.47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9" y="838200"/>
            <a:ext cx="4017331" cy="2366035"/>
          </a:xfrm>
          <a:prstGeom prst="rect">
            <a:avLst/>
          </a:prstGeom>
        </p:spPr>
      </p:pic>
      <p:pic>
        <p:nvPicPr>
          <p:cNvPr id="4" name="Picture 3" descr="Screen Shot 2019-08-29 at 9.47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46330"/>
            <a:ext cx="3886200" cy="2806139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803928" y="948425"/>
            <a:ext cx="691327" cy="835901"/>
          </a:xfrm>
          <a:custGeom>
            <a:avLst/>
            <a:gdLst>
              <a:gd name="connsiteX0" fmla="*/ 691327 w 691327"/>
              <a:gd name="connsiteY0" fmla="*/ 0 h 835901"/>
              <a:gd name="connsiteX1" fmla="*/ 192928 w 691327"/>
              <a:gd name="connsiteY1" fmla="*/ 321501 h 835901"/>
              <a:gd name="connsiteX2" fmla="*/ 0 w 691327"/>
              <a:gd name="connsiteY2" fmla="*/ 835901 h 83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1327" h="835901">
                <a:moveTo>
                  <a:pt x="691327" y="0"/>
                </a:moveTo>
                <a:cubicBezTo>
                  <a:pt x="499738" y="91092"/>
                  <a:pt x="308149" y="182184"/>
                  <a:pt x="192928" y="321501"/>
                </a:cubicBezTo>
                <a:cubicBezTo>
                  <a:pt x="77707" y="460818"/>
                  <a:pt x="38853" y="648359"/>
                  <a:pt x="0" y="835901"/>
                </a:cubicBezTo>
              </a:path>
            </a:pathLst>
          </a:custGeom>
          <a:ln w="57150" cmpd="sng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sp>
        <p:nvSpPr>
          <p:cNvPr id="16" name="Freeform 15"/>
          <p:cNvSpPr/>
          <p:nvPr/>
        </p:nvSpPr>
        <p:spPr>
          <a:xfrm rot="10800000">
            <a:off x="7391400" y="2209800"/>
            <a:ext cx="691327" cy="835901"/>
          </a:xfrm>
          <a:custGeom>
            <a:avLst/>
            <a:gdLst>
              <a:gd name="connsiteX0" fmla="*/ 691327 w 691327"/>
              <a:gd name="connsiteY0" fmla="*/ 0 h 835901"/>
              <a:gd name="connsiteX1" fmla="*/ 192928 w 691327"/>
              <a:gd name="connsiteY1" fmla="*/ 321501 h 835901"/>
              <a:gd name="connsiteX2" fmla="*/ 0 w 691327"/>
              <a:gd name="connsiteY2" fmla="*/ 835901 h 835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91327" h="835901">
                <a:moveTo>
                  <a:pt x="691327" y="0"/>
                </a:moveTo>
                <a:cubicBezTo>
                  <a:pt x="499738" y="91092"/>
                  <a:pt x="308149" y="182184"/>
                  <a:pt x="192928" y="321501"/>
                </a:cubicBezTo>
                <a:cubicBezTo>
                  <a:pt x="77707" y="460818"/>
                  <a:pt x="38853" y="648359"/>
                  <a:pt x="0" y="835901"/>
                </a:cubicBezTo>
              </a:path>
            </a:pathLst>
          </a:custGeom>
          <a:ln w="57150" cmpd="sng">
            <a:solidFill>
              <a:schemeClr val="tx1"/>
            </a:solidFill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buNone/>
            </a:pPr>
            <a:endParaRPr lang="en-US"/>
          </a:p>
        </p:txBody>
      </p:sp>
      <p:pic>
        <p:nvPicPr>
          <p:cNvPr id="6" name="Picture 5" descr="Screen Shot 2019-08-29 at 9.49.49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226" y="4876800"/>
            <a:ext cx="4790747" cy="169266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9230" y="3682424"/>
            <a:ext cx="8782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latin typeface="Comic Sans MS"/>
                <a:cs typeface="Comic Sans MS"/>
              </a:rPr>
              <a:t>Delay one component relative to another using a Birefringent crystal		</a:t>
            </a:r>
          </a:p>
        </p:txBody>
      </p:sp>
      <p:sp>
        <p:nvSpPr>
          <p:cNvPr id="2" name="Rectangle 1"/>
          <p:cNvSpPr/>
          <p:nvPr/>
        </p:nvSpPr>
        <p:spPr>
          <a:xfrm>
            <a:off x="5803928" y="4419600"/>
            <a:ext cx="252012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000" dirty="0">
                <a:solidFill>
                  <a:srgbClr val="800000"/>
                </a:solidFill>
              </a:rPr>
              <a:t>Optical Quantum Computing</a:t>
            </a:r>
          </a:p>
          <a:p>
            <a:pPr>
              <a:buNone/>
            </a:pPr>
            <a:r>
              <a:rPr lang="en-US" sz="1000" dirty="0">
                <a:solidFill>
                  <a:srgbClr val="800000"/>
                </a:solidFill>
              </a:rPr>
              <a:t>Jeremy L. O'Brien</a:t>
            </a:r>
          </a:p>
          <a:p>
            <a:pPr>
              <a:buNone/>
            </a:pPr>
            <a:r>
              <a:rPr lang="en-US" sz="1000" dirty="0">
                <a:solidFill>
                  <a:srgbClr val="800000"/>
                </a:solidFill>
              </a:rPr>
              <a:t> See all authors and affiliations</a:t>
            </a:r>
          </a:p>
          <a:p>
            <a:pPr>
              <a:buNone/>
            </a:pPr>
            <a:endParaRPr lang="en-US" sz="1000" dirty="0">
              <a:solidFill>
                <a:srgbClr val="800000"/>
              </a:solidFill>
            </a:endParaRPr>
          </a:p>
          <a:p>
            <a:pPr>
              <a:buNone/>
            </a:pPr>
            <a:r>
              <a:rPr lang="en-US" sz="1000" dirty="0">
                <a:solidFill>
                  <a:srgbClr val="800000"/>
                </a:solidFill>
              </a:rPr>
              <a:t>Science  07 Dec 2007:</a:t>
            </a:r>
          </a:p>
          <a:p>
            <a:pPr>
              <a:buNone/>
            </a:pPr>
            <a:r>
              <a:rPr lang="en-US" sz="1000" dirty="0">
                <a:solidFill>
                  <a:srgbClr val="800000"/>
                </a:solidFill>
              </a:rPr>
              <a:t>Vol. 318, Issue 5856, pp. 1567-1570</a:t>
            </a:r>
          </a:p>
          <a:p>
            <a:pPr>
              <a:buNone/>
            </a:pPr>
            <a:r>
              <a:rPr lang="en-US" sz="1000" dirty="0">
                <a:solidFill>
                  <a:srgbClr val="800000"/>
                </a:solidFill>
              </a:rPr>
              <a:t>DOI: 10.1126/science.1142892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E055126-284B-DF38-7912-040DD37B1A87}"/>
              </a:ext>
            </a:extLst>
          </p:cNvPr>
          <p:cNvGrpSpPr/>
          <p:nvPr/>
        </p:nvGrpSpPr>
        <p:grpSpPr>
          <a:xfrm>
            <a:off x="1140080" y="3038520"/>
            <a:ext cx="460080" cy="476640"/>
            <a:chOff x="1140080" y="3038520"/>
            <a:chExt cx="460080" cy="47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B6A50C1-219A-3A9D-B79E-7735C4D88A73}"/>
                    </a:ext>
                  </a:extLst>
                </p14:cNvPr>
                <p14:cNvContentPartPr/>
                <p14:nvPr/>
              </p14:nvContentPartPr>
              <p14:xfrm>
                <a:off x="1140080" y="3055080"/>
                <a:ext cx="360" cy="453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B6A50C1-219A-3A9D-B79E-7735C4D88A7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31440" y="3046440"/>
                  <a:ext cx="180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AE34486-2F06-19AA-1549-F6D802E341DD}"/>
                    </a:ext>
                  </a:extLst>
                </p14:cNvPr>
                <p14:cNvContentPartPr/>
                <p14:nvPr/>
              </p14:nvContentPartPr>
              <p14:xfrm>
                <a:off x="1218920" y="3167400"/>
                <a:ext cx="360" cy="3070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AE34486-2F06-19AA-1549-F6D802E341D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209920" y="3158760"/>
                  <a:ext cx="1800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678C611-CA0B-C4FF-AE0D-0F83B8864D58}"/>
                    </a:ext>
                  </a:extLst>
                </p14:cNvPr>
                <p14:cNvContentPartPr/>
                <p14:nvPr/>
              </p14:nvContentPartPr>
              <p14:xfrm>
                <a:off x="1218920" y="3330120"/>
                <a:ext cx="140040" cy="72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678C611-CA0B-C4FF-AE0D-0F83B8864D5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209920" y="3321120"/>
                  <a:ext cx="1576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0027F54-533D-5557-8710-2765434FD1A0}"/>
                    </a:ext>
                  </a:extLst>
                </p14:cNvPr>
                <p14:cNvContentPartPr/>
                <p14:nvPr/>
              </p14:nvContentPartPr>
              <p14:xfrm>
                <a:off x="1358600" y="3171360"/>
                <a:ext cx="360" cy="343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0027F54-533D-5557-8710-2765434FD1A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349600" y="3162720"/>
                  <a:ext cx="180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1F190A9-2962-266D-68EE-46AD82774656}"/>
                    </a:ext>
                  </a:extLst>
                </p14:cNvPr>
                <p14:cNvContentPartPr/>
                <p14:nvPr/>
              </p14:nvContentPartPr>
              <p14:xfrm>
                <a:off x="1401800" y="3038520"/>
                <a:ext cx="198360" cy="460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1F190A9-2962-266D-68EE-46AD8277465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392800" y="3029880"/>
                  <a:ext cx="216000" cy="47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DCAEE21-F1A6-44F9-367A-C4B13EA4EE40}"/>
                  </a:ext>
                </a:extLst>
              </p14:cNvPr>
              <p14:cNvContentPartPr/>
              <p14:nvPr/>
            </p14:nvContentPartPr>
            <p14:xfrm>
              <a:off x="1621040" y="4762920"/>
              <a:ext cx="153360" cy="674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DCAEE21-F1A6-44F9-367A-C4B13EA4EE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612400" y="4754280"/>
                <a:ext cx="17100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7A91F94-086F-4AD5-4A70-E3797E9C588C}"/>
                  </a:ext>
                </a:extLst>
              </p14:cNvPr>
              <p14:cNvContentPartPr/>
              <p14:nvPr/>
            </p14:nvContentPartPr>
            <p14:xfrm>
              <a:off x="1617080" y="4727640"/>
              <a:ext cx="115200" cy="1018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7A91F94-086F-4AD5-4A70-E3797E9C588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608080" y="4719000"/>
                <a:ext cx="132840" cy="11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E724FC6-6920-D57D-D131-BDE72C5C708C}"/>
                  </a:ext>
                </a:extLst>
              </p14:cNvPr>
              <p14:cNvContentPartPr/>
              <p14:nvPr/>
            </p14:nvContentPartPr>
            <p14:xfrm>
              <a:off x="1775480" y="4278000"/>
              <a:ext cx="2880" cy="3758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E724FC6-6920-D57D-D131-BDE72C5C708C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66480" y="4269000"/>
                <a:ext cx="20520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6967153-2A0C-D4AE-83FE-A9B8F75A84F6}"/>
                  </a:ext>
                </a:extLst>
              </p14:cNvPr>
              <p14:cNvContentPartPr/>
              <p14:nvPr/>
            </p14:nvContentPartPr>
            <p14:xfrm>
              <a:off x="1848200" y="4402920"/>
              <a:ext cx="75600" cy="137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6967153-2A0C-D4AE-83FE-A9B8F75A84F6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39560" y="4394280"/>
                <a:ext cx="9324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BF8B154-F921-0D70-F3F6-C1B9C79E9654}"/>
                  </a:ext>
                </a:extLst>
              </p14:cNvPr>
              <p14:cNvContentPartPr/>
              <p14:nvPr/>
            </p14:nvContentPartPr>
            <p14:xfrm>
              <a:off x="1946480" y="4319040"/>
              <a:ext cx="160920" cy="297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BF8B154-F921-0D70-F3F6-C1B9C79E965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937840" y="4310400"/>
                <a:ext cx="178560" cy="31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679210D-9B79-5E72-F519-DC5345F945BA}"/>
                  </a:ext>
                </a:extLst>
              </p14:cNvPr>
              <p14:cNvContentPartPr/>
              <p14:nvPr/>
            </p14:nvContentPartPr>
            <p14:xfrm>
              <a:off x="2751080" y="3092880"/>
              <a:ext cx="360" cy="34524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679210D-9B79-5E72-F519-DC5345F945BA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42080" y="3083880"/>
                <a:ext cx="18000" cy="36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28EF352-9D50-8C58-C622-8BDA22A6EFCF}"/>
                  </a:ext>
                </a:extLst>
              </p14:cNvPr>
              <p14:cNvContentPartPr/>
              <p14:nvPr/>
            </p14:nvContentPartPr>
            <p14:xfrm>
              <a:off x="2855480" y="3105120"/>
              <a:ext cx="120600" cy="3027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28EF352-9D50-8C58-C622-8BDA22A6EFC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46840" y="3096120"/>
                <a:ext cx="138240" cy="32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F76EACD5-B687-D3F8-850D-FC52CFC58F54}"/>
                  </a:ext>
                </a:extLst>
              </p14:cNvPr>
              <p14:cNvContentPartPr/>
              <p14:nvPr/>
            </p14:nvContentPartPr>
            <p14:xfrm>
              <a:off x="3059960" y="3057600"/>
              <a:ext cx="153360" cy="3117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F76EACD5-B687-D3F8-850D-FC52CFC58F54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050960" y="3048960"/>
                <a:ext cx="171000" cy="32940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D8B827AE-2B10-EAF5-80E3-B9320C6C3034}"/>
              </a:ext>
            </a:extLst>
          </p:cNvPr>
          <p:cNvGrpSpPr/>
          <p:nvPr/>
        </p:nvGrpSpPr>
        <p:grpSpPr>
          <a:xfrm>
            <a:off x="3902720" y="4366920"/>
            <a:ext cx="1032120" cy="778680"/>
            <a:chOff x="3902720" y="4366920"/>
            <a:chExt cx="1032120" cy="77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3F48EB5E-A90B-28CD-C535-A0F423984338}"/>
                    </a:ext>
                  </a:extLst>
                </p14:cNvPr>
                <p14:cNvContentPartPr/>
                <p14:nvPr/>
              </p14:nvContentPartPr>
              <p14:xfrm>
                <a:off x="4132400" y="4798920"/>
                <a:ext cx="195120" cy="3466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3F48EB5E-A90B-28CD-C535-A0F42398433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23400" y="4790280"/>
                  <a:ext cx="21276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6B12B81-DD42-68D0-B253-6F878C99FDD6}"/>
                    </a:ext>
                  </a:extLst>
                </p14:cNvPr>
                <p14:cNvContentPartPr/>
                <p14:nvPr/>
              </p14:nvContentPartPr>
              <p14:xfrm>
                <a:off x="4192520" y="4785600"/>
                <a:ext cx="133200" cy="105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6B12B81-DD42-68D0-B253-6F878C99FDD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183880" y="4776600"/>
                  <a:ext cx="1508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9E2E400-9574-12CF-0C9F-46394208900E}"/>
                    </a:ext>
                  </a:extLst>
                </p14:cNvPr>
                <p14:cNvContentPartPr/>
                <p14:nvPr/>
              </p14:nvContentPartPr>
              <p14:xfrm>
                <a:off x="3902720" y="4399680"/>
                <a:ext cx="360" cy="195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9E2E400-9574-12CF-0C9F-46394208900E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894080" y="4391040"/>
                  <a:ext cx="180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0907D9B-4947-ED9F-04BE-51B07EC2DEDB}"/>
                    </a:ext>
                  </a:extLst>
                </p14:cNvPr>
                <p14:cNvContentPartPr/>
                <p14:nvPr/>
              </p14:nvContentPartPr>
              <p14:xfrm>
                <a:off x="3983000" y="4459080"/>
                <a:ext cx="134640" cy="115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0907D9B-4947-ED9F-04BE-51B07EC2DED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974000" y="4450440"/>
                  <a:ext cx="1522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9927590-0E21-42E0-D827-E34F509153BF}"/>
                    </a:ext>
                  </a:extLst>
                </p14:cNvPr>
                <p14:cNvContentPartPr/>
                <p14:nvPr/>
              </p14:nvContentPartPr>
              <p14:xfrm>
                <a:off x="4120520" y="4381680"/>
                <a:ext cx="150120" cy="219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9927590-0E21-42E0-D827-E34F509153B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111520" y="4372680"/>
                  <a:ext cx="16776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B3E1D9E-C234-63A5-96B1-F28FD3980CF2}"/>
                    </a:ext>
                  </a:extLst>
                </p14:cNvPr>
                <p14:cNvContentPartPr/>
                <p14:nvPr/>
              </p14:nvContentPartPr>
              <p14:xfrm>
                <a:off x="4439840" y="4391760"/>
                <a:ext cx="360" cy="1627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B3E1D9E-C234-63A5-96B1-F28FD3980CF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431200" y="4382760"/>
                  <a:ext cx="180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076377E-C0D5-5D38-92A1-8B04BC5755C0}"/>
                    </a:ext>
                  </a:extLst>
                </p14:cNvPr>
                <p14:cNvContentPartPr/>
                <p14:nvPr/>
              </p14:nvContentPartPr>
              <p14:xfrm>
                <a:off x="4358840" y="4479240"/>
                <a:ext cx="180360" cy="11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076377E-C0D5-5D38-92A1-8B04BC5755C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50200" y="4470600"/>
                  <a:ext cx="1980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8B26A9B-905B-FD3B-1FA8-00047DBAA505}"/>
                    </a:ext>
                  </a:extLst>
                </p14:cNvPr>
                <p14:cNvContentPartPr/>
                <p14:nvPr/>
              </p14:nvContentPartPr>
              <p14:xfrm>
                <a:off x="4656200" y="4369080"/>
                <a:ext cx="360" cy="2080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8B26A9B-905B-FD3B-1FA8-00047DBAA50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647560" y="4360440"/>
                  <a:ext cx="1800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0860CEE-BA1E-5ABB-FD9B-A4033556D4E1}"/>
                    </a:ext>
                  </a:extLst>
                </p14:cNvPr>
                <p14:cNvContentPartPr/>
                <p14:nvPr/>
              </p14:nvContentPartPr>
              <p14:xfrm>
                <a:off x="4749440" y="4446480"/>
                <a:ext cx="360" cy="662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0860CEE-BA1E-5ABB-FD9B-A4033556D4E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740440" y="4437480"/>
                  <a:ext cx="1800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012619D-C18A-B6BF-F3B0-2BF90B5BB5D6}"/>
                    </a:ext>
                  </a:extLst>
                </p14:cNvPr>
                <p14:cNvContentPartPr/>
                <p14:nvPr/>
              </p14:nvContentPartPr>
              <p14:xfrm>
                <a:off x="4786160" y="4366920"/>
                <a:ext cx="148680" cy="3042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012619D-C18A-B6BF-F3B0-2BF90B5BB5D6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777520" y="4358280"/>
                  <a:ext cx="166320" cy="32184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3" name="Audio 52">
            <a:hlinkClick r:id="" action="ppaction://media"/>
            <a:extLst>
              <a:ext uri="{FF2B5EF4-FFF2-40B4-BE49-F238E27FC236}">
                <a16:creationId xmlns:a16="http://schemas.microsoft.com/office/drawing/2014/main" id="{7BEC25A6-87CD-B757-7641-CE6963445A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4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37"/>
    </mc:Choice>
    <mc:Fallback xmlns="">
      <p:transition spd="slow" advTm="88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372376" y="-12744"/>
            <a:ext cx="511710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What do the gates do?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32F28E-5ADD-A73A-EACD-62597660D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886200" cy="411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7FEC818-645B-A2CF-DBF6-0B0B3788BA06}"/>
                  </a:ext>
                </a:extLst>
              </p14:cNvPr>
              <p14:cNvContentPartPr/>
              <p14:nvPr/>
            </p14:nvContentPartPr>
            <p14:xfrm>
              <a:off x="2251888" y="1663910"/>
              <a:ext cx="191880" cy="143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7FEC818-645B-A2CF-DBF6-0B0B3788BA0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42888" y="1655270"/>
                <a:ext cx="209520" cy="16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318BF24F-138D-4544-C7DE-563EC15AFEB4}"/>
              </a:ext>
            </a:extLst>
          </p:cNvPr>
          <p:cNvGrpSpPr/>
          <p:nvPr/>
        </p:nvGrpSpPr>
        <p:grpSpPr>
          <a:xfrm>
            <a:off x="4191000" y="866690"/>
            <a:ext cx="4452480" cy="946440"/>
            <a:chOff x="4363288" y="682190"/>
            <a:chExt cx="4452480" cy="94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6B771C2-F4F1-96D4-FFC2-177036DB98E3}"/>
                    </a:ext>
                  </a:extLst>
                </p14:cNvPr>
                <p14:cNvContentPartPr/>
                <p14:nvPr/>
              </p14:nvContentPartPr>
              <p14:xfrm>
                <a:off x="4466608" y="1168190"/>
                <a:ext cx="311400" cy="191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6B771C2-F4F1-96D4-FFC2-177036DB98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457968" y="1159190"/>
                  <a:ext cx="3290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2F4973B1-8FD8-78E4-3AC2-88A30FEEDF09}"/>
                    </a:ext>
                  </a:extLst>
                </p14:cNvPr>
                <p14:cNvContentPartPr/>
                <p14:nvPr/>
              </p14:nvContentPartPr>
              <p14:xfrm>
                <a:off x="4693048" y="1088630"/>
                <a:ext cx="360" cy="409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2F4973B1-8FD8-78E4-3AC2-88A30FEEDF0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684048" y="1079630"/>
                  <a:ext cx="18000" cy="42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FDC82299-5E19-86A0-58B4-65048E3B290A}"/>
                    </a:ext>
                  </a:extLst>
                </p14:cNvPr>
                <p14:cNvContentPartPr/>
                <p14:nvPr/>
              </p14:nvContentPartPr>
              <p14:xfrm>
                <a:off x="4856488" y="1073870"/>
                <a:ext cx="202320" cy="428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FDC82299-5E19-86A0-58B4-65048E3B29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847488" y="1064870"/>
                  <a:ext cx="219960" cy="44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B6DEC5A-4EF7-CFC7-BCE9-6C9A21A7B21D}"/>
                    </a:ext>
                  </a:extLst>
                </p14:cNvPr>
                <p14:cNvContentPartPr/>
                <p14:nvPr/>
              </p14:nvContentPartPr>
              <p14:xfrm>
                <a:off x="4363288" y="1040390"/>
                <a:ext cx="360" cy="487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B6DEC5A-4EF7-CFC7-BCE9-6C9A21A7B21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54288" y="1031750"/>
                  <a:ext cx="1800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079D161-48D8-2AFB-B1FC-BECB3582BC17}"/>
                    </a:ext>
                  </a:extLst>
                </p14:cNvPr>
                <p14:cNvContentPartPr/>
                <p14:nvPr/>
              </p14:nvContentPartPr>
              <p14:xfrm>
                <a:off x="5237008" y="1236590"/>
                <a:ext cx="11772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079D161-48D8-2AFB-B1FC-BECB3582BC1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28368" y="1227950"/>
                  <a:ext cx="135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66F3B9B-D287-18AF-DF8E-01ECDF5E48E0}"/>
                    </a:ext>
                  </a:extLst>
                </p14:cNvPr>
                <p14:cNvContentPartPr/>
                <p14:nvPr/>
              </p14:nvContentPartPr>
              <p14:xfrm>
                <a:off x="5251408" y="1388150"/>
                <a:ext cx="1616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66F3B9B-D287-18AF-DF8E-01ECDF5E48E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242408" y="1379150"/>
                  <a:ext cx="17928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FE5C716-734E-7721-5E09-A93C985C86CF}"/>
                </a:ext>
              </a:extLst>
            </p:cNvPr>
            <p:cNvGrpSpPr/>
            <p:nvPr/>
          </p:nvGrpSpPr>
          <p:grpSpPr>
            <a:xfrm>
              <a:off x="5608888" y="682190"/>
              <a:ext cx="3206880" cy="946440"/>
              <a:chOff x="5608888" y="682190"/>
              <a:chExt cx="3206880" cy="946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A231A683-80E3-2B58-82BA-1DE456AC6D2C}"/>
                      </a:ext>
                    </a:extLst>
                  </p14:cNvPr>
                  <p14:cNvContentPartPr/>
                  <p14:nvPr/>
                </p14:nvContentPartPr>
                <p14:xfrm>
                  <a:off x="5608888" y="1157390"/>
                  <a:ext cx="377640" cy="23652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A231A683-80E3-2B58-82BA-1DE456AC6D2C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5599888" y="1148750"/>
                    <a:ext cx="395280" cy="25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9A01C268-5353-9698-9CDF-DCC05B7695E0}"/>
                      </a:ext>
                    </a:extLst>
                  </p14:cNvPr>
                  <p14:cNvContentPartPr/>
                  <p14:nvPr/>
                </p14:nvContentPartPr>
                <p14:xfrm>
                  <a:off x="6196768" y="876230"/>
                  <a:ext cx="142200" cy="28980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9A01C268-5353-9698-9CDF-DCC05B7695E0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6187768" y="867230"/>
                    <a:ext cx="159840" cy="307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1" name="Ink 10">
                    <a:extLst>
                      <a:ext uri="{FF2B5EF4-FFF2-40B4-BE49-F238E27FC236}">
                        <a16:creationId xmlns:a16="http://schemas.microsoft.com/office/drawing/2014/main" id="{E205A99F-A4E2-A262-8C1F-903ED8531BEC}"/>
                      </a:ext>
                    </a:extLst>
                  </p14:cNvPr>
                  <p14:cNvContentPartPr/>
                  <p14:nvPr/>
                </p14:nvContentPartPr>
                <p14:xfrm>
                  <a:off x="6126568" y="1259630"/>
                  <a:ext cx="283320" cy="3240"/>
                </p14:xfrm>
              </p:contentPart>
            </mc:Choice>
            <mc:Fallback xmlns="">
              <p:pic>
                <p:nvPicPr>
                  <p:cNvPr id="11" name="Ink 10">
                    <a:extLst>
                      <a:ext uri="{FF2B5EF4-FFF2-40B4-BE49-F238E27FC236}">
                        <a16:creationId xmlns:a16="http://schemas.microsoft.com/office/drawing/2014/main" id="{E205A99F-A4E2-A262-8C1F-903ED8531BEC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6117928" y="1250990"/>
                    <a:ext cx="30096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381EA82B-0C1B-1BA2-7D20-64356250BFCB}"/>
                      </a:ext>
                    </a:extLst>
                  </p14:cNvPr>
                  <p14:cNvContentPartPr/>
                  <p14:nvPr/>
                </p14:nvContentPartPr>
                <p14:xfrm>
                  <a:off x="6170848" y="1339550"/>
                  <a:ext cx="192600" cy="2098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381EA82B-0C1B-1BA2-7D20-64356250BFCB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6161848" y="1330910"/>
                    <a:ext cx="210240" cy="22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3" name="Ink 12">
                    <a:extLst>
                      <a:ext uri="{FF2B5EF4-FFF2-40B4-BE49-F238E27FC236}">
                        <a16:creationId xmlns:a16="http://schemas.microsoft.com/office/drawing/2014/main" id="{A0EAFC06-1BE7-0F14-BC48-4C8E0481ED7C}"/>
                      </a:ext>
                    </a:extLst>
                  </p14:cNvPr>
                  <p14:cNvContentPartPr/>
                  <p14:nvPr/>
                </p14:nvContentPartPr>
                <p14:xfrm>
                  <a:off x="6493048" y="1110950"/>
                  <a:ext cx="3600" cy="412200"/>
                </p14:xfrm>
              </p:contentPart>
            </mc:Choice>
            <mc:Fallback xmlns="">
              <p:pic>
                <p:nvPicPr>
                  <p:cNvPr id="13" name="Ink 12">
                    <a:extLst>
                      <a:ext uri="{FF2B5EF4-FFF2-40B4-BE49-F238E27FC236}">
                        <a16:creationId xmlns:a16="http://schemas.microsoft.com/office/drawing/2014/main" id="{A0EAFC06-1BE7-0F14-BC48-4C8E0481ED7C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6484048" y="1102310"/>
                    <a:ext cx="21240" cy="429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D8067FD0-6F1E-8F53-6B6F-41948FB78984}"/>
                      </a:ext>
                    </a:extLst>
                  </p14:cNvPr>
                  <p14:cNvContentPartPr/>
                  <p14:nvPr/>
                </p14:nvContentPartPr>
                <p14:xfrm>
                  <a:off x="6594208" y="1199150"/>
                  <a:ext cx="123120" cy="1774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D8067FD0-6F1E-8F53-6B6F-41948FB78984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6585208" y="1190510"/>
                    <a:ext cx="140760" cy="19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FD6124B4-47B9-361E-1961-708D15B32449}"/>
                      </a:ext>
                    </a:extLst>
                  </p14:cNvPr>
                  <p14:cNvContentPartPr/>
                  <p14:nvPr/>
                </p14:nvContentPartPr>
                <p14:xfrm>
                  <a:off x="6718408" y="1106990"/>
                  <a:ext cx="160560" cy="33084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FD6124B4-47B9-361E-1961-708D15B32449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6709768" y="1097990"/>
                    <a:ext cx="17820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A4515320-CB4E-CE19-5F9E-2EBF9E40E54C}"/>
                      </a:ext>
                    </a:extLst>
                  </p14:cNvPr>
                  <p14:cNvContentPartPr/>
                  <p14:nvPr/>
                </p14:nvContentPartPr>
                <p14:xfrm>
                  <a:off x="6999928" y="1273310"/>
                  <a:ext cx="189000" cy="36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A4515320-CB4E-CE19-5F9E-2EBF9E40E54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991288" y="1264670"/>
                    <a:ext cx="206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17" name="Ink 16">
                    <a:extLst>
                      <a:ext uri="{FF2B5EF4-FFF2-40B4-BE49-F238E27FC236}">
                        <a16:creationId xmlns:a16="http://schemas.microsoft.com/office/drawing/2014/main" id="{E47C74A3-4A34-111A-D6B4-7FA47AF1EF00}"/>
                      </a:ext>
                    </a:extLst>
                  </p14:cNvPr>
                  <p14:cNvContentPartPr/>
                  <p14:nvPr/>
                </p14:nvContentPartPr>
                <p14:xfrm>
                  <a:off x="7087408" y="1160990"/>
                  <a:ext cx="360" cy="251640"/>
                </p14:xfrm>
              </p:contentPart>
            </mc:Choice>
            <mc:Fallback xmlns="">
              <p:pic>
                <p:nvPicPr>
                  <p:cNvPr id="17" name="Ink 16">
                    <a:extLst>
                      <a:ext uri="{FF2B5EF4-FFF2-40B4-BE49-F238E27FC236}">
                        <a16:creationId xmlns:a16="http://schemas.microsoft.com/office/drawing/2014/main" id="{E47C74A3-4A34-111A-D6B4-7FA47AF1EF00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7078768" y="1152350"/>
                    <a:ext cx="18000" cy="269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F4C9BCD4-639E-4A0F-3DDC-0FE98A1B4631}"/>
                      </a:ext>
                    </a:extLst>
                  </p14:cNvPr>
                  <p14:cNvContentPartPr/>
                  <p14:nvPr/>
                </p14:nvContentPartPr>
                <p14:xfrm>
                  <a:off x="7304848" y="1137590"/>
                  <a:ext cx="185760" cy="28152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F4C9BCD4-639E-4A0F-3DDC-0FE98A1B4631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7295848" y="1128590"/>
                    <a:ext cx="203400" cy="299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8598E28B-99E9-C08C-2B32-807A259518D7}"/>
                      </a:ext>
                    </a:extLst>
                  </p14:cNvPr>
                  <p14:cNvContentPartPr/>
                  <p14:nvPr/>
                </p14:nvContentPartPr>
                <p14:xfrm>
                  <a:off x="7451008" y="872270"/>
                  <a:ext cx="64800" cy="1396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8598E28B-99E9-C08C-2B32-807A259518D7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442368" y="863270"/>
                    <a:ext cx="82440" cy="15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1FA14D4-167D-E3E5-3E32-6C142D32FC05}"/>
                      </a:ext>
                    </a:extLst>
                  </p14:cNvPr>
                  <p14:cNvContentPartPr/>
                  <p14:nvPr/>
                </p14:nvContentPartPr>
                <p14:xfrm>
                  <a:off x="7360648" y="754190"/>
                  <a:ext cx="36720" cy="1260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1FA14D4-167D-E3E5-3E32-6C142D32FC0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351648" y="745550"/>
                    <a:ext cx="5436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2345252C-F33B-AB29-D67F-D74799E71697}"/>
                      </a:ext>
                    </a:extLst>
                  </p14:cNvPr>
                  <p14:cNvContentPartPr/>
                  <p14:nvPr/>
                </p14:nvContentPartPr>
                <p14:xfrm>
                  <a:off x="7531288" y="793430"/>
                  <a:ext cx="180720" cy="23076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2345252C-F33B-AB29-D67F-D74799E7169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7522288" y="784790"/>
                    <a:ext cx="198360" cy="24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570F43CA-438A-81A1-2477-4723F38D1780}"/>
                      </a:ext>
                    </a:extLst>
                  </p14:cNvPr>
                  <p14:cNvContentPartPr/>
                  <p14:nvPr/>
                </p14:nvContentPartPr>
                <p14:xfrm>
                  <a:off x="7641448" y="682190"/>
                  <a:ext cx="14040" cy="45072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570F43CA-438A-81A1-2477-4723F38D1780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632448" y="673550"/>
                    <a:ext cx="31680" cy="46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028EC52A-231A-FD54-C35F-3FF673E93273}"/>
                      </a:ext>
                    </a:extLst>
                  </p14:cNvPr>
                  <p14:cNvContentPartPr/>
                  <p14:nvPr/>
                </p14:nvContentPartPr>
                <p14:xfrm>
                  <a:off x="7679608" y="1135430"/>
                  <a:ext cx="344880" cy="2865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028EC52A-231A-FD54-C35F-3FF673E93273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670608" y="1126430"/>
                    <a:ext cx="362520" cy="304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631F8E29-1A36-BBFF-C6F7-8ADD0DA8516F}"/>
                      </a:ext>
                    </a:extLst>
                  </p14:cNvPr>
                  <p14:cNvContentPartPr/>
                  <p14:nvPr/>
                </p14:nvContentPartPr>
                <p14:xfrm>
                  <a:off x="7906408" y="1084310"/>
                  <a:ext cx="26280" cy="507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631F8E29-1A36-BBFF-C6F7-8ADD0DA8516F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897768" y="1075310"/>
                    <a:ext cx="43920" cy="68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BAB46413-1159-DA87-7349-27B6D108A513}"/>
                      </a:ext>
                    </a:extLst>
                  </p14:cNvPr>
                  <p14:cNvContentPartPr/>
                  <p14:nvPr/>
                </p14:nvContentPartPr>
                <p14:xfrm>
                  <a:off x="8159128" y="903230"/>
                  <a:ext cx="98640" cy="268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BAB46413-1159-DA87-7349-27B6D108A513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8150128" y="894590"/>
                    <a:ext cx="116280" cy="286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DD410000-40EB-E51D-5468-1704E747C957}"/>
                      </a:ext>
                    </a:extLst>
                  </p14:cNvPr>
                  <p14:cNvContentPartPr/>
                  <p14:nvPr/>
                </p14:nvContentPartPr>
                <p14:xfrm>
                  <a:off x="8130328" y="1272950"/>
                  <a:ext cx="252000" cy="36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DD410000-40EB-E51D-5468-1704E747C957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8121328" y="1263950"/>
                    <a:ext cx="269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5746EFEE-AEBF-4B3E-DC14-B17A5392E4E4}"/>
                      </a:ext>
                    </a:extLst>
                  </p14:cNvPr>
                  <p14:cNvContentPartPr/>
                  <p14:nvPr/>
                </p14:nvContentPartPr>
                <p14:xfrm>
                  <a:off x="8130328" y="1378070"/>
                  <a:ext cx="233640" cy="25056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5746EFEE-AEBF-4B3E-DC14-B17A5392E4E4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8121688" y="1369430"/>
                    <a:ext cx="25128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D031BF26-7AC4-570B-DABC-E42847754452}"/>
                      </a:ext>
                    </a:extLst>
                  </p14:cNvPr>
                  <p14:cNvContentPartPr/>
                  <p14:nvPr/>
                </p14:nvContentPartPr>
                <p14:xfrm>
                  <a:off x="8475208" y="1031390"/>
                  <a:ext cx="6480" cy="40788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D031BF26-7AC4-570B-DABC-E42847754452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8466568" y="1022750"/>
                    <a:ext cx="24120" cy="425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5E7E04D0-38D1-4941-6A69-E351F7831486}"/>
                      </a:ext>
                    </a:extLst>
                  </p14:cNvPr>
                  <p14:cNvContentPartPr/>
                  <p14:nvPr/>
                </p14:nvContentPartPr>
                <p14:xfrm>
                  <a:off x="8586448" y="1168190"/>
                  <a:ext cx="6480" cy="15624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5E7E04D0-38D1-4941-6A69-E351F7831486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577808" y="1159190"/>
                    <a:ext cx="24120" cy="173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1B2A804D-257E-5DAD-7833-0293CCEB4D6E}"/>
                      </a:ext>
                    </a:extLst>
                  </p14:cNvPr>
                  <p14:cNvContentPartPr/>
                  <p14:nvPr/>
                </p14:nvContentPartPr>
                <p14:xfrm>
                  <a:off x="8681848" y="1055150"/>
                  <a:ext cx="133920" cy="36684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1B2A804D-257E-5DAD-7833-0293CCEB4D6E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672848" y="1046510"/>
                    <a:ext cx="151560" cy="38448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3E8BE575-5263-ED48-2596-C94BB1A053DA}"/>
                  </a:ext>
                </a:extLst>
              </p14:cNvPr>
              <p14:cNvContentPartPr/>
              <p14:nvPr/>
            </p14:nvContentPartPr>
            <p14:xfrm>
              <a:off x="2271328" y="1709630"/>
              <a:ext cx="146880" cy="11988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3E8BE575-5263-ED48-2596-C94BB1A053DA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2262328" y="1700990"/>
                <a:ext cx="164520" cy="13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BD42EC47-F9D2-96B3-B94B-E801EFED1817}"/>
                  </a:ext>
                </a:extLst>
              </p14:cNvPr>
              <p14:cNvContentPartPr/>
              <p14:nvPr/>
            </p14:nvContentPartPr>
            <p14:xfrm>
              <a:off x="2311288" y="4985270"/>
              <a:ext cx="108720" cy="15192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BD42EC47-F9D2-96B3-B94B-E801EFED1817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2302288" y="4976270"/>
                <a:ext cx="126360" cy="169560"/>
              </a:xfrm>
              <a:prstGeom prst="rect">
                <a:avLst/>
              </a:prstGeom>
            </p:spPr>
          </p:pic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2473F179-A090-3C1B-9F14-B8A1FD1BD923}"/>
              </a:ext>
            </a:extLst>
          </p:cNvPr>
          <p:cNvSpPr txBox="1"/>
          <p:nvPr/>
        </p:nvSpPr>
        <p:spPr>
          <a:xfrm>
            <a:off x="4886520" y="2413874"/>
            <a:ext cx="4139275" cy="356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None/>
            </a:pPr>
            <a:r>
              <a:rPr lang="en-US" dirty="0"/>
              <a:t>Move the states around on </a:t>
            </a:r>
          </a:p>
          <a:p>
            <a:pPr algn="l">
              <a:buNone/>
            </a:pPr>
            <a:r>
              <a:rPr lang="en-US" dirty="0"/>
              <a:t>the Bloch sphere</a:t>
            </a:r>
          </a:p>
          <a:p>
            <a:pPr algn="l">
              <a:buNone/>
            </a:pPr>
            <a:endParaRPr lang="en-US" dirty="0"/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X-gate  (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q</a:t>
            </a:r>
            <a:r>
              <a:rPr lang="en-US" dirty="0" err="1">
                <a:solidFill>
                  <a:srgbClr val="FF0000"/>
                </a:solidFill>
              </a:rPr>
              <a:t>,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):  (0,0)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,0)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	 	   (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,0)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(0,0)</a:t>
            </a:r>
          </a:p>
          <a:p>
            <a:pPr algn="l">
              <a:buNone/>
            </a:pPr>
            <a:endParaRPr lang="en-US" dirty="0">
              <a:solidFill>
                <a:srgbClr val="FF0000"/>
              </a:solidFill>
            </a:endParaRP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Z-gate  (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q</a:t>
            </a:r>
            <a:r>
              <a:rPr lang="en-US" dirty="0" err="1">
                <a:solidFill>
                  <a:srgbClr val="FF0000"/>
                </a:solidFill>
              </a:rPr>
              <a:t>,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):  (0,0)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(0,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algn="l">
              <a:buNone/>
            </a:pPr>
            <a:r>
              <a:rPr lang="en-US" dirty="0">
                <a:solidFill>
                  <a:srgbClr val="FF0000"/>
                </a:solidFill>
              </a:rPr>
              <a:t>		   (</a:t>
            </a:r>
            <a:r>
              <a:rPr lang="en-US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,0) </a:t>
            </a:r>
            <a:r>
              <a:rPr lang="en-US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dirty="0" err="1">
                <a:solidFill>
                  <a:srgbClr val="FF0000"/>
                </a:solidFill>
              </a:rPr>
              <a:t>,</a:t>
            </a:r>
            <a:r>
              <a:rPr lang="en-US" dirty="0" err="1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p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601E247-7502-0466-75B7-763C8EADE137}"/>
                  </a:ext>
                </a:extLst>
              </p14:cNvPr>
              <p14:cNvContentPartPr/>
              <p14:nvPr/>
            </p14:nvContentPartPr>
            <p14:xfrm>
              <a:off x="1886848" y="3595310"/>
              <a:ext cx="144720" cy="13428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601E247-7502-0466-75B7-763C8EADE137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1878208" y="3586670"/>
                <a:ext cx="162360" cy="15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84273CE4-ADD3-7A4F-E8A1-80D67781747F}"/>
              </a:ext>
            </a:extLst>
          </p:cNvPr>
          <p:cNvGrpSpPr/>
          <p:nvPr/>
        </p:nvGrpSpPr>
        <p:grpSpPr>
          <a:xfrm>
            <a:off x="1904848" y="3585950"/>
            <a:ext cx="1155600" cy="917280"/>
            <a:chOff x="1904848" y="3585950"/>
            <a:chExt cx="1155600" cy="91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77270F0-2A95-CE7A-0F40-7E39B1738D08}"/>
                    </a:ext>
                  </a:extLst>
                </p14:cNvPr>
                <p14:cNvContentPartPr/>
                <p14:nvPr/>
              </p14:nvContentPartPr>
              <p14:xfrm>
                <a:off x="1993768" y="3632030"/>
                <a:ext cx="375480" cy="3186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77270F0-2A95-CE7A-0F40-7E39B1738D0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984768" y="3623390"/>
                  <a:ext cx="39312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6E1EE9D-7DC7-E49F-2A3D-1D2308F191A0}"/>
                    </a:ext>
                  </a:extLst>
                </p14:cNvPr>
                <p14:cNvContentPartPr/>
                <p14:nvPr/>
              </p14:nvContentPartPr>
              <p14:xfrm>
                <a:off x="1904848" y="3585950"/>
                <a:ext cx="180720" cy="148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6E1EE9D-7DC7-E49F-2A3D-1D2308F191A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896208" y="3576950"/>
                  <a:ext cx="1983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C40A2DE-1B9A-1317-D7E5-DE0CE41B3E17}"/>
                    </a:ext>
                  </a:extLst>
                </p14:cNvPr>
                <p14:cNvContentPartPr/>
                <p14:nvPr/>
              </p14:nvContentPartPr>
              <p14:xfrm>
                <a:off x="2166208" y="4012550"/>
                <a:ext cx="131760" cy="2707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C40A2DE-1B9A-1317-D7E5-DE0CE41B3E1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57208" y="4003910"/>
                  <a:ext cx="1494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045F181-07BE-E911-F5F1-45CC14A98B0F}"/>
                    </a:ext>
                  </a:extLst>
                </p14:cNvPr>
                <p14:cNvContentPartPr/>
                <p14:nvPr/>
              </p14:nvContentPartPr>
              <p14:xfrm>
                <a:off x="2184208" y="4048910"/>
                <a:ext cx="113760" cy="194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045F181-07BE-E911-F5F1-45CC14A98B0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175568" y="4039910"/>
                  <a:ext cx="1314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FE67E83-5741-CFF1-D803-AEF272D78EE1}"/>
                    </a:ext>
                  </a:extLst>
                </p14:cNvPr>
                <p14:cNvContentPartPr/>
                <p14:nvPr/>
              </p14:nvContentPartPr>
              <p14:xfrm>
                <a:off x="2366008" y="4170950"/>
                <a:ext cx="40680" cy="10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FE67E83-5741-CFF1-D803-AEF272D78EE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357368" y="4161950"/>
                  <a:ext cx="58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6FB60EC-A16B-6FF5-AAEF-90A7B7A2E206}"/>
                    </a:ext>
                  </a:extLst>
                </p14:cNvPr>
                <p14:cNvContentPartPr/>
                <p14:nvPr/>
              </p14:nvContentPartPr>
              <p14:xfrm>
                <a:off x="2474368" y="4116590"/>
                <a:ext cx="145080" cy="3866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6FB60EC-A16B-6FF5-AAEF-90A7B7A2E206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465728" y="4107950"/>
                  <a:ext cx="16272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546044E-8A83-D6EA-0473-6F4A98A45F83}"/>
                    </a:ext>
                  </a:extLst>
                </p14:cNvPr>
                <p14:cNvContentPartPr/>
                <p14:nvPr/>
              </p14:nvContentPartPr>
              <p14:xfrm>
                <a:off x="2648968" y="4037390"/>
                <a:ext cx="411480" cy="208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546044E-8A83-D6EA-0473-6F4A98A45F83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2640328" y="4028750"/>
                  <a:ext cx="42912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2890024-2746-895C-9385-51B52123DEFB}"/>
                    </a:ext>
                  </a:extLst>
                </p14:cNvPr>
                <p14:cNvContentPartPr/>
                <p14:nvPr/>
              </p14:nvContentPartPr>
              <p14:xfrm>
                <a:off x="2706928" y="4158710"/>
                <a:ext cx="209520" cy="118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2890024-2746-895C-9385-51B52123DEF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2698288" y="4150070"/>
                  <a:ext cx="22716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50" name="Group 42149">
            <a:extLst>
              <a:ext uri="{FF2B5EF4-FFF2-40B4-BE49-F238E27FC236}">
                <a16:creationId xmlns:a16="http://schemas.microsoft.com/office/drawing/2014/main" id="{A329BA27-FD06-AE09-B95E-800037B6558F}"/>
              </a:ext>
            </a:extLst>
          </p:cNvPr>
          <p:cNvGrpSpPr/>
          <p:nvPr/>
        </p:nvGrpSpPr>
        <p:grpSpPr>
          <a:xfrm>
            <a:off x="2178448" y="1784870"/>
            <a:ext cx="1355040" cy="626760"/>
            <a:chOff x="2178448" y="1784870"/>
            <a:chExt cx="1355040" cy="62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0B5B79D8-10FC-1C6A-2201-8B570EC94936}"/>
                    </a:ext>
                  </a:extLst>
                </p14:cNvPr>
                <p14:cNvContentPartPr/>
                <p14:nvPr/>
              </p14:nvContentPartPr>
              <p14:xfrm>
                <a:off x="2178448" y="2178350"/>
                <a:ext cx="384840" cy="233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0B5B79D8-10FC-1C6A-2201-8B570EC94936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2169808" y="2169350"/>
                  <a:ext cx="40248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187C833-8DEB-E2EF-9A7F-CFD086F53961}"/>
                    </a:ext>
                  </a:extLst>
                </p14:cNvPr>
                <p14:cNvContentPartPr/>
                <p14:nvPr/>
              </p14:nvContentPartPr>
              <p14:xfrm>
                <a:off x="2265208" y="2165390"/>
                <a:ext cx="38880" cy="241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187C833-8DEB-E2EF-9A7F-CFD086F5396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2256568" y="2156390"/>
                  <a:ext cx="5652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C2A2DF7-53D1-2CE3-D60A-C80CB4034188}"/>
                    </a:ext>
                  </a:extLst>
                </p14:cNvPr>
                <p14:cNvContentPartPr/>
                <p14:nvPr/>
              </p14:nvContentPartPr>
              <p14:xfrm>
                <a:off x="2462848" y="2150630"/>
                <a:ext cx="101160" cy="2001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C2A2DF7-53D1-2CE3-D60A-C80CB403418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2454208" y="2141630"/>
                  <a:ext cx="11880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CDFDA3C-B503-AAF1-2CC2-C33B5C87D1F8}"/>
                    </a:ext>
                  </a:extLst>
                </p14:cNvPr>
                <p14:cNvContentPartPr/>
                <p14:nvPr/>
              </p14:nvContentPartPr>
              <p14:xfrm>
                <a:off x="2484808" y="2159630"/>
                <a:ext cx="42480" cy="23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CDFDA3C-B503-AAF1-2CC2-C33B5C87D1F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75808" y="2150990"/>
                  <a:ext cx="60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D118A91B-898A-153E-B17B-6A467352EFA4}"/>
                    </a:ext>
                  </a:extLst>
                </p14:cNvPr>
                <p14:cNvContentPartPr/>
                <p14:nvPr/>
              </p14:nvContentPartPr>
              <p14:xfrm>
                <a:off x="2584888" y="1952630"/>
                <a:ext cx="235440" cy="199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D118A91B-898A-153E-B17B-6A467352EFA4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576248" y="1943990"/>
                  <a:ext cx="25308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83F47E7-B112-DA4E-D613-780B81595B3B}"/>
                    </a:ext>
                  </a:extLst>
                </p14:cNvPr>
                <p14:cNvContentPartPr/>
                <p14:nvPr/>
              </p14:nvContentPartPr>
              <p14:xfrm>
                <a:off x="2622328" y="2062430"/>
                <a:ext cx="156600" cy="126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83F47E7-B112-DA4E-D613-780B81595B3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2613688" y="2053430"/>
                  <a:ext cx="174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DECE767-B2BB-8E08-93AA-56A7F91B8951}"/>
                    </a:ext>
                  </a:extLst>
                </p14:cNvPr>
                <p14:cNvContentPartPr/>
                <p14:nvPr/>
              </p14:nvContentPartPr>
              <p14:xfrm>
                <a:off x="2891248" y="2062430"/>
                <a:ext cx="55800" cy="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DECE767-B2BB-8E08-93AA-56A7F91B895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2882608" y="2053430"/>
                  <a:ext cx="734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253134C4-887E-064E-640F-FDA15D6E9464}"/>
                    </a:ext>
                  </a:extLst>
                </p14:cNvPr>
                <p14:cNvContentPartPr/>
                <p14:nvPr/>
              </p14:nvContentPartPr>
              <p14:xfrm>
                <a:off x="3030928" y="1980350"/>
                <a:ext cx="144720" cy="1987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253134C4-887E-064E-640F-FDA15D6E946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022288" y="1971710"/>
                  <a:ext cx="16236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80005CF-F252-25FF-E639-EB9E6240B6EC}"/>
                    </a:ext>
                  </a:extLst>
                </p14:cNvPr>
                <p14:cNvContentPartPr/>
                <p14:nvPr/>
              </p14:nvContentPartPr>
              <p14:xfrm>
                <a:off x="3178888" y="1819070"/>
                <a:ext cx="354600" cy="235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80005CF-F252-25FF-E639-EB9E6240B6E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3169888" y="1810430"/>
                  <a:ext cx="37224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F92FB58-4A13-731A-DC91-CF1588FA9EAD}"/>
                    </a:ext>
                  </a:extLst>
                </p14:cNvPr>
                <p14:cNvContentPartPr/>
                <p14:nvPr/>
              </p14:nvContentPartPr>
              <p14:xfrm>
                <a:off x="3266728" y="1817630"/>
                <a:ext cx="260280" cy="85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F92FB58-4A13-731A-DC91-CF1588FA9EA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258088" y="1808630"/>
                  <a:ext cx="2779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94BB613-2119-D247-8261-2ACD2628E173}"/>
                    </a:ext>
                  </a:extLst>
                </p14:cNvPr>
                <p14:cNvContentPartPr/>
                <p14:nvPr/>
              </p14:nvContentPartPr>
              <p14:xfrm>
                <a:off x="3330808" y="1784870"/>
                <a:ext cx="43920" cy="92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94BB613-2119-D247-8261-2ACD2628E17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3322168" y="1776230"/>
                  <a:ext cx="61560" cy="1105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2159" name="Audio 42158">
            <a:hlinkClick r:id="" action="ppaction://media"/>
            <a:extLst>
              <a:ext uri="{FF2B5EF4-FFF2-40B4-BE49-F238E27FC236}">
                <a16:creationId xmlns:a16="http://schemas.microsoft.com/office/drawing/2014/main" id="{298610B2-D57E-2C4D-C2D4-BB799FD2A1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7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52"/>
    </mc:Choice>
    <mc:Fallback xmlns="">
      <p:transition spd="slow" advTm="129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15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2496718" y="0"/>
            <a:ext cx="44310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Various other gates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B085B36-6B80-7D62-993B-E15CD4B39329}"/>
              </a:ext>
            </a:extLst>
          </p:cNvPr>
          <p:cNvCxnSpPr/>
          <p:nvPr/>
        </p:nvCxnSpPr>
        <p:spPr bwMode="auto">
          <a:xfrm flipH="1">
            <a:off x="2476398" y="1219200"/>
            <a:ext cx="856082" cy="609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5AA37AD-E051-5165-57EB-3364ACC606AE}"/>
              </a:ext>
            </a:extLst>
          </p:cNvPr>
          <p:cNvSpPr/>
          <p:nvPr/>
        </p:nvSpPr>
        <p:spPr>
          <a:xfrm>
            <a:off x="2819400" y="1447800"/>
            <a:ext cx="304800" cy="1447800"/>
          </a:xfrm>
          <a:prstGeom prst="rect">
            <a:avLst/>
          </a:prstGeom>
          <a:ln w="38100" cmpd="sng">
            <a:solidFill>
              <a:srgbClr val="FDD08D"/>
            </a:solidFill>
          </a:ln>
          <a:scene3d>
            <a:camera prst="isometricRightUp"/>
            <a:lightRig rig="threePt" dir="t"/>
          </a:scene3d>
          <a:sp3d extrusionH="1270000" contourW="12700">
            <a:bevelB w="1270000"/>
            <a:contourClr>
              <a:srgbClr val="FFC000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267A4E6-54F4-591F-E004-044CA91C3696}"/>
              </a:ext>
            </a:extLst>
          </p:cNvPr>
          <p:cNvCxnSpPr/>
          <p:nvPr/>
        </p:nvCxnSpPr>
        <p:spPr bwMode="auto">
          <a:xfrm flipH="1">
            <a:off x="1447800" y="1981200"/>
            <a:ext cx="856082" cy="60960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6536187-03EB-136F-AA17-D02E9A6F043C}"/>
              </a:ext>
            </a:extLst>
          </p:cNvPr>
          <p:cNvGrpSpPr/>
          <p:nvPr/>
        </p:nvGrpSpPr>
        <p:grpSpPr>
          <a:xfrm>
            <a:off x="3807140" y="900180"/>
            <a:ext cx="243360" cy="550440"/>
            <a:chOff x="3804800" y="1112880"/>
            <a:chExt cx="243360" cy="55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B2B6C13-FD8A-B779-6EAA-BED4C8CCB788}"/>
                    </a:ext>
                  </a:extLst>
                </p14:cNvPr>
                <p14:cNvContentPartPr/>
                <p14:nvPr/>
              </p14:nvContentPartPr>
              <p14:xfrm>
                <a:off x="3804800" y="1205760"/>
                <a:ext cx="243360" cy="2847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B2B6C13-FD8A-B779-6EAA-BED4C8CCB78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96160" y="1196760"/>
                  <a:ext cx="26100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F1FEA96-0207-6DD0-31FD-C216B4CE639D}"/>
                    </a:ext>
                  </a:extLst>
                </p14:cNvPr>
                <p14:cNvContentPartPr/>
                <p14:nvPr/>
              </p14:nvContentPartPr>
              <p14:xfrm>
                <a:off x="3951680" y="1112880"/>
                <a:ext cx="18360" cy="55044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F1FEA96-0207-6DD0-31FD-C216B4CE639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942680" y="1104240"/>
                  <a:ext cx="36000" cy="56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5068CA-4A9B-DA51-3BCC-E0A20B491E89}"/>
              </a:ext>
            </a:extLst>
          </p:cNvPr>
          <p:cNvGrpSpPr/>
          <p:nvPr/>
        </p:nvGrpSpPr>
        <p:grpSpPr>
          <a:xfrm>
            <a:off x="4299980" y="691380"/>
            <a:ext cx="1380710" cy="849240"/>
            <a:chOff x="4297640" y="904080"/>
            <a:chExt cx="1380710" cy="84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6C6F683-D227-447B-3A76-9CFB057B838E}"/>
                    </a:ext>
                  </a:extLst>
                </p14:cNvPr>
                <p14:cNvContentPartPr/>
                <p14:nvPr/>
              </p14:nvContentPartPr>
              <p14:xfrm>
                <a:off x="4297640" y="1224120"/>
                <a:ext cx="111600" cy="3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6C6F683-D227-447B-3A76-9CFB057B838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89000" y="1215480"/>
                  <a:ext cx="129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EDC3853-EBD3-EBE2-1968-507E50F77F37}"/>
                    </a:ext>
                  </a:extLst>
                </p14:cNvPr>
                <p14:cNvContentPartPr/>
                <p14:nvPr/>
              </p14:nvContentPartPr>
              <p14:xfrm>
                <a:off x="4304120" y="1364160"/>
                <a:ext cx="110160" cy="28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EDC3853-EBD3-EBE2-1968-507E50F77F3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95120" y="1355160"/>
                  <a:ext cx="1278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1673B459-2198-C760-B6DD-EFCB5FBCBC40}"/>
                    </a:ext>
                  </a:extLst>
                </p14:cNvPr>
                <p14:cNvContentPartPr/>
                <p14:nvPr/>
              </p14:nvContentPartPr>
              <p14:xfrm>
                <a:off x="4626680" y="1033680"/>
                <a:ext cx="147240" cy="289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1673B459-2198-C760-B6DD-EFCB5FBCBC4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618040" y="1024680"/>
                  <a:ext cx="16488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B248B32-196D-CBF4-ABB3-339B9A7FD16C}"/>
                    </a:ext>
                  </a:extLst>
                </p14:cNvPr>
                <p14:cNvContentPartPr/>
                <p14:nvPr/>
              </p14:nvContentPartPr>
              <p14:xfrm>
                <a:off x="4854200" y="1090920"/>
                <a:ext cx="360" cy="170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B248B32-196D-CBF4-ABB3-339B9A7FD16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845200" y="1082280"/>
                  <a:ext cx="1800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74D4672-D49A-7A66-55CF-21A55944ACD9}"/>
                    </a:ext>
                  </a:extLst>
                </p14:cNvPr>
                <p14:cNvContentPartPr/>
                <p14:nvPr/>
              </p14:nvContentPartPr>
              <p14:xfrm>
                <a:off x="4973360" y="1007760"/>
                <a:ext cx="360" cy="205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74D4672-D49A-7A66-55CF-21A55944ACD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964360" y="999120"/>
                  <a:ext cx="18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17CB158-723F-4361-E51D-647C1FF19733}"/>
                    </a:ext>
                  </a:extLst>
                </p14:cNvPr>
                <p14:cNvContentPartPr/>
                <p14:nvPr/>
              </p14:nvContentPartPr>
              <p14:xfrm>
                <a:off x="4827560" y="1018920"/>
                <a:ext cx="345240" cy="25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17CB158-723F-4361-E51D-647C1FF19733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18560" y="1010280"/>
                  <a:ext cx="36288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9A502DD-6E5D-4A8C-2C1B-176E18441816}"/>
                    </a:ext>
                  </a:extLst>
                </p14:cNvPr>
                <p14:cNvContentPartPr/>
                <p14:nvPr/>
              </p14:nvContentPartPr>
              <p14:xfrm>
                <a:off x="4731439" y="1327441"/>
                <a:ext cx="946911" cy="45719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9A502DD-6E5D-4A8C-2C1B-176E1844181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722435" y="1318663"/>
                  <a:ext cx="964560" cy="63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8BFE64D-5F91-BC77-2D7E-732C203F9344}"/>
                    </a:ext>
                  </a:extLst>
                </p14:cNvPr>
                <p14:cNvContentPartPr/>
                <p14:nvPr/>
              </p14:nvContentPartPr>
              <p14:xfrm>
                <a:off x="4848080" y="1499880"/>
                <a:ext cx="256680" cy="253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8BFE64D-5F91-BC77-2D7E-732C203F934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39440" y="1491240"/>
                  <a:ext cx="2743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46ADF93-4656-7B7B-84C8-BD91B8BE02E6}"/>
                    </a:ext>
                  </a:extLst>
                </p14:cNvPr>
                <p14:cNvContentPartPr/>
                <p14:nvPr/>
              </p14:nvContentPartPr>
              <p14:xfrm>
                <a:off x="4813880" y="1654680"/>
                <a:ext cx="161280" cy="889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46ADF93-4656-7B7B-84C8-BD91B8BE02E6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05240" y="1645680"/>
                  <a:ext cx="17892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BA05E7D-0C59-374D-3D3E-F044751CD4B3}"/>
                    </a:ext>
                  </a:extLst>
                </p14:cNvPr>
                <p14:cNvContentPartPr/>
                <p14:nvPr/>
              </p14:nvContentPartPr>
              <p14:xfrm>
                <a:off x="5279402" y="904080"/>
                <a:ext cx="270360" cy="3736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BA05E7D-0C59-374D-3D3E-F044751CD4B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5270762" y="895440"/>
                  <a:ext cx="288000" cy="39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84" name="Group 41983">
            <a:extLst>
              <a:ext uri="{FF2B5EF4-FFF2-40B4-BE49-F238E27FC236}">
                <a16:creationId xmlns:a16="http://schemas.microsoft.com/office/drawing/2014/main" id="{0E952479-08CA-1C79-533B-D56C10EF2597}"/>
              </a:ext>
            </a:extLst>
          </p:cNvPr>
          <p:cNvGrpSpPr/>
          <p:nvPr/>
        </p:nvGrpSpPr>
        <p:grpSpPr>
          <a:xfrm>
            <a:off x="5518040" y="728046"/>
            <a:ext cx="649800" cy="290520"/>
            <a:chOff x="5603360" y="1158960"/>
            <a:chExt cx="649800" cy="2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873C25A-2285-5D1F-779E-BCE9558E58EB}"/>
                    </a:ext>
                  </a:extLst>
                </p14:cNvPr>
                <p14:cNvContentPartPr/>
                <p14:nvPr/>
              </p14:nvContentPartPr>
              <p14:xfrm>
                <a:off x="5603360" y="1158960"/>
                <a:ext cx="205920" cy="2815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873C25A-2285-5D1F-779E-BCE9558E58E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594720" y="1150320"/>
                  <a:ext cx="223560" cy="29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673D06C-A676-4D6E-578D-7775AF1F9ECD}"/>
                    </a:ext>
                  </a:extLst>
                </p14:cNvPr>
                <p14:cNvContentPartPr/>
                <p14:nvPr/>
              </p14:nvContentPartPr>
              <p14:xfrm>
                <a:off x="5790560" y="1169760"/>
                <a:ext cx="462600" cy="27972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673D06C-A676-4D6E-578D-7775AF1F9EC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81560" y="1160760"/>
                  <a:ext cx="480240" cy="29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96" name="Group 42195">
            <a:extLst>
              <a:ext uri="{FF2B5EF4-FFF2-40B4-BE49-F238E27FC236}">
                <a16:creationId xmlns:a16="http://schemas.microsoft.com/office/drawing/2014/main" id="{5AEE2CCF-D586-323E-B5C1-0E58C80A8BD2}"/>
              </a:ext>
            </a:extLst>
          </p:cNvPr>
          <p:cNvGrpSpPr/>
          <p:nvPr/>
        </p:nvGrpSpPr>
        <p:grpSpPr>
          <a:xfrm>
            <a:off x="3722540" y="1769580"/>
            <a:ext cx="3261960" cy="947160"/>
            <a:chOff x="3720200" y="1982280"/>
            <a:chExt cx="3261960" cy="947160"/>
          </a:xfrm>
        </p:grpSpPr>
        <p:grpSp>
          <p:nvGrpSpPr>
            <p:cNvPr id="42008" name="Group 42007">
              <a:extLst>
                <a:ext uri="{FF2B5EF4-FFF2-40B4-BE49-F238E27FC236}">
                  <a16:creationId xmlns:a16="http://schemas.microsoft.com/office/drawing/2014/main" id="{F73F54E8-9554-5F0E-A08E-87479802DEFC}"/>
                </a:ext>
              </a:extLst>
            </p:cNvPr>
            <p:cNvGrpSpPr/>
            <p:nvPr/>
          </p:nvGrpSpPr>
          <p:grpSpPr>
            <a:xfrm>
              <a:off x="3720200" y="2046360"/>
              <a:ext cx="1888920" cy="883080"/>
              <a:chOff x="3720200" y="2046360"/>
              <a:chExt cx="1888920" cy="883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41985" name="Ink 41984">
                    <a:extLst>
                      <a:ext uri="{FF2B5EF4-FFF2-40B4-BE49-F238E27FC236}">
                        <a16:creationId xmlns:a16="http://schemas.microsoft.com/office/drawing/2014/main" id="{02A3E517-36DE-0C07-06BB-C9BD84593DF9}"/>
                      </a:ext>
                    </a:extLst>
                  </p14:cNvPr>
                  <p14:cNvContentPartPr/>
                  <p14:nvPr/>
                </p14:nvContentPartPr>
                <p14:xfrm>
                  <a:off x="3720200" y="2294040"/>
                  <a:ext cx="377640" cy="27000"/>
                </p14:xfrm>
              </p:contentPart>
            </mc:Choice>
            <mc:Fallback xmlns="">
              <p:pic>
                <p:nvPicPr>
                  <p:cNvPr id="41985" name="Ink 41984">
                    <a:extLst>
                      <a:ext uri="{FF2B5EF4-FFF2-40B4-BE49-F238E27FC236}">
                        <a16:creationId xmlns:a16="http://schemas.microsoft.com/office/drawing/2014/main" id="{02A3E517-36DE-0C07-06BB-C9BD84593DF9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711560" y="2285040"/>
                    <a:ext cx="395280" cy="44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41986" name="Ink 41985">
                    <a:extLst>
                      <a:ext uri="{FF2B5EF4-FFF2-40B4-BE49-F238E27FC236}">
                        <a16:creationId xmlns:a16="http://schemas.microsoft.com/office/drawing/2014/main" id="{2133BD7A-E4AE-AAC9-4611-C23B4011FF6C}"/>
                      </a:ext>
                    </a:extLst>
                  </p14:cNvPr>
                  <p14:cNvContentPartPr/>
                  <p14:nvPr/>
                </p14:nvContentPartPr>
                <p14:xfrm>
                  <a:off x="3936920" y="2294040"/>
                  <a:ext cx="6480" cy="293760"/>
                </p14:xfrm>
              </p:contentPart>
            </mc:Choice>
            <mc:Fallback xmlns="">
              <p:pic>
                <p:nvPicPr>
                  <p:cNvPr id="41986" name="Ink 41985">
                    <a:extLst>
                      <a:ext uri="{FF2B5EF4-FFF2-40B4-BE49-F238E27FC236}">
                        <a16:creationId xmlns:a16="http://schemas.microsoft.com/office/drawing/2014/main" id="{2133BD7A-E4AE-AAC9-4611-C23B4011FF6C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3927920" y="2285040"/>
                    <a:ext cx="24120" cy="31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41989" name="Ink 41988">
                    <a:extLst>
                      <a:ext uri="{FF2B5EF4-FFF2-40B4-BE49-F238E27FC236}">
                        <a16:creationId xmlns:a16="http://schemas.microsoft.com/office/drawing/2014/main" id="{CC551964-A3C4-ADC0-9B2D-912009B653D5}"/>
                      </a:ext>
                    </a:extLst>
                  </p14:cNvPr>
                  <p14:cNvContentPartPr/>
                  <p14:nvPr/>
                </p14:nvContentPartPr>
                <p14:xfrm>
                  <a:off x="4149320" y="2211240"/>
                  <a:ext cx="163080" cy="425880"/>
                </p14:xfrm>
              </p:contentPart>
            </mc:Choice>
            <mc:Fallback xmlns="">
              <p:pic>
                <p:nvPicPr>
                  <p:cNvPr id="41989" name="Ink 41988">
                    <a:extLst>
                      <a:ext uri="{FF2B5EF4-FFF2-40B4-BE49-F238E27FC236}">
                        <a16:creationId xmlns:a16="http://schemas.microsoft.com/office/drawing/2014/main" id="{CC551964-A3C4-ADC0-9B2D-912009B653D5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4140320" y="2202600"/>
                    <a:ext cx="180720" cy="443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41990" name="Ink 41989">
                    <a:extLst>
                      <a:ext uri="{FF2B5EF4-FFF2-40B4-BE49-F238E27FC236}">
                        <a16:creationId xmlns:a16="http://schemas.microsoft.com/office/drawing/2014/main" id="{560435B2-72BC-66DF-F752-E483933CB903}"/>
                      </a:ext>
                    </a:extLst>
                  </p14:cNvPr>
                  <p14:cNvContentPartPr/>
                  <p14:nvPr/>
                </p14:nvContentPartPr>
                <p14:xfrm>
                  <a:off x="4313480" y="2277840"/>
                  <a:ext cx="205560" cy="136800"/>
                </p14:xfrm>
              </p:contentPart>
            </mc:Choice>
            <mc:Fallback xmlns="">
              <p:pic>
                <p:nvPicPr>
                  <p:cNvPr id="41990" name="Ink 41989">
                    <a:extLst>
                      <a:ext uri="{FF2B5EF4-FFF2-40B4-BE49-F238E27FC236}">
                        <a16:creationId xmlns:a16="http://schemas.microsoft.com/office/drawing/2014/main" id="{560435B2-72BC-66DF-F752-E483933CB903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4304840" y="2269200"/>
                    <a:ext cx="223200" cy="154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41991" name="Ink 41990">
                    <a:extLst>
                      <a:ext uri="{FF2B5EF4-FFF2-40B4-BE49-F238E27FC236}">
                        <a16:creationId xmlns:a16="http://schemas.microsoft.com/office/drawing/2014/main" id="{7BF0165A-358B-DE2D-FE04-52147B47D021}"/>
                      </a:ext>
                    </a:extLst>
                  </p14:cNvPr>
                  <p14:cNvContentPartPr/>
                  <p14:nvPr/>
                </p14:nvContentPartPr>
                <p14:xfrm>
                  <a:off x="4385480" y="2190720"/>
                  <a:ext cx="360" cy="398880"/>
                </p14:xfrm>
              </p:contentPart>
            </mc:Choice>
            <mc:Fallback xmlns="">
              <p:pic>
                <p:nvPicPr>
                  <p:cNvPr id="41991" name="Ink 41990">
                    <a:extLst>
                      <a:ext uri="{FF2B5EF4-FFF2-40B4-BE49-F238E27FC236}">
                        <a16:creationId xmlns:a16="http://schemas.microsoft.com/office/drawing/2014/main" id="{7BF0165A-358B-DE2D-FE04-52147B47D02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4376840" y="2181720"/>
                    <a:ext cx="18000" cy="41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41992" name="Ink 41991">
                    <a:extLst>
                      <a:ext uri="{FF2B5EF4-FFF2-40B4-BE49-F238E27FC236}">
                        <a16:creationId xmlns:a16="http://schemas.microsoft.com/office/drawing/2014/main" id="{B7994031-519A-394F-E95B-9F338DDCC94C}"/>
                      </a:ext>
                    </a:extLst>
                  </p14:cNvPr>
                  <p14:cNvContentPartPr/>
                  <p14:nvPr/>
                </p14:nvContentPartPr>
                <p14:xfrm>
                  <a:off x="4580600" y="2229240"/>
                  <a:ext cx="114840" cy="351720"/>
                </p14:xfrm>
              </p:contentPart>
            </mc:Choice>
            <mc:Fallback xmlns="">
              <p:pic>
                <p:nvPicPr>
                  <p:cNvPr id="41992" name="Ink 41991">
                    <a:extLst>
                      <a:ext uri="{FF2B5EF4-FFF2-40B4-BE49-F238E27FC236}">
                        <a16:creationId xmlns:a16="http://schemas.microsoft.com/office/drawing/2014/main" id="{B7994031-519A-394F-E95B-9F338DDCC94C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4571600" y="2220600"/>
                    <a:ext cx="132480" cy="36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41993" name="Ink 41992">
                    <a:extLst>
                      <a:ext uri="{FF2B5EF4-FFF2-40B4-BE49-F238E27FC236}">
                        <a16:creationId xmlns:a16="http://schemas.microsoft.com/office/drawing/2014/main" id="{EB411D8E-8059-2508-2850-7F8A5C9974DE}"/>
                      </a:ext>
                    </a:extLst>
                  </p14:cNvPr>
                  <p14:cNvContentPartPr/>
                  <p14:nvPr/>
                </p14:nvContentPartPr>
                <p14:xfrm>
                  <a:off x="4835480" y="2385840"/>
                  <a:ext cx="137880" cy="360"/>
                </p14:xfrm>
              </p:contentPart>
            </mc:Choice>
            <mc:Fallback xmlns="">
              <p:pic>
                <p:nvPicPr>
                  <p:cNvPr id="41993" name="Ink 41992">
                    <a:extLst>
                      <a:ext uri="{FF2B5EF4-FFF2-40B4-BE49-F238E27FC236}">
                        <a16:creationId xmlns:a16="http://schemas.microsoft.com/office/drawing/2014/main" id="{EB411D8E-8059-2508-2850-7F8A5C9974DE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4826480" y="2376840"/>
                    <a:ext cx="1555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41994" name="Ink 41993">
                    <a:extLst>
                      <a:ext uri="{FF2B5EF4-FFF2-40B4-BE49-F238E27FC236}">
                        <a16:creationId xmlns:a16="http://schemas.microsoft.com/office/drawing/2014/main" id="{910AA704-73E5-1E99-B470-4C9D3DB220E7}"/>
                      </a:ext>
                    </a:extLst>
                  </p14:cNvPr>
                  <p14:cNvContentPartPr/>
                  <p14:nvPr/>
                </p14:nvContentPartPr>
                <p14:xfrm>
                  <a:off x="4860680" y="2479440"/>
                  <a:ext cx="98640" cy="360"/>
                </p14:xfrm>
              </p:contentPart>
            </mc:Choice>
            <mc:Fallback xmlns="">
              <p:pic>
                <p:nvPicPr>
                  <p:cNvPr id="41994" name="Ink 41993">
                    <a:extLst>
                      <a:ext uri="{FF2B5EF4-FFF2-40B4-BE49-F238E27FC236}">
                        <a16:creationId xmlns:a16="http://schemas.microsoft.com/office/drawing/2014/main" id="{910AA704-73E5-1E99-B470-4C9D3DB220E7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4851680" y="2470440"/>
                    <a:ext cx="116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41995" name="Ink 41994">
                    <a:extLst>
                      <a:ext uri="{FF2B5EF4-FFF2-40B4-BE49-F238E27FC236}">
                        <a16:creationId xmlns:a16="http://schemas.microsoft.com/office/drawing/2014/main" id="{6E255ED9-5323-CEEE-CDE0-AC35316BE5F8}"/>
                      </a:ext>
                    </a:extLst>
                  </p14:cNvPr>
                  <p14:cNvContentPartPr/>
                  <p14:nvPr/>
                </p14:nvContentPartPr>
                <p14:xfrm>
                  <a:off x="5186840" y="2046360"/>
                  <a:ext cx="342720" cy="883080"/>
                </p14:xfrm>
              </p:contentPart>
            </mc:Choice>
            <mc:Fallback xmlns="">
              <p:pic>
                <p:nvPicPr>
                  <p:cNvPr id="41995" name="Ink 41994">
                    <a:extLst>
                      <a:ext uri="{FF2B5EF4-FFF2-40B4-BE49-F238E27FC236}">
                        <a16:creationId xmlns:a16="http://schemas.microsoft.com/office/drawing/2014/main" id="{6E255ED9-5323-CEEE-CDE0-AC35316BE5F8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5177840" y="2037360"/>
                    <a:ext cx="360360" cy="90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41996" name="Ink 41995">
                    <a:extLst>
                      <a:ext uri="{FF2B5EF4-FFF2-40B4-BE49-F238E27FC236}">
                        <a16:creationId xmlns:a16="http://schemas.microsoft.com/office/drawing/2014/main" id="{0CCB27BB-DAC4-BF94-8B74-0B2076022C3E}"/>
                      </a:ext>
                    </a:extLst>
                  </p14:cNvPr>
                  <p14:cNvContentPartPr/>
                  <p14:nvPr/>
                </p14:nvContentPartPr>
                <p14:xfrm>
                  <a:off x="5454320" y="2150400"/>
                  <a:ext cx="360" cy="173520"/>
                </p14:xfrm>
              </p:contentPart>
            </mc:Choice>
            <mc:Fallback xmlns="">
              <p:pic>
                <p:nvPicPr>
                  <p:cNvPr id="41996" name="Ink 41995">
                    <a:extLst>
                      <a:ext uri="{FF2B5EF4-FFF2-40B4-BE49-F238E27FC236}">
                        <a16:creationId xmlns:a16="http://schemas.microsoft.com/office/drawing/2014/main" id="{0CCB27BB-DAC4-BF94-8B74-0B2076022C3E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5445680" y="2141760"/>
                    <a:ext cx="18000" cy="191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41998" name="Ink 41997">
                    <a:extLst>
                      <a:ext uri="{FF2B5EF4-FFF2-40B4-BE49-F238E27FC236}">
                        <a16:creationId xmlns:a16="http://schemas.microsoft.com/office/drawing/2014/main" id="{C2AF15D6-B566-8CE3-60F5-ECCBD4EA38DD}"/>
                      </a:ext>
                    </a:extLst>
                  </p14:cNvPr>
                  <p14:cNvContentPartPr/>
                  <p14:nvPr/>
                </p14:nvContentPartPr>
                <p14:xfrm>
                  <a:off x="5506160" y="2595000"/>
                  <a:ext cx="102960" cy="168840"/>
                </p14:xfrm>
              </p:contentPart>
            </mc:Choice>
            <mc:Fallback xmlns="">
              <p:pic>
                <p:nvPicPr>
                  <p:cNvPr id="41998" name="Ink 41997">
                    <a:extLst>
                      <a:ext uri="{FF2B5EF4-FFF2-40B4-BE49-F238E27FC236}">
                        <a16:creationId xmlns:a16="http://schemas.microsoft.com/office/drawing/2014/main" id="{C2AF15D6-B566-8CE3-60F5-ECCBD4EA38DD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5497160" y="2586000"/>
                    <a:ext cx="120600" cy="18648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07" name="Group 42006">
              <a:extLst>
                <a:ext uri="{FF2B5EF4-FFF2-40B4-BE49-F238E27FC236}">
                  <a16:creationId xmlns:a16="http://schemas.microsoft.com/office/drawing/2014/main" id="{72D0EB0D-E34A-A89D-FEE7-82E4AFC08DC4}"/>
                </a:ext>
              </a:extLst>
            </p:cNvPr>
            <p:cNvGrpSpPr/>
            <p:nvPr/>
          </p:nvGrpSpPr>
          <p:grpSpPr>
            <a:xfrm>
              <a:off x="5939240" y="1982280"/>
              <a:ext cx="1042920" cy="814680"/>
              <a:chOff x="5939240" y="1982280"/>
              <a:chExt cx="1042920" cy="814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41997" name="Ink 41996">
                    <a:extLst>
                      <a:ext uri="{FF2B5EF4-FFF2-40B4-BE49-F238E27FC236}">
                        <a16:creationId xmlns:a16="http://schemas.microsoft.com/office/drawing/2014/main" id="{6280BF77-B233-808D-3C3D-D3B47BC50605}"/>
                      </a:ext>
                    </a:extLst>
                  </p14:cNvPr>
                  <p14:cNvContentPartPr/>
                  <p14:nvPr/>
                </p14:nvContentPartPr>
                <p14:xfrm>
                  <a:off x="5939240" y="2116920"/>
                  <a:ext cx="119520" cy="174240"/>
                </p14:xfrm>
              </p:contentPart>
            </mc:Choice>
            <mc:Fallback xmlns="">
              <p:pic>
                <p:nvPicPr>
                  <p:cNvPr id="41997" name="Ink 41996">
                    <a:extLst>
                      <a:ext uri="{FF2B5EF4-FFF2-40B4-BE49-F238E27FC236}">
                        <a16:creationId xmlns:a16="http://schemas.microsoft.com/office/drawing/2014/main" id="{6280BF77-B233-808D-3C3D-D3B47BC50605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5930600" y="2107920"/>
                    <a:ext cx="137160" cy="191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41999" name="Ink 41998">
                    <a:extLst>
                      <a:ext uri="{FF2B5EF4-FFF2-40B4-BE49-F238E27FC236}">
                        <a16:creationId xmlns:a16="http://schemas.microsoft.com/office/drawing/2014/main" id="{8526AB55-4369-3507-FDC1-493C780D5D4E}"/>
                      </a:ext>
                    </a:extLst>
                  </p14:cNvPr>
                  <p14:cNvContentPartPr/>
                  <p14:nvPr/>
                </p14:nvContentPartPr>
                <p14:xfrm>
                  <a:off x="6099800" y="2560440"/>
                  <a:ext cx="181080" cy="235080"/>
                </p14:xfrm>
              </p:contentPart>
            </mc:Choice>
            <mc:Fallback xmlns="">
              <p:pic>
                <p:nvPicPr>
                  <p:cNvPr id="41999" name="Ink 41998">
                    <a:extLst>
                      <a:ext uri="{FF2B5EF4-FFF2-40B4-BE49-F238E27FC236}">
                        <a16:creationId xmlns:a16="http://schemas.microsoft.com/office/drawing/2014/main" id="{8526AB55-4369-3507-FDC1-493C780D5D4E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6090800" y="2551800"/>
                    <a:ext cx="198720" cy="25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42000" name="Ink 41999">
                    <a:extLst>
                      <a:ext uri="{FF2B5EF4-FFF2-40B4-BE49-F238E27FC236}">
                        <a16:creationId xmlns:a16="http://schemas.microsoft.com/office/drawing/2014/main" id="{93BCE744-8A30-39A1-C478-56F36D181E4A}"/>
                      </a:ext>
                    </a:extLst>
                  </p14:cNvPr>
                  <p14:cNvContentPartPr/>
                  <p14:nvPr/>
                </p14:nvContentPartPr>
                <p14:xfrm>
                  <a:off x="6201680" y="2467920"/>
                  <a:ext cx="89280" cy="2880"/>
                </p14:xfrm>
              </p:contentPart>
            </mc:Choice>
            <mc:Fallback xmlns="">
              <p:pic>
                <p:nvPicPr>
                  <p:cNvPr id="42000" name="Ink 41999">
                    <a:extLst>
                      <a:ext uri="{FF2B5EF4-FFF2-40B4-BE49-F238E27FC236}">
                        <a16:creationId xmlns:a16="http://schemas.microsoft.com/office/drawing/2014/main" id="{93BCE744-8A30-39A1-C478-56F36D181E4A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6192680" y="2459280"/>
                    <a:ext cx="10692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42001" name="Ink 42000">
                    <a:extLst>
                      <a:ext uri="{FF2B5EF4-FFF2-40B4-BE49-F238E27FC236}">
                        <a16:creationId xmlns:a16="http://schemas.microsoft.com/office/drawing/2014/main" id="{32EF8D1F-A8F2-393E-564A-DDEBF7FE5993}"/>
                      </a:ext>
                    </a:extLst>
                  </p14:cNvPr>
                  <p14:cNvContentPartPr/>
                  <p14:nvPr/>
                </p14:nvContentPartPr>
                <p14:xfrm>
                  <a:off x="6424520" y="2393760"/>
                  <a:ext cx="79560" cy="114840"/>
                </p14:xfrm>
              </p:contentPart>
            </mc:Choice>
            <mc:Fallback xmlns="">
              <p:pic>
                <p:nvPicPr>
                  <p:cNvPr id="42001" name="Ink 42000">
                    <a:extLst>
                      <a:ext uri="{FF2B5EF4-FFF2-40B4-BE49-F238E27FC236}">
                        <a16:creationId xmlns:a16="http://schemas.microsoft.com/office/drawing/2014/main" id="{32EF8D1F-A8F2-393E-564A-DDEBF7FE599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6415880" y="2384760"/>
                    <a:ext cx="97200" cy="132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42002" name="Ink 42001">
                    <a:extLst>
                      <a:ext uri="{FF2B5EF4-FFF2-40B4-BE49-F238E27FC236}">
                        <a16:creationId xmlns:a16="http://schemas.microsoft.com/office/drawing/2014/main" id="{DCD216CB-FBF7-09D8-1757-17EB3DDCE052}"/>
                      </a:ext>
                    </a:extLst>
                  </p14:cNvPr>
                  <p14:cNvContentPartPr/>
                  <p14:nvPr/>
                </p14:nvContentPartPr>
                <p14:xfrm>
                  <a:off x="6383840" y="2246160"/>
                  <a:ext cx="29520" cy="23760"/>
                </p14:xfrm>
              </p:contentPart>
            </mc:Choice>
            <mc:Fallback xmlns="">
              <p:pic>
                <p:nvPicPr>
                  <p:cNvPr id="42002" name="Ink 42001">
                    <a:extLst>
                      <a:ext uri="{FF2B5EF4-FFF2-40B4-BE49-F238E27FC236}">
                        <a16:creationId xmlns:a16="http://schemas.microsoft.com/office/drawing/2014/main" id="{DCD216CB-FBF7-09D8-1757-17EB3DDCE052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6375200" y="2237520"/>
                    <a:ext cx="4716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42003" name="Ink 42002">
                    <a:extLst>
                      <a:ext uri="{FF2B5EF4-FFF2-40B4-BE49-F238E27FC236}">
                        <a16:creationId xmlns:a16="http://schemas.microsoft.com/office/drawing/2014/main" id="{453A402F-91A5-9AAE-2DC0-45D247A815F4}"/>
                      </a:ext>
                    </a:extLst>
                  </p14:cNvPr>
                  <p14:cNvContentPartPr/>
                  <p14:nvPr/>
                </p14:nvContentPartPr>
                <p14:xfrm>
                  <a:off x="6583280" y="2330400"/>
                  <a:ext cx="180720" cy="174600"/>
                </p14:xfrm>
              </p:contentPart>
            </mc:Choice>
            <mc:Fallback xmlns="">
              <p:pic>
                <p:nvPicPr>
                  <p:cNvPr id="42003" name="Ink 42002">
                    <a:extLst>
                      <a:ext uri="{FF2B5EF4-FFF2-40B4-BE49-F238E27FC236}">
                        <a16:creationId xmlns:a16="http://schemas.microsoft.com/office/drawing/2014/main" id="{453A402F-91A5-9AAE-2DC0-45D247A815F4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6574640" y="2321400"/>
                    <a:ext cx="198360" cy="192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42004" name="Ink 42003">
                    <a:extLst>
                      <a:ext uri="{FF2B5EF4-FFF2-40B4-BE49-F238E27FC236}">
                        <a16:creationId xmlns:a16="http://schemas.microsoft.com/office/drawing/2014/main" id="{3C91B5AF-6720-05F9-CE3C-EF7A2A24C2FD}"/>
                      </a:ext>
                    </a:extLst>
                  </p14:cNvPr>
                  <p14:cNvContentPartPr/>
                  <p14:nvPr/>
                </p14:nvContentPartPr>
                <p14:xfrm>
                  <a:off x="6659600" y="2274240"/>
                  <a:ext cx="36720" cy="343440"/>
                </p14:xfrm>
              </p:contentPart>
            </mc:Choice>
            <mc:Fallback xmlns="">
              <p:pic>
                <p:nvPicPr>
                  <p:cNvPr id="42004" name="Ink 42003">
                    <a:extLst>
                      <a:ext uri="{FF2B5EF4-FFF2-40B4-BE49-F238E27FC236}">
                        <a16:creationId xmlns:a16="http://schemas.microsoft.com/office/drawing/2014/main" id="{3C91B5AF-6720-05F9-CE3C-EF7A2A24C2F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6650960" y="2265240"/>
                    <a:ext cx="54360" cy="361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9">
                <p14:nvContentPartPr>
                  <p14:cNvPr id="42005" name="Ink 42004">
                    <a:extLst>
                      <a:ext uri="{FF2B5EF4-FFF2-40B4-BE49-F238E27FC236}">
                        <a16:creationId xmlns:a16="http://schemas.microsoft.com/office/drawing/2014/main" id="{D1AA7A8A-C9B8-08A6-39DF-E404F3EED50E}"/>
                      </a:ext>
                    </a:extLst>
                  </p14:cNvPr>
                  <p14:cNvContentPartPr/>
                  <p14:nvPr/>
                </p14:nvContentPartPr>
                <p14:xfrm>
                  <a:off x="6789920" y="1982280"/>
                  <a:ext cx="192240" cy="814680"/>
                </p14:xfrm>
              </p:contentPart>
            </mc:Choice>
            <mc:Fallback xmlns="">
              <p:pic>
                <p:nvPicPr>
                  <p:cNvPr id="42005" name="Ink 42004">
                    <a:extLst>
                      <a:ext uri="{FF2B5EF4-FFF2-40B4-BE49-F238E27FC236}">
                        <a16:creationId xmlns:a16="http://schemas.microsoft.com/office/drawing/2014/main" id="{D1AA7A8A-C9B8-08A6-39DF-E404F3EED50E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6780920" y="1973280"/>
                    <a:ext cx="209880" cy="832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1">
                <p14:nvContentPartPr>
                  <p14:cNvPr id="42006" name="Ink 42005">
                    <a:extLst>
                      <a:ext uri="{FF2B5EF4-FFF2-40B4-BE49-F238E27FC236}">
                        <a16:creationId xmlns:a16="http://schemas.microsoft.com/office/drawing/2014/main" id="{238E59E7-E52D-6CDB-6866-75E9B32B48E9}"/>
                      </a:ext>
                    </a:extLst>
                  </p14:cNvPr>
                  <p14:cNvContentPartPr/>
                  <p14:nvPr/>
                </p14:nvContentPartPr>
                <p14:xfrm>
                  <a:off x="6606680" y="2350200"/>
                  <a:ext cx="95400" cy="5400"/>
                </p14:xfrm>
              </p:contentPart>
            </mc:Choice>
            <mc:Fallback xmlns="">
              <p:pic>
                <p:nvPicPr>
                  <p:cNvPr id="42006" name="Ink 42005">
                    <a:extLst>
                      <a:ext uri="{FF2B5EF4-FFF2-40B4-BE49-F238E27FC236}">
                        <a16:creationId xmlns:a16="http://schemas.microsoft.com/office/drawing/2014/main" id="{238E59E7-E52D-6CDB-6866-75E9B32B48E9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6598040" y="2341560"/>
                    <a:ext cx="113040" cy="23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2021" name="Ink 42020">
                <a:extLst>
                  <a:ext uri="{FF2B5EF4-FFF2-40B4-BE49-F238E27FC236}">
                    <a16:creationId xmlns:a16="http://schemas.microsoft.com/office/drawing/2014/main" id="{030770D6-8968-8765-ADE1-48CB295167C8}"/>
                  </a:ext>
                </a:extLst>
              </p14:cNvPr>
              <p14:cNvContentPartPr/>
              <p14:nvPr/>
            </p14:nvContentPartPr>
            <p14:xfrm>
              <a:off x="2435360" y="2228520"/>
              <a:ext cx="360" cy="360"/>
            </p14:xfrm>
          </p:contentPart>
        </mc:Choice>
        <mc:Fallback xmlns="">
          <p:pic>
            <p:nvPicPr>
              <p:cNvPr id="42021" name="Ink 42020">
                <a:extLst>
                  <a:ext uri="{FF2B5EF4-FFF2-40B4-BE49-F238E27FC236}">
                    <a16:creationId xmlns:a16="http://schemas.microsoft.com/office/drawing/2014/main" id="{030770D6-8968-8765-ADE1-48CB295167C8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426360" y="2219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2022" name="Ink 42021">
                <a:extLst>
                  <a:ext uri="{FF2B5EF4-FFF2-40B4-BE49-F238E27FC236}">
                    <a16:creationId xmlns:a16="http://schemas.microsoft.com/office/drawing/2014/main" id="{88F1F4B2-A953-E015-61C9-AAFD60E5072F}"/>
                  </a:ext>
                </a:extLst>
              </p14:cNvPr>
              <p14:cNvContentPartPr/>
              <p14:nvPr/>
            </p14:nvContentPartPr>
            <p14:xfrm>
              <a:off x="2435360" y="2364240"/>
              <a:ext cx="360" cy="2880"/>
            </p14:xfrm>
          </p:contentPart>
        </mc:Choice>
        <mc:Fallback xmlns="">
          <p:pic>
            <p:nvPicPr>
              <p:cNvPr id="42022" name="Ink 42021">
                <a:extLst>
                  <a:ext uri="{FF2B5EF4-FFF2-40B4-BE49-F238E27FC236}">
                    <a16:creationId xmlns:a16="http://schemas.microsoft.com/office/drawing/2014/main" id="{88F1F4B2-A953-E015-61C9-AAFD60E5072F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26360" y="235560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2023" name="Ink 42022">
                <a:extLst>
                  <a:ext uri="{FF2B5EF4-FFF2-40B4-BE49-F238E27FC236}">
                    <a16:creationId xmlns:a16="http://schemas.microsoft.com/office/drawing/2014/main" id="{7C9E1CA6-5F90-B4D3-DE2E-B4D700BB7041}"/>
                  </a:ext>
                </a:extLst>
              </p14:cNvPr>
              <p14:cNvContentPartPr/>
              <p14:nvPr/>
            </p14:nvContentPartPr>
            <p14:xfrm>
              <a:off x="2441480" y="2549280"/>
              <a:ext cx="360" cy="2880"/>
            </p14:xfrm>
          </p:contentPart>
        </mc:Choice>
        <mc:Fallback xmlns="">
          <p:pic>
            <p:nvPicPr>
              <p:cNvPr id="42023" name="Ink 42022">
                <a:extLst>
                  <a:ext uri="{FF2B5EF4-FFF2-40B4-BE49-F238E27FC236}">
                    <a16:creationId xmlns:a16="http://schemas.microsoft.com/office/drawing/2014/main" id="{7C9E1CA6-5F90-B4D3-DE2E-B4D700BB7041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2432840" y="2540640"/>
                <a:ext cx="18000" cy="2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2024" name="Ink 42023">
                <a:extLst>
                  <a:ext uri="{FF2B5EF4-FFF2-40B4-BE49-F238E27FC236}">
                    <a16:creationId xmlns:a16="http://schemas.microsoft.com/office/drawing/2014/main" id="{112987A1-E0B9-AE9D-2934-F00A4FA840A4}"/>
                  </a:ext>
                </a:extLst>
              </p14:cNvPr>
              <p14:cNvContentPartPr/>
              <p14:nvPr/>
            </p14:nvContentPartPr>
            <p14:xfrm>
              <a:off x="2416280" y="2788680"/>
              <a:ext cx="360" cy="52560"/>
            </p14:xfrm>
          </p:contentPart>
        </mc:Choice>
        <mc:Fallback xmlns="">
          <p:pic>
            <p:nvPicPr>
              <p:cNvPr id="42024" name="Ink 42023">
                <a:extLst>
                  <a:ext uri="{FF2B5EF4-FFF2-40B4-BE49-F238E27FC236}">
                    <a16:creationId xmlns:a16="http://schemas.microsoft.com/office/drawing/2014/main" id="{112987A1-E0B9-AE9D-2934-F00A4FA840A4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407280" y="2779680"/>
                <a:ext cx="18000" cy="7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053" name="Group 42052">
            <a:extLst>
              <a:ext uri="{FF2B5EF4-FFF2-40B4-BE49-F238E27FC236}">
                <a16:creationId xmlns:a16="http://schemas.microsoft.com/office/drawing/2014/main" id="{3ADEC9D8-AD40-154C-1341-E4E1E099E014}"/>
              </a:ext>
            </a:extLst>
          </p:cNvPr>
          <p:cNvGrpSpPr/>
          <p:nvPr/>
        </p:nvGrpSpPr>
        <p:grpSpPr>
          <a:xfrm>
            <a:off x="1639760" y="601320"/>
            <a:ext cx="1257480" cy="1508760"/>
            <a:chOff x="1639760" y="601320"/>
            <a:chExt cx="1257480" cy="150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15BE3D-53D8-71E0-9DD7-E45E678C5456}"/>
                    </a:ext>
                  </a:extLst>
                </p14:cNvPr>
                <p14:cNvContentPartPr/>
                <p14:nvPr/>
              </p14:nvContentPartPr>
              <p14:xfrm>
                <a:off x="1798160" y="922440"/>
                <a:ext cx="80640" cy="136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15BE3D-53D8-71E0-9DD7-E45E678C545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789520" y="913440"/>
                  <a:ext cx="98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0A1235F-7F7F-899E-2968-B4C5FA4DC33B}"/>
                    </a:ext>
                  </a:extLst>
                </p14:cNvPr>
                <p14:cNvContentPartPr/>
                <p14:nvPr/>
              </p14:nvContentPartPr>
              <p14:xfrm>
                <a:off x="1801400" y="866640"/>
                <a:ext cx="309960" cy="1576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0A1235F-7F7F-899E-2968-B4C5FA4DC33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792400" y="858000"/>
                  <a:ext cx="32760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EE2A7F6-5796-BF39-FAEB-26D9086EFC7D}"/>
                    </a:ext>
                  </a:extLst>
                </p14:cNvPr>
                <p14:cNvContentPartPr/>
                <p14:nvPr/>
              </p14:nvContentPartPr>
              <p14:xfrm>
                <a:off x="2029280" y="866640"/>
                <a:ext cx="91800" cy="99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EE2A7F6-5796-BF39-FAEB-26D9086EFC7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020640" y="858000"/>
                  <a:ext cx="1094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9795B21-7C2B-A2A8-96FA-37543647B988}"/>
                    </a:ext>
                  </a:extLst>
                </p14:cNvPr>
                <p14:cNvContentPartPr/>
                <p14:nvPr/>
              </p14:nvContentPartPr>
              <p14:xfrm>
                <a:off x="1900400" y="601320"/>
                <a:ext cx="203760" cy="195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9795B21-7C2B-A2A8-96FA-37543647B988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891400" y="592320"/>
                  <a:ext cx="2214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42009" name="Ink 42008">
                  <a:extLst>
                    <a:ext uri="{FF2B5EF4-FFF2-40B4-BE49-F238E27FC236}">
                      <a16:creationId xmlns:a16="http://schemas.microsoft.com/office/drawing/2014/main" id="{2141D87C-FD1D-EFEB-CC92-74D42A8D0983}"/>
                    </a:ext>
                  </a:extLst>
                </p14:cNvPr>
                <p14:cNvContentPartPr/>
                <p14:nvPr/>
              </p14:nvContentPartPr>
              <p14:xfrm>
                <a:off x="2433200" y="834600"/>
                <a:ext cx="360" cy="360"/>
              </p14:xfrm>
            </p:contentPart>
          </mc:Choice>
          <mc:Fallback xmlns="">
            <p:pic>
              <p:nvPicPr>
                <p:cNvPr id="42009" name="Ink 42008">
                  <a:extLst>
                    <a:ext uri="{FF2B5EF4-FFF2-40B4-BE49-F238E27FC236}">
                      <a16:creationId xmlns:a16="http://schemas.microsoft.com/office/drawing/2014/main" id="{2141D87C-FD1D-EFEB-CC92-74D42A8D098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4560" y="82560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42010" name="Ink 42009">
                  <a:extLst>
                    <a:ext uri="{FF2B5EF4-FFF2-40B4-BE49-F238E27FC236}">
                      <a16:creationId xmlns:a16="http://schemas.microsoft.com/office/drawing/2014/main" id="{A48592E7-AA2A-EC7D-39D9-B41CCDC12BEF}"/>
                    </a:ext>
                  </a:extLst>
                </p14:cNvPr>
                <p14:cNvContentPartPr/>
                <p14:nvPr/>
              </p14:nvContentPartPr>
              <p14:xfrm>
                <a:off x="2433200" y="977160"/>
                <a:ext cx="360" cy="360"/>
              </p14:xfrm>
            </p:contentPart>
          </mc:Choice>
          <mc:Fallback xmlns="">
            <p:pic>
              <p:nvPicPr>
                <p:cNvPr id="42010" name="Ink 42009">
                  <a:extLst>
                    <a:ext uri="{FF2B5EF4-FFF2-40B4-BE49-F238E27FC236}">
                      <a16:creationId xmlns:a16="http://schemas.microsoft.com/office/drawing/2014/main" id="{A48592E7-AA2A-EC7D-39D9-B41CCDC12BE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4560" y="96816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2011" name="Ink 42010">
                  <a:extLst>
                    <a:ext uri="{FF2B5EF4-FFF2-40B4-BE49-F238E27FC236}">
                      <a16:creationId xmlns:a16="http://schemas.microsoft.com/office/drawing/2014/main" id="{EB103EED-A8FA-2F75-DA7A-1E797A1E24F7}"/>
                    </a:ext>
                  </a:extLst>
                </p14:cNvPr>
                <p14:cNvContentPartPr/>
                <p14:nvPr/>
              </p14:nvContentPartPr>
              <p14:xfrm>
                <a:off x="2436440" y="1184880"/>
                <a:ext cx="360" cy="360"/>
              </p14:xfrm>
            </p:contentPart>
          </mc:Choice>
          <mc:Fallback xmlns="">
            <p:pic>
              <p:nvPicPr>
                <p:cNvPr id="42011" name="Ink 42010">
                  <a:extLst>
                    <a:ext uri="{FF2B5EF4-FFF2-40B4-BE49-F238E27FC236}">
                      <a16:creationId xmlns:a16="http://schemas.microsoft.com/office/drawing/2014/main" id="{EB103EED-A8FA-2F75-DA7A-1E797A1E24F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7440" y="11758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42012" name="Ink 42011">
                  <a:extLst>
                    <a:ext uri="{FF2B5EF4-FFF2-40B4-BE49-F238E27FC236}">
                      <a16:creationId xmlns:a16="http://schemas.microsoft.com/office/drawing/2014/main" id="{CA1E7B25-3292-8932-D2C9-DE3C8E109C06}"/>
                    </a:ext>
                  </a:extLst>
                </p14:cNvPr>
                <p14:cNvContentPartPr/>
                <p14:nvPr/>
              </p14:nvContentPartPr>
              <p14:xfrm>
                <a:off x="2436440" y="1307280"/>
                <a:ext cx="360" cy="15120"/>
              </p14:xfrm>
            </p:contentPart>
          </mc:Choice>
          <mc:Fallback xmlns="">
            <p:pic>
              <p:nvPicPr>
                <p:cNvPr id="42012" name="Ink 42011">
                  <a:extLst>
                    <a:ext uri="{FF2B5EF4-FFF2-40B4-BE49-F238E27FC236}">
                      <a16:creationId xmlns:a16="http://schemas.microsoft.com/office/drawing/2014/main" id="{CA1E7B25-3292-8932-D2C9-DE3C8E109C0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27440" y="1298280"/>
                  <a:ext cx="1800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42013" name="Ink 42012">
                  <a:extLst>
                    <a:ext uri="{FF2B5EF4-FFF2-40B4-BE49-F238E27FC236}">
                      <a16:creationId xmlns:a16="http://schemas.microsoft.com/office/drawing/2014/main" id="{FB0AF0F8-FE2F-35ED-405D-90179BBBBDB7}"/>
                    </a:ext>
                  </a:extLst>
                </p14:cNvPr>
                <p14:cNvContentPartPr/>
                <p14:nvPr/>
              </p14:nvContentPartPr>
              <p14:xfrm>
                <a:off x="2436440" y="1484760"/>
                <a:ext cx="360" cy="2520"/>
              </p14:xfrm>
            </p:contentPart>
          </mc:Choice>
          <mc:Fallback xmlns="">
            <p:pic>
              <p:nvPicPr>
                <p:cNvPr id="42013" name="Ink 42012">
                  <a:extLst>
                    <a:ext uri="{FF2B5EF4-FFF2-40B4-BE49-F238E27FC236}">
                      <a16:creationId xmlns:a16="http://schemas.microsoft.com/office/drawing/2014/main" id="{FB0AF0F8-FE2F-35ED-405D-90179BBBBDB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2427440" y="1476120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42014" name="Ink 42013">
                  <a:extLst>
                    <a:ext uri="{FF2B5EF4-FFF2-40B4-BE49-F238E27FC236}">
                      <a16:creationId xmlns:a16="http://schemas.microsoft.com/office/drawing/2014/main" id="{1025C250-1D99-A0A2-1995-FF443A9DBF05}"/>
                    </a:ext>
                  </a:extLst>
                </p14:cNvPr>
                <p14:cNvContentPartPr/>
                <p14:nvPr/>
              </p14:nvContentPartPr>
              <p14:xfrm>
                <a:off x="2436440" y="1682760"/>
                <a:ext cx="360" cy="2880"/>
              </p14:xfrm>
            </p:contentPart>
          </mc:Choice>
          <mc:Fallback xmlns="">
            <p:pic>
              <p:nvPicPr>
                <p:cNvPr id="42014" name="Ink 42013">
                  <a:extLst>
                    <a:ext uri="{FF2B5EF4-FFF2-40B4-BE49-F238E27FC236}">
                      <a16:creationId xmlns:a16="http://schemas.microsoft.com/office/drawing/2014/main" id="{1025C250-1D99-A0A2-1995-FF443A9DBF0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427440" y="167412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42015" name="Ink 42014">
                  <a:extLst>
                    <a:ext uri="{FF2B5EF4-FFF2-40B4-BE49-F238E27FC236}">
                      <a16:creationId xmlns:a16="http://schemas.microsoft.com/office/drawing/2014/main" id="{9526012B-66BD-D9B2-874F-4936499344AE}"/>
                    </a:ext>
                  </a:extLst>
                </p14:cNvPr>
                <p14:cNvContentPartPr/>
                <p14:nvPr/>
              </p14:nvContentPartPr>
              <p14:xfrm>
                <a:off x="2436440" y="1756560"/>
                <a:ext cx="360" cy="2880"/>
              </p14:xfrm>
            </p:contentPart>
          </mc:Choice>
          <mc:Fallback xmlns="">
            <p:pic>
              <p:nvPicPr>
                <p:cNvPr id="42015" name="Ink 42014">
                  <a:extLst>
                    <a:ext uri="{FF2B5EF4-FFF2-40B4-BE49-F238E27FC236}">
                      <a16:creationId xmlns:a16="http://schemas.microsoft.com/office/drawing/2014/main" id="{9526012B-66BD-D9B2-874F-4936499344A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427440" y="174792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42026" name="Ink 42025">
                  <a:extLst>
                    <a:ext uri="{FF2B5EF4-FFF2-40B4-BE49-F238E27FC236}">
                      <a16:creationId xmlns:a16="http://schemas.microsoft.com/office/drawing/2014/main" id="{705C421A-0E82-7D63-8D6C-18B570BE7138}"/>
                    </a:ext>
                  </a:extLst>
                </p14:cNvPr>
                <p14:cNvContentPartPr/>
                <p14:nvPr/>
              </p14:nvContentPartPr>
              <p14:xfrm>
                <a:off x="1639760" y="1792200"/>
                <a:ext cx="617760" cy="249120"/>
              </p14:xfrm>
            </p:contentPart>
          </mc:Choice>
          <mc:Fallback xmlns="">
            <p:pic>
              <p:nvPicPr>
                <p:cNvPr id="42026" name="Ink 42025">
                  <a:extLst>
                    <a:ext uri="{FF2B5EF4-FFF2-40B4-BE49-F238E27FC236}">
                      <a16:creationId xmlns:a16="http://schemas.microsoft.com/office/drawing/2014/main" id="{705C421A-0E82-7D63-8D6C-18B570BE713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630760" y="1783560"/>
                  <a:ext cx="63540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42027" name="Ink 42026">
                  <a:extLst>
                    <a:ext uri="{FF2B5EF4-FFF2-40B4-BE49-F238E27FC236}">
                      <a16:creationId xmlns:a16="http://schemas.microsoft.com/office/drawing/2014/main" id="{E1687CBF-7938-3F3B-BEA0-7090CCDA4ACB}"/>
                    </a:ext>
                  </a:extLst>
                </p14:cNvPr>
                <p14:cNvContentPartPr/>
                <p14:nvPr/>
              </p14:nvContentPartPr>
              <p14:xfrm>
                <a:off x="1655960" y="1745400"/>
                <a:ext cx="100080" cy="145080"/>
              </p14:xfrm>
            </p:contentPart>
          </mc:Choice>
          <mc:Fallback xmlns="">
            <p:pic>
              <p:nvPicPr>
                <p:cNvPr id="42027" name="Ink 42026">
                  <a:extLst>
                    <a:ext uri="{FF2B5EF4-FFF2-40B4-BE49-F238E27FC236}">
                      <a16:creationId xmlns:a16="http://schemas.microsoft.com/office/drawing/2014/main" id="{E1687CBF-7938-3F3B-BEA0-7090CCDA4AC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646960" y="1736760"/>
                  <a:ext cx="11772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42029" name="Ink 42028">
                  <a:extLst>
                    <a:ext uri="{FF2B5EF4-FFF2-40B4-BE49-F238E27FC236}">
                      <a16:creationId xmlns:a16="http://schemas.microsoft.com/office/drawing/2014/main" id="{4DF89D87-F00F-08E1-CE25-3C7D8B546927}"/>
                    </a:ext>
                  </a:extLst>
                </p14:cNvPr>
                <p14:cNvContentPartPr/>
                <p14:nvPr/>
              </p14:nvContentPartPr>
              <p14:xfrm>
                <a:off x="1950080" y="1489080"/>
                <a:ext cx="311760" cy="570600"/>
              </p14:xfrm>
            </p:contentPart>
          </mc:Choice>
          <mc:Fallback xmlns="">
            <p:pic>
              <p:nvPicPr>
                <p:cNvPr id="42029" name="Ink 42028">
                  <a:extLst>
                    <a:ext uri="{FF2B5EF4-FFF2-40B4-BE49-F238E27FC236}">
                      <a16:creationId xmlns:a16="http://schemas.microsoft.com/office/drawing/2014/main" id="{4DF89D87-F00F-08E1-CE25-3C7D8B54692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941440" y="1480440"/>
                  <a:ext cx="32940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42031" name="Ink 42030">
                  <a:extLst>
                    <a:ext uri="{FF2B5EF4-FFF2-40B4-BE49-F238E27FC236}">
                      <a16:creationId xmlns:a16="http://schemas.microsoft.com/office/drawing/2014/main" id="{5B06F1B2-ECEC-8B9F-A628-F683B6FEBA4F}"/>
                    </a:ext>
                  </a:extLst>
                </p14:cNvPr>
                <p14:cNvContentPartPr/>
                <p14:nvPr/>
              </p14:nvContentPartPr>
              <p14:xfrm>
                <a:off x="1999040" y="1759440"/>
                <a:ext cx="106200" cy="135360"/>
              </p14:xfrm>
            </p:contentPart>
          </mc:Choice>
          <mc:Fallback xmlns="">
            <p:pic>
              <p:nvPicPr>
                <p:cNvPr id="42031" name="Ink 42030">
                  <a:extLst>
                    <a:ext uri="{FF2B5EF4-FFF2-40B4-BE49-F238E27FC236}">
                      <a16:creationId xmlns:a16="http://schemas.microsoft.com/office/drawing/2014/main" id="{5B06F1B2-ECEC-8B9F-A628-F683B6FEBA4F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990040" y="1750440"/>
                  <a:ext cx="1238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42032" name="Ink 42031">
                  <a:extLst>
                    <a:ext uri="{FF2B5EF4-FFF2-40B4-BE49-F238E27FC236}">
                      <a16:creationId xmlns:a16="http://schemas.microsoft.com/office/drawing/2014/main" id="{40A9C7FB-41D2-63A7-3882-ADE0C7C3A3B2}"/>
                    </a:ext>
                  </a:extLst>
                </p14:cNvPr>
                <p14:cNvContentPartPr/>
                <p14:nvPr/>
              </p14:nvContentPartPr>
              <p14:xfrm>
                <a:off x="1844960" y="1555320"/>
                <a:ext cx="93600" cy="220320"/>
              </p14:xfrm>
            </p:contentPart>
          </mc:Choice>
          <mc:Fallback xmlns="">
            <p:pic>
              <p:nvPicPr>
                <p:cNvPr id="42032" name="Ink 42031">
                  <a:extLst>
                    <a:ext uri="{FF2B5EF4-FFF2-40B4-BE49-F238E27FC236}">
                      <a16:creationId xmlns:a16="http://schemas.microsoft.com/office/drawing/2014/main" id="{40A9C7FB-41D2-63A7-3882-ADE0C7C3A3B2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835960" y="1546680"/>
                  <a:ext cx="1112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42034" name="Ink 42033">
                  <a:extLst>
                    <a:ext uri="{FF2B5EF4-FFF2-40B4-BE49-F238E27FC236}">
                      <a16:creationId xmlns:a16="http://schemas.microsoft.com/office/drawing/2014/main" id="{9C86619B-3AC8-4A9B-4BEF-592DFDFBED5B}"/>
                    </a:ext>
                  </a:extLst>
                </p14:cNvPr>
                <p14:cNvContentPartPr/>
                <p14:nvPr/>
              </p14:nvContentPartPr>
              <p14:xfrm>
                <a:off x="2013080" y="1290720"/>
                <a:ext cx="57600" cy="123480"/>
              </p14:xfrm>
            </p:contentPart>
          </mc:Choice>
          <mc:Fallback xmlns="">
            <p:pic>
              <p:nvPicPr>
                <p:cNvPr id="42034" name="Ink 42033">
                  <a:extLst>
                    <a:ext uri="{FF2B5EF4-FFF2-40B4-BE49-F238E27FC236}">
                      <a16:creationId xmlns:a16="http://schemas.microsoft.com/office/drawing/2014/main" id="{9C86619B-3AC8-4A9B-4BEF-592DFDFBED5B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004440" y="1281720"/>
                  <a:ext cx="7524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42035" name="Ink 42034">
                  <a:extLst>
                    <a:ext uri="{FF2B5EF4-FFF2-40B4-BE49-F238E27FC236}">
                      <a16:creationId xmlns:a16="http://schemas.microsoft.com/office/drawing/2014/main" id="{F48FAD65-28A3-AEAE-FC68-175353445127}"/>
                    </a:ext>
                  </a:extLst>
                </p14:cNvPr>
                <p14:cNvContentPartPr/>
                <p14:nvPr/>
              </p14:nvContentPartPr>
              <p14:xfrm>
                <a:off x="2041160" y="1352640"/>
                <a:ext cx="25200" cy="360"/>
              </p14:xfrm>
            </p:contentPart>
          </mc:Choice>
          <mc:Fallback xmlns="">
            <p:pic>
              <p:nvPicPr>
                <p:cNvPr id="42035" name="Ink 42034">
                  <a:extLst>
                    <a:ext uri="{FF2B5EF4-FFF2-40B4-BE49-F238E27FC236}">
                      <a16:creationId xmlns:a16="http://schemas.microsoft.com/office/drawing/2014/main" id="{F48FAD65-28A3-AEAE-FC68-175353445127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032160" y="1344000"/>
                  <a:ext cx="42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42036" name="Ink 42035">
                  <a:extLst>
                    <a:ext uri="{FF2B5EF4-FFF2-40B4-BE49-F238E27FC236}">
                      <a16:creationId xmlns:a16="http://schemas.microsoft.com/office/drawing/2014/main" id="{99A505FE-8BA6-667A-F50F-CDDA4E52EACD}"/>
                    </a:ext>
                  </a:extLst>
                </p14:cNvPr>
                <p14:cNvContentPartPr/>
                <p14:nvPr/>
              </p14:nvContentPartPr>
              <p14:xfrm>
                <a:off x="2149160" y="1241400"/>
                <a:ext cx="81360" cy="149400"/>
              </p14:xfrm>
            </p:contentPart>
          </mc:Choice>
          <mc:Fallback xmlns="">
            <p:pic>
              <p:nvPicPr>
                <p:cNvPr id="42036" name="Ink 42035">
                  <a:extLst>
                    <a:ext uri="{FF2B5EF4-FFF2-40B4-BE49-F238E27FC236}">
                      <a16:creationId xmlns:a16="http://schemas.microsoft.com/office/drawing/2014/main" id="{99A505FE-8BA6-667A-F50F-CDDA4E52EAC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2140160" y="1232760"/>
                  <a:ext cx="99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2037" name="Ink 42036">
                  <a:extLst>
                    <a:ext uri="{FF2B5EF4-FFF2-40B4-BE49-F238E27FC236}">
                      <a16:creationId xmlns:a16="http://schemas.microsoft.com/office/drawing/2014/main" id="{B5CEC715-0B47-8008-D2ED-EED2059116BD}"/>
                    </a:ext>
                  </a:extLst>
                </p14:cNvPr>
                <p14:cNvContentPartPr/>
                <p14:nvPr/>
              </p14:nvContentPartPr>
              <p14:xfrm>
                <a:off x="2123960" y="1292160"/>
                <a:ext cx="66600" cy="29880"/>
              </p14:xfrm>
            </p:contentPart>
          </mc:Choice>
          <mc:Fallback xmlns="">
            <p:pic>
              <p:nvPicPr>
                <p:cNvPr id="42037" name="Ink 42036">
                  <a:extLst>
                    <a:ext uri="{FF2B5EF4-FFF2-40B4-BE49-F238E27FC236}">
                      <a16:creationId xmlns:a16="http://schemas.microsoft.com/office/drawing/2014/main" id="{B5CEC715-0B47-8008-D2ED-EED2059116B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2114960" y="1283520"/>
                  <a:ext cx="8424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42038" name="Ink 42037">
                  <a:extLst>
                    <a:ext uri="{FF2B5EF4-FFF2-40B4-BE49-F238E27FC236}">
                      <a16:creationId xmlns:a16="http://schemas.microsoft.com/office/drawing/2014/main" id="{86238D34-860A-0FB4-52D6-60131EDC58F1}"/>
                    </a:ext>
                  </a:extLst>
                </p14:cNvPr>
                <p14:cNvContentPartPr/>
                <p14:nvPr/>
              </p14:nvContentPartPr>
              <p14:xfrm>
                <a:off x="2247800" y="1184520"/>
                <a:ext cx="100080" cy="136800"/>
              </p14:xfrm>
            </p:contentPart>
          </mc:Choice>
          <mc:Fallback xmlns="">
            <p:pic>
              <p:nvPicPr>
                <p:cNvPr id="42038" name="Ink 42037">
                  <a:extLst>
                    <a:ext uri="{FF2B5EF4-FFF2-40B4-BE49-F238E27FC236}">
                      <a16:creationId xmlns:a16="http://schemas.microsoft.com/office/drawing/2014/main" id="{86238D34-860A-0FB4-52D6-60131EDC58F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238800" y="1175880"/>
                  <a:ext cx="11772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42039" name="Ink 42038">
                  <a:extLst>
                    <a:ext uri="{FF2B5EF4-FFF2-40B4-BE49-F238E27FC236}">
                      <a16:creationId xmlns:a16="http://schemas.microsoft.com/office/drawing/2014/main" id="{6294306D-260F-495B-F837-7E17B63D0C74}"/>
                    </a:ext>
                  </a:extLst>
                </p14:cNvPr>
                <p14:cNvContentPartPr/>
                <p14:nvPr/>
              </p14:nvContentPartPr>
              <p14:xfrm>
                <a:off x="2349680" y="1112520"/>
                <a:ext cx="149400" cy="87120"/>
              </p14:xfrm>
            </p:contentPart>
          </mc:Choice>
          <mc:Fallback xmlns="">
            <p:pic>
              <p:nvPicPr>
                <p:cNvPr id="42039" name="Ink 42038">
                  <a:extLst>
                    <a:ext uri="{FF2B5EF4-FFF2-40B4-BE49-F238E27FC236}">
                      <a16:creationId xmlns:a16="http://schemas.microsoft.com/office/drawing/2014/main" id="{6294306D-260F-495B-F837-7E17B63D0C7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341040" y="1103880"/>
                  <a:ext cx="1670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42040" name="Ink 42039">
                  <a:extLst>
                    <a:ext uri="{FF2B5EF4-FFF2-40B4-BE49-F238E27FC236}">
                      <a16:creationId xmlns:a16="http://schemas.microsoft.com/office/drawing/2014/main" id="{92597071-B3B4-2C9D-1302-44BDD02D6FFB}"/>
                    </a:ext>
                  </a:extLst>
                </p14:cNvPr>
                <p14:cNvContentPartPr/>
                <p14:nvPr/>
              </p14:nvContentPartPr>
              <p14:xfrm>
                <a:off x="2408000" y="1164360"/>
                <a:ext cx="360" cy="82440"/>
              </p14:xfrm>
            </p:contentPart>
          </mc:Choice>
          <mc:Fallback xmlns="">
            <p:pic>
              <p:nvPicPr>
                <p:cNvPr id="42040" name="Ink 42039">
                  <a:extLst>
                    <a:ext uri="{FF2B5EF4-FFF2-40B4-BE49-F238E27FC236}">
                      <a16:creationId xmlns:a16="http://schemas.microsoft.com/office/drawing/2014/main" id="{92597071-B3B4-2C9D-1302-44BDD02D6FF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399000" y="1155360"/>
                  <a:ext cx="180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42016" name="Ink 42015">
                  <a:extLst>
                    <a:ext uri="{FF2B5EF4-FFF2-40B4-BE49-F238E27FC236}">
                      <a16:creationId xmlns:a16="http://schemas.microsoft.com/office/drawing/2014/main" id="{B34935C7-C1C1-337C-3EDE-27B66A9787F7}"/>
                    </a:ext>
                  </a:extLst>
                </p14:cNvPr>
                <p14:cNvContentPartPr/>
                <p14:nvPr/>
              </p14:nvContentPartPr>
              <p14:xfrm>
                <a:off x="2436440" y="1868880"/>
                <a:ext cx="360" cy="360"/>
              </p14:xfrm>
            </p:contentPart>
          </mc:Choice>
          <mc:Fallback xmlns="">
            <p:pic>
              <p:nvPicPr>
                <p:cNvPr id="42016" name="Ink 42015">
                  <a:extLst>
                    <a:ext uri="{FF2B5EF4-FFF2-40B4-BE49-F238E27FC236}">
                      <a16:creationId xmlns:a16="http://schemas.microsoft.com/office/drawing/2014/main" id="{B34935C7-C1C1-337C-3EDE-27B66A9787F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7440" y="185988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2018" name="Ink 42017">
                  <a:extLst>
                    <a:ext uri="{FF2B5EF4-FFF2-40B4-BE49-F238E27FC236}">
                      <a16:creationId xmlns:a16="http://schemas.microsoft.com/office/drawing/2014/main" id="{6B9334D6-E005-8A3A-0BE0-9671217CDC31}"/>
                    </a:ext>
                  </a:extLst>
                </p14:cNvPr>
                <p14:cNvContentPartPr/>
                <p14:nvPr/>
              </p14:nvContentPartPr>
              <p14:xfrm>
                <a:off x="2348600" y="1957080"/>
                <a:ext cx="19080" cy="23040"/>
              </p14:xfrm>
            </p:contentPart>
          </mc:Choice>
          <mc:Fallback xmlns="">
            <p:pic>
              <p:nvPicPr>
                <p:cNvPr id="42018" name="Ink 42017">
                  <a:extLst>
                    <a:ext uri="{FF2B5EF4-FFF2-40B4-BE49-F238E27FC236}">
                      <a16:creationId xmlns:a16="http://schemas.microsoft.com/office/drawing/2014/main" id="{6B9334D6-E005-8A3A-0BE0-9671217CDC3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2339600" y="1948080"/>
                  <a:ext cx="367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2019" name="Ink 42018">
                  <a:extLst>
                    <a:ext uri="{FF2B5EF4-FFF2-40B4-BE49-F238E27FC236}">
                      <a16:creationId xmlns:a16="http://schemas.microsoft.com/office/drawing/2014/main" id="{E2BEA09D-F2B5-E2CA-26A1-F8C07A89465A}"/>
                    </a:ext>
                  </a:extLst>
                </p14:cNvPr>
                <p14:cNvContentPartPr/>
                <p14:nvPr/>
              </p14:nvContentPartPr>
              <p14:xfrm>
                <a:off x="2432120" y="1919640"/>
                <a:ext cx="360" cy="360"/>
              </p14:xfrm>
            </p:contentPart>
          </mc:Choice>
          <mc:Fallback xmlns="">
            <p:pic>
              <p:nvPicPr>
                <p:cNvPr id="42019" name="Ink 42018">
                  <a:extLst>
                    <a:ext uri="{FF2B5EF4-FFF2-40B4-BE49-F238E27FC236}">
                      <a16:creationId xmlns:a16="http://schemas.microsoft.com/office/drawing/2014/main" id="{E2BEA09D-F2B5-E2CA-26A1-F8C07A89465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423120" y="19106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42020" name="Ink 42019">
                  <a:extLst>
                    <a:ext uri="{FF2B5EF4-FFF2-40B4-BE49-F238E27FC236}">
                      <a16:creationId xmlns:a16="http://schemas.microsoft.com/office/drawing/2014/main" id="{6237FA0D-D385-8AFA-71FA-B0B6F1EF21DF}"/>
                    </a:ext>
                  </a:extLst>
                </p14:cNvPr>
                <p14:cNvContentPartPr/>
                <p14:nvPr/>
              </p14:nvContentPartPr>
              <p14:xfrm>
                <a:off x="2435360" y="2038800"/>
                <a:ext cx="360" cy="5760"/>
              </p14:xfrm>
            </p:contentPart>
          </mc:Choice>
          <mc:Fallback xmlns="">
            <p:pic>
              <p:nvPicPr>
                <p:cNvPr id="42020" name="Ink 42019">
                  <a:extLst>
                    <a:ext uri="{FF2B5EF4-FFF2-40B4-BE49-F238E27FC236}">
                      <a16:creationId xmlns:a16="http://schemas.microsoft.com/office/drawing/2014/main" id="{6237FA0D-D385-8AFA-71FA-B0B6F1EF21D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2426360" y="2030160"/>
                  <a:ext cx="18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2042" name="Ink 42041">
                  <a:extLst>
                    <a:ext uri="{FF2B5EF4-FFF2-40B4-BE49-F238E27FC236}">
                      <a16:creationId xmlns:a16="http://schemas.microsoft.com/office/drawing/2014/main" id="{7E5B8D51-6DFD-AD22-A08A-5AA20147F14C}"/>
                    </a:ext>
                  </a:extLst>
                </p14:cNvPr>
                <p14:cNvContentPartPr/>
                <p14:nvPr/>
              </p14:nvContentPartPr>
              <p14:xfrm>
                <a:off x="2285240" y="2006760"/>
                <a:ext cx="360" cy="2880"/>
              </p14:xfrm>
            </p:contentPart>
          </mc:Choice>
          <mc:Fallback xmlns="">
            <p:pic>
              <p:nvPicPr>
                <p:cNvPr id="42042" name="Ink 42041">
                  <a:extLst>
                    <a:ext uri="{FF2B5EF4-FFF2-40B4-BE49-F238E27FC236}">
                      <a16:creationId xmlns:a16="http://schemas.microsoft.com/office/drawing/2014/main" id="{7E5B8D51-6DFD-AD22-A08A-5AA20147F14C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76600" y="1998120"/>
                  <a:ext cx="180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42044" name="Ink 42043">
                  <a:extLst>
                    <a:ext uri="{FF2B5EF4-FFF2-40B4-BE49-F238E27FC236}">
                      <a16:creationId xmlns:a16="http://schemas.microsoft.com/office/drawing/2014/main" id="{38CDEEF6-82DB-AF11-1E5D-BBD90A7145B4}"/>
                    </a:ext>
                  </a:extLst>
                </p14:cNvPr>
                <p14:cNvContentPartPr/>
                <p14:nvPr/>
              </p14:nvContentPartPr>
              <p14:xfrm>
                <a:off x="2264000" y="1614360"/>
                <a:ext cx="479160" cy="415800"/>
              </p14:xfrm>
            </p:contentPart>
          </mc:Choice>
          <mc:Fallback xmlns="">
            <p:pic>
              <p:nvPicPr>
                <p:cNvPr id="42044" name="Ink 42043">
                  <a:extLst>
                    <a:ext uri="{FF2B5EF4-FFF2-40B4-BE49-F238E27FC236}">
                      <a16:creationId xmlns:a16="http://schemas.microsoft.com/office/drawing/2014/main" id="{38CDEEF6-82DB-AF11-1E5D-BBD90A7145B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255000" y="1605360"/>
                  <a:ext cx="4968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42046" name="Ink 42045">
                  <a:extLst>
                    <a:ext uri="{FF2B5EF4-FFF2-40B4-BE49-F238E27FC236}">
                      <a16:creationId xmlns:a16="http://schemas.microsoft.com/office/drawing/2014/main" id="{1A604F6E-C1C2-D88F-9E40-D6C330B1F839}"/>
                    </a:ext>
                  </a:extLst>
                </p14:cNvPr>
                <p14:cNvContentPartPr/>
                <p14:nvPr/>
              </p14:nvContentPartPr>
              <p14:xfrm>
                <a:off x="2260040" y="1518240"/>
                <a:ext cx="23760" cy="502560"/>
              </p14:xfrm>
            </p:contentPart>
          </mc:Choice>
          <mc:Fallback xmlns="">
            <p:pic>
              <p:nvPicPr>
                <p:cNvPr id="42046" name="Ink 42045">
                  <a:extLst>
                    <a:ext uri="{FF2B5EF4-FFF2-40B4-BE49-F238E27FC236}">
                      <a16:creationId xmlns:a16="http://schemas.microsoft.com/office/drawing/2014/main" id="{1A604F6E-C1C2-D88F-9E40-D6C330B1F839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251040" y="1509240"/>
                  <a:ext cx="4140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42047" name="Ink 42046">
                  <a:extLst>
                    <a:ext uri="{FF2B5EF4-FFF2-40B4-BE49-F238E27FC236}">
                      <a16:creationId xmlns:a16="http://schemas.microsoft.com/office/drawing/2014/main" id="{0EB660D3-7F41-B1C1-AC76-9D28DCE3F51D}"/>
                    </a:ext>
                  </a:extLst>
                </p14:cNvPr>
                <p14:cNvContentPartPr/>
                <p14:nvPr/>
              </p14:nvContentPartPr>
              <p14:xfrm>
                <a:off x="2279480" y="1735680"/>
                <a:ext cx="141480" cy="87120"/>
              </p14:xfrm>
            </p:contentPart>
          </mc:Choice>
          <mc:Fallback xmlns="">
            <p:pic>
              <p:nvPicPr>
                <p:cNvPr id="42047" name="Ink 42046">
                  <a:extLst>
                    <a:ext uri="{FF2B5EF4-FFF2-40B4-BE49-F238E27FC236}">
                      <a16:creationId xmlns:a16="http://schemas.microsoft.com/office/drawing/2014/main" id="{0EB660D3-7F41-B1C1-AC76-9D28DCE3F51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270840" y="1727040"/>
                  <a:ext cx="15912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42048" name="Ink 42047">
                  <a:extLst>
                    <a:ext uri="{FF2B5EF4-FFF2-40B4-BE49-F238E27FC236}">
                      <a16:creationId xmlns:a16="http://schemas.microsoft.com/office/drawing/2014/main" id="{AD61AB3C-5FB5-EE83-081D-A60347A2B231}"/>
                    </a:ext>
                  </a:extLst>
                </p14:cNvPr>
                <p14:cNvContentPartPr/>
                <p14:nvPr/>
              </p14:nvContentPartPr>
              <p14:xfrm>
                <a:off x="2417360" y="1497000"/>
                <a:ext cx="96120" cy="186480"/>
              </p14:xfrm>
            </p:contentPart>
          </mc:Choice>
          <mc:Fallback xmlns="">
            <p:pic>
              <p:nvPicPr>
                <p:cNvPr id="42048" name="Ink 42047">
                  <a:extLst>
                    <a:ext uri="{FF2B5EF4-FFF2-40B4-BE49-F238E27FC236}">
                      <a16:creationId xmlns:a16="http://schemas.microsoft.com/office/drawing/2014/main" id="{AD61AB3C-5FB5-EE83-081D-A60347A2B231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2408720" y="1488000"/>
                  <a:ext cx="11376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42049" name="Ink 42048">
                  <a:extLst>
                    <a:ext uri="{FF2B5EF4-FFF2-40B4-BE49-F238E27FC236}">
                      <a16:creationId xmlns:a16="http://schemas.microsoft.com/office/drawing/2014/main" id="{7059BC96-F576-68F2-0706-91E4E4D05FEA}"/>
                    </a:ext>
                  </a:extLst>
                </p14:cNvPr>
                <p14:cNvContentPartPr/>
                <p14:nvPr/>
              </p14:nvContentPartPr>
              <p14:xfrm>
                <a:off x="2421320" y="1983720"/>
                <a:ext cx="99720" cy="126360"/>
              </p14:xfrm>
            </p:contentPart>
          </mc:Choice>
          <mc:Fallback xmlns="">
            <p:pic>
              <p:nvPicPr>
                <p:cNvPr id="42049" name="Ink 42048">
                  <a:extLst>
                    <a:ext uri="{FF2B5EF4-FFF2-40B4-BE49-F238E27FC236}">
                      <a16:creationId xmlns:a16="http://schemas.microsoft.com/office/drawing/2014/main" id="{7059BC96-F576-68F2-0706-91E4E4D05FE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2412680" y="1975080"/>
                  <a:ext cx="1173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42050" name="Ink 42049">
                  <a:extLst>
                    <a:ext uri="{FF2B5EF4-FFF2-40B4-BE49-F238E27FC236}">
                      <a16:creationId xmlns:a16="http://schemas.microsoft.com/office/drawing/2014/main" id="{B40036B6-2DD0-5110-EF7D-81C6CF685B71}"/>
                    </a:ext>
                  </a:extLst>
                </p14:cNvPr>
                <p14:cNvContentPartPr/>
                <p14:nvPr/>
              </p14:nvContentPartPr>
              <p14:xfrm>
                <a:off x="2500160" y="1943400"/>
                <a:ext cx="120600" cy="101160"/>
              </p14:xfrm>
            </p:contentPart>
          </mc:Choice>
          <mc:Fallback xmlns="">
            <p:pic>
              <p:nvPicPr>
                <p:cNvPr id="42050" name="Ink 42049">
                  <a:extLst>
                    <a:ext uri="{FF2B5EF4-FFF2-40B4-BE49-F238E27FC236}">
                      <a16:creationId xmlns:a16="http://schemas.microsoft.com/office/drawing/2014/main" id="{B40036B6-2DD0-5110-EF7D-81C6CF685B7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2491520" y="1934400"/>
                  <a:ext cx="1382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42051" name="Ink 42050">
                  <a:extLst>
                    <a:ext uri="{FF2B5EF4-FFF2-40B4-BE49-F238E27FC236}">
                      <a16:creationId xmlns:a16="http://schemas.microsoft.com/office/drawing/2014/main" id="{2552EB11-BDF4-9217-0F40-845489DBBEA9}"/>
                    </a:ext>
                  </a:extLst>
                </p14:cNvPr>
                <p14:cNvContentPartPr/>
                <p14:nvPr/>
              </p14:nvContentPartPr>
              <p14:xfrm>
                <a:off x="2588000" y="1833960"/>
                <a:ext cx="90360" cy="87120"/>
              </p14:xfrm>
            </p:contentPart>
          </mc:Choice>
          <mc:Fallback xmlns="">
            <p:pic>
              <p:nvPicPr>
                <p:cNvPr id="42051" name="Ink 42050">
                  <a:extLst>
                    <a:ext uri="{FF2B5EF4-FFF2-40B4-BE49-F238E27FC236}">
                      <a16:creationId xmlns:a16="http://schemas.microsoft.com/office/drawing/2014/main" id="{2552EB11-BDF4-9217-0F40-845489DBBEA9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2579360" y="1824960"/>
                  <a:ext cx="1080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42052" name="Ink 42051">
                  <a:extLst>
                    <a:ext uri="{FF2B5EF4-FFF2-40B4-BE49-F238E27FC236}">
                      <a16:creationId xmlns:a16="http://schemas.microsoft.com/office/drawing/2014/main" id="{4156F732-734F-B1E4-EB84-83EF669ED503}"/>
                    </a:ext>
                  </a:extLst>
                </p14:cNvPr>
                <p14:cNvContentPartPr/>
                <p14:nvPr/>
              </p14:nvContentPartPr>
              <p14:xfrm>
                <a:off x="2719040" y="1672680"/>
                <a:ext cx="178200" cy="163080"/>
              </p14:xfrm>
            </p:contentPart>
          </mc:Choice>
          <mc:Fallback xmlns="">
            <p:pic>
              <p:nvPicPr>
                <p:cNvPr id="42052" name="Ink 42051">
                  <a:extLst>
                    <a:ext uri="{FF2B5EF4-FFF2-40B4-BE49-F238E27FC236}">
                      <a16:creationId xmlns:a16="http://schemas.microsoft.com/office/drawing/2014/main" id="{4156F732-734F-B1E4-EB84-83EF669ED503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2710040" y="1663680"/>
                  <a:ext cx="19584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97" name="Group 42196">
            <a:extLst>
              <a:ext uri="{FF2B5EF4-FFF2-40B4-BE49-F238E27FC236}">
                <a16:creationId xmlns:a16="http://schemas.microsoft.com/office/drawing/2014/main" id="{EF1D2EB2-3E41-9FD7-0AEE-5A639594097B}"/>
              </a:ext>
            </a:extLst>
          </p:cNvPr>
          <p:cNvGrpSpPr/>
          <p:nvPr/>
        </p:nvGrpSpPr>
        <p:grpSpPr>
          <a:xfrm>
            <a:off x="2579180" y="3109320"/>
            <a:ext cx="6152040" cy="1415880"/>
            <a:chOff x="2582240" y="3241920"/>
            <a:chExt cx="6152040" cy="1415880"/>
          </a:xfrm>
        </p:grpSpPr>
        <p:grpSp>
          <p:nvGrpSpPr>
            <p:cNvPr id="42060" name="Group 42059">
              <a:extLst>
                <a:ext uri="{FF2B5EF4-FFF2-40B4-BE49-F238E27FC236}">
                  <a16:creationId xmlns:a16="http://schemas.microsoft.com/office/drawing/2014/main" id="{B3B8EFB2-4F6A-EBCB-06B7-4D9173116D8A}"/>
                </a:ext>
              </a:extLst>
            </p:cNvPr>
            <p:cNvGrpSpPr/>
            <p:nvPr/>
          </p:nvGrpSpPr>
          <p:grpSpPr>
            <a:xfrm>
              <a:off x="3462080" y="3343440"/>
              <a:ext cx="943200" cy="384120"/>
              <a:chOff x="3462080" y="3343440"/>
              <a:chExt cx="943200" cy="384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3">
                <p14:nvContentPartPr>
                  <p14:cNvPr id="42054" name="Ink 42053">
                    <a:extLst>
                      <a:ext uri="{FF2B5EF4-FFF2-40B4-BE49-F238E27FC236}">
                        <a16:creationId xmlns:a16="http://schemas.microsoft.com/office/drawing/2014/main" id="{2E28B9F5-97CF-924C-BE9C-6E379060296D}"/>
                      </a:ext>
                    </a:extLst>
                  </p14:cNvPr>
                  <p14:cNvContentPartPr/>
                  <p14:nvPr/>
                </p14:nvContentPartPr>
                <p14:xfrm>
                  <a:off x="3489080" y="3458640"/>
                  <a:ext cx="360" cy="268920"/>
                </p14:xfrm>
              </p:contentPart>
            </mc:Choice>
            <mc:Fallback xmlns="">
              <p:pic>
                <p:nvPicPr>
                  <p:cNvPr id="42054" name="Ink 42053">
                    <a:extLst>
                      <a:ext uri="{FF2B5EF4-FFF2-40B4-BE49-F238E27FC236}">
                        <a16:creationId xmlns:a16="http://schemas.microsoft.com/office/drawing/2014/main" id="{2E28B9F5-97CF-924C-BE9C-6E379060296D}"/>
                      </a:ext>
                    </a:extLst>
                  </p:cNvPr>
                  <p:cNvPicPr/>
                  <p:nvPr/>
                </p:nvPicPr>
                <p:blipFill>
                  <a:blip r:embed="rId144"/>
                  <a:stretch>
                    <a:fillRect/>
                  </a:stretch>
                </p:blipFill>
                <p:spPr>
                  <a:xfrm>
                    <a:off x="3480080" y="3449640"/>
                    <a:ext cx="18000" cy="286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5">
                <p14:nvContentPartPr>
                  <p14:cNvPr id="42055" name="Ink 42054">
                    <a:extLst>
                      <a:ext uri="{FF2B5EF4-FFF2-40B4-BE49-F238E27FC236}">
                        <a16:creationId xmlns:a16="http://schemas.microsoft.com/office/drawing/2014/main" id="{93814A7B-3759-52C7-85E5-B2268B046C33}"/>
                      </a:ext>
                    </a:extLst>
                  </p14:cNvPr>
                  <p14:cNvContentPartPr/>
                  <p14:nvPr/>
                </p14:nvContentPartPr>
                <p14:xfrm>
                  <a:off x="3462080" y="3421920"/>
                  <a:ext cx="277560" cy="249480"/>
                </p14:xfrm>
              </p:contentPart>
            </mc:Choice>
            <mc:Fallback xmlns="">
              <p:pic>
                <p:nvPicPr>
                  <p:cNvPr id="42055" name="Ink 42054">
                    <a:extLst>
                      <a:ext uri="{FF2B5EF4-FFF2-40B4-BE49-F238E27FC236}">
                        <a16:creationId xmlns:a16="http://schemas.microsoft.com/office/drawing/2014/main" id="{93814A7B-3759-52C7-85E5-B2268B046C33}"/>
                      </a:ext>
                    </a:extLst>
                  </p:cNvPr>
                  <p:cNvPicPr/>
                  <p:nvPr/>
                </p:nvPicPr>
                <p:blipFill>
                  <a:blip r:embed="rId146"/>
                  <a:stretch>
                    <a:fillRect/>
                  </a:stretch>
                </p:blipFill>
                <p:spPr>
                  <a:xfrm>
                    <a:off x="3453440" y="3413280"/>
                    <a:ext cx="295200" cy="267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7">
                <p14:nvContentPartPr>
                  <p14:cNvPr id="42056" name="Ink 42055">
                    <a:extLst>
                      <a:ext uri="{FF2B5EF4-FFF2-40B4-BE49-F238E27FC236}">
                        <a16:creationId xmlns:a16="http://schemas.microsoft.com/office/drawing/2014/main" id="{0661ACAA-B639-A895-2EE5-A9705AB0A462}"/>
                      </a:ext>
                    </a:extLst>
                  </p14:cNvPr>
                  <p14:cNvContentPartPr/>
                  <p14:nvPr/>
                </p14:nvContentPartPr>
                <p14:xfrm>
                  <a:off x="3766640" y="3343440"/>
                  <a:ext cx="125640" cy="383040"/>
                </p14:xfrm>
              </p:contentPart>
            </mc:Choice>
            <mc:Fallback xmlns="">
              <p:pic>
                <p:nvPicPr>
                  <p:cNvPr id="42056" name="Ink 42055">
                    <a:extLst>
                      <a:ext uri="{FF2B5EF4-FFF2-40B4-BE49-F238E27FC236}">
                        <a16:creationId xmlns:a16="http://schemas.microsoft.com/office/drawing/2014/main" id="{0661ACAA-B639-A895-2EE5-A9705AB0A462}"/>
                      </a:ext>
                    </a:extLst>
                  </p:cNvPr>
                  <p:cNvPicPr/>
                  <p:nvPr/>
                </p:nvPicPr>
                <p:blipFill>
                  <a:blip r:embed="rId148"/>
                  <a:stretch>
                    <a:fillRect/>
                  </a:stretch>
                </p:blipFill>
                <p:spPr>
                  <a:xfrm>
                    <a:off x="3758000" y="3334800"/>
                    <a:ext cx="143280" cy="400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9">
                <p14:nvContentPartPr>
                  <p14:cNvPr id="42057" name="Ink 42056">
                    <a:extLst>
                      <a:ext uri="{FF2B5EF4-FFF2-40B4-BE49-F238E27FC236}">
                        <a16:creationId xmlns:a16="http://schemas.microsoft.com/office/drawing/2014/main" id="{BFAA41C7-F8B4-96C2-35CC-405BB9DAF061}"/>
                      </a:ext>
                    </a:extLst>
                  </p14:cNvPr>
                  <p14:cNvContentPartPr/>
                  <p14:nvPr/>
                </p14:nvContentPartPr>
                <p14:xfrm>
                  <a:off x="3868520" y="3558000"/>
                  <a:ext cx="87120" cy="360"/>
                </p14:xfrm>
              </p:contentPart>
            </mc:Choice>
            <mc:Fallback xmlns="">
              <p:pic>
                <p:nvPicPr>
                  <p:cNvPr id="42057" name="Ink 42056">
                    <a:extLst>
                      <a:ext uri="{FF2B5EF4-FFF2-40B4-BE49-F238E27FC236}">
                        <a16:creationId xmlns:a16="http://schemas.microsoft.com/office/drawing/2014/main" id="{BFAA41C7-F8B4-96C2-35CC-405BB9DAF061}"/>
                      </a:ext>
                    </a:extLst>
                  </p:cNvPr>
                  <p:cNvPicPr/>
                  <p:nvPr/>
                </p:nvPicPr>
                <p:blipFill>
                  <a:blip r:embed="rId150"/>
                  <a:stretch>
                    <a:fillRect/>
                  </a:stretch>
                </p:blipFill>
                <p:spPr>
                  <a:xfrm>
                    <a:off x="3859880" y="3549000"/>
                    <a:ext cx="1047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1">
                <p14:nvContentPartPr>
                  <p14:cNvPr id="42058" name="Ink 42057">
                    <a:extLst>
                      <a:ext uri="{FF2B5EF4-FFF2-40B4-BE49-F238E27FC236}">
                        <a16:creationId xmlns:a16="http://schemas.microsoft.com/office/drawing/2014/main" id="{E21327E4-1F66-9BAA-6850-5899B9C93662}"/>
                      </a:ext>
                    </a:extLst>
                  </p14:cNvPr>
                  <p14:cNvContentPartPr/>
                  <p14:nvPr/>
                </p14:nvContentPartPr>
                <p14:xfrm>
                  <a:off x="4088120" y="3350280"/>
                  <a:ext cx="164160" cy="261720"/>
                </p14:xfrm>
              </p:contentPart>
            </mc:Choice>
            <mc:Fallback xmlns="">
              <p:pic>
                <p:nvPicPr>
                  <p:cNvPr id="42058" name="Ink 42057">
                    <a:extLst>
                      <a:ext uri="{FF2B5EF4-FFF2-40B4-BE49-F238E27FC236}">
                        <a16:creationId xmlns:a16="http://schemas.microsoft.com/office/drawing/2014/main" id="{E21327E4-1F66-9BAA-6850-5899B9C93662}"/>
                      </a:ext>
                    </a:extLst>
                  </p:cNvPr>
                  <p:cNvPicPr/>
                  <p:nvPr/>
                </p:nvPicPr>
                <p:blipFill>
                  <a:blip r:embed="rId152"/>
                  <a:stretch>
                    <a:fillRect/>
                  </a:stretch>
                </p:blipFill>
                <p:spPr>
                  <a:xfrm>
                    <a:off x="4079480" y="3341640"/>
                    <a:ext cx="181800" cy="279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3">
                <p14:nvContentPartPr>
                  <p14:cNvPr id="42059" name="Ink 42058">
                    <a:extLst>
                      <a:ext uri="{FF2B5EF4-FFF2-40B4-BE49-F238E27FC236}">
                        <a16:creationId xmlns:a16="http://schemas.microsoft.com/office/drawing/2014/main" id="{15C54D40-E2BD-9D00-EA15-179320080119}"/>
                      </a:ext>
                    </a:extLst>
                  </p14:cNvPr>
                  <p14:cNvContentPartPr/>
                  <p14:nvPr/>
                </p14:nvContentPartPr>
                <p14:xfrm>
                  <a:off x="4291880" y="3345960"/>
                  <a:ext cx="113400" cy="338400"/>
                </p14:xfrm>
              </p:contentPart>
            </mc:Choice>
            <mc:Fallback xmlns="">
              <p:pic>
                <p:nvPicPr>
                  <p:cNvPr id="42059" name="Ink 42058">
                    <a:extLst>
                      <a:ext uri="{FF2B5EF4-FFF2-40B4-BE49-F238E27FC236}">
                        <a16:creationId xmlns:a16="http://schemas.microsoft.com/office/drawing/2014/main" id="{15C54D40-E2BD-9D00-EA15-179320080119}"/>
                      </a:ext>
                    </a:extLst>
                  </p:cNvPr>
                  <p:cNvPicPr/>
                  <p:nvPr/>
                </p:nvPicPr>
                <p:blipFill>
                  <a:blip r:embed="rId154"/>
                  <a:stretch>
                    <a:fillRect/>
                  </a:stretch>
                </p:blipFill>
                <p:spPr>
                  <a:xfrm>
                    <a:off x="4282880" y="3337320"/>
                    <a:ext cx="131040" cy="3560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42061" name="Ink 42060">
                  <a:extLst>
                    <a:ext uri="{FF2B5EF4-FFF2-40B4-BE49-F238E27FC236}">
                      <a16:creationId xmlns:a16="http://schemas.microsoft.com/office/drawing/2014/main" id="{3ED00EA7-6252-48C7-19A0-B6B1B2C01C83}"/>
                    </a:ext>
                  </a:extLst>
                </p14:cNvPr>
                <p14:cNvContentPartPr/>
                <p14:nvPr/>
              </p14:nvContentPartPr>
              <p14:xfrm>
                <a:off x="2582240" y="3406080"/>
                <a:ext cx="241560" cy="352080"/>
              </p14:xfrm>
            </p:contentPart>
          </mc:Choice>
          <mc:Fallback xmlns="">
            <p:pic>
              <p:nvPicPr>
                <p:cNvPr id="42061" name="Ink 42060">
                  <a:extLst>
                    <a:ext uri="{FF2B5EF4-FFF2-40B4-BE49-F238E27FC236}">
                      <a16:creationId xmlns:a16="http://schemas.microsoft.com/office/drawing/2014/main" id="{3ED00EA7-6252-48C7-19A0-B6B1B2C01C83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573240" y="3397440"/>
                  <a:ext cx="259200" cy="369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075" name="Group 42074">
              <a:extLst>
                <a:ext uri="{FF2B5EF4-FFF2-40B4-BE49-F238E27FC236}">
                  <a16:creationId xmlns:a16="http://schemas.microsoft.com/office/drawing/2014/main" id="{D13C3F7F-1FF4-2C61-F04F-44F5E2BFFF9A}"/>
                </a:ext>
              </a:extLst>
            </p:cNvPr>
            <p:cNvGrpSpPr/>
            <p:nvPr/>
          </p:nvGrpSpPr>
          <p:grpSpPr>
            <a:xfrm>
              <a:off x="3018560" y="3517320"/>
              <a:ext cx="126720" cy="99720"/>
              <a:chOff x="3018560" y="3517320"/>
              <a:chExt cx="126720" cy="997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7">
                <p14:nvContentPartPr>
                  <p14:cNvPr id="42062" name="Ink 42061">
                    <a:extLst>
                      <a:ext uri="{FF2B5EF4-FFF2-40B4-BE49-F238E27FC236}">
                        <a16:creationId xmlns:a16="http://schemas.microsoft.com/office/drawing/2014/main" id="{88A7535B-5FAF-67B7-6F3E-2CFE95287A42}"/>
                      </a:ext>
                    </a:extLst>
                  </p14:cNvPr>
                  <p14:cNvContentPartPr/>
                  <p14:nvPr/>
                </p14:nvContentPartPr>
                <p14:xfrm>
                  <a:off x="3018560" y="3517320"/>
                  <a:ext cx="92520" cy="3600"/>
                </p14:xfrm>
              </p:contentPart>
            </mc:Choice>
            <mc:Fallback xmlns="">
              <p:pic>
                <p:nvPicPr>
                  <p:cNvPr id="42062" name="Ink 42061">
                    <a:extLst>
                      <a:ext uri="{FF2B5EF4-FFF2-40B4-BE49-F238E27FC236}">
                        <a16:creationId xmlns:a16="http://schemas.microsoft.com/office/drawing/2014/main" id="{88A7535B-5FAF-67B7-6F3E-2CFE95287A42}"/>
                      </a:ext>
                    </a:extLst>
                  </p:cNvPr>
                  <p:cNvPicPr/>
                  <p:nvPr/>
                </p:nvPicPr>
                <p:blipFill>
                  <a:blip r:embed="rId158"/>
                  <a:stretch>
                    <a:fillRect/>
                  </a:stretch>
                </p:blipFill>
                <p:spPr>
                  <a:xfrm>
                    <a:off x="3009920" y="3508320"/>
                    <a:ext cx="1101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9">
                <p14:nvContentPartPr>
                  <p14:cNvPr id="42063" name="Ink 42062">
                    <a:extLst>
                      <a:ext uri="{FF2B5EF4-FFF2-40B4-BE49-F238E27FC236}">
                        <a16:creationId xmlns:a16="http://schemas.microsoft.com/office/drawing/2014/main" id="{05286D5E-48CA-C62A-1A81-B5B4E3D9C144}"/>
                      </a:ext>
                    </a:extLst>
                  </p14:cNvPr>
                  <p14:cNvContentPartPr/>
                  <p14:nvPr/>
                </p14:nvContentPartPr>
                <p14:xfrm>
                  <a:off x="3040880" y="3594360"/>
                  <a:ext cx="104400" cy="22680"/>
                </p14:xfrm>
              </p:contentPart>
            </mc:Choice>
            <mc:Fallback xmlns="">
              <p:pic>
                <p:nvPicPr>
                  <p:cNvPr id="42063" name="Ink 42062">
                    <a:extLst>
                      <a:ext uri="{FF2B5EF4-FFF2-40B4-BE49-F238E27FC236}">
                        <a16:creationId xmlns:a16="http://schemas.microsoft.com/office/drawing/2014/main" id="{05286D5E-48CA-C62A-1A81-B5B4E3D9C144}"/>
                      </a:ext>
                    </a:extLst>
                  </p:cNvPr>
                  <p:cNvPicPr/>
                  <p:nvPr/>
                </p:nvPicPr>
                <p:blipFill>
                  <a:blip r:embed="rId160"/>
                  <a:stretch>
                    <a:fillRect/>
                  </a:stretch>
                </p:blipFill>
                <p:spPr>
                  <a:xfrm>
                    <a:off x="3032240" y="3585720"/>
                    <a:ext cx="122040" cy="403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74" name="Group 42073">
              <a:extLst>
                <a:ext uri="{FF2B5EF4-FFF2-40B4-BE49-F238E27FC236}">
                  <a16:creationId xmlns:a16="http://schemas.microsoft.com/office/drawing/2014/main" id="{EECC72B5-1088-E981-FD3D-3695B2877C8B}"/>
                </a:ext>
              </a:extLst>
            </p:cNvPr>
            <p:cNvGrpSpPr/>
            <p:nvPr/>
          </p:nvGrpSpPr>
          <p:grpSpPr>
            <a:xfrm>
              <a:off x="4494200" y="3241920"/>
              <a:ext cx="1508040" cy="470160"/>
              <a:chOff x="4494200" y="3241920"/>
              <a:chExt cx="1508040" cy="4701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61">
                <p14:nvContentPartPr>
                  <p14:cNvPr id="42064" name="Ink 42063">
                    <a:extLst>
                      <a:ext uri="{FF2B5EF4-FFF2-40B4-BE49-F238E27FC236}">
                        <a16:creationId xmlns:a16="http://schemas.microsoft.com/office/drawing/2014/main" id="{6AB8C24A-AC61-8886-2730-C411A703BB02}"/>
                      </a:ext>
                    </a:extLst>
                  </p14:cNvPr>
                  <p14:cNvContentPartPr/>
                  <p14:nvPr/>
                </p14:nvContentPartPr>
                <p14:xfrm>
                  <a:off x="4494200" y="3369720"/>
                  <a:ext cx="197280" cy="360"/>
                </p14:xfrm>
              </p:contentPart>
            </mc:Choice>
            <mc:Fallback xmlns="">
              <p:pic>
                <p:nvPicPr>
                  <p:cNvPr id="42064" name="Ink 42063">
                    <a:extLst>
                      <a:ext uri="{FF2B5EF4-FFF2-40B4-BE49-F238E27FC236}">
                        <a16:creationId xmlns:a16="http://schemas.microsoft.com/office/drawing/2014/main" id="{6AB8C24A-AC61-8886-2730-C411A703BB02}"/>
                      </a:ext>
                    </a:extLst>
                  </p:cNvPr>
                  <p:cNvPicPr/>
                  <p:nvPr/>
                </p:nvPicPr>
                <p:blipFill>
                  <a:blip r:embed="rId162"/>
                  <a:stretch>
                    <a:fillRect/>
                  </a:stretch>
                </p:blipFill>
                <p:spPr>
                  <a:xfrm>
                    <a:off x="4485200" y="3361080"/>
                    <a:ext cx="2149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3">
                <p14:nvContentPartPr>
                  <p14:cNvPr id="42065" name="Ink 42064">
                    <a:extLst>
                      <a:ext uri="{FF2B5EF4-FFF2-40B4-BE49-F238E27FC236}">
                        <a16:creationId xmlns:a16="http://schemas.microsoft.com/office/drawing/2014/main" id="{05DA8533-46D4-9C83-B35B-5A4C2EE7A0C5}"/>
                      </a:ext>
                    </a:extLst>
                  </p14:cNvPr>
                  <p14:cNvContentPartPr/>
                  <p14:nvPr/>
                </p14:nvContentPartPr>
                <p14:xfrm>
                  <a:off x="4574480" y="3387360"/>
                  <a:ext cx="3600" cy="229680"/>
                </p14:xfrm>
              </p:contentPart>
            </mc:Choice>
            <mc:Fallback xmlns="">
              <p:pic>
                <p:nvPicPr>
                  <p:cNvPr id="42065" name="Ink 42064">
                    <a:extLst>
                      <a:ext uri="{FF2B5EF4-FFF2-40B4-BE49-F238E27FC236}">
                        <a16:creationId xmlns:a16="http://schemas.microsoft.com/office/drawing/2014/main" id="{05DA8533-46D4-9C83-B35B-5A4C2EE7A0C5}"/>
                      </a:ext>
                    </a:extLst>
                  </p:cNvPr>
                  <p:cNvPicPr/>
                  <p:nvPr/>
                </p:nvPicPr>
                <p:blipFill>
                  <a:blip r:embed="rId164"/>
                  <a:stretch>
                    <a:fillRect/>
                  </a:stretch>
                </p:blipFill>
                <p:spPr>
                  <a:xfrm>
                    <a:off x="4565840" y="3378720"/>
                    <a:ext cx="21240" cy="247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5">
                <p14:nvContentPartPr>
                  <p14:cNvPr id="42066" name="Ink 42065">
                    <a:extLst>
                      <a:ext uri="{FF2B5EF4-FFF2-40B4-BE49-F238E27FC236}">
                        <a16:creationId xmlns:a16="http://schemas.microsoft.com/office/drawing/2014/main" id="{763F8A6A-BBA1-2B2A-5963-9FBFA30D9663}"/>
                      </a:ext>
                    </a:extLst>
                  </p14:cNvPr>
                  <p14:cNvContentPartPr/>
                  <p14:nvPr/>
                </p14:nvContentPartPr>
                <p14:xfrm>
                  <a:off x="4695080" y="3289440"/>
                  <a:ext cx="173160" cy="422640"/>
                </p14:xfrm>
              </p:contentPart>
            </mc:Choice>
            <mc:Fallback xmlns="">
              <p:pic>
                <p:nvPicPr>
                  <p:cNvPr id="42066" name="Ink 42065">
                    <a:extLst>
                      <a:ext uri="{FF2B5EF4-FFF2-40B4-BE49-F238E27FC236}">
                        <a16:creationId xmlns:a16="http://schemas.microsoft.com/office/drawing/2014/main" id="{763F8A6A-BBA1-2B2A-5963-9FBFA30D9663}"/>
                      </a:ext>
                    </a:extLst>
                  </p:cNvPr>
                  <p:cNvPicPr/>
                  <p:nvPr/>
                </p:nvPicPr>
                <p:blipFill>
                  <a:blip r:embed="rId166"/>
                  <a:stretch>
                    <a:fillRect/>
                  </a:stretch>
                </p:blipFill>
                <p:spPr>
                  <a:xfrm>
                    <a:off x="4686080" y="3280800"/>
                    <a:ext cx="190800" cy="44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7">
                <p14:nvContentPartPr>
                  <p14:cNvPr id="42067" name="Ink 42066">
                    <a:extLst>
                      <a:ext uri="{FF2B5EF4-FFF2-40B4-BE49-F238E27FC236}">
                        <a16:creationId xmlns:a16="http://schemas.microsoft.com/office/drawing/2014/main" id="{9BB39B61-6735-94F3-3B6C-E0C483CA2F7D}"/>
                      </a:ext>
                    </a:extLst>
                  </p14:cNvPr>
                  <p14:cNvContentPartPr/>
                  <p14:nvPr/>
                </p14:nvContentPartPr>
                <p14:xfrm>
                  <a:off x="4836920" y="3387360"/>
                  <a:ext cx="170280" cy="144720"/>
                </p14:xfrm>
              </p:contentPart>
            </mc:Choice>
            <mc:Fallback xmlns="">
              <p:pic>
                <p:nvPicPr>
                  <p:cNvPr id="42067" name="Ink 42066">
                    <a:extLst>
                      <a:ext uri="{FF2B5EF4-FFF2-40B4-BE49-F238E27FC236}">
                        <a16:creationId xmlns:a16="http://schemas.microsoft.com/office/drawing/2014/main" id="{9BB39B61-6735-94F3-3B6C-E0C483CA2F7D}"/>
                      </a:ext>
                    </a:extLst>
                  </p:cNvPr>
                  <p:cNvPicPr/>
                  <p:nvPr/>
                </p:nvPicPr>
                <p:blipFill>
                  <a:blip r:embed="rId168"/>
                  <a:stretch>
                    <a:fillRect/>
                  </a:stretch>
                </p:blipFill>
                <p:spPr>
                  <a:xfrm>
                    <a:off x="4828280" y="3378720"/>
                    <a:ext cx="187920" cy="162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9">
                <p14:nvContentPartPr>
                  <p14:cNvPr id="42068" name="Ink 42067">
                    <a:extLst>
                      <a:ext uri="{FF2B5EF4-FFF2-40B4-BE49-F238E27FC236}">
                        <a16:creationId xmlns:a16="http://schemas.microsoft.com/office/drawing/2014/main" id="{49F93ABC-6717-EF6A-BCA8-7AF1F2536AAD}"/>
                      </a:ext>
                    </a:extLst>
                  </p14:cNvPr>
                  <p14:cNvContentPartPr/>
                  <p14:nvPr/>
                </p14:nvContentPartPr>
                <p14:xfrm>
                  <a:off x="4912880" y="3339480"/>
                  <a:ext cx="360" cy="291960"/>
                </p14:xfrm>
              </p:contentPart>
            </mc:Choice>
            <mc:Fallback xmlns="">
              <p:pic>
                <p:nvPicPr>
                  <p:cNvPr id="42068" name="Ink 42067">
                    <a:extLst>
                      <a:ext uri="{FF2B5EF4-FFF2-40B4-BE49-F238E27FC236}">
                        <a16:creationId xmlns:a16="http://schemas.microsoft.com/office/drawing/2014/main" id="{49F93ABC-6717-EF6A-BCA8-7AF1F2536AAD}"/>
                      </a:ext>
                    </a:extLst>
                  </p:cNvPr>
                  <p:cNvPicPr/>
                  <p:nvPr/>
                </p:nvPicPr>
                <p:blipFill>
                  <a:blip r:embed="rId170"/>
                  <a:stretch>
                    <a:fillRect/>
                  </a:stretch>
                </p:blipFill>
                <p:spPr>
                  <a:xfrm>
                    <a:off x="4904240" y="3330840"/>
                    <a:ext cx="1800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1">
                <p14:nvContentPartPr>
                  <p14:cNvPr id="42069" name="Ink 42068">
                    <a:extLst>
                      <a:ext uri="{FF2B5EF4-FFF2-40B4-BE49-F238E27FC236}">
                        <a16:creationId xmlns:a16="http://schemas.microsoft.com/office/drawing/2014/main" id="{4EB5BFCA-22D0-CDDF-10CA-C6824B697B7C}"/>
                      </a:ext>
                    </a:extLst>
                  </p14:cNvPr>
                  <p14:cNvContentPartPr/>
                  <p14:nvPr/>
                </p14:nvContentPartPr>
                <p14:xfrm>
                  <a:off x="5031320" y="3262440"/>
                  <a:ext cx="138240" cy="388080"/>
                </p14:xfrm>
              </p:contentPart>
            </mc:Choice>
            <mc:Fallback xmlns="">
              <p:pic>
                <p:nvPicPr>
                  <p:cNvPr id="42069" name="Ink 42068">
                    <a:extLst>
                      <a:ext uri="{FF2B5EF4-FFF2-40B4-BE49-F238E27FC236}">
                        <a16:creationId xmlns:a16="http://schemas.microsoft.com/office/drawing/2014/main" id="{4EB5BFCA-22D0-CDDF-10CA-C6824B697B7C}"/>
                      </a:ext>
                    </a:extLst>
                  </p:cNvPr>
                  <p:cNvPicPr/>
                  <p:nvPr/>
                </p:nvPicPr>
                <p:blipFill>
                  <a:blip r:embed="rId172"/>
                  <a:stretch>
                    <a:fillRect/>
                  </a:stretch>
                </p:blipFill>
                <p:spPr>
                  <a:xfrm>
                    <a:off x="5022680" y="3253800"/>
                    <a:ext cx="155880" cy="405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3">
                <p14:nvContentPartPr>
                  <p14:cNvPr id="42070" name="Ink 42069">
                    <a:extLst>
                      <a:ext uri="{FF2B5EF4-FFF2-40B4-BE49-F238E27FC236}">
                        <a16:creationId xmlns:a16="http://schemas.microsoft.com/office/drawing/2014/main" id="{6E2FECE7-155E-CBE0-1885-FC9A612FEB51}"/>
                      </a:ext>
                    </a:extLst>
                  </p14:cNvPr>
                  <p14:cNvContentPartPr/>
                  <p14:nvPr/>
                </p14:nvContentPartPr>
                <p14:xfrm>
                  <a:off x="5291960" y="3361440"/>
                  <a:ext cx="205920" cy="265680"/>
                </p14:xfrm>
              </p:contentPart>
            </mc:Choice>
            <mc:Fallback xmlns="">
              <p:pic>
                <p:nvPicPr>
                  <p:cNvPr id="42070" name="Ink 42069">
                    <a:extLst>
                      <a:ext uri="{FF2B5EF4-FFF2-40B4-BE49-F238E27FC236}">
                        <a16:creationId xmlns:a16="http://schemas.microsoft.com/office/drawing/2014/main" id="{6E2FECE7-155E-CBE0-1885-FC9A612FEB51}"/>
                      </a:ext>
                    </a:extLst>
                  </p:cNvPr>
                  <p:cNvPicPr/>
                  <p:nvPr/>
                </p:nvPicPr>
                <p:blipFill>
                  <a:blip r:embed="rId174"/>
                  <a:stretch>
                    <a:fillRect/>
                  </a:stretch>
                </p:blipFill>
                <p:spPr>
                  <a:xfrm>
                    <a:off x="5282960" y="3352440"/>
                    <a:ext cx="223560" cy="28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5">
                <p14:nvContentPartPr>
                  <p14:cNvPr id="42071" name="Ink 42070">
                    <a:extLst>
                      <a:ext uri="{FF2B5EF4-FFF2-40B4-BE49-F238E27FC236}">
                        <a16:creationId xmlns:a16="http://schemas.microsoft.com/office/drawing/2014/main" id="{63B9C2A0-7519-4AD8-3ACE-7338E7954011}"/>
                      </a:ext>
                    </a:extLst>
                  </p14:cNvPr>
                  <p14:cNvContentPartPr/>
                  <p14:nvPr/>
                </p14:nvContentPartPr>
                <p14:xfrm>
                  <a:off x="5551520" y="3241920"/>
                  <a:ext cx="102240" cy="402120"/>
                </p14:xfrm>
              </p:contentPart>
            </mc:Choice>
            <mc:Fallback xmlns="">
              <p:pic>
                <p:nvPicPr>
                  <p:cNvPr id="42071" name="Ink 42070">
                    <a:extLst>
                      <a:ext uri="{FF2B5EF4-FFF2-40B4-BE49-F238E27FC236}">
                        <a16:creationId xmlns:a16="http://schemas.microsoft.com/office/drawing/2014/main" id="{63B9C2A0-7519-4AD8-3ACE-7338E7954011}"/>
                      </a:ext>
                    </a:extLst>
                  </p:cNvPr>
                  <p:cNvPicPr/>
                  <p:nvPr/>
                </p:nvPicPr>
                <p:blipFill>
                  <a:blip r:embed="rId176"/>
                  <a:stretch>
                    <a:fillRect/>
                  </a:stretch>
                </p:blipFill>
                <p:spPr>
                  <a:xfrm>
                    <a:off x="5542520" y="3232920"/>
                    <a:ext cx="119880" cy="41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7">
                <p14:nvContentPartPr>
                  <p14:cNvPr id="42072" name="Ink 42071">
                    <a:extLst>
                      <a:ext uri="{FF2B5EF4-FFF2-40B4-BE49-F238E27FC236}">
                        <a16:creationId xmlns:a16="http://schemas.microsoft.com/office/drawing/2014/main" id="{97D9D709-91C3-C16E-DBDB-04792A69ED10}"/>
                      </a:ext>
                    </a:extLst>
                  </p14:cNvPr>
                  <p14:cNvContentPartPr/>
                  <p14:nvPr/>
                </p14:nvContentPartPr>
                <p14:xfrm>
                  <a:off x="5661680" y="3286200"/>
                  <a:ext cx="170640" cy="255600"/>
                </p14:xfrm>
              </p:contentPart>
            </mc:Choice>
            <mc:Fallback xmlns="">
              <p:pic>
                <p:nvPicPr>
                  <p:cNvPr id="42072" name="Ink 42071">
                    <a:extLst>
                      <a:ext uri="{FF2B5EF4-FFF2-40B4-BE49-F238E27FC236}">
                        <a16:creationId xmlns:a16="http://schemas.microsoft.com/office/drawing/2014/main" id="{97D9D709-91C3-C16E-DBDB-04792A69ED10}"/>
                      </a:ext>
                    </a:extLst>
                  </p:cNvPr>
                  <p:cNvPicPr/>
                  <p:nvPr/>
                </p:nvPicPr>
                <p:blipFill>
                  <a:blip r:embed="rId178"/>
                  <a:stretch>
                    <a:fillRect/>
                  </a:stretch>
                </p:blipFill>
                <p:spPr>
                  <a:xfrm>
                    <a:off x="5652680" y="3277200"/>
                    <a:ext cx="18828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9">
                <p14:nvContentPartPr>
                  <p14:cNvPr id="42073" name="Ink 42072">
                    <a:extLst>
                      <a:ext uri="{FF2B5EF4-FFF2-40B4-BE49-F238E27FC236}">
                        <a16:creationId xmlns:a16="http://schemas.microsoft.com/office/drawing/2014/main" id="{48C671AD-2E26-AE0D-7BF6-2624F07733AD}"/>
                      </a:ext>
                    </a:extLst>
                  </p14:cNvPr>
                  <p14:cNvContentPartPr/>
                  <p14:nvPr/>
                </p14:nvContentPartPr>
                <p14:xfrm>
                  <a:off x="5901440" y="3249120"/>
                  <a:ext cx="100800" cy="351000"/>
                </p14:xfrm>
              </p:contentPart>
            </mc:Choice>
            <mc:Fallback xmlns="">
              <p:pic>
                <p:nvPicPr>
                  <p:cNvPr id="42073" name="Ink 42072">
                    <a:extLst>
                      <a:ext uri="{FF2B5EF4-FFF2-40B4-BE49-F238E27FC236}">
                        <a16:creationId xmlns:a16="http://schemas.microsoft.com/office/drawing/2014/main" id="{48C671AD-2E26-AE0D-7BF6-2624F07733AD}"/>
                      </a:ext>
                    </a:extLst>
                  </p:cNvPr>
                  <p:cNvPicPr/>
                  <p:nvPr/>
                </p:nvPicPr>
                <p:blipFill>
                  <a:blip r:embed="rId180"/>
                  <a:stretch>
                    <a:fillRect/>
                  </a:stretch>
                </p:blipFill>
                <p:spPr>
                  <a:xfrm>
                    <a:off x="5892440" y="3240120"/>
                    <a:ext cx="118440" cy="3686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87" name="Group 42086">
              <a:extLst>
                <a:ext uri="{FF2B5EF4-FFF2-40B4-BE49-F238E27FC236}">
                  <a16:creationId xmlns:a16="http://schemas.microsoft.com/office/drawing/2014/main" id="{CF8A7F46-CDEF-524F-70F8-4D43B27FD1B6}"/>
                </a:ext>
              </a:extLst>
            </p:cNvPr>
            <p:cNvGrpSpPr/>
            <p:nvPr/>
          </p:nvGrpSpPr>
          <p:grpSpPr>
            <a:xfrm>
              <a:off x="5851400" y="3829080"/>
              <a:ext cx="484560" cy="388800"/>
              <a:chOff x="5851400" y="3829080"/>
              <a:chExt cx="484560" cy="388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1">
                <p14:nvContentPartPr>
                  <p14:cNvPr id="42076" name="Ink 42075">
                    <a:extLst>
                      <a:ext uri="{FF2B5EF4-FFF2-40B4-BE49-F238E27FC236}">
                        <a16:creationId xmlns:a16="http://schemas.microsoft.com/office/drawing/2014/main" id="{6CED5C6B-D583-9556-5CBC-3E16A1854AAE}"/>
                      </a:ext>
                    </a:extLst>
                  </p14:cNvPr>
                  <p14:cNvContentPartPr/>
                  <p14:nvPr/>
                </p14:nvContentPartPr>
                <p14:xfrm>
                  <a:off x="5851400" y="3829080"/>
                  <a:ext cx="412920" cy="330840"/>
                </p14:xfrm>
              </p:contentPart>
            </mc:Choice>
            <mc:Fallback xmlns="">
              <p:pic>
                <p:nvPicPr>
                  <p:cNvPr id="42076" name="Ink 42075">
                    <a:extLst>
                      <a:ext uri="{FF2B5EF4-FFF2-40B4-BE49-F238E27FC236}">
                        <a16:creationId xmlns:a16="http://schemas.microsoft.com/office/drawing/2014/main" id="{6CED5C6B-D583-9556-5CBC-3E16A1854AAE}"/>
                      </a:ext>
                    </a:extLst>
                  </p:cNvPr>
                  <p:cNvPicPr/>
                  <p:nvPr/>
                </p:nvPicPr>
                <p:blipFill>
                  <a:blip r:embed="rId182"/>
                  <a:stretch>
                    <a:fillRect/>
                  </a:stretch>
                </p:blipFill>
                <p:spPr>
                  <a:xfrm>
                    <a:off x="5842760" y="3820080"/>
                    <a:ext cx="430560" cy="348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3">
                <p14:nvContentPartPr>
                  <p14:cNvPr id="42077" name="Ink 42076">
                    <a:extLst>
                      <a:ext uri="{FF2B5EF4-FFF2-40B4-BE49-F238E27FC236}">
                        <a16:creationId xmlns:a16="http://schemas.microsoft.com/office/drawing/2014/main" id="{EC0620D4-F42C-6AA3-7488-A2149819A9E8}"/>
                      </a:ext>
                    </a:extLst>
                  </p14:cNvPr>
                  <p14:cNvContentPartPr/>
                  <p14:nvPr/>
                </p14:nvContentPartPr>
                <p14:xfrm>
                  <a:off x="6233360" y="4107720"/>
                  <a:ext cx="102600" cy="110160"/>
                </p14:xfrm>
              </p:contentPart>
            </mc:Choice>
            <mc:Fallback xmlns="">
              <p:pic>
                <p:nvPicPr>
                  <p:cNvPr id="42077" name="Ink 42076">
                    <a:extLst>
                      <a:ext uri="{FF2B5EF4-FFF2-40B4-BE49-F238E27FC236}">
                        <a16:creationId xmlns:a16="http://schemas.microsoft.com/office/drawing/2014/main" id="{EC0620D4-F42C-6AA3-7488-A2149819A9E8}"/>
                      </a:ext>
                    </a:extLst>
                  </p:cNvPr>
                  <p:cNvPicPr/>
                  <p:nvPr/>
                </p:nvPicPr>
                <p:blipFill>
                  <a:blip r:embed="rId184"/>
                  <a:stretch>
                    <a:fillRect/>
                  </a:stretch>
                </p:blipFill>
                <p:spPr>
                  <a:xfrm>
                    <a:off x="6224720" y="4098720"/>
                    <a:ext cx="120240" cy="1278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86" name="Group 42085">
              <a:extLst>
                <a:ext uri="{FF2B5EF4-FFF2-40B4-BE49-F238E27FC236}">
                  <a16:creationId xmlns:a16="http://schemas.microsoft.com/office/drawing/2014/main" id="{08C9FA75-EC14-F7F3-FD74-98EA5DFD76E2}"/>
                </a:ext>
              </a:extLst>
            </p:cNvPr>
            <p:cNvGrpSpPr/>
            <p:nvPr/>
          </p:nvGrpSpPr>
          <p:grpSpPr>
            <a:xfrm>
              <a:off x="6573560" y="3664560"/>
              <a:ext cx="760680" cy="993240"/>
              <a:chOff x="6573560" y="3664560"/>
              <a:chExt cx="760680" cy="993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85">
                <p14:nvContentPartPr>
                  <p14:cNvPr id="42078" name="Ink 42077">
                    <a:extLst>
                      <a:ext uri="{FF2B5EF4-FFF2-40B4-BE49-F238E27FC236}">
                        <a16:creationId xmlns:a16="http://schemas.microsoft.com/office/drawing/2014/main" id="{5731039F-FE91-04CE-C941-0F13FFFE636B}"/>
                      </a:ext>
                    </a:extLst>
                  </p14:cNvPr>
                  <p14:cNvContentPartPr/>
                  <p14:nvPr/>
                </p14:nvContentPartPr>
                <p14:xfrm>
                  <a:off x="6573560" y="3664560"/>
                  <a:ext cx="303480" cy="993240"/>
                </p14:xfrm>
              </p:contentPart>
            </mc:Choice>
            <mc:Fallback xmlns="">
              <p:pic>
                <p:nvPicPr>
                  <p:cNvPr id="42078" name="Ink 42077">
                    <a:extLst>
                      <a:ext uri="{FF2B5EF4-FFF2-40B4-BE49-F238E27FC236}">
                        <a16:creationId xmlns:a16="http://schemas.microsoft.com/office/drawing/2014/main" id="{5731039F-FE91-04CE-C941-0F13FFFE636B}"/>
                      </a:ext>
                    </a:extLst>
                  </p:cNvPr>
                  <p:cNvPicPr/>
                  <p:nvPr/>
                </p:nvPicPr>
                <p:blipFill>
                  <a:blip r:embed="rId186"/>
                  <a:stretch>
                    <a:fillRect/>
                  </a:stretch>
                </p:blipFill>
                <p:spPr>
                  <a:xfrm>
                    <a:off x="6564560" y="3655560"/>
                    <a:ext cx="321120" cy="101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7">
                <p14:nvContentPartPr>
                  <p14:cNvPr id="42079" name="Ink 42078">
                    <a:extLst>
                      <a:ext uri="{FF2B5EF4-FFF2-40B4-BE49-F238E27FC236}">
                        <a16:creationId xmlns:a16="http://schemas.microsoft.com/office/drawing/2014/main" id="{6AA30738-2DC8-BCBC-7440-03EAFBCD897A}"/>
                      </a:ext>
                    </a:extLst>
                  </p14:cNvPr>
                  <p14:cNvContentPartPr/>
                  <p14:nvPr/>
                </p14:nvContentPartPr>
                <p14:xfrm>
                  <a:off x="6740600" y="3825120"/>
                  <a:ext cx="191160" cy="183960"/>
                </p14:xfrm>
              </p:contentPart>
            </mc:Choice>
            <mc:Fallback xmlns="">
              <p:pic>
                <p:nvPicPr>
                  <p:cNvPr id="42079" name="Ink 42078">
                    <a:extLst>
                      <a:ext uri="{FF2B5EF4-FFF2-40B4-BE49-F238E27FC236}">
                        <a16:creationId xmlns:a16="http://schemas.microsoft.com/office/drawing/2014/main" id="{6AA30738-2DC8-BCBC-7440-03EAFBCD897A}"/>
                      </a:ext>
                    </a:extLst>
                  </p:cNvPr>
                  <p:cNvPicPr/>
                  <p:nvPr/>
                </p:nvPicPr>
                <p:blipFill>
                  <a:blip r:embed="rId188"/>
                  <a:stretch>
                    <a:fillRect/>
                  </a:stretch>
                </p:blipFill>
                <p:spPr>
                  <a:xfrm>
                    <a:off x="6731960" y="3816480"/>
                    <a:ext cx="2088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9">
                <p14:nvContentPartPr>
                  <p14:cNvPr id="42080" name="Ink 42079">
                    <a:extLst>
                      <a:ext uri="{FF2B5EF4-FFF2-40B4-BE49-F238E27FC236}">
                        <a16:creationId xmlns:a16="http://schemas.microsoft.com/office/drawing/2014/main" id="{29D0D4DD-D18B-75F4-56B0-0200AEC42367}"/>
                      </a:ext>
                    </a:extLst>
                  </p14:cNvPr>
                  <p14:cNvContentPartPr/>
                  <p14:nvPr/>
                </p14:nvContentPartPr>
                <p14:xfrm>
                  <a:off x="6987560" y="3852120"/>
                  <a:ext cx="80280" cy="180720"/>
                </p14:xfrm>
              </p:contentPart>
            </mc:Choice>
            <mc:Fallback xmlns="">
              <p:pic>
                <p:nvPicPr>
                  <p:cNvPr id="42080" name="Ink 42079">
                    <a:extLst>
                      <a:ext uri="{FF2B5EF4-FFF2-40B4-BE49-F238E27FC236}">
                        <a16:creationId xmlns:a16="http://schemas.microsoft.com/office/drawing/2014/main" id="{29D0D4DD-D18B-75F4-56B0-0200AEC42367}"/>
                      </a:ext>
                    </a:extLst>
                  </p:cNvPr>
                  <p:cNvPicPr/>
                  <p:nvPr/>
                </p:nvPicPr>
                <p:blipFill>
                  <a:blip r:embed="rId190"/>
                  <a:stretch>
                    <a:fillRect/>
                  </a:stretch>
                </p:blipFill>
                <p:spPr>
                  <a:xfrm>
                    <a:off x="6978920" y="3843120"/>
                    <a:ext cx="97920" cy="198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1">
                <p14:nvContentPartPr>
                  <p14:cNvPr id="42081" name="Ink 42080">
                    <a:extLst>
                      <a:ext uri="{FF2B5EF4-FFF2-40B4-BE49-F238E27FC236}">
                        <a16:creationId xmlns:a16="http://schemas.microsoft.com/office/drawing/2014/main" id="{5259CAE5-898C-1189-43A2-E0595D43EBCD}"/>
                      </a:ext>
                    </a:extLst>
                  </p14:cNvPr>
                  <p14:cNvContentPartPr/>
                  <p14:nvPr/>
                </p14:nvContentPartPr>
                <p14:xfrm>
                  <a:off x="7190600" y="3724680"/>
                  <a:ext cx="143640" cy="272880"/>
                </p14:xfrm>
              </p:contentPart>
            </mc:Choice>
            <mc:Fallback xmlns="">
              <p:pic>
                <p:nvPicPr>
                  <p:cNvPr id="42081" name="Ink 42080">
                    <a:extLst>
                      <a:ext uri="{FF2B5EF4-FFF2-40B4-BE49-F238E27FC236}">
                        <a16:creationId xmlns:a16="http://schemas.microsoft.com/office/drawing/2014/main" id="{5259CAE5-898C-1189-43A2-E0595D43EBCD}"/>
                      </a:ext>
                    </a:extLst>
                  </p:cNvPr>
                  <p:cNvPicPr/>
                  <p:nvPr/>
                </p:nvPicPr>
                <p:blipFill>
                  <a:blip r:embed="rId192"/>
                  <a:stretch>
                    <a:fillRect/>
                  </a:stretch>
                </p:blipFill>
                <p:spPr>
                  <a:xfrm>
                    <a:off x="7181600" y="3716040"/>
                    <a:ext cx="161280" cy="290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97" name="Group 42096">
              <a:extLst>
                <a:ext uri="{FF2B5EF4-FFF2-40B4-BE49-F238E27FC236}">
                  <a16:creationId xmlns:a16="http://schemas.microsoft.com/office/drawing/2014/main" id="{C4152094-8013-58F1-17A2-083098BE3864}"/>
                </a:ext>
              </a:extLst>
            </p:cNvPr>
            <p:cNvGrpSpPr/>
            <p:nvPr/>
          </p:nvGrpSpPr>
          <p:grpSpPr>
            <a:xfrm>
              <a:off x="6830960" y="4258920"/>
              <a:ext cx="668160" cy="291240"/>
              <a:chOff x="6830960" y="4258920"/>
              <a:chExt cx="668160" cy="291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3">
                <p14:nvContentPartPr>
                  <p14:cNvPr id="42090" name="Ink 42089">
                    <a:extLst>
                      <a:ext uri="{FF2B5EF4-FFF2-40B4-BE49-F238E27FC236}">
                        <a16:creationId xmlns:a16="http://schemas.microsoft.com/office/drawing/2014/main" id="{30CAEC99-C48D-8F87-5B86-31802ADB25A7}"/>
                      </a:ext>
                    </a:extLst>
                  </p14:cNvPr>
                  <p14:cNvContentPartPr/>
                  <p14:nvPr/>
                </p14:nvContentPartPr>
                <p14:xfrm>
                  <a:off x="6830960" y="4343520"/>
                  <a:ext cx="413280" cy="194400"/>
                </p14:xfrm>
              </p:contentPart>
            </mc:Choice>
            <mc:Fallback xmlns="">
              <p:pic>
                <p:nvPicPr>
                  <p:cNvPr id="42090" name="Ink 42089">
                    <a:extLst>
                      <a:ext uri="{FF2B5EF4-FFF2-40B4-BE49-F238E27FC236}">
                        <a16:creationId xmlns:a16="http://schemas.microsoft.com/office/drawing/2014/main" id="{30CAEC99-C48D-8F87-5B86-31802ADB25A7}"/>
                      </a:ext>
                    </a:extLst>
                  </p:cNvPr>
                  <p:cNvPicPr/>
                  <p:nvPr/>
                </p:nvPicPr>
                <p:blipFill>
                  <a:blip r:embed="rId194"/>
                  <a:stretch>
                    <a:fillRect/>
                  </a:stretch>
                </p:blipFill>
                <p:spPr>
                  <a:xfrm>
                    <a:off x="6822320" y="4334520"/>
                    <a:ext cx="430920" cy="212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5">
                <p14:nvContentPartPr>
                  <p14:cNvPr id="42091" name="Ink 42090">
                    <a:extLst>
                      <a:ext uri="{FF2B5EF4-FFF2-40B4-BE49-F238E27FC236}">
                        <a16:creationId xmlns:a16="http://schemas.microsoft.com/office/drawing/2014/main" id="{7EE8E81A-CDD9-B084-2F7B-FA5561F34884}"/>
                      </a:ext>
                    </a:extLst>
                  </p14:cNvPr>
                  <p14:cNvContentPartPr/>
                  <p14:nvPr/>
                </p14:nvContentPartPr>
                <p14:xfrm>
                  <a:off x="7350800" y="4288080"/>
                  <a:ext cx="148320" cy="262080"/>
                </p14:xfrm>
              </p:contentPart>
            </mc:Choice>
            <mc:Fallback xmlns="">
              <p:pic>
                <p:nvPicPr>
                  <p:cNvPr id="42091" name="Ink 42090">
                    <a:extLst>
                      <a:ext uri="{FF2B5EF4-FFF2-40B4-BE49-F238E27FC236}">
                        <a16:creationId xmlns:a16="http://schemas.microsoft.com/office/drawing/2014/main" id="{7EE8E81A-CDD9-B084-2F7B-FA5561F34884}"/>
                      </a:ext>
                    </a:extLst>
                  </p:cNvPr>
                  <p:cNvPicPr/>
                  <p:nvPr/>
                </p:nvPicPr>
                <p:blipFill>
                  <a:blip r:embed="rId196"/>
                  <a:stretch>
                    <a:fillRect/>
                  </a:stretch>
                </p:blipFill>
                <p:spPr>
                  <a:xfrm>
                    <a:off x="7342160" y="4279080"/>
                    <a:ext cx="165960" cy="27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7">
                <p14:nvContentPartPr>
                  <p14:cNvPr id="42092" name="Ink 42091">
                    <a:extLst>
                      <a:ext uri="{FF2B5EF4-FFF2-40B4-BE49-F238E27FC236}">
                        <a16:creationId xmlns:a16="http://schemas.microsoft.com/office/drawing/2014/main" id="{56D3B186-5A87-E29E-4621-A39455589221}"/>
                      </a:ext>
                    </a:extLst>
                  </p14:cNvPr>
                  <p14:cNvContentPartPr/>
                  <p14:nvPr/>
                </p14:nvContentPartPr>
                <p14:xfrm>
                  <a:off x="7036880" y="4258920"/>
                  <a:ext cx="27000" cy="22320"/>
                </p14:xfrm>
              </p:contentPart>
            </mc:Choice>
            <mc:Fallback xmlns="">
              <p:pic>
                <p:nvPicPr>
                  <p:cNvPr id="42092" name="Ink 42091">
                    <a:extLst>
                      <a:ext uri="{FF2B5EF4-FFF2-40B4-BE49-F238E27FC236}">
                        <a16:creationId xmlns:a16="http://schemas.microsoft.com/office/drawing/2014/main" id="{56D3B186-5A87-E29E-4621-A39455589221}"/>
                      </a:ext>
                    </a:extLst>
                  </p:cNvPr>
                  <p:cNvPicPr/>
                  <p:nvPr/>
                </p:nvPicPr>
                <p:blipFill>
                  <a:blip r:embed="rId198"/>
                  <a:stretch>
                    <a:fillRect/>
                  </a:stretch>
                </p:blipFill>
                <p:spPr>
                  <a:xfrm>
                    <a:off x="7027880" y="4250280"/>
                    <a:ext cx="44640" cy="3996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096" name="Group 42095">
              <a:extLst>
                <a:ext uri="{FF2B5EF4-FFF2-40B4-BE49-F238E27FC236}">
                  <a16:creationId xmlns:a16="http://schemas.microsoft.com/office/drawing/2014/main" id="{312DDC77-6741-55AF-266B-D2229944F5BE}"/>
                </a:ext>
              </a:extLst>
            </p:cNvPr>
            <p:cNvGrpSpPr/>
            <p:nvPr/>
          </p:nvGrpSpPr>
          <p:grpSpPr>
            <a:xfrm>
              <a:off x="7599200" y="3636120"/>
              <a:ext cx="1135080" cy="968400"/>
              <a:chOff x="7599200" y="3636120"/>
              <a:chExt cx="1135080" cy="968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99">
                <p14:nvContentPartPr>
                  <p14:cNvPr id="42082" name="Ink 42081">
                    <a:extLst>
                      <a:ext uri="{FF2B5EF4-FFF2-40B4-BE49-F238E27FC236}">
                        <a16:creationId xmlns:a16="http://schemas.microsoft.com/office/drawing/2014/main" id="{1FB2FC8E-4EF6-1D4B-E42C-ED909ED6CFB4}"/>
                      </a:ext>
                    </a:extLst>
                  </p14:cNvPr>
                  <p14:cNvContentPartPr/>
                  <p14:nvPr/>
                </p14:nvContentPartPr>
                <p14:xfrm>
                  <a:off x="7599200" y="3789840"/>
                  <a:ext cx="163800" cy="360"/>
                </p14:xfrm>
              </p:contentPart>
            </mc:Choice>
            <mc:Fallback xmlns="">
              <p:pic>
                <p:nvPicPr>
                  <p:cNvPr id="42082" name="Ink 42081">
                    <a:extLst>
                      <a:ext uri="{FF2B5EF4-FFF2-40B4-BE49-F238E27FC236}">
                        <a16:creationId xmlns:a16="http://schemas.microsoft.com/office/drawing/2014/main" id="{1FB2FC8E-4EF6-1D4B-E42C-ED909ED6CFB4}"/>
                      </a:ext>
                    </a:extLst>
                  </p:cNvPr>
                  <p:cNvPicPr/>
                  <p:nvPr/>
                </p:nvPicPr>
                <p:blipFill>
                  <a:blip r:embed="rId200"/>
                  <a:stretch>
                    <a:fillRect/>
                  </a:stretch>
                </p:blipFill>
                <p:spPr>
                  <a:xfrm>
                    <a:off x="7590560" y="3780840"/>
                    <a:ext cx="1814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1">
                <p14:nvContentPartPr>
                  <p14:cNvPr id="42083" name="Ink 42082">
                    <a:extLst>
                      <a:ext uri="{FF2B5EF4-FFF2-40B4-BE49-F238E27FC236}">
                        <a16:creationId xmlns:a16="http://schemas.microsoft.com/office/drawing/2014/main" id="{BABD4B92-051D-4F9E-B7EA-4928A273F1D3}"/>
                      </a:ext>
                    </a:extLst>
                  </p14:cNvPr>
                  <p14:cNvContentPartPr/>
                  <p14:nvPr/>
                </p14:nvContentPartPr>
                <p14:xfrm>
                  <a:off x="7832120" y="3716760"/>
                  <a:ext cx="346680" cy="235440"/>
                </p14:xfrm>
              </p:contentPart>
            </mc:Choice>
            <mc:Fallback xmlns="">
              <p:pic>
                <p:nvPicPr>
                  <p:cNvPr id="42083" name="Ink 42082">
                    <a:extLst>
                      <a:ext uri="{FF2B5EF4-FFF2-40B4-BE49-F238E27FC236}">
                        <a16:creationId xmlns:a16="http://schemas.microsoft.com/office/drawing/2014/main" id="{BABD4B92-051D-4F9E-B7EA-4928A273F1D3}"/>
                      </a:ext>
                    </a:extLst>
                  </p:cNvPr>
                  <p:cNvPicPr/>
                  <p:nvPr/>
                </p:nvPicPr>
                <p:blipFill>
                  <a:blip r:embed="rId202"/>
                  <a:stretch>
                    <a:fillRect/>
                  </a:stretch>
                </p:blipFill>
                <p:spPr>
                  <a:xfrm>
                    <a:off x="7823480" y="3708120"/>
                    <a:ext cx="364320" cy="25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3">
                <p14:nvContentPartPr>
                  <p14:cNvPr id="42084" name="Ink 42083">
                    <a:extLst>
                      <a:ext uri="{FF2B5EF4-FFF2-40B4-BE49-F238E27FC236}">
                        <a16:creationId xmlns:a16="http://schemas.microsoft.com/office/drawing/2014/main" id="{3D37867A-A166-8366-63FE-9EB5A4A88C1B}"/>
                      </a:ext>
                    </a:extLst>
                  </p14:cNvPr>
                  <p14:cNvContentPartPr/>
                  <p14:nvPr/>
                </p14:nvContentPartPr>
                <p14:xfrm>
                  <a:off x="7972880" y="3673200"/>
                  <a:ext cx="11160" cy="55080"/>
                </p14:xfrm>
              </p:contentPart>
            </mc:Choice>
            <mc:Fallback xmlns="">
              <p:pic>
                <p:nvPicPr>
                  <p:cNvPr id="42084" name="Ink 42083">
                    <a:extLst>
                      <a:ext uri="{FF2B5EF4-FFF2-40B4-BE49-F238E27FC236}">
                        <a16:creationId xmlns:a16="http://schemas.microsoft.com/office/drawing/2014/main" id="{3D37867A-A166-8366-63FE-9EB5A4A88C1B}"/>
                      </a:ext>
                    </a:extLst>
                  </p:cNvPr>
                  <p:cNvPicPr/>
                  <p:nvPr/>
                </p:nvPicPr>
                <p:blipFill>
                  <a:blip r:embed="rId204"/>
                  <a:stretch>
                    <a:fillRect/>
                  </a:stretch>
                </p:blipFill>
                <p:spPr>
                  <a:xfrm>
                    <a:off x="7963880" y="3664560"/>
                    <a:ext cx="28800" cy="7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5">
                <p14:nvContentPartPr>
                  <p14:cNvPr id="42088" name="Ink 42087">
                    <a:extLst>
                      <a:ext uri="{FF2B5EF4-FFF2-40B4-BE49-F238E27FC236}">
                        <a16:creationId xmlns:a16="http://schemas.microsoft.com/office/drawing/2014/main" id="{4AFFD11A-0D69-B41F-A8D5-2F6965C7E4A3}"/>
                      </a:ext>
                    </a:extLst>
                  </p14:cNvPr>
                  <p14:cNvContentPartPr/>
                  <p14:nvPr/>
                </p14:nvContentPartPr>
                <p14:xfrm>
                  <a:off x="8221640" y="3707760"/>
                  <a:ext cx="148680" cy="249840"/>
                </p14:xfrm>
              </p:contentPart>
            </mc:Choice>
            <mc:Fallback xmlns="">
              <p:pic>
                <p:nvPicPr>
                  <p:cNvPr id="42088" name="Ink 42087">
                    <a:extLst>
                      <a:ext uri="{FF2B5EF4-FFF2-40B4-BE49-F238E27FC236}">
                        <a16:creationId xmlns:a16="http://schemas.microsoft.com/office/drawing/2014/main" id="{4AFFD11A-0D69-B41F-A8D5-2F6965C7E4A3}"/>
                      </a:ext>
                    </a:extLst>
                  </p:cNvPr>
                  <p:cNvPicPr/>
                  <p:nvPr/>
                </p:nvPicPr>
                <p:blipFill>
                  <a:blip r:embed="rId206"/>
                  <a:stretch>
                    <a:fillRect/>
                  </a:stretch>
                </p:blipFill>
                <p:spPr>
                  <a:xfrm>
                    <a:off x="8212640" y="3698760"/>
                    <a:ext cx="166320" cy="267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7">
                <p14:nvContentPartPr>
                  <p14:cNvPr id="42093" name="Ink 42092">
                    <a:extLst>
                      <a:ext uri="{FF2B5EF4-FFF2-40B4-BE49-F238E27FC236}">
                        <a16:creationId xmlns:a16="http://schemas.microsoft.com/office/drawing/2014/main" id="{265C10D4-A49B-93A8-12C1-52700E46C2B5}"/>
                      </a:ext>
                    </a:extLst>
                  </p14:cNvPr>
                  <p14:cNvContentPartPr/>
                  <p14:nvPr/>
                </p14:nvContentPartPr>
                <p14:xfrm>
                  <a:off x="7886480" y="4310040"/>
                  <a:ext cx="346320" cy="207360"/>
                </p14:xfrm>
              </p:contentPart>
            </mc:Choice>
            <mc:Fallback xmlns="">
              <p:pic>
                <p:nvPicPr>
                  <p:cNvPr id="42093" name="Ink 42092">
                    <a:extLst>
                      <a:ext uri="{FF2B5EF4-FFF2-40B4-BE49-F238E27FC236}">
                        <a16:creationId xmlns:a16="http://schemas.microsoft.com/office/drawing/2014/main" id="{265C10D4-A49B-93A8-12C1-52700E46C2B5}"/>
                      </a:ext>
                    </a:extLst>
                  </p:cNvPr>
                  <p:cNvPicPr/>
                  <p:nvPr/>
                </p:nvPicPr>
                <p:blipFill>
                  <a:blip r:embed="rId208"/>
                  <a:stretch>
                    <a:fillRect/>
                  </a:stretch>
                </p:blipFill>
                <p:spPr>
                  <a:xfrm>
                    <a:off x="7877840" y="4301400"/>
                    <a:ext cx="363960" cy="22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9">
                <p14:nvContentPartPr>
                  <p14:cNvPr id="42094" name="Ink 42093">
                    <a:extLst>
                      <a:ext uri="{FF2B5EF4-FFF2-40B4-BE49-F238E27FC236}">
                        <a16:creationId xmlns:a16="http://schemas.microsoft.com/office/drawing/2014/main" id="{0DF0F60F-BC4C-7001-0578-4D9531D9B495}"/>
                      </a:ext>
                    </a:extLst>
                  </p14:cNvPr>
                  <p14:cNvContentPartPr/>
                  <p14:nvPr/>
                </p14:nvContentPartPr>
                <p14:xfrm>
                  <a:off x="8313440" y="4229760"/>
                  <a:ext cx="160920" cy="260640"/>
                </p14:xfrm>
              </p:contentPart>
            </mc:Choice>
            <mc:Fallback xmlns="">
              <p:pic>
                <p:nvPicPr>
                  <p:cNvPr id="42094" name="Ink 42093">
                    <a:extLst>
                      <a:ext uri="{FF2B5EF4-FFF2-40B4-BE49-F238E27FC236}">
                        <a16:creationId xmlns:a16="http://schemas.microsoft.com/office/drawing/2014/main" id="{0DF0F60F-BC4C-7001-0578-4D9531D9B495}"/>
                      </a:ext>
                    </a:extLst>
                  </p:cNvPr>
                  <p:cNvPicPr/>
                  <p:nvPr/>
                </p:nvPicPr>
                <p:blipFill>
                  <a:blip r:embed="rId210"/>
                  <a:stretch>
                    <a:fillRect/>
                  </a:stretch>
                </p:blipFill>
                <p:spPr>
                  <a:xfrm>
                    <a:off x="8304800" y="4220760"/>
                    <a:ext cx="178560" cy="278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1">
                <p14:nvContentPartPr>
                  <p14:cNvPr id="42095" name="Ink 42094">
                    <a:extLst>
                      <a:ext uri="{FF2B5EF4-FFF2-40B4-BE49-F238E27FC236}">
                        <a16:creationId xmlns:a16="http://schemas.microsoft.com/office/drawing/2014/main" id="{72904775-CA6E-614E-EACB-6EC01DB643B1}"/>
                      </a:ext>
                    </a:extLst>
                  </p14:cNvPr>
                  <p14:cNvContentPartPr/>
                  <p14:nvPr/>
                </p14:nvContentPartPr>
                <p14:xfrm>
                  <a:off x="8440520" y="3636120"/>
                  <a:ext cx="293760" cy="968400"/>
                </p14:xfrm>
              </p:contentPart>
            </mc:Choice>
            <mc:Fallback xmlns="">
              <p:pic>
                <p:nvPicPr>
                  <p:cNvPr id="42095" name="Ink 42094">
                    <a:extLst>
                      <a:ext uri="{FF2B5EF4-FFF2-40B4-BE49-F238E27FC236}">
                        <a16:creationId xmlns:a16="http://schemas.microsoft.com/office/drawing/2014/main" id="{72904775-CA6E-614E-EACB-6EC01DB643B1}"/>
                      </a:ext>
                    </a:extLst>
                  </p:cNvPr>
                  <p:cNvPicPr/>
                  <p:nvPr/>
                </p:nvPicPr>
                <p:blipFill>
                  <a:blip r:embed="rId212"/>
                  <a:stretch>
                    <a:fillRect/>
                  </a:stretch>
                </p:blipFill>
                <p:spPr>
                  <a:xfrm>
                    <a:off x="8431880" y="3627480"/>
                    <a:ext cx="311400" cy="98604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198" name="Group 42197">
            <a:extLst>
              <a:ext uri="{FF2B5EF4-FFF2-40B4-BE49-F238E27FC236}">
                <a16:creationId xmlns:a16="http://schemas.microsoft.com/office/drawing/2014/main" id="{6D6B70AD-F6DA-04D7-59EA-1C528B5FC847}"/>
              </a:ext>
            </a:extLst>
          </p:cNvPr>
          <p:cNvGrpSpPr/>
          <p:nvPr/>
        </p:nvGrpSpPr>
        <p:grpSpPr>
          <a:xfrm>
            <a:off x="298760" y="4777440"/>
            <a:ext cx="8288640" cy="1935360"/>
            <a:chOff x="304160" y="4675440"/>
            <a:chExt cx="8288640" cy="193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2098" name="Ink 42097">
                  <a:extLst>
                    <a:ext uri="{FF2B5EF4-FFF2-40B4-BE49-F238E27FC236}">
                      <a16:creationId xmlns:a16="http://schemas.microsoft.com/office/drawing/2014/main" id="{117DC135-F01C-9296-D6C1-C8CDE1389980}"/>
                    </a:ext>
                  </a:extLst>
                </p14:cNvPr>
                <p14:cNvContentPartPr/>
                <p14:nvPr/>
              </p14:nvContentPartPr>
              <p14:xfrm>
                <a:off x="304160" y="4780200"/>
                <a:ext cx="360" cy="384120"/>
              </p14:xfrm>
            </p:contentPart>
          </mc:Choice>
          <mc:Fallback xmlns="">
            <p:pic>
              <p:nvPicPr>
                <p:cNvPr id="42098" name="Ink 42097">
                  <a:extLst>
                    <a:ext uri="{FF2B5EF4-FFF2-40B4-BE49-F238E27FC236}">
                      <a16:creationId xmlns:a16="http://schemas.microsoft.com/office/drawing/2014/main" id="{117DC135-F01C-9296-D6C1-C8CDE1389980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295160" y="4771200"/>
                  <a:ext cx="1800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42099" name="Ink 42098">
                  <a:extLst>
                    <a:ext uri="{FF2B5EF4-FFF2-40B4-BE49-F238E27FC236}">
                      <a16:creationId xmlns:a16="http://schemas.microsoft.com/office/drawing/2014/main" id="{DA20FFFE-E2AF-017D-9AEF-81365F9AB1E0}"/>
                    </a:ext>
                  </a:extLst>
                </p14:cNvPr>
                <p14:cNvContentPartPr/>
                <p14:nvPr/>
              </p14:nvContentPartPr>
              <p14:xfrm>
                <a:off x="304160" y="5011680"/>
                <a:ext cx="129960" cy="2880"/>
              </p14:xfrm>
            </p:contentPart>
          </mc:Choice>
          <mc:Fallback xmlns="">
            <p:pic>
              <p:nvPicPr>
                <p:cNvPr id="42099" name="Ink 42098">
                  <a:extLst>
                    <a:ext uri="{FF2B5EF4-FFF2-40B4-BE49-F238E27FC236}">
                      <a16:creationId xmlns:a16="http://schemas.microsoft.com/office/drawing/2014/main" id="{DA20FFFE-E2AF-017D-9AEF-81365F9AB1E0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95160" y="5003040"/>
                  <a:ext cx="1476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42100" name="Ink 42099">
                  <a:extLst>
                    <a:ext uri="{FF2B5EF4-FFF2-40B4-BE49-F238E27FC236}">
                      <a16:creationId xmlns:a16="http://schemas.microsoft.com/office/drawing/2014/main" id="{F3ADE588-9B27-8BD0-4733-25E334F5CFA3}"/>
                    </a:ext>
                  </a:extLst>
                </p14:cNvPr>
                <p14:cNvContentPartPr/>
                <p14:nvPr/>
              </p14:nvContentPartPr>
              <p14:xfrm>
                <a:off x="433400" y="4785240"/>
                <a:ext cx="360" cy="490680"/>
              </p14:xfrm>
            </p:contentPart>
          </mc:Choice>
          <mc:Fallback xmlns="">
            <p:pic>
              <p:nvPicPr>
                <p:cNvPr id="42100" name="Ink 42099">
                  <a:extLst>
                    <a:ext uri="{FF2B5EF4-FFF2-40B4-BE49-F238E27FC236}">
                      <a16:creationId xmlns:a16="http://schemas.microsoft.com/office/drawing/2014/main" id="{F3ADE588-9B27-8BD0-4733-25E334F5CFA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24760" y="4776600"/>
                  <a:ext cx="18000" cy="50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42101" name="Ink 42100">
                  <a:extLst>
                    <a:ext uri="{FF2B5EF4-FFF2-40B4-BE49-F238E27FC236}">
                      <a16:creationId xmlns:a16="http://schemas.microsoft.com/office/drawing/2014/main" id="{A78010DF-3E68-CFDA-99EF-BA23B8CA03B8}"/>
                    </a:ext>
                  </a:extLst>
                </p14:cNvPr>
                <p14:cNvContentPartPr/>
                <p14:nvPr/>
              </p14:nvContentPartPr>
              <p14:xfrm>
                <a:off x="501440" y="4808640"/>
                <a:ext cx="401760" cy="529560"/>
              </p14:xfrm>
            </p:contentPart>
          </mc:Choice>
          <mc:Fallback xmlns="">
            <p:pic>
              <p:nvPicPr>
                <p:cNvPr id="42101" name="Ink 42100">
                  <a:extLst>
                    <a:ext uri="{FF2B5EF4-FFF2-40B4-BE49-F238E27FC236}">
                      <a16:creationId xmlns:a16="http://schemas.microsoft.com/office/drawing/2014/main" id="{A78010DF-3E68-CFDA-99EF-BA23B8CA03B8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92800" y="4799640"/>
                  <a:ext cx="419400" cy="54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42102" name="Ink 42101">
                  <a:extLst>
                    <a:ext uri="{FF2B5EF4-FFF2-40B4-BE49-F238E27FC236}">
                      <a16:creationId xmlns:a16="http://schemas.microsoft.com/office/drawing/2014/main" id="{DD8B1AAF-C0E8-87E5-3941-C5A510EE4888}"/>
                    </a:ext>
                  </a:extLst>
                </p14:cNvPr>
                <p14:cNvContentPartPr/>
                <p14:nvPr/>
              </p14:nvContentPartPr>
              <p14:xfrm>
                <a:off x="1030280" y="4862640"/>
                <a:ext cx="194040" cy="227520"/>
              </p14:xfrm>
            </p:contentPart>
          </mc:Choice>
          <mc:Fallback xmlns="">
            <p:pic>
              <p:nvPicPr>
                <p:cNvPr id="42102" name="Ink 42101">
                  <a:extLst>
                    <a:ext uri="{FF2B5EF4-FFF2-40B4-BE49-F238E27FC236}">
                      <a16:creationId xmlns:a16="http://schemas.microsoft.com/office/drawing/2014/main" id="{DD8B1AAF-C0E8-87E5-3941-C5A510EE4888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21640" y="4854000"/>
                  <a:ext cx="2116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42103" name="Ink 42102">
                  <a:extLst>
                    <a:ext uri="{FF2B5EF4-FFF2-40B4-BE49-F238E27FC236}">
                      <a16:creationId xmlns:a16="http://schemas.microsoft.com/office/drawing/2014/main" id="{6AB36B1D-9844-3B7E-90C1-2C5A3A047F15}"/>
                    </a:ext>
                  </a:extLst>
                </p14:cNvPr>
                <p14:cNvContentPartPr/>
                <p14:nvPr/>
              </p14:nvContentPartPr>
              <p14:xfrm>
                <a:off x="1235840" y="4873440"/>
                <a:ext cx="508320" cy="255600"/>
              </p14:xfrm>
            </p:contentPart>
          </mc:Choice>
          <mc:Fallback xmlns="">
            <p:pic>
              <p:nvPicPr>
                <p:cNvPr id="42103" name="Ink 42102">
                  <a:extLst>
                    <a:ext uri="{FF2B5EF4-FFF2-40B4-BE49-F238E27FC236}">
                      <a16:creationId xmlns:a16="http://schemas.microsoft.com/office/drawing/2014/main" id="{6AB36B1D-9844-3B7E-90C1-2C5A3A047F1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226840" y="4864440"/>
                  <a:ext cx="52596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42104" name="Ink 42103">
                  <a:extLst>
                    <a:ext uri="{FF2B5EF4-FFF2-40B4-BE49-F238E27FC236}">
                      <a16:creationId xmlns:a16="http://schemas.microsoft.com/office/drawing/2014/main" id="{8A5B6C8A-9FD0-1ABC-5044-5876EAE40C39}"/>
                    </a:ext>
                  </a:extLst>
                </p14:cNvPr>
                <p14:cNvContentPartPr/>
                <p14:nvPr/>
              </p14:nvContentPartPr>
              <p14:xfrm>
                <a:off x="1789880" y="4675440"/>
                <a:ext cx="720720" cy="565920"/>
              </p14:xfrm>
            </p:contentPart>
          </mc:Choice>
          <mc:Fallback xmlns="">
            <p:pic>
              <p:nvPicPr>
                <p:cNvPr id="42104" name="Ink 42103">
                  <a:extLst>
                    <a:ext uri="{FF2B5EF4-FFF2-40B4-BE49-F238E27FC236}">
                      <a16:creationId xmlns:a16="http://schemas.microsoft.com/office/drawing/2014/main" id="{8A5B6C8A-9FD0-1ABC-5044-5876EAE40C39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781240" y="4666440"/>
                  <a:ext cx="738360" cy="58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2105" name="Ink 42104">
                  <a:extLst>
                    <a:ext uri="{FF2B5EF4-FFF2-40B4-BE49-F238E27FC236}">
                      <a16:creationId xmlns:a16="http://schemas.microsoft.com/office/drawing/2014/main" id="{B55A02C3-39C8-1E90-4BDD-0E456B9F7111}"/>
                    </a:ext>
                  </a:extLst>
                </p14:cNvPr>
                <p14:cNvContentPartPr/>
                <p14:nvPr/>
              </p14:nvContentPartPr>
              <p14:xfrm>
                <a:off x="2218280" y="4781640"/>
                <a:ext cx="203400" cy="83160"/>
              </p14:xfrm>
            </p:contentPart>
          </mc:Choice>
          <mc:Fallback xmlns="">
            <p:pic>
              <p:nvPicPr>
                <p:cNvPr id="42105" name="Ink 42104">
                  <a:extLst>
                    <a:ext uri="{FF2B5EF4-FFF2-40B4-BE49-F238E27FC236}">
                      <a16:creationId xmlns:a16="http://schemas.microsoft.com/office/drawing/2014/main" id="{B55A02C3-39C8-1E90-4BDD-0E456B9F7111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2209280" y="4773000"/>
                  <a:ext cx="22104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2106" name="Ink 42105">
                  <a:extLst>
                    <a:ext uri="{FF2B5EF4-FFF2-40B4-BE49-F238E27FC236}">
                      <a16:creationId xmlns:a16="http://schemas.microsoft.com/office/drawing/2014/main" id="{1CE9C4BB-4F23-7147-8A50-D54D61CABCA8}"/>
                    </a:ext>
                  </a:extLst>
                </p14:cNvPr>
                <p14:cNvContentPartPr/>
                <p14:nvPr/>
              </p14:nvContentPartPr>
              <p14:xfrm>
                <a:off x="2684480" y="4795320"/>
                <a:ext cx="37800" cy="43560"/>
              </p14:xfrm>
            </p:contentPart>
          </mc:Choice>
          <mc:Fallback xmlns="">
            <p:pic>
              <p:nvPicPr>
                <p:cNvPr id="42106" name="Ink 42105">
                  <a:extLst>
                    <a:ext uri="{FF2B5EF4-FFF2-40B4-BE49-F238E27FC236}">
                      <a16:creationId xmlns:a16="http://schemas.microsoft.com/office/drawing/2014/main" id="{1CE9C4BB-4F23-7147-8A50-D54D61CABCA8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675840" y="4786320"/>
                  <a:ext cx="554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2107" name="Ink 42106">
                  <a:extLst>
                    <a:ext uri="{FF2B5EF4-FFF2-40B4-BE49-F238E27FC236}">
                      <a16:creationId xmlns:a16="http://schemas.microsoft.com/office/drawing/2014/main" id="{9880133C-E86B-22B1-6DDC-F59A72714447}"/>
                    </a:ext>
                  </a:extLst>
                </p14:cNvPr>
                <p14:cNvContentPartPr/>
                <p14:nvPr/>
              </p14:nvContentPartPr>
              <p14:xfrm>
                <a:off x="2688800" y="4919880"/>
                <a:ext cx="42480" cy="56520"/>
              </p14:xfrm>
            </p:contentPart>
          </mc:Choice>
          <mc:Fallback xmlns="">
            <p:pic>
              <p:nvPicPr>
                <p:cNvPr id="42107" name="Ink 42106">
                  <a:extLst>
                    <a:ext uri="{FF2B5EF4-FFF2-40B4-BE49-F238E27FC236}">
                      <a16:creationId xmlns:a16="http://schemas.microsoft.com/office/drawing/2014/main" id="{9880133C-E86B-22B1-6DDC-F59A72714447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680160" y="4910880"/>
                  <a:ext cx="601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42108" name="Ink 42107">
                  <a:extLst>
                    <a:ext uri="{FF2B5EF4-FFF2-40B4-BE49-F238E27FC236}">
                      <a16:creationId xmlns:a16="http://schemas.microsoft.com/office/drawing/2014/main" id="{D86B1B20-F43A-EF3F-C395-B2B3822B5744}"/>
                    </a:ext>
                  </a:extLst>
                </p14:cNvPr>
                <p14:cNvContentPartPr/>
                <p14:nvPr/>
              </p14:nvContentPartPr>
              <p14:xfrm>
                <a:off x="533840" y="5264040"/>
                <a:ext cx="1703160" cy="3600"/>
              </p14:xfrm>
            </p:contentPart>
          </mc:Choice>
          <mc:Fallback xmlns="">
            <p:pic>
              <p:nvPicPr>
                <p:cNvPr id="42108" name="Ink 42107">
                  <a:extLst>
                    <a:ext uri="{FF2B5EF4-FFF2-40B4-BE49-F238E27FC236}">
                      <a16:creationId xmlns:a16="http://schemas.microsoft.com/office/drawing/2014/main" id="{D86B1B20-F43A-EF3F-C395-B2B3822B5744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24840" y="5255040"/>
                  <a:ext cx="1720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42118" name="Ink 42117">
                  <a:extLst>
                    <a:ext uri="{FF2B5EF4-FFF2-40B4-BE49-F238E27FC236}">
                      <a16:creationId xmlns:a16="http://schemas.microsoft.com/office/drawing/2014/main" id="{AB10D37E-B857-5FDA-94B7-78DB30EFE7DA}"/>
                    </a:ext>
                  </a:extLst>
                </p14:cNvPr>
                <p14:cNvContentPartPr/>
                <p14:nvPr/>
              </p14:nvContentPartPr>
              <p14:xfrm>
                <a:off x="1158800" y="5641320"/>
                <a:ext cx="235080" cy="455040"/>
              </p14:xfrm>
            </p:contentPart>
          </mc:Choice>
          <mc:Fallback xmlns="">
            <p:pic>
              <p:nvPicPr>
                <p:cNvPr id="42118" name="Ink 42117">
                  <a:extLst>
                    <a:ext uri="{FF2B5EF4-FFF2-40B4-BE49-F238E27FC236}">
                      <a16:creationId xmlns:a16="http://schemas.microsoft.com/office/drawing/2014/main" id="{AB10D37E-B857-5FDA-94B7-78DB30EFE7D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50160" y="5632320"/>
                  <a:ext cx="2527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42119" name="Ink 42118">
                  <a:extLst>
                    <a:ext uri="{FF2B5EF4-FFF2-40B4-BE49-F238E27FC236}">
                      <a16:creationId xmlns:a16="http://schemas.microsoft.com/office/drawing/2014/main" id="{C04DA875-6280-9E6B-392F-363BA39F8993}"/>
                    </a:ext>
                  </a:extLst>
                </p14:cNvPr>
                <p14:cNvContentPartPr/>
                <p14:nvPr/>
              </p14:nvContentPartPr>
              <p14:xfrm>
                <a:off x="1522400" y="5883960"/>
                <a:ext cx="93240" cy="2880"/>
              </p14:xfrm>
            </p:contentPart>
          </mc:Choice>
          <mc:Fallback xmlns="">
            <p:pic>
              <p:nvPicPr>
                <p:cNvPr id="42119" name="Ink 42118">
                  <a:extLst>
                    <a:ext uri="{FF2B5EF4-FFF2-40B4-BE49-F238E27FC236}">
                      <a16:creationId xmlns:a16="http://schemas.microsoft.com/office/drawing/2014/main" id="{C04DA875-6280-9E6B-392F-363BA39F8993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513400" y="5875320"/>
                  <a:ext cx="11088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42120" name="Ink 42119">
                  <a:extLst>
                    <a:ext uri="{FF2B5EF4-FFF2-40B4-BE49-F238E27FC236}">
                      <a16:creationId xmlns:a16="http://schemas.microsoft.com/office/drawing/2014/main" id="{65413004-3341-A01B-9341-56AD770D3C21}"/>
                    </a:ext>
                  </a:extLst>
                </p14:cNvPr>
                <p14:cNvContentPartPr/>
                <p14:nvPr/>
              </p14:nvContentPartPr>
              <p14:xfrm>
                <a:off x="1567040" y="5981880"/>
                <a:ext cx="132480" cy="2880"/>
              </p14:xfrm>
            </p:contentPart>
          </mc:Choice>
          <mc:Fallback xmlns="">
            <p:pic>
              <p:nvPicPr>
                <p:cNvPr id="42120" name="Ink 42119">
                  <a:extLst>
                    <a:ext uri="{FF2B5EF4-FFF2-40B4-BE49-F238E27FC236}">
                      <a16:creationId xmlns:a16="http://schemas.microsoft.com/office/drawing/2014/main" id="{65413004-3341-A01B-9341-56AD770D3C21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558400" y="5972880"/>
                  <a:ext cx="15012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42121" name="Ink 42120">
                  <a:extLst>
                    <a:ext uri="{FF2B5EF4-FFF2-40B4-BE49-F238E27FC236}">
                      <a16:creationId xmlns:a16="http://schemas.microsoft.com/office/drawing/2014/main" id="{DFF02B73-0D8A-2A7E-4ED9-400C3984210D}"/>
                    </a:ext>
                  </a:extLst>
                </p14:cNvPr>
                <p14:cNvContentPartPr/>
                <p14:nvPr/>
              </p14:nvContentPartPr>
              <p14:xfrm>
                <a:off x="1763960" y="5566080"/>
                <a:ext cx="275760" cy="819720"/>
              </p14:xfrm>
            </p:contentPart>
          </mc:Choice>
          <mc:Fallback xmlns="">
            <p:pic>
              <p:nvPicPr>
                <p:cNvPr id="42121" name="Ink 42120">
                  <a:extLst>
                    <a:ext uri="{FF2B5EF4-FFF2-40B4-BE49-F238E27FC236}">
                      <a16:creationId xmlns:a16="http://schemas.microsoft.com/office/drawing/2014/main" id="{DFF02B73-0D8A-2A7E-4ED9-400C3984210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755320" y="5557080"/>
                  <a:ext cx="293400" cy="83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42122" name="Ink 42121">
                  <a:extLst>
                    <a:ext uri="{FF2B5EF4-FFF2-40B4-BE49-F238E27FC236}">
                      <a16:creationId xmlns:a16="http://schemas.microsoft.com/office/drawing/2014/main" id="{4BA77F94-6891-5492-1DDA-4BCD3427FC65}"/>
                    </a:ext>
                  </a:extLst>
                </p14:cNvPr>
                <p14:cNvContentPartPr/>
                <p14:nvPr/>
              </p14:nvContentPartPr>
              <p14:xfrm>
                <a:off x="1985000" y="5626200"/>
                <a:ext cx="347400" cy="222120"/>
              </p14:xfrm>
            </p:contentPart>
          </mc:Choice>
          <mc:Fallback xmlns="">
            <p:pic>
              <p:nvPicPr>
                <p:cNvPr id="42122" name="Ink 42121">
                  <a:extLst>
                    <a:ext uri="{FF2B5EF4-FFF2-40B4-BE49-F238E27FC236}">
                      <a16:creationId xmlns:a16="http://schemas.microsoft.com/office/drawing/2014/main" id="{4BA77F94-6891-5492-1DDA-4BCD3427FC65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976000" y="5617560"/>
                  <a:ext cx="3650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42123" name="Ink 42122">
                  <a:extLst>
                    <a:ext uri="{FF2B5EF4-FFF2-40B4-BE49-F238E27FC236}">
                      <a16:creationId xmlns:a16="http://schemas.microsoft.com/office/drawing/2014/main" id="{44957ED1-FAFF-0817-F360-3379AC7B2C65}"/>
                    </a:ext>
                  </a:extLst>
                </p14:cNvPr>
                <p14:cNvContentPartPr/>
                <p14:nvPr/>
              </p14:nvContentPartPr>
              <p14:xfrm>
                <a:off x="2370200" y="5579760"/>
                <a:ext cx="385560" cy="290880"/>
              </p14:xfrm>
            </p:contentPart>
          </mc:Choice>
          <mc:Fallback xmlns="">
            <p:pic>
              <p:nvPicPr>
                <p:cNvPr id="42123" name="Ink 42122">
                  <a:extLst>
                    <a:ext uri="{FF2B5EF4-FFF2-40B4-BE49-F238E27FC236}">
                      <a16:creationId xmlns:a16="http://schemas.microsoft.com/office/drawing/2014/main" id="{44957ED1-FAFF-0817-F360-3379AC7B2C6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361560" y="5571120"/>
                  <a:ext cx="4032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42130" name="Ink 42129">
                  <a:extLst>
                    <a:ext uri="{FF2B5EF4-FFF2-40B4-BE49-F238E27FC236}">
                      <a16:creationId xmlns:a16="http://schemas.microsoft.com/office/drawing/2014/main" id="{DAF024A4-BE80-6618-BAD1-4D066C601D93}"/>
                    </a:ext>
                  </a:extLst>
                </p14:cNvPr>
                <p14:cNvContentPartPr/>
                <p14:nvPr/>
              </p14:nvContentPartPr>
              <p14:xfrm>
                <a:off x="1911200" y="6117600"/>
                <a:ext cx="90360" cy="22680"/>
              </p14:xfrm>
            </p:contentPart>
          </mc:Choice>
          <mc:Fallback xmlns="">
            <p:pic>
              <p:nvPicPr>
                <p:cNvPr id="42130" name="Ink 42129">
                  <a:extLst>
                    <a:ext uri="{FF2B5EF4-FFF2-40B4-BE49-F238E27FC236}">
                      <a16:creationId xmlns:a16="http://schemas.microsoft.com/office/drawing/2014/main" id="{DAF024A4-BE80-6618-BAD1-4D066C601D93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902200" y="6108600"/>
                  <a:ext cx="1080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42131" name="Ink 42130">
                  <a:extLst>
                    <a:ext uri="{FF2B5EF4-FFF2-40B4-BE49-F238E27FC236}">
                      <a16:creationId xmlns:a16="http://schemas.microsoft.com/office/drawing/2014/main" id="{869A0D06-FE02-7110-8B93-590A98A10E3B}"/>
                    </a:ext>
                  </a:extLst>
                </p14:cNvPr>
                <p14:cNvContentPartPr/>
                <p14:nvPr/>
              </p14:nvContentPartPr>
              <p14:xfrm>
                <a:off x="2062400" y="6049200"/>
                <a:ext cx="401760" cy="238320"/>
              </p14:xfrm>
            </p:contentPart>
          </mc:Choice>
          <mc:Fallback xmlns="">
            <p:pic>
              <p:nvPicPr>
                <p:cNvPr id="42131" name="Ink 42130">
                  <a:extLst>
                    <a:ext uri="{FF2B5EF4-FFF2-40B4-BE49-F238E27FC236}">
                      <a16:creationId xmlns:a16="http://schemas.microsoft.com/office/drawing/2014/main" id="{869A0D06-FE02-7110-8B93-590A98A10E3B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053760" y="6040200"/>
                  <a:ext cx="4194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42132" name="Ink 42131">
                  <a:extLst>
                    <a:ext uri="{FF2B5EF4-FFF2-40B4-BE49-F238E27FC236}">
                      <a16:creationId xmlns:a16="http://schemas.microsoft.com/office/drawing/2014/main" id="{6BE6E4F5-C4AA-A4D6-605F-A7CFC7902B0C}"/>
                    </a:ext>
                  </a:extLst>
                </p14:cNvPr>
                <p14:cNvContentPartPr/>
                <p14:nvPr/>
              </p14:nvContentPartPr>
              <p14:xfrm>
                <a:off x="2311160" y="6008520"/>
                <a:ext cx="3240" cy="21240"/>
              </p14:xfrm>
            </p:contentPart>
          </mc:Choice>
          <mc:Fallback xmlns="">
            <p:pic>
              <p:nvPicPr>
                <p:cNvPr id="42132" name="Ink 42131">
                  <a:extLst>
                    <a:ext uri="{FF2B5EF4-FFF2-40B4-BE49-F238E27FC236}">
                      <a16:creationId xmlns:a16="http://schemas.microsoft.com/office/drawing/2014/main" id="{6BE6E4F5-C4AA-A4D6-605F-A7CFC7902B0C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2302160" y="5999880"/>
                  <a:ext cx="20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42134" name="Ink 42133">
                  <a:extLst>
                    <a:ext uri="{FF2B5EF4-FFF2-40B4-BE49-F238E27FC236}">
                      <a16:creationId xmlns:a16="http://schemas.microsoft.com/office/drawing/2014/main" id="{90CD6B07-E01C-4A9B-E44F-06C1EFD1EC39}"/>
                    </a:ext>
                  </a:extLst>
                </p14:cNvPr>
                <p14:cNvContentPartPr/>
                <p14:nvPr/>
              </p14:nvContentPartPr>
              <p14:xfrm>
                <a:off x="2533640" y="5988360"/>
                <a:ext cx="307080" cy="299880"/>
              </p14:xfrm>
            </p:contentPart>
          </mc:Choice>
          <mc:Fallback xmlns="">
            <p:pic>
              <p:nvPicPr>
                <p:cNvPr id="42134" name="Ink 42133">
                  <a:extLst>
                    <a:ext uri="{FF2B5EF4-FFF2-40B4-BE49-F238E27FC236}">
                      <a16:creationId xmlns:a16="http://schemas.microsoft.com/office/drawing/2014/main" id="{90CD6B07-E01C-4A9B-E44F-06C1EFD1EC39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525000" y="5979720"/>
                  <a:ext cx="3247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42159" name="Ink 42158">
                  <a:extLst>
                    <a:ext uri="{FF2B5EF4-FFF2-40B4-BE49-F238E27FC236}">
                      <a16:creationId xmlns:a16="http://schemas.microsoft.com/office/drawing/2014/main" id="{C56D3E88-4B15-BCA1-E1A2-FF13BE72DC8D}"/>
                    </a:ext>
                  </a:extLst>
                </p14:cNvPr>
                <p14:cNvContentPartPr/>
                <p14:nvPr/>
              </p14:nvContentPartPr>
              <p14:xfrm>
                <a:off x="2990840" y="6169800"/>
                <a:ext cx="131760" cy="2880"/>
              </p14:xfrm>
            </p:contentPart>
          </mc:Choice>
          <mc:Fallback xmlns="">
            <p:pic>
              <p:nvPicPr>
                <p:cNvPr id="42159" name="Ink 42158">
                  <a:extLst>
                    <a:ext uri="{FF2B5EF4-FFF2-40B4-BE49-F238E27FC236}">
                      <a16:creationId xmlns:a16="http://schemas.microsoft.com/office/drawing/2014/main" id="{C56D3E88-4B15-BCA1-E1A2-FF13BE72DC8D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2981840" y="6161160"/>
                  <a:ext cx="1494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42161" name="Ink 42160">
                  <a:extLst>
                    <a:ext uri="{FF2B5EF4-FFF2-40B4-BE49-F238E27FC236}">
                      <a16:creationId xmlns:a16="http://schemas.microsoft.com/office/drawing/2014/main" id="{A171850E-F383-F977-1DD5-2C117CAF1E2D}"/>
                    </a:ext>
                  </a:extLst>
                </p14:cNvPr>
                <p14:cNvContentPartPr/>
                <p14:nvPr/>
              </p14:nvContentPartPr>
              <p14:xfrm>
                <a:off x="1946840" y="6089160"/>
                <a:ext cx="13680" cy="108720"/>
              </p14:xfrm>
            </p:contentPart>
          </mc:Choice>
          <mc:Fallback xmlns="">
            <p:pic>
              <p:nvPicPr>
                <p:cNvPr id="42161" name="Ink 42160">
                  <a:extLst>
                    <a:ext uri="{FF2B5EF4-FFF2-40B4-BE49-F238E27FC236}">
                      <a16:creationId xmlns:a16="http://schemas.microsoft.com/office/drawing/2014/main" id="{A171850E-F383-F977-1DD5-2C117CAF1E2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938200" y="6080160"/>
                  <a:ext cx="31320" cy="1263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185" name="Group 42184">
              <a:extLst>
                <a:ext uri="{FF2B5EF4-FFF2-40B4-BE49-F238E27FC236}">
                  <a16:creationId xmlns:a16="http://schemas.microsoft.com/office/drawing/2014/main" id="{7E485688-92D0-41AE-0ADB-92716D57722C}"/>
                </a:ext>
              </a:extLst>
            </p:cNvPr>
            <p:cNvGrpSpPr/>
            <p:nvPr/>
          </p:nvGrpSpPr>
          <p:grpSpPr>
            <a:xfrm>
              <a:off x="3161840" y="4726560"/>
              <a:ext cx="4265640" cy="1884240"/>
              <a:chOff x="3161840" y="4726560"/>
              <a:chExt cx="4265640" cy="1884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59">
                <p14:nvContentPartPr>
                  <p14:cNvPr id="42152" name="Ink 42151">
                    <a:extLst>
                      <a:ext uri="{FF2B5EF4-FFF2-40B4-BE49-F238E27FC236}">
                        <a16:creationId xmlns:a16="http://schemas.microsoft.com/office/drawing/2014/main" id="{492C4F7B-CF76-8D6D-AF13-924930497C8F}"/>
                      </a:ext>
                    </a:extLst>
                  </p14:cNvPr>
                  <p14:cNvContentPartPr/>
                  <p14:nvPr/>
                </p14:nvContentPartPr>
                <p14:xfrm>
                  <a:off x="6554120" y="5298960"/>
                  <a:ext cx="200160" cy="271080"/>
                </p14:xfrm>
              </p:contentPart>
            </mc:Choice>
            <mc:Fallback xmlns="">
              <p:pic>
                <p:nvPicPr>
                  <p:cNvPr id="42152" name="Ink 42151">
                    <a:extLst>
                      <a:ext uri="{FF2B5EF4-FFF2-40B4-BE49-F238E27FC236}">
                        <a16:creationId xmlns:a16="http://schemas.microsoft.com/office/drawing/2014/main" id="{492C4F7B-CF76-8D6D-AF13-924930497C8F}"/>
                      </a:ext>
                    </a:extLst>
                  </p:cNvPr>
                  <p:cNvPicPr/>
                  <p:nvPr/>
                </p:nvPicPr>
                <p:blipFill>
                  <a:blip r:embed="rId260"/>
                  <a:stretch>
                    <a:fillRect/>
                  </a:stretch>
                </p:blipFill>
                <p:spPr>
                  <a:xfrm>
                    <a:off x="6545480" y="5289960"/>
                    <a:ext cx="217800" cy="288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1">
                <p14:nvContentPartPr>
                  <p14:cNvPr id="42153" name="Ink 42152">
                    <a:extLst>
                      <a:ext uri="{FF2B5EF4-FFF2-40B4-BE49-F238E27FC236}">
                        <a16:creationId xmlns:a16="http://schemas.microsoft.com/office/drawing/2014/main" id="{D5597FFD-5CE8-15AE-F9D6-3AA439676E9A}"/>
                      </a:ext>
                    </a:extLst>
                  </p14:cNvPr>
                  <p14:cNvContentPartPr/>
                  <p14:nvPr/>
                </p14:nvContentPartPr>
                <p14:xfrm>
                  <a:off x="6605960" y="5273400"/>
                  <a:ext cx="123840" cy="251280"/>
                </p14:xfrm>
              </p:contentPart>
            </mc:Choice>
            <mc:Fallback xmlns="">
              <p:pic>
                <p:nvPicPr>
                  <p:cNvPr id="42153" name="Ink 42152">
                    <a:extLst>
                      <a:ext uri="{FF2B5EF4-FFF2-40B4-BE49-F238E27FC236}">
                        <a16:creationId xmlns:a16="http://schemas.microsoft.com/office/drawing/2014/main" id="{D5597FFD-5CE8-15AE-F9D6-3AA439676E9A}"/>
                      </a:ext>
                    </a:extLst>
                  </p:cNvPr>
                  <p:cNvPicPr/>
                  <p:nvPr/>
                </p:nvPicPr>
                <p:blipFill>
                  <a:blip r:embed="rId262"/>
                  <a:stretch>
                    <a:fillRect/>
                  </a:stretch>
                </p:blipFill>
                <p:spPr>
                  <a:xfrm>
                    <a:off x="6597320" y="5264400"/>
                    <a:ext cx="141480" cy="26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3">
                <p14:nvContentPartPr>
                  <p14:cNvPr id="42154" name="Ink 42153">
                    <a:extLst>
                      <a:ext uri="{FF2B5EF4-FFF2-40B4-BE49-F238E27FC236}">
                        <a16:creationId xmlns:a16="http://schemas.microsoft.com/office/drawing/2014/main" id="{C8532906-4655-D057-E486-5496214BFF46}"/>
                      </a:ext>
                    </a:extLst>
                  </p14:cNvPr>
                  <p14:cNvContentPartPr/>
                  <p14:nvPr/>
                </p14:nvContentPartPr>
                <p14:xfrm>
                  <a:off x="6807920" y="5399760"/>
                  <a:ext cx="36360" cy="360"/>
                </p14:xfrm>
              </p:contentPart>
            </mc:Choice>
            <mc:Fallback xmlns="">
              <p:pic>
                <p:nvPicPr>
                  <p:cNvPr id="42154" name="Ink 42153">
                    <a:extLst>
                      <a:ext uri="{FF2B5EF4-FFF2-40B4-BE49-F238E27FC236}">
                        <a16:creationId xmlns:a16="http://schemas.microsoft.com/office/drawing/2014/main" id="{C8532906-4655-D057-E486-5496214BFF46}"/>
                      </a:ext>
                    </a:extLst>
                  </p:cNvPr>
                  <p:cNvPicPr/>
                  <p:nvPr/>
                </p:nvPicPr>
                <p:blipFill>
                  <a:blip r:embed="rId264"/>
                  <a:stretch>
                    <a:fillRect/>
                  </a:stretch>
                </p:blipFill>
                <p:spPr>
                  <a:xfrm>
                    <a:off x="6798920" y="5390760"/>
                    <a:ext cx="5400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5">
                <p14:nvContentPartPr>
                  <p14:cNvPr id="42155" name="Ink 42154">
                    <a:extLst>
                      <a:ext uri="{FF2B5EF4-FFF2-40B4-BE49-F238E27FC236}">
                        <a16:creationId xmlns:a16="http://schemas.microsoft.com/office/drawing/2014/main" id="{1227F8DF-4A61-0884-1C8B-5DED3FDD1A52}"/>
                      </a:ext>
                    </a:extLst>
                  </p14:cNvPr>
                  <p14:cNvContentPartPr/>
                  <p14:nvPr/>
                </p14:nvContentPartPr>
                <p14:xfrm>
                  <a:off x="6901160" y="5316600"/>
                  <a:ext cx="123120" cy="345600"/>
                </p14:xfrm>
              </p:contentPart>
            </mc:Choice>
            <mc:Fallback xmlns="">
              <p:pic>
                <p:nvPicPr>
                  <p:cNvPr id="42155" name="Ink 42154">
                    <a:extLst>
                      <a:ext uri="{FF2B5EF4-FFF2-40B4-BE49-F238E27FC236}">
                        <a16:creationId xmlns:a16="http://schemas.microsoft.com/office/drawing/2014/main" id="{1227F8DF-4A61-0884-1C8B-5DED3FDD1A52}"/>
                      </a:ext>
                    </a:extLst>
                  </p:cNvPr>
                  <p:cNvPicPr/>
                  <p:nvPr/>
                </p:nvPicPr>
                <p:blipFill>
                  <a:blip r:embed="rId266"/>
                  <a:stretch>
                    <a:fillRect/>
                  </a:stretch>
                </p:blipFill>
                <p:spPr>
                  <a:xfrm>
                    <a:off x="6892520" y="5307960"/>
                    <a:ext cx="140760" cy="36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7">
                <p14:nvContentPartPr>
                  <p14:cNvPr id="42156" name="Ink 42155">
                    <a:extLst>
                      <a:ext uri="{FF2B5EF4-FFF2-40B4-BE49-F238E27FC236}">
                        <a16:creationId xmlns:a16="http://schemas.microsoft.com/office/drawing/2014/main" id="{EE1594B4-D99A-121A-C281-6D249672592D}"/>
                      </a:ext>
                    </a:extLst>
                  </p14:cNvPr>
                  <p14:cNvContentPartPr/>
                  <p14:nvPr/>
                </p14:nvContentPartPr>
                <p14:xfrm>
                  <a:off x="7064960" y="5203200"/>
                  <a:ext cx="362520" cy="293400"/>
                </p14:xfrm>
              </p:contentPart>
            </mc:Choice>
            <mc:Fallback xmlns="">
              <p:pic>
                <p:nvPicPr>
                  <p:cNvPr id="42156" name="Ink 42155">
                    <a:extLst>
                      <a:ext uri="{FF2B5EF4-FFF2-40B4-BE49-F238E27FC236}">
                        <a16:creationId xmlns:a16="http://schemas.microsoft.com/office/drawing/2014/main" id="{EE1594B4-D99A-121A-C281-6D249672592D}"/>
                      </a:ext>
                    </a:extLst>
                  </p:cNvPr>
                  <p:cNvPicPr/>
                  <p:nvPr/>
                </p:nvPicPr>
                <p:blipFill>
                  <a:blip r:embed="rId268"/>
                  <a:stretch>
                    <a:fillRect/>
                  </a:stretch>
                </p:blipFill>
                <p:spPr>
                  <a:xfrm>
                    <a:off x="7055960" y="5194560"/>
                    <a:ext cx="380160" cy="311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9">
                <p14:nvContentPartPr>
                  <p14:cNvPr id="42157" name="Ink 42156">
                    <a:extLst>
                      <a:ext uri="{FF2B5EF4-FFF2-40B4-BE49-F238E27FC236}">
                        <a16:creationId xmlns:a16="http://schemas.microsoft.com/office/drawing/2014/main" id="{6C56C145-88A6-C3A2-6086-04683485721B}"/>
                      </a:ext>
                    </a:extLst>
                  </p14:cNvPr>
                  <p14:cNvContentPartPr/>
                  <p14:nvPr/>
                </p14:nvContentPartPr>
                <p14:xfrm>
                  <a:off x="7163600" y="5327760"/>
                  <a:ext cx="168480" cy="6480"/>
                </p14:xfrm>
              </p:contentPart>
            </mc:Choice>
            <mc:Fallback xmlns="">
              <p:pic>
                <p:nvPicPr>
                  <p:cNvPr id="42157" name="Ink 42156">
                    <a:extLst>
                      <a:ext uri="{FF2B5EF4-FFF2-40B4-BE49-F238E27FC236}">
                        <a16:creationId xmlns:a16="http://schemas.microsoft.com/office/drawing/2014/main" id="{6C56C145-88A6-C3A2-6086-04683485721B}"/>
                      </a:ext>
                    </a:extLst>
                  </p:cNvPr>
                  <p:cNvPicPr/>
                  <p:nvPr/>
                </p:nvPicPr>
                <p:blipFill>
                  <a:blip r:embed="rId270"/>
                  <a:stretch>
                    <a:fillRect/>
                  </a:stretch>
                </p:blipFill>
                <p:spPr>
                  <a:xfrm>
                    <a:off x="7154960" y="5319120"/>
                    <a:ext cx="186120" cy="24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1">
                <p14:nvContentPartPr>
                  <p14:cNvPr id="42110" name="Ink 42109">
                    <a:extLst>
                      <a:ext uri="{FF2B5EF4-FFF2-40B4-BE49-F238E27FC236}">
                        <a16:creationId xmlns:a16="http://schemas.microsoft.com/office/drawing/2014/main" id="{7F90FD44-D91D-E664-C0E3-6F3D2EF42B5D}"/>
                      </a:ext>
                    </a:extLst>
                  </p14:cNvPr>
                  <p14:cNvContentPartPr/>
                  <p14:nvPr/>
                </p14:nvContentPartPr>
                <p14:xfrm>
                  <a:off x="3161840" y="4841040"/>
                  <a:ext cx="213480" cy="210240"/>
                </p14:xfrm>
              </p:contentPart>
            </mc:Choice>
            <mc:Fallback xmlns="">
              <p:pic>
                <p:nvPicPr>
                  <p:cNvPr id="42110" name="Ink 42109">
                    <a:extLst>
                      <a:ext uri="{FF2B5EF4-FFF2-40B4-BE49-F238E27FC236}">
                        <a16:creationId xmlns:a16="http://schemas.microsoft.com/office/drawing/2014/main" id="{7F90FD44-D91D-E664-C0E3-6F3D2EF42B5D}"/>
                      </a:ext>
                    </a:extLst>
                  </p:cNvPr>
                  <p:cNvPicPr/>
                  <p:nvPr/>
                </p:nvPicPr>
                <p:blipFill>
                  <a:blip r:embed="rId272"/>
                  <a:stretch>
                    <a:fillRect/>
                  </a:stretch>
                </p:blipFill>
                <p:spPr>
                  <a:xfrm>
                    <a:off x="3152840" y="4832400"/>
                    <a:ext cx="231120" cy="227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3">
                <p14:nvContentPartPr>
                  <p14:cNvPr id="42111" name="Ink 42110">
                    <a:extLst>
                      <a:ext uri="{FF2B5EF4-FFF2-40B4-BE49-F238E27FC236}">
                        <a16:creationId xmlns:a16="http://schemas.microsoft.com/office/drawing/2014/main" id="{6D73FB4D-0A26-A206-5128-1268E1B9CCB4}"/>
                      </a:ext>
                    </a:extLst>
                  </p14:cNvPr>
                  <p14:cNvContentPartPr/>
                  <p14:nvPr/>
                </p14:nvContentPartPr>
                <p14:xfrm>
                  <a:off x="3264800" y="4726560"/>
                  <a:ext cx="11520" cy="524880"/>
                </p14:xfrm>
              </p:contentPart>
            </mc:Choice>
            <mc:Fallback xmlns="">
              <p:pic>
                <p:nvPicPr>
                  <p:cNvPr id="42111" name="Ink 42110">
                    <a:extLst>
                      <a:ext uri="{FF2B5EF4-FFF2-40B4-BE49-F238E27FC236}">
                        <a16:creationId xmlns:a16="http://schemas.microsoft.com/office/drawing/2014/main" id="{6D73FB4D-0A26-A206-5128-1268E1B9CCB4}"/>
                      </a:ext>
                    </a:extLst>
                  </p:cNvPr>
                  <p:cNvPicPr/>
                  <p:nvPr/>
                </p:nvPicPr>
                <p:blipFill>
                  <a:blip r:embed="rId274"/>
                  <a:stretch>
                    <a:fillRect/>
                  </a:stretch>
                </p:blipFill>
                <p:spPr>
                  <a:xfrm>
                    <a:off x="3255800" y="4717920"/>
                    <a:ext cx="29160" cy="542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5">
                <p14:nvContentPartPr>
                  <p14:cNvPr id="42112" name="Ink 42111">
                    <a:extLst>
                      <a:ext uri="{FF2B5EF4-FFF2-40B4-BE49-F238E27FC236}">
                        <a16:creationId xmlns:a16="http://schemas.microsoft.com/office/drawing/2014/main" id="{8B7896FC-E747-32F5-99D3-A3A43E16187C}"/>
                      </a:ext>
                    </a:extLst>
                  </p14:cNvPr>
                  <p14:cNvContentPartPr/>
                  <p14:nvPr/>
                </p14:nvContentPartPr>
                <p14:xfrm>
                  <a:off x="3511760" y="4942920"/>
                  <a:ext cx="133920" cy="2880"/>
                </p14:xfrm>
              </p:contentPart>
            </mc:Choice>
            <mc:Fallback xmlns="">
              <p:pic>
                <p:nvPicPr>
                  <p:cNvPr id="42112" name="Ink 42111">
                    <a:extLst>
                      <a:ext uri="{FF2B5EF4-FFF2-40B4-BE49-F238E27FC236}">
                        <a16:creationId xmlns:a16="http://schemas.microsoft.com/office/drawing/2014/main" id="{8B7896FC-E747-32F5-99D3-A3A43E16187C}"/>
                      </a:ext>
                    </a:extLst>
                  </p:cNvPr>
                  <p:cNvPicPr/>
                  <p:nvPr/>
                </p:nvPicPr>
                <p:blipFill>
                  <a:blip r:embed="rId276"/>
                  <a:stretch>
                    <a:fillRect/>
                  </a:stretch>
                </p:blipFill>
                <p:spPr>
                  <a:xfrm>
                    <a:off x="3503120" y="4933920"/>
                    <a:ext cx="15156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7">
                <p14:nvContentPartPr>
                  <p14:cNvPr id="42113" name="Ink 42112">
                    <a:extLst>
                      <a:ext uri="{FF2B5EF4-FFF2-40B4-BE49-F238E27FC236}">
                        <a16:creationId xmlns:a16="http://schemas.microsoft.com/office/drawing/2014/main" id="{E8DA3ED8-2C78-F5AD-3820-4972AD8FBD5B}"/>
                      </a:ext>
                    </a:extLst>
                  </p14:cNvPr>
                  <p14:cNvContentPartPr/>
                  <p14:nvPr/>
                </p14:nvContentPartPr>
                <p14:xfrm>
                  <a:off x="3522200" y="5050920"/>
                  <a:ext cx="180720" cy="3600"/>
                </p14:xfrm>
              </p:contentPart>
            </mc:Choice>
            <mc:Fallback xmlns="">
              <p:pic>
                <p:nvPicPr>
                  <p:cNvPr id="42113" name="Ink 42112">
                    <a:extLst>
                      <a:ext uri="{FF2B5EF4-FFF2-40B4-BE49-F238E27FC236}">
                        <a16:creationId xmlns:a16="http://schemas.microsoft.com/office/drawing/2014/main" id="{E8DA3ED8-2C78-F5AD-3820-4972AD8FBD5B}"/>
                      </a:ext>
                    </a:extLst>
                  </p:cNvPr>
                  <p:cNvPicPr/>
                  <p:nvPr/>
                </p:nvPicPr>
                <p:blipFill>
                  <a:blip r:embed="rId278"/>
                  <a:stretch>
                    <a:fillRect/>
                  </a:stretch>
                </p:blipFill>
                <p:spPr>
                  <a:xfrm>
                    <a:off x="3513560" y="5042280"/>
                    <a:ext cx="198360" cy="21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9">
                <p14:nvContentPartPr>
                  <p14:cNvPr id="42114" name="Ink 42113">
                    <a:extLst>
                      <a:ext uri="{FF2B5EF4-FFF2-40B4-BE49-F238E27FC236}">
                        <a16:creationId xmlns:a16="http://schemas.microsoft.com/office/drawing/2014/main" id="{EF4C1106-9807-3319-317E-C781D62479D6}"/>
                      </a:ext>
                    </a:extLst>
                  </p14:cNvPr>
                  <p14:cNvContentPartPr/>
                  <p14:nvPr/>
                </p14:nvContentPartPr>
                <p14:xfrm>
                  <a:off x="3855200" y="4871640"/>
                  <a:ext cx="2880" cy="250560"/>
                </p14:xfrm>
              </p:contentPart>
            </mc:Choice>
            <mc:Fallback xmlns="">
              <p:pic>
                <p:nvPicPr>
                  <p:cNvPr id="42114" name="Ink 42113">
                    <a:extLst>
                      <a:ext uri="{FF2B5EF4-FFF2-40B4-BE49-F238E27FC236}">
                        <a16:creationId xmlns:a16="http://schemas.microsoft.com/office/drawing/2014/main" id="{EF4C1106-9807-3319-317E-C781D62479D6}"/>
                      </a:ext>
                    </a:extLst>
                  </p:cNvPr>
                  <p:cNvPicPr/>
                  <p:nvPr/>
                </p:nvPicPr>
                <p:blipFill>
                  <a:blip r:embed="rId280"/>
                  <a:stretch>
                    <a:fillRect/>
                  </a:stretch>
                </p:blipFill>
                <p:spPr>
                  <a:xfrm>
                    <a:off x="3846560" y="4862640"/>
                    <a:ext cx="20520" cy="268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1">
                <p14:nvContentPartPr>
                  <p14:cNvPr id="42115" name="Ink 42114">
                    <a:extLst>
                      <a:ext uri="{FF2B5EF4-FFF2-40B4-BE49-F238E27FC236}">
                        <a16:creationId xmlns:a16="http://schemas.microsoft.com/office/drawing/2014/main" id="{198599C3-624E-A530-BF19-C6CB3C8B8C7D}"/>
                      </a:ext>
                    </a:extLst>
                  </p14:cNvPr>
                  <p14:cNvContentPartPr/>
                  <p14:nvPr/>
                </p14:nvContentPartPr>
                <p14:xfrm>
                  <a:off x="3943040" y="4887120"/>
                  <a:ext cx="12960" cy="234360"/>
                </p14:xfrm>
              </p:contentPart>
            </mc:Choice>
            <mc:Fallback xmlns="">
              <p:pic>
                <p:nvPicPr>
                  <p:cNvPr id="42115" name="Ink 42114">
                    <a:extLst>
                      <a:ext uri="{FF2B5EF4-FFF2-40B4-BE49-F238E27FC236}">
                        <a16:creationId xmlns:a16="http://schemas.microsoft.com/office/drawing/2014/main" id="{198599C3-624E-A530-BF19-C6CB3C8B8C7D}"/>
                      </a:ext>
                    </a:extLst>
                  </p:cNvPr>
                  <p:cNvPicPr/>
                  <p:nvPr/>
                </p:nvPicPr>
                <p:blipFill>
                  <a:blip r:embed="rId282"/>
                  <a:stretch>
                    <a:fillRect/>
                  </a:stretch>
                </p:blipFill>
                <p:spPr>
                  <a:xfrm>
                    <a:off x="3934040" y="4878480"/>
                    <a:ext cx="30600" cy="2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3">
                <p14:nvContentPartPr>
                  <p14:cNvPr id="42116" name="Ink 42115">
                    <a:extLst>
                      <a:ext uri="{FF2B5EF4-FFF2-40B4-BE49-F238E27FC236}">
                        <a16:creationId xmlns:a16="http://schemas.microsoft.com/office/drawing/2014/main" id="{4134B90C-2926-3E59-0A3F-7FFB5DE22FCA}"/>
                      </a:ext>
                    </a:extLst>
                  </p14:cNvPr>
                  <p14:cNvContentPartPr/>
                  <p14:nvPr/>
                </p14:nvContentPartPr>
                <p14:xfrm>
                  <a:off x="3806240" y="4887480"/>
                  <a:ext cx="240480" cy="52920"/>
                </p14:xfrm>
              </p:contentPart>
            </mc:Choice>
            <mc:Fallback xmlns="">
              <p:pic>
                <p:nvPicPr>
                  <p:cNvPr id="42116" name="Ink 42115">
                    <a:extLst>
                      <a:ext uri="{FF2B5EF4-FFF2-40B4-BE49-F238E27FC236}">
                        <a16:creationId xmlns:a16="http://schemas.microsoft.com/office/drawing/2014/main" id="{4134B90C-2926-3E59-0A3F-7FFB5DE22FCA}"/>
                      </a:ext>
                    </a:extLst>
                  </p:cNvPr>
                  <p:cNvPicPr/>
                  <p:nvPr/>
                </p:nvPicPr>
                <p:blipFill>
                  <a:blip r:embed="rId284"/>
                  <a:stretch>
                    <a:fillRect/>
                  </a:stretch>
                </p:blipFill>
                <p:spPr>
                  <a:xfrm>
                    <a:off x="3797240" y="4878480"/>
                    <a:ext cx="258120" cy="70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5">
                <p14:nvContentPartPr>
                  <p14:cNvPr id="42125" name="Ink 42124">
                    <a:extLst>
                      <a:ext uri="{FF2B5EF4-FFF2-40B4-BE49-F238E27FC236}">
                        <a16:creationId xmlns:a16="http://schemas.microsoft.com/office/drawing/2014/main" id="{A1ACE64B-A78D-3517-D07D-0508ECA6778A}"/>
                      </a:ext>
                    </a:extLst>
                  </p14:cNvPr>
                  <p14:cNvContentPartPr/>
                  <p14:nvPr/>
                </p14:nvContentPartPr>
                <p14:xfrm>
                  <a:off x="3177680" y="5625120"/>
                  <a:ext cx="367920" cy="212760"/>
                </p14:xfrm>
              </p:contentPart>
            </mc:Choice>
            <mc:Fallback xmlns="">
              <p:pic>
                <p:nvPicPr>
                  <p:cNvPr id="42125" name="Ink 42124">
                    <a:extLst>
                      <a:ext uri="{FF2B5EF4-FFF2-40B4-BE49-F238E27FC236}">
                        <a16:creationId xmlns:a16="http://schemas.microsoft.com/office/drawing/2014/main" id="{A1ACE64B-A78D-3517-D07D-0508ECA6778A}"/>
                      </a:ext>
                    </a:extLst>
                  </p:cNvPr>
                  <p:cNvPicPr/>
                  <p:nvPr/>
                </p:nvPicPr>
                <p:blipFill>
                  <a:blip r:embed="rId286"/>
                  <a:stretch>
                    <a:fillRect/>
                  </a:stretch>
                </p:blipFill>
                <p:spPr>
                  <a:xfrm>
                    <a:off x="3168680" y="5616120"/>
                    <a:ext cx="385560" cy="230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7">
                <p14:nvContentPartPr>
                  <p14:cNvPr id="42126" name="Ink 42125">
                    <a:extLst>
                      <a:ext uri="{FF2B5EF4-FFF2-40B4-BE49-F238E27FC236}">
                        <a16:creationId xmlns:a16="http://schemas.microsoft.com/office/drawing/2014/main" id="{1B92F9A7-2732-9082-179C-450C134D6533}"/>
                      </a:ext>
                    </a:extLst>
                  </p14:cNvPr>
                  <p14:cNvContentPartPr/>
                  <p14:nvPr/>
                </p14:nvContentPartPr>
                <p14:xfrm>
                  <a:off x="3356600" y="5583360"/>
                  <a:ext cx="360" cy="10800"/>
                </p14:xfrm>
              </p:contentPart>
            </mc:Choice>
            <mc:Fallback xmlns="">
              <p:pic>
                <p:nvPicPr>
                  <p:cNvPr id="42126" name="Ink 42125">
                    <a:extLst>
                      <a:ext uri="{FF2B5EF4-FFF2-40B4-BE49-F238E27FC236}">
                        <a16:creationId xmlns:a16="http://schemas.microsoft.com/office/drawing/2014/main" id="{1B92F9A7-2732-9082-179C-450C134D6533}"/>
                      </a:ext>
                    </a:extLst>
                  </p:cNvPr>
                  <p:cNvPicPr/>
                  <p:nvPr/>
                </p:nvPicPr>
                <p:blipFill>
                  <a:blip r:embed="rId288"/>
                  <a:stretch>
                    <a:fillRect/>
                  </a:stretch>
                </p:blipFill>
                <p:spPr>
                  <a:xfrm>
                    <a:off x="3347960" y="5574360"/>
                    <a:ext cx="18000" cy="28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9">
                <p14:nvContentPartPr>
                  <p14:cNvPr id="42127" name="Ink 42126">
                    <a:extLst>
                      <a:ext uri="{FF2B5EF4-FFF2-40B4-BE49-F238E27FC236}">
                        <a16:creationId xmlns:a16="http://schemas.microsoft.com/office/drawing/2014/main" id="{DEF0E54F-7E21-02F4-C23B-7D4279E5701A}"/>
                      </a:ext>
                    </a:extLst>
                  </p14:cNvPr>
                  <p14:cNvContentPartPr/>
                  <p14:nvPr/>
                </p14:nvContentPartPr>
                <p14:xfrm>
                  <a:off x="3602840" y="5556360"/>
                  <a:ext cx="363240" cy="254160"/>
                </p14:xfrm>
              </p:contentPart>
            </mc:Choice>
            <mc:Fallback xmlns="">
              <p:pic>
                <p:nvPicPr>
                  <p:cNvPr id="42127" name="Ink 42126">
                    <a:extLst>
                      <a:ext uri="{FF2B5EF4-FFF2-40B4-BE49-F238E27FC236}">
                        <a16:creationId xmlns:a16="http://schemas.microsoft.com/office/drawing/2014/main" id="{DEF0E54F-7E21-02F4-C23B-7D4279E5701A}"/>
                      </a:ext>
                    </a:extLst>
                  </p:cNvPr>
                  <p:cNvPicPr/>
                  <p:nvPr/>
                </p:nvPicPr>
                <p:blipFill>
                  <a:blip r:embed="rId290"/>
                  <a:stretch>
                    <a:fillRect/>
                  </a:stretch>
                </p:blipFill>
                <p:spPr>
                  <a:xfrm>
                    <a:off x="3594200" y="5547720"/>
                    <a:ext cx="380880" cy="271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1">
                <p14:nvContentPartPr>
                  <p14:cNvPr id="42128" name="Ink 42127">
                    <a:extLst>
                      <a:ext uri="{FF2B5EF4-FFF2-40B4-BE49-F238E27FC236}">
                        <a16:creationId xmlns:a16="http://schemas.microsoft.com/office/drawing/2014/main" id="{AFEDFDAB-3DFD-90C8-2A2C-7D57921E8948}"/>
                      </a:ext>
                    </a:extLst>
                  </p14:cNvPr>
                  <p14:cNvContentPartPr/>
                  <p14:nvPr/>
                </p14:nvContentPartPr>
                <p14:xfrm>
                  <a:off x="3872120" y="5620800"/>
                  <a:ext cx="50400" cy="117360"/>
                </p14:xfrm>
              </p:contentPart>
            </mc:Choice>
            <mc:Fallback xmlns="">
              <p:pic>
                <p:nvPicPr>
                  <p:cNvPr id="42128" name="Ink 42127">
                    <a:extLst>
                      <a:ext uri="{FF2B5EF4-FFF2-40B4-BE49-F238E27FC236}">
                        <a16:creationId xmlns:a16="http://schemas.microsoft.com/office/drawing/2014/main" id="{AFEDFDAB-3DFD-90C8-2A2C-7D57921E8948}"/>
                      </a:ext>
                    </a:extLst>
                  </p:cNvPr>
                  <p:cNvPicPr/>
                  <p:nvPr/>
                </p:nvPicPr>
                <p:blipFill>
                  <a:blip r:embed="rId292"/>
                  <a:stretch>
                    <a:fillRect/>
                  </a:stretch>
                </p:blipFill>
                <p:spPr>
                  <a:xfrm>
                    <a:off x="3863120" y="5612160"/>
                    <a:ext cx="68040" cy="135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3">
                <p14:nvContentPartPr>
                  <p14:cNvPr id="42136" name="Ink 42135">
                    <a:extLst>
                      <a:ext uri="{FF2B5EF4-FFF2-40B4-BE49-F238E27FC236}">
                        <a16:creationId xmlns:a16="http://schemas.microsoft.com/office/drawing/2014/main" id="{5069F748-D3C4-63C7-3247-4F778B7EFEE8}"/>
                      </a:ext>
                    </a:extLst>
                  </p14:cNvPr>
                  <p14:cNvContentPartPr/>
                  <p14:nvPr/>
                </p14:nvContentPartPr>
                <p14:xfrm>
                  <a:off x="3212960" y="6039840"/>
                  <a:ext cx="326880" cy="213840"/>
                </p14:xfrm>
              </p:contentPart>
            </mc:Choice>
            <mc:Fallback xmlns="">
              <p:pic>
                <p:nvPicPr>
                  <p:cNvPr id="42136" name="Ink 42135">
                    <a:extLst>
                      <a:ext uri="{FF2B5EF4-FFF2-40B4-BE49-F238E27FC236}">
                        <a16:creationId xmlns:a16="http://schemas.microsoft.com/office/drawing/2014/main" id="{5069F748-D3C4-63C7-3247-4F778B7EFEE8}"/>
                      </a:ext>
                    </a:extLst>
                  </p:cNvPr>
                  <p:cNvPicPr/>
                  <p:nvPr/>
                </p:nvPicPr>
                <p:blipFill>
                  <a:blip r:embed="rId294"/>
                  <a:stretch>
                    <a:fillRect/>
                  </a:stretch>
                </p:blipFill>
                <p:spPr>
                  <a:xfrm>
                    <a:off x="3204320" y="6030840"/>
                    <a:ext cx="344520" cy="231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5">
                <p14:nvContentPartPr>
                  <p14:cNvPr id="42137" name="Ink 42136">
                    <a:extLst>
                      <a:ext uri="{FF2B5EF4-FFF2-40B4-BE49-F238E27FC236}">
                        <a16:creationId xmlns:a16="http://schemas.microsoft.com/office/drawing/2014/main" id="{57300B4B-102B-6C8C-78D8-24F17CE406BE}"/>
                      </a:ext>
                    </a:extLst>
                  </p14:cNvPr>
                  <p14:cNvContentPartPr/>
                  <p14:nvPr/>
                </p14:nvContentPartPr>
                <p14:xfrm>
                  <a:off x="3633440" y="6036960"/>
                  <a:ext cx="165600" cy="207720"/>
                </p14:xfrm>
              </p:contentPart>
            </mc:Choice>
            <mc:Fallback xmlns="">
              <p:pic>
                <p:nvPicPr>
                  <p:cNvPr id="42137" name="Ink 42136">
                    <a:extLst>
                      <a:ext uri="{FF2B5EF4-FFF2-40B4-BE49-F238E27FC236}">
                        <a16:creationId xmlns:a16="http://schemas.microsoft.com/office/drawing/2014/main" id="{57300B4B-102B-6C8C-78D8-24F17CE406BE}"/>
                      </a:ext>
                    </a:extLst>
                  </p:cNvPr>
                  <p:cNvPicPr/>
                  <p:nvPr/>
                </p:nvPicPr>
                <p:blipFill>
                  <a:blip r:embed="rId296"/>
                  <a:stretch>
                    <a:fillRect/>
                  </a:stretch>
                </p:blipFill>
                <p:spPr>
                  <a:xfrm>
                    <a:off x="3624800" y="6027960"/>
                    <a:ext cx="183240" cy="22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7">
                <p14:nvContentPartPr>
                  <p14:cNvPr id="42138" name="Ink 42137">
                    <a:extLst>
                      <a:ext uri="{FF2B5EF4-FFF2-40B4-BE49-F238E27FC236}">
                        <a16:creationId xmlns:a16="http://schemas.microsoft.com/office/drawing/2014/main" id="{7DA2146F-426F-1328-9153-DDC6472A5E9E}"/>
                      </a:ext>
                    </a:extLst>
                  </p14:cNvPr>
                  <p14:cNvContentPartPr/>
                  <p14:nvPr/>
                </p14:nvContentPartPr>
                <p14:xfrm>
                  <a:off x="3839000" y="6034080"/>
                  <a:ext cx="126720" cy="208440"/>
                </p14:xfrm>
              </p:contentPart>
            </mc:Choice>
            <mc:Fallback xmlns="">
              <p:pic>
                <p:nvPicPr>
                  <p:cNvPr id="42138" name="Ink 42137">
                    <a:extLst>
                      <a:ext uri="{FF2B5EF4-FFF2-40B4-BE49-F238E27FC236}">
                        <a16:creationId xmlns:a16="http://schemas.microsoft.com/office/drawing/2014/main" id="{7DA2146F-426F-1328-9153-DDC6472A5E9E}"/>
                      </a:ext>
                    </a:extLst>
                  </p:cNvPr>
                  <p:cNvPicPr/>
                  <p:nvPr/>
                </p:nvPicPr>
                <p:blipFill>
                  <a:blip r:embed="rId298"/>
                  <a:stretch>
                    <a:fillRect/>
                  </a:stretch>
                </p:blipFill>
                <p:spPr>
                  <a:xfrm>
                    <a:off x="3830360" y="6025440"/>
                    <a:ext cx="144360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9">
                <p14:nvContentPartPr>
                  <p14:cNvPr id="42139" name="Ink 42138">
                    <a:extLst>
                      <a:ext uri="{FF2B5EF4-FFF2-40B4-BE49-F238E27FC236}">
                        <a16:creationId xmlns:a16="http://schemas.microsoft.com/office/drawing/2014/main" id="{DD652BFC-EC6B-CA5E-90F9-0641CDF9EE2F}"/>
                      </a:ext>
                    </a:extLst>
                  </p14:cNvPr>
                  <p14:cNvContentPartPr/>
                  <p14:nvPr/>
                </p14:nvContentPartPr>
                <p14:xfrm>
                  <a:off x="4027280" y="5538720"/>
                  <a:ext cx="152280" cy="816840"/>
                </p14:xfrm>
              </p:contentPart>
            </mc:Choice>
            <mc:Fallback xmlns="">
              <p:pic>
                <p:nvPicPr>
                  <p:cNvPr id="42139" name="Ink 42138">
                    <a:extLst>
                      <a:ext uri="{FF2B5EF4-FFF2-40B4-BE49-F238E27FC236}">
                        <a16:creationId xmlns:a16="http://schemas.microsoft.com/office/drawing/2014/main" id="{DD652BFC-EC6B-CA5E-90F9-0641CDF9EE2F}"/>
                      </a:ext>
                    </a:extLst>
                  </p:cNvPr>
                  <p:cNvPicPr/>
                  <p:nvPr/>
                </p:nvPicPr>
                <p:blipFill>
                  <a:blip r:embed="rId300"/>
                  <a:stretch>
                    <a:fillRect/>
                  </a:stretch>
                </p:blipFill>
                <p:spPr>
                  <a:xfrm>
                    <a:off x="4018280" y="5529720"/>
                    <a:ext cx="169920" cy="83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1">
                <p14:nvContentPartPr>
                  <p14:cNvPr id="42140" name="Ink 42139">
                    <a:extLst>
                      <a:ext uri="{FF2B5EF4-FFF2-40B4-BE49-F238E27FC236}">
                        <a16:creationId xmlns:a16="http://schemas.microsoft.com/office/drawing/2014/main" id="{C8CB7C1B-A380-B729-86C1-F56D67975147}"/>
                      </a:ext>
                    </a:extLst>
                  </p14:cNvPr>
                  <p14:cNvContentPartPr/>
                  <p14:nvPr/>
                </p14:nvContentPartPr>
                <p14:xfrm>
                  <a:off x="4269200" y="5562840"/>
                  <a:ext cx="654480" cy="222840"/>
                </p14:xfrm>
              </p:contentPart>
            </mc:Choice>
            <mc:Fallback xmlns="">
              <p:pic>
                <p:nvPicPr>
                  <p:cNvPr id="42140" name="Ink 42139">
                    <a:extLst>
                      <a:ext uri="{FF2B5EF4-FFF2-40B4-BE49-F238E27FC236}">
                        <a16:creationId xmlns:a16="http://schemas.microsoft.com/office/drawing/2014/main" id="{C8CB7C1B-A380-B729-86C1-F56D67975147}"/>
                      </a:ext>
                    </a:extLst>
                  </p:cNvPr>
                  <p:cNvPicPr/>
                  <p:nvPr/>
                </p:nvPicPr>
                <p:blipFill>
                  <a:blip r:embed="rId302"/>
                  <a:stretch>
                    <a:fillRect/>
                  </a:stretch>
                </p:blipFill>
                <p:spPr>
                  <a:xfrm>
                    <a:off x="4260200" y="5553840"/>
                    <a:ext cx="672120" cy="24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3">
                <p14:nvContentPartPr>
                  <p14:cNvPr id="42141" name="Ink 42140">
                    <a:extLst>
                      <a:ext uri="{FF2B5EF4-FFF2-40B4-BE49-F238E27FC236}">
                        <a16:creationId xmlns:a16="http://schemas.microsoft.com/office/drawing/2014/main" id="{246A514B-EEEA-AE3D-337F-DACF88D6E343}"/>
                      </a:ext>
                    </a:extLst>
                  </p14:cNvPr>
                  <p14:cNvContentPartPr/>
                  <p14:nvPr/>
                </p14:nvContentPartPr>
                <p14:xfrm>
                  <a:off x="4786520" y="5544840"/>
                  <a:ext cx="154800" cy="112320"/>
                </p14:xfrm>
              </p:contentPart>
            </mc:Choice>
            <mc:Fallback xmlns="">
              <p:pic>
                <p:nvPicPr>
                  <p:cNvPr id="42141" name="Ink 42140">
                    <a:extLst>
                      <a:ext uri="{FF2B5EF4-FFF2-40B4-BE49-F238E27FC236}">
                        <a16:creationId xmlns:a16="http://schemas.microsoft.com/office/drawing/2014/main" id="{246A514B-EEEA-AE3D-337F-DACF88D6E343}"/>
                      </a:ext>
                    </a:extLst>
                  </p:cNvPr>
                  <p:cNvPicPr/>
                  <p:nvPr/>
                </p:nvPicPr>
                <p:blipFill>
                  <a:blip r:embed="rId304"/>
                  <a:stretch>
                    <a:fillRect/>
                  </a:stretch>
                </p:blipFill>
                <p:spPr>
                  <a:xfrm>
                    <a:off x="4777880" y="5535840"/>
                    <a:ext cx="172440" cy="129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5">
                <p14:nvContentPartPr>
                  <p14:cNvPr id="42142" name="Ink 42141">
                    <a:extLst>
                      <a:ext uri="{FF2B5EF4-FFF2-40B4-BE49-F238E27FC236}">
                        <a16:creationId xmlns:a16="http://schemas.microsoft.com/office/drawing/2014/main" id="{B26634B4-D51C-8DA8-1C93-495017EF60AB}"/>
                      </a:ext>
                    </a:extLst>
                  </p14:cNvPr>
                  <p14:cNvContentPartPr/>
                  <p14:nvPr/>
                </p14:nvContentPartPr>
                <p14:xfrm>
                  <a:off x="5050400" y="5376720"/>
                  <a:ext cx="126720" cy="203760"/>
                </p14:xfrm>
              </p:contentPart>
            </mc:Choice>
            <mc:Fallback xmlns="">
              <p:pic>
                <p:nvPicPr>
                  <p:cNvPr id="42142" name="Ink 42141">
                    <a:extLst>
                      <a:ext uri="{FF2B5EF4-FFF2-40B4-BE49-F238E27FC236}">
                        <a16:creationId xmlns:a16="http://schemas.microsoft.com/office/drawing/2014/main" id="{B26634B4-D51C-8DA8-1C93-495017EF60AB}"/>
                      </a:ext>
                    </a:extLst>
                  </p:cNvPr>
                  <p:cNvPicPr/>
                  <p:nvPr/>
                </p:nvPicPr>
                <p:blipFill>
                  <a:blip r:embed="rId306"/>
                  <a:stretch>
                    <a:fillRect/>
                  </a:stretch>
                </p:blipFill>
                <p:spPr>
                  <a:xfrm>
                    <a:off x="5041400" y="5368080"/>
                    <a:ext cx="14436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7">
                <p14:nvContentPartPr>
                  <p14:cNvPr id="42143" name="Ink 42142">
                    <a:extLst>
                      <a:ext uri="{FF2B5EF4-FFF2-40B4-BE49-F238E27FC236}">
                        <a16:creationId xmlns:a16="http://schemas.microsoft.com/office/drawing/2014/main" id="{8D5E0043-5E01-81A1-2312-093B885DB13C}"/>
                      </a:ext>
                    </a:extLst>
                  </p14:cNvPr>
                  <p14:cNvContentPartPr/>
                  <p14:nvPr/>
                </p14:nvContentPartPr>
                <p14:xfrm>
                  <a:off x="5279360" y="5423160"/>
                  <a:ext cx="146520" cy="7200"/>
                </p14:xfrm>
              </p:contentPart>
            </mc:Choice>
            <mc:Fallback xmlns="">
              <p:pic>
                <p:nvPicPr>
                  <p:cNvPr id="42143" name="Ink 42142">
                    <a:extLst>
                      <a:ext uri="{FF2B5EF4-FFF2-40B4-BE49-F238E27FC236}">
                        <a16:creationId xmlns:a16="http://schemas.microsoft.com/office/drawing/2014/main" id="{8D5E0043-5E01-81A1-2312-093B885DB13C}"/>
                      </a:ext>
                    </a:extLst>
                  </p:cNvPr>
                  <p:cNvPicPr/>
                  <p:nvPr/>
                </p:nvPicPr>
                <p:blipFill>
                  <a:blip r:embed="rId308"/>
                  <a:stretch>
                    <a:fillRect/>
                  </a:stretch>
                </p:blipFill>
                <p:spPr>
                  <a:xfrm>
                    <a:off x="5270360" y="5414160"/>
                    <a:ext cx="164160" cy="24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9">
                <p14:nvContentPartPr>
                  <p14:cNvPr id="42144" name="Ink 42143">
                    <a:extLst>
                      <a:ext uri="{FF2B5EF4-FFF2-40B4-BE49-F238E27FC236}">
                        <a16:creationId xmlns:a16="http://schemas.microsoft.com/office/drawing/2014/main" id="{D7AFD747-C5D2-24FD-C370-FB396B6383DF}"/>
                      </a:ext>
                    </a:extLst>
                  </p14:cNvPr>
                  <p14:cNvContentPartPr/>
                  <p14:nvPr/>
                </p14:nvContentPartPr>
                <p14:xfrm>
                  <a:off x="5352440" y="5468160"/>
                  <a:ext cx="147600" cy="24120"/>
                </p14:xfrm>
              </p:contentPart>
            </mc:Choice>
            <mc:Fallback xmlns="">
              <p:pic>
                <p:nvPicPr>
                  <p:cNvPr id="42144" name="Ink 42143">
                    <a:extLst>
                      <a:ext uri="{FF2B5EF4-FFF2-40B4-BE49-F238E27FC236}">
                        <a16:creationId xmlns:a16="http://schemas.microsoft.com/office/drawing/2014/main" id="{D7AFD747-C5D2-24FD-C370-FB396B6383DF}"/>
                      </a:ext>
                    </a:extLst>
                  </p:cNvPr>
                  <p:cNvPicPr/>
                  <p:nvPr/>
                </p:nvPicPr>
                <p:blipFill>
                  <a:blip r:embed="rId310"/>
                  <a:stretch>
                    <a:fillRect/>
                  </a:stretch>
                </p:blipFill>
                <p:spPr>
                  <a:xfrm>
                    <a:off x="5343440" y="5459520"/>
                    <a:ext cx="165240" cy="4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1">
                <p14:nvContentPartPr>
                  <p14:cNvPr id="42145" name="Ink 42144">
                    <a:extLst>
                      <a:ext uri="{FF2B5EF4-FFF2-40B4-BE49-F238E27FC236}">
                        <a16:creationId xmlns:a16="http://schemas.microsoft.com/office/drawing/2014/main" id="{B3E6567A-FE76-EA44-C87E-2C8A78BE5775}"/>
                      </a:ext>
                    </a:extLst>
                  </p14:cNvPr>
                  <p14:cNvContentPartPr/>
                  <p14:nvPr/>
                </p14:nvContentPartPr>
                <p14:xfrm>
                  <a:off x="5613800" y="5281680"/>
                  <a:ext cx="360" cy="146520"/>
                </p14:xfrm>
              </p:contentPart>
            </mc:Choice>
            <mc:Fallback xmlns="">
              <p:pic>
                <p:nvPicPr>
                  <p:cNvPr id="42145" name="Ink 42144">
                    <a:extLst>
                      <a:ext uri="{FF2B5EF4-FFF2-40B4-BE49-F238E27FC236}">
                        <a16:creationId xmlns:a16="http://schemas.microsoft.com/office/drawing/2014/main" id="{B3E6567A-FE76-EA44-C87E-2C8A78BE5775}"/>
                      </a:ext>
                    </a:extLst>
                  </p:cNvPr>
                  <p:cNvPicPr/>
                  <p:nvPr/>
                </p:nvPicPr>
                <p:blipFill>
                  <a:blip r:embed="rId312"/>
                  <a:stretch>
                    <a:fillRect/>
                  </a:stretch>
                </p:blipFill>
                <p:spPr>
                  <a:xfrm>
                    <a:off x="5605160" y="5273040"/>
                    <a:ext cx="18000" cy="164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3">
                <p14:nvContentPartPr>
                  <p14:cNvPr id="42146" name="Ink 42145">
                    <a:extLst>
                      <a:ext uri="{FF2B5EF4-FFF2-40B4-BE49-F238E27FC236}">
                        <a16:creationId xmlns:a16="http://schemas.microsoft.com/office/drawing/2014/main" id="{9FA5E291-3750-E9FD-82FE-3856C39A31C9}"/>
                      </a:ext>
                    </a:extLst>
                  </p14:cNvPr>
                  <p14:cNvContentPartPr/>
                  <p14:nvPr/>
                </p14:nvContentPartPr>
                <p14:xfrm>
                  <a:off x="5664920" y="5239200"/>
                  <a:ext cx="15840" cy="141480"/>
                </p14:xfrm>
              </p:contentPart>
            </mc:Choice>
            <mc:Fallback xmlns="">
              <p:pic>
                <p:nvPicPr>
                  <p:cNvPr id="42146" name="Ink 42145">
                    <a:extLst>
                      <a:ext uri="{FF2B5EF4-FFF2-40B4-BE49-F238E27FC236}">
                        <a16:creationId xmlns:a16="http://schemas.microsoft.com/office/drawing/2014/main" id="{9FA5E291-3750-E9FD-82FE-3856C39A31C9}"/>
                      </a:ext>
                    </a:extLst>
                  </p:cNvPr>
                  <p:cNvPicPr/>
                  <p:nvPr/>
                </p:nvPicPr>
                <p:blipFill>
                  <a:blip r:embed="rId314"/>
                  <a:stretch>
                    <a:fillRect/>
                  </a:stretch>
                </p:blipFill>
                <p:spPr>
                  <a:xfrm>
                    <a:off x="5656280" y="5230560"/>
                    <a:ext cx="33480" cy="159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5">
                <p14:nvContentPartPr>
                  <p14:cNvPr id="42147" name="Ink 42146">
                    <a:extLst>
                      <a:ext uri="{FF2B5EF4-FFF2-40B4-BE49-F238E27FC236}">
                        <a16:creationId xmlns:a16="http://schemas.microsoft.com/office/drawing/2014/main" id="{067FD9B9-4625-34A6-3B93-D81DC0BD6A7E}"/>
                      </a:ext>
                    </a:extLst>
                  </p14:cNvPr>
                  <p14:cNvContentPartPr/>
                  <p14:nvPr/>
                </p14:nvContentPartPr>
                <p14:xfrm>
                  <a:off x="5581760" y="5230920"/>
                  <a:ext cx="157680" cy="58680"/>
                </p14:xfrm>
              </p:contentPart>
            </mc:Choice>
            <mc:Fallback xmlns="">
              <p:pic>
                <p:nvPicPr>
                  <p:cNvPr id="42147" name="Ink 42146">
                    <a:extLst>
                      <a:ext uri="{FF2B5EF4-FFF2-40B4-BE49-F238E27FC236}">
                        <a16:creationId xmlns:a16="http://schemas.microsoft.com/office/drawing/2014/main" id="{067FD9B9-4625-34A6-3B93-D81DC0BD6A7E}"/>
                      </a:ext>
                    </a:extLst>
                  </p:cNvPr>
                  <p:cNvPicPr/>
                  <p:nvPr/>
                </p:nvPicPr>
                <p:blipFill>
                  <a:blip r:embed="rId316"/>
                  <a:stretch>
                    <a:fillRect/>
                  </a:stretch>
                </p:blipFill>
                <p:spPr>
                  <a:xfrm>
                    <a:off x="5572760" y="5222280"/>
                    <a:ext cx="175320" cy="7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7">
                <p14:nvContentPartPr>
                  <p14:cNvPr id="42148" name="Ink 42147">
                    <a:extLst>
                      <a:ext uri="{FF2B5EF4-FFF2-40B4-BE49-F238E27FC236}">
                        <a16:creationId xmlns:a16="http://schemas.microsoft.com/office/drawing/2014/main" id="{F11FA775-6BD9-E9ED-AE9F-5AB700D9A2E7}"/>
                      </a:ext>
                    </a:extLst>
                  </p14:cNvPr>
                  <p14:cNvContentPartPr/>
                  <p14:nvPr/>
                </p14:nvContentPartPr>
                <p14:xfrm>
                  <a:off x="5757800" y="5211840"/>
                  <a:ext cx="111960" cy="255600"/>
                </p14:xfrm>
              </p:contentPart>
            </mc:Choice>
            <mc:Fallback xmlns="">
              <p:pic>
                <p:nvPicPr>
                  <p:cNvPr id="42148" name="Ink 42147">
                    <a:extLst>
                      <a:ext uri="{FF2B5EF4-FFF2-40B4-BE49-F238E27FC236}">
                        <a16:creationId xmlns:a16="http://schemas.microsoft.com/office/drawing/2014/main" id="{F11FA775-6BD9-E9ED-AE9F-5AB700D9A2E7}"/>
                      </a:ext>
                    </a:extLst>
                  </p:cNvPr>
                  <p:cNvPicPr/>
                  <p:nvPr/>
                </p:nvPicPr>
                <p:blipFill>
                  <a:blip r:embed="rId318"/>
                  <a:stretch>
                    <a:fillRect/>
                  </a:stretch>
                </p:blipFill>
                <p:spPr>
                  <a:xfrm>
                    <a:off x="5748800" y="5203200"/>
                    <a:ext cx="12960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9">
                <p14:nvContentPartPr>
                  <p14:cNvPr id="42149" name="Ink 42148">
                    <a:extLst>
                      <a:ext uri="{FF2B5EF4-FFF2-40B4-BE49-F238E27FC236}">
                        <a16:creationId xmlns:a16="http://schemas.microsoft.com/office/drawing/2014/main" id="{6165BE51-BB00-D223-CA8F-706C1A9D2C91}"/>
                      </a:ext>
                    </a:extLst>
                  </p14:cNvPr>
                  <p14:cNvContentPartPr/>
                  <p14:nvPr/>
                </p14:nvContentPartPr>
                <p14:xfrm>
                  <a:off x="5904320" y="5309040"/>
                  <a:ext cx="136440" cy="132480"/>
                </p14:xfrm>
              </p:contentPart>
            </mc:Choice>
            <mc:Fallback xmlns="">
              <p:pic>
                <p:nvPicPr>
                  <p:cNvPr id="42149" name="Ink 42148">
                    <a:extLst>
                      <a:ext uri="{FF2B5EF4-FFF2-40B4-BE49-F238E27FC236}">
                        <a16:creationId xmlns:a16="http://schemas.microsoft.com/office/drawing/2014/main" id="{6165BE51-BB00-D223-CA8F-706C1A9D2C91}"/>
                      </a:ext>
                    </a:extLst>
                  </p:cNvPr>
                  <p:cNvPicPr/>
                  <p:nvPr/>
                </p:nvPicPr>
                <p:blipFill>
                  <a:blip r:embed="rId320"/>
                  <a:stretch>
                    <a:fillRect/>
                  </a:stretch>
                </p:blipFill>
                <p:spPr>
                  <a:xfrm>
                    <a:off x="5895320" y="5300040"/>
                    <a:ext cx="154080" cy="150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1">
                <p14:nvContentPartPr>
                  <p14:cNvPr id="42150" name="Ink 42149">
                    <a:extLst>
                      <a:ext uri="{FF2B5EF4-FFF2-40B4-BE49-F238E27FC236}">
                        <a16:creationId xmlns:a16="http://schemas.microsoft.com/office/drawing/2014/main" id="{CCB7CB8A-4BCE-285A-50FF-8749BA189069}"/>
                      </a:ext>
                    </a:extLst>
                  </p14:cNvPr>
                  <p14:cNvContentPartPr/>
                  <p14:nvPr/>
                </p14:nvContentPartPr>
                <p14:xfrm>
                  <a:off x="6017360" y="5305440"/>
                  <a:ext cx="360" cy="315000"/>
                </p14:xfrm>
              </p:contentPart>
            </mc:Choice>
            <mc:Fallback xmlns="">
              <p:pic>
                <p:nvPicPr>
                  <p:cNvPr id="42150" name="Ink 42149">
                    <a:extLst>
                      <a:ext uri="{FF2B5EF4-FFF2-40B4-BE49-F238E27FC236}">
                        <a16:creationId xmlns:a16="http://schemas.microsoft.com/office/drawing/2014/main" id="{CCB7CB8A-4BCE-285A-50FF-8749BA189069}"/>
                      </a:ext>
                    </a:extLst>
                  </p:cNvPr>
                  <p:cNvPicPr/>
                  <p:nvPr/>
                </p:nvPicPr>
                <p:blipFill>
                  <a:blip r:embed="rId322"/>
                  <a:stretch>
                    <a:fillRect/>
                  </a:stretch>
                </p:blipFill>
                <p:spPr>
                  <a:xfrm>
                    <a:off x="6008720" y="5296440"/>
                    <a:ext cx="18000" cy="332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3">
                <p14:nvContentPartPr>
                  <p14:cNvPr id="42163" name="Ink 42162">
                    <a:extLst>
                      <a:ext uri="{FF2B5EF4-FFF2-40B4-BE49-F238E27FC236}">
                        <a16:creationId xmlns:a16="http://schemas.microsoft.com/office/drawing/2014/main" id="{8F4106E0-D12B-F90B-9466-DE56AD488C30}"/>
                      </a:ext>
                    </a:extLst>
                  </p14:cNvPr>
                  <p14:cNvContentPartPr/>
                  <p14:nvPr/>
                </p14:nvContentPartPr>
                <p14:xfrm>
                  <a:off x="4349480" y="5075760"/>
                  <a:ext cx="415440" cy="648000"/>
                </p14:xfrm>
              </p:contentPart>
            </mc:Choice>
            <mc:Fallback xmlns="">
              <p:pic>
                <p:nvPicPr>
                  <p:cNvPr id="42163" name="Ink 42162">
                    <a:extLst>
                      <a:ext uri="{FF2B5EF4-FFF2-40B4-BE49-F238E27FC236}">
                        <a16:creationId xmlns:a16="http://schemas.microsoft.com/office/drawing/2014/main" id="{8F4106E0-D12B-F90B-9466-DE56AD488C30}"/>
                      </a:ext>
                    </a:extLst>
                  </p:cNvPr>
                  <p:cNvPicPr/>
                  <p:nvPr/>
                </p:nvPicPr>
                <p:blipFill>
                  <a:blip r:embed="rId324"/>
                  <a:stretch>
                    <a:fillRect/>
                  </a:stretch>
                </p:blipFill>
                <p:spPr>
                  <a:xfrm>
                    <a:off x="4340840" y="5067120"/>
                    <a:ext cx="433080" cy="665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5">
                <p14:nvContentPartPr>
                  <p14:cNvPr id="42164" name="Ink 42163">
                    <a:extLst>
                      <a:ext uri="{FF2B5EF4-FFF2-40B4-BE49-F238E27FC236}">
                        <a16:creationId xmlns:a16="http://schemas.microsoft.com/office/drawing/2014/main" id="{24DBA02C-710A-50F3-BE81-AC85AA8B1E22}"/>
                      </a:ext>
                    </a:extLst>
                  </p14:cNvPr>
                  <p14:cNvContentPartPr/>
                  <p14:nvPr/>
                </p14:nvContentPartPr>
                <p14:xfrm>
                  <a:off x="4637480" y="5066400"/>
                  <a:ext cx="156600" cy="107280"/>
                </p14:xfrm>
              </p:contentPart>
            </mc:Choice>
            <mc:Fallback xmlns="">
              <p:pic>
                <p:nvPicPr>
                  <p:cNvPr id="42164" name="Ink 42163">
                    <a:extLst>
                      <a:ext uri="{FF2B5EF4-FFF2-40B4-BE49-F238E27FC236}">
                        <a16:creationId xmlns:a16="http://schemas.microsoft.com/office/drawing/2014/main" id="{24DBA02C-710A-50F3-BE81-AC85AA8B1E22}"/>
                      </a:ext>
                    </a:extLst>
                  </p:cNvPr>
                  <p:cNvPicPr/>
                  <p:nvPr/>
                </p:nvPicPr>
                <p:blipFill>
                  <a:blip r:embed="rId326"/>
                  <a:stretch>
                    <a:fillRect/>
                  </a:stretch>
                </p:blipFill>
                <p:spPr>
                  <a:xfrm>
                    <a:off x="4628480" y="5057400"/>
                    <a:ext cx="174240" cy="12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7">
                <p14:nvContentPartPr>
                  <p14:cNvPr id="42165" name="Ink 42164">
                    <a:extLst>
                      <a:ext uri="{FF2B5EF4-FFF2-40B4-BE49-F238E27FC236}">
                        <a16:creationId xmlns:a16="http://schemas.microsoft.com/office/drawing/2014/main" id="{49371429-C3A1-AAB0-07F7-EE9FC618FFFD}"/>
                      </a:ext>
                    </a:extLst>
                  </p14:cNvPr>
                  <p14:cNvContentPartPr/>
                  <p14:nvPr/>
                </p14:nvContentPartPr>
                <p14:xfrm>
                  <a:off x="4900640" y="4804320"/>
                  <a:ext cx="121320" cy="271440"/>
                </p14:xfrm>
              </p:contentPart>
            </mc:Choice>
            <mc:Fallback xmlns="">
              <p:pic>
                <p:nvPicPr>
                  <p:cNvPr id="42165" name="Ink 42164">
                    <a:extLst>
                      <a:ext uri="{FF2B5EF4-FFF2-40B4-BE49-F238E27FC236}">
                        <a16:creationId xmlns:a16="http://schemas.microsoft.com/office/drawing/2014/main" id="{49371429-C3A1-AAB0-07F7-EE9FC618FFFD}"/>
                      </a:ext>
                    </a:extLst>
                  </p:cNvPr>
                  <p:cNvPicPr/>
                  <p:nvPr/>
                </p:nvPicPr>
                <p:blipFill>
                  <a:blip r:embed="rId328"/>
                  <a:stretch>
                    <a:fillRect/>
                  </a:stretch>
                </p:blipFill>
                <p:spPr>
                  <a:xfrm>
                    <a:off x="4891640" y="4795680"/>
                    <a:ext cx="138960" cy="289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9">
                <p14:nvContentPartPr>
                  <p14:cNvPr id="42166" name="Ink 42165">
                    <a:extLst>
                      <a:ext uri="{FF2B5EF4-FFF2-40B4-BE49-F238E27FC236}">
                        <a16:creationId xmlns:a16="http://schemas.microsoft.com/office/drawing/2014/main" id="{F364CA8F-D969-3DCD-F2F3-46EABB270747}"/>
                      </a:ext>
                    </a:extLst>
                  </p14:cNvPr>
                  <p14:cNvContentPartPr/>
                  <p14:nvPr/>
                </p14:nvContentPartPr>
                <p14:xfrm>
                  <a:off x="5120240" y="4911600"/>
                  <a:ext cx="60840" cy="21240"/>
                </p14:xfrm>
              </p:contentPart>
            </mc:Choice>
            <mc:Fallback xmlns="">
              <p:pic>
                <p:nvPicPr>
                  <p:cNvPr id="42166" name="Ink 42165">
                    <a:extLst>
                      <a:ext uri="{FF2B5EF4-FFF2-40B4-BE49-F238E27FC236}">
                        <a16:creationId xmlns:a16="http://schemas.microsoft.com/office/drawing/2014/main" id="{F364CA8F-D969-3DCD-F2F3-46EABB270747}"/>
                      </a:ext>
                    </a:extLst>
                  </p:cNvPr>
                  <p:cNvPicPr/>
                  <p:nvPr/>
                </p:nvPicPr>
                <p:blipFill>
                  <a:blip r:embed="rId330"/>
                  <a:stretch>
                    <a:fillRect/>
                  </a:stretch>
                </p:blipFill>
                <p:spPr>
                  <a:xfrm>
                    <a:off x="5111240" y="4902960"/>
                    <a:ext cx="78480" cy="38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1">
                <p14:nvContentPartPr>
                  <p14:cNvPr id="42167" name="Ink 42166">
                    <a:extLst>
                      <a:ext uri="{FF2B5EF4-FFF2-40B4-BE49-F238E27FC236}">
                        <a16:creationId xmlns:a16="http://schemas.microsoft.com/office/drawing/2014/main" id="{1CA9F8BF-66F9-E50E-33CD-8154041352E8}"/>
                      </a:ext>
                    </a:extLst>
                  </p14:cNvPr>
                  <p14:cNvContentPartPr/>
                  <p14:nvPr/>
                </p14:nvContentPartPr>
                <p14:xfrm>
                  <a:off x="5111960" y="5062440"/>
                  <a:ext cx="77400" cy="360"/>
                </p14:xfrm>
              </p:contentPart>
            </mc:Choice>
            <mc:Fallback xmlns="">
              <p:pic>
                <p:nvPicPr>
                  <p:cNvPr id="42167" name="Ink 42166">
                    <a:extLst>
                      <a:ext uri="{FF2B5EF4-FFF2-40B4-BE49-F238E27FC236}">
                        <a16:creationId xmlns:a16="http://schemas.microsoft.com/office/drawing/2014/main" id="{1CA9F8BF-66F9-E50E-33CD-8154041352E8}"/>
                      </a:ext>
                    </a:extLst>
                  </p:cNvPr>
                  <p:cNvPicPr/>
                  <p:nvPr/>
                </p:nvPicPr>
                <p:blipFill>
                  <a:blip r:embed="rId332"/>
                  <a:stretch>
                    <a:fillRect/>
                  </a:stretch>
                </p:blipFill>
                <p:spPr>
                  <a:xfrm>
                    <a:off x="5103320" y="5053440"/>
                    <a:ext cx="950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3">
                <p14:nvContentPartPr>
                  <p14:cNvPr id="42168" name="Ink 42167">
                    <a:extLst>
                      <a:ext uri="{FF2B5EF4-FFF2-40B4-BE49-F238E27FC236}">
                        <a16:creationId xmlns:a16="http://schemas.microsoft.com/office/drawing/2014/main" id="{B59869C9-9FA9-C515-C46F-E43417535B0D}"/>
                      </a:ext>
                    </a:extLst>
                  </p14:cNvPr>
                  <p14:cNvContentPartPr/>
                  <p14:nvPr/>
                </p14:nvContentPartPr>
                <p14:xfrm>
                  <a:off x="5302760" y="4854000"/>
                  <a:ext cx="129960" cy="192600"/>
                </p14:xfrm>
              </p:contentPart>
            </mc:Choice>
            <mc:Fallback xmlns="">
              <p:pic>
                <p:nvPicPr>
                  <p:cNvPr id="42168" name="Ink 42167">
                    <a:extLst>
                      <a:ext uri="{FF2B5EF4-FFF2-40B4-BE49-F238E27FC236}">
                        <a16:creationId xmlns:a16="http://schemas.microsoft.com/office/drawing/2014/main" id="{B59869C9-9FA9-C515-C46F-E43417535B0D}"/>
                      </a:ext>
                    </a:extLst>
                  </p:cNvPr>
                  <p:cNvPicPr/>
                  <p:nvPr/>
                </p:nvPicPr>
                <p:blipFill>
                  <a:blip r:embed="rId334"/>
                  <a:stretch>
                    <a:fillRect/>
                  </a:stretch>
                </p:blipFill>
                <p:spPr>
                  <a:xfrm>
                    <a:off x="5294120" y="4845360"/>
                    <a:ext cx="147600" cy="21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5">
                <p14:nvContentPartPr>
                  <p14:cNvPr id="42169" name="Ink 42168">
                    <a:extLst>
                      <a:ext uri="{FF2B5EF4-FFF2-40B4-BE49-F238E27FC236}">
                        <a16:creationId xmlns:a16="http://schemas.microsoft.com/office/drawing/2014/main" id="{7725A508-0773-045C-D70C-A0660BB85BA1}"/>
                      </a:ext>
                    </a:extLst>
                  </p14:cNvPr>
                  <p14:cNvContentPartPr/>
                  <p14:nvPr/>
                </p14:nvContentPartPr>
                <p14:xfrm>
                  <a:off x="5724680" y="4814400"/>
                  <a:ext cx="198360" cy="240120"/>
                </p14:xfrm>
              </p:contentPart>
            </mc:Choice>
            <mc:Fallback xmlns="">
              <p:pic>
                <p:nvPicPr>
                  <p:cNvPr id="42169" name="Ink 42168">
                    <a:extLst>
                      <a:ext uri="{FF2B5EF4-FFF2-40B4-BE49-F238E27FC236}">
                        <a16:creationId xmlns:a16="http://schemas.microsoft.com/office/drawing/2014/main" id="{7725A508-0773-045C-D70C-A0660BB85BA1}"/>
                      </a:ext>
                    </a:extLst>
                  </p:cNvPr>
                  <p:cNvPicPr/>
                  <p:nvPr/>
                </p:nvPicPr>
                <p:blipFill>
                  <a:blip r:embed="rId336"/>
                  <a:stretch>
                    <a:fillRect/>
                  </a:stretch>
                </p:blipFill>
                <p:spPr>
                  <a:xfrm>
                    <a:off x="5715680" y="4805760"/>
                    <a:ext cx="216000" cy="257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7">
                <p14:nvContentPartPr>
                  <p14:cNvPr id="42170" name="Ink 42169">
                    <a:extLst>
                      <a:ext uri="{FF2B5EF4-FFF2-40B4-BE49-F238E27FC236}">
                        <a16:creationId xmlns:a16="http://schemas.microsoft.com/office/drawing/2014/main" id="{BA0E3296-7B22-D2E7-A20B-DBC835102DA0}"/>
                      </a:ext>
                    </a:extLst>
                  </p14:cNvPr>
                  <p14:cNvContentPartPr/>
                  <p14:nvPr/>
                </p14:nvContentPartPr>
                <p14:xfrm>
                  <a:off x="5765720" y="4933560"/>
                  <a:ext cx="144720" cy="43200"/>
                </p14:xfrm>
              </p:contentPart>
            </mc:Choice>
            <mc:Fallback xmlns="">
              <p:pic>
                <p:nvPicPr>
                  <p:cNvPr id="42170" name="Ink 42169">
                    <a:extLst>
                      <a:ext uri="{FF2B5EF4-FFF2-40B4-BE49-F238E27FC236}">
                        <a16:creationId xmlns:a16="http://schemas.microsoft.com/office/drawing/2014/main" id="{BA0E3296-7B22-D2E7-A20B-DBC835102DA0}"/>
                      </a:ext>
                    </a:extLst>
                  </p:cNvPr>
                  <p:cNvPicPr/>
                  <p:nvPr/>
                </p:nvPicPr>
                <p:blipFill>
                  <a:blip r:embed="rId338"/>
                  <a:stretch>
                    <a:fillRect/>
                  </a:stretch>
                </p:blipFill>
                <p:spPr>
                  <a:xfrm>
                    <a:off x="5756720" y="4924560"/>
                    <a:ext cx="162360" cy="60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9">
                <p14:nvContentPartPr>
                  <p14:cNvPr id="42171" name="Ink 42170">
                    <a:extLst>
                      <a:ext uri="{FF2B5EF4-FFF2-40B4-BE49-F238E27FC236}">
                        <a16:creationId xmlns:a16="http://schemas.microsoft.com/office/drawing/2014/main" id="{02A360CE-3223-D1FA-96EF-7F61C408A805}"/>
                      </a:ext>
                    </a:extLst>
                  </p14:cNvPr>
                  <p14:cNvContentPartPr/>
                  <p14:nvPr/>
                </p14:nvContentPartPr>
                <p14:xfrm>
                  <a:off x="5995040" y="4914120"/>
                  <a:ext cx="166320" cy="255600"/>
                </p14:xfrm>
              </p:contentPart>
            </mc:Choice>
            <mc:Fallback xmlns="">
              <p:pic>
                <p:nvPicPr>
                  <p:cNvPr id="42171" name="Ink 42170">
                    <a:extLst>
                      <a:ext uri="{FF2B5EF4-FFF2-40B4-BE49-F238E27FC236}">
                        <a16:creationId xmlns:a16="http://schemas.microsoft.com/office/drawing/2014/main" id="{02A360CE-3223-D1FA-96EF-7F61C408A805}"/>
                      </a:ext>
                    </a:extLst>
                  </p:cNvPr>
                  <p:cNvPicPr/>
                  <p:nvPr/>
                </p:nvPicPr>
                <p:blipFill>
                  <a:blip r:embed="rId340"/>
                  <a:stretch>
                    <a:fillRect/>
                  </a:stretch>
                </p:blipFill>
                <p:spPr>
                  <a:xfrm>
                    <a:off x="5986400" y="4905480"/>
                    <a:ext cx="183960" cy="273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1">
                <p14:nvContentPartPr>
                  <p14:cNvPr id="42172" name="Ink 42171">
                    <a:extLst>
                      <a:ext uri="{FF2B5EF4-FFF2-40B4-BE49-F238E27FC236}">
                        <a16:creationId xmlns:a16="http://schemas.microsoft.com/office/drawing/2014/main" id="{BDAA9684-3F8A-076F-DE1B-66526AEFBA41}"/>
                      </a:ext>
                    </a:extLst>
                  </p14:cNvPr>
                  <p14:cNvContentPartPr/>
                  <p14:nvPr/>
                </p14:nvContentPartPr>
                <p14:xfrm>
                  <a:off x="6184400" y="4769040"/>
                  <a:ext cx="345960" cy="270000"/>
                </p14:xfrm>
              </p:contentPart>
            </mc:Choice>
            <mc:Fallback xmlns="">
              <p:pic>
                <p:nvPicPr>
                  <p:cNvPr id="42172" name="Ink 42171">
                    <a:extLst>
                      <a:ext uri="{FF2B5EF4-FFF2-40B4-BE49-F238E27FC236}">
                        <a16:creationId xmlns:a16="http://schemas.microsoft.com/office/drawing/2014/main" id="{BDAA9684-3F8A-076F-DE1B-66526AEFBA41}"/>
                      </a:ext>
                    </a:extLst>
                  </p:cNvPr>
                  <p:cNvPicPr/>
                  <p:nvPr/>
                </p:nvPicPr>
                <p:blipFill>
                  <a:blip r:embed="rId342"/>
                  <a:stretch>
                    <a:fillRect/>
                  </a:stretch>
                </p:blipFill>
                <p:spPr>
                  <a:xfrm>
                    <a:off x="6175400" y="4760400"/>
                    <a:ext cx="363600" cy="28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3">
                <p14:nvContentPartPr>
                  <p14:cNvPr id="42173" name="Ink 42172">
                    <a:extLst>
                      <a:ext uri="{FF2B5EF4-FFF2-40B4-BE49-F238E27FC236}">
                        <a16:creationId xmlns:a16="http://schemas.microsoft.com/office/drawing/2014/main" id="{5352402F-15FF-C8E7-240F-ECC0482638F8}"/>
                      </a:ext>
                    </a:extLst>
                  </p14:cNvPr>
                  <p14:cNvContentPartPr/>
                  <p14:nvPr/>
                </p14:nvContentPartPr>
                <p14:xfrm>
                  <a:off x="6267920" y="4821240"/>
                  <a:ext cx="198360" cy="51840"/>
                </p14:xfrm>
              </p:contentPart>
            </mc:Choice>
            <mc:Fallback xmlns="">
              <p:pic>
                <p:nvPicPr>
                  <p:cNvPr id="42173" name="Ink 42172">
                    <a:extLst>
                      <a:ext uri="{FF2B5EF4-FFF2-40B4-BE49-F238E27FC236}">
                        <a16:creationId xmlns:a16="http://schemas.microsoft.com/office/drawing/2014/main" id="{5352402F-15FF-C8E7-240F-ECC0482638F8}"/>
                      </a:ext>
                    </a:extLst>
                  </p:cNvPr>
                  <p:cNvPicPr/>
                  <p:nvPr/>
                </p:nvPicPr>
                <p:blipFill>
                  <a:blip r:embed="rId344"/>
                  <a:stretch>
                    <a:fillRect/>
                  </a:stretch>
                </p:blipFill>
                <p:spPr>
                  <a:xfrm>
                    <a:off x="6259280" y="4812240"/>
                    <a:ext cx="216000" cy="69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5">
                <p14:nvContentPartPr>
                  <p14:cNvPr id="42175" name="Ink 42174">
                    <a:extLst>
                      <a:ext uri="{FF2B5EF4-FFF2-40B4-BE49-F238E27FC236}">
                        <a16:creationId xmlns:a16="http://schemas.microsoft.com/office/drawing/2014/main" id="{4E3343F9-DDF2-4E8B-ACF0-BD1438FA6BEC}"/>
                      </a:ext>
                    </a:extLst>
                  </p14:cNvPr>
                  <p14:cNvContentPartPr/>
                  <p14:nvPr/>
                </p14:nvContentPartPr>
                <p14:xfrm>
                  <a:off x="4312400" y="5773800"/>
                  <a:ext cx="538200" cy="614520"/>
                </p14:xfrm>
              </p:contentPart>
            </mc:Choice>
            <mc:Fallback xmlns="">
              <p:pic>
                <p:nvPicPr>
                  <p:cNvPr id="42175" name="Ink 42174">
                    <a:extLst>
                      <a:ext uri="{FF2B5EF4-FFF2-40B4-BE49-F238E27FC236}">
                        <a16:creationId xmlns:a16="http://schemas.microsoft.com/office/drawing/2014/main" id="{4E3343F9-DDF2-4E8B-ACF0-BD1438FA6BEC}"/>
                      </a:ext>
                    </a:extLst>
                  </p:cNvPr>
                  <p:cNvPicPr/>
                  <p:nvPr/>
                </p:nvPicPr>
                <p:blipFill>
                  <a:blip r:embed="rId346"/>
                  <a:stretch>
                    <a:fillRect/>
                  </a:stretch>
                </p:blipFill>
                <p:spPr>
                  <a:xfrm>
                    <a:off x="4303400" y="5764800"/>
                    <a:ext cx="555840" cy="632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7">
                <p14:nvContentPartPr>
                  <p14:cNvPr id="42176" name="Ink 42175">
                    <a:extLst>
                      <a:ext uri="{FF2B5EF4-FFF2-40B4-BE49-F238E27FC236}">
                        <a16:creationId xmlns:a16="http://schemas.microsoft.com/office/drawing/2014/main" id="{5550A5FD-B054-1270-68F2-541D137F694A}"/>
                      </a:ext>
                    </a:extLst>
                  </p14:cNvPr>
                  <p14:cNvContentPartPr/>
                  <p14:nvPr/>
                </p14:nvContentPartPr>
                <p14:xfrm>
                  <a:off x="4672760" y="6265920"/>
                  <a:ext cx="202680" cy="96840"/>
                </p14:xfrm>
              </p:contentPart>
            </mc:Choice>
            <mc:Fallback xmlns="">
              <p:pic>
                <p:nvPicPr>
                  <p:cNvPr id="42176" name="Ink 42175">
                    <a:extLst>
                      <a:ext uri="{FF2B5EF4-FFF2-40B4-BE49-F238E27FC236}">
                        <a16:creationId xmlns:a16="http://schemas.microsoft.com/office/drawing/2014/main" id="{5550A5FD-B054-1270-68F2-541D137F694A}"/>
                      </a:ext>
                    </a:extLst>
                  </p:cNvPr>
                  <p:cNvPicPr/>
                  <p:nvPr/>
                </p:nvPicPr>
                <p:blipFill>
                  <a:blip r:embed="rId348"/>
                  <a:stretch>
                    <a:fillRect/>
                  </a:stretch>
                </p:blipFill>
                <p:spPr>
                  <a:xfrm>
                    <a:off x="4663760" y="6256920"/>
                    <a:ext cx="220320" cy="11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9">
                <p14:nvContentPartPr>
                  <p14:cNvPr id="42177" name="Ink 42176">
                    <a:extLst>
                      <a:ext uri="{FF2B5EF4-FFF2-40B4-BE49-F238E27FC236}">
                        <a16:creationId xmlns:a16="http://schemas.microsoft.com/office/drawing/2014/main" id="{C6A0A04D-FF66-5DD7-D018-4547833CB059}"/>
                      </a:ext>
                    </a:extLst>
                  </p14:cNvPr>
                  <p14:cNvContentPartPr/>
                  <p14:nvPr/>
                </p14:nvContentPartPr>
                <p14:xfrm>
                  <a:off x="4939160" y="6264120"/>
                  <a:ext cx="128880" cy="241560"/>
                </p14:xfrm>
              </p:contentPart>
            </mc:Choice>
            <mc:Fallback xmlns="">
              <p:pic>
                <p:nvPicPr>
                  <p:cNvPr id="42177" name="Ink 42176">
                    <a:extLst>
                      <a:ext uri="{FF2B5EF4-FFF2-40B4-BE49-F238E27FC236}">
                        <a16:creationId xmlns:a16="http://schemas.microsoft.com/office/drawing/2014/main" id="{C6A0A04D-FF66-5DD7-D018-4547833CB059}"/>
                      </a:ext>
                    </a:extLst>
                  </p:cNvPr>
                  <p:cNvPicPr/>
                  <p:nvPr/>
                </p:nvPicPr>
                <p:blipFill>
                  <a:blip r:embed="rId350"/>
                  <a:stretch>
                    <a:fillRect/>
                  </a:stretch>
                </p:blipFill>
                <p:spPr>
                  <a:xfrm>
                    <a:off x="4930520" y="6255480"/>
                    <a:ext cx="146520" cy="259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1">
                <p14:nvContentPartPr>
                  <p14:cNvPr id="42178" name="Ink 42177">
                    <a:extLst>
                      <a:ext uri="{FF2B5EF4-FFF2-40B4-BE49-F238E27FC236}">
                        <a16:creationId xmlns:a16="http://schemas.microsoft.com/office/drawing/2014/main" id="{169ED9A5-6EE2-82D2-56A9-FDE31F58030B}"/>
                      </a:ext>
                    </a:extLst>
                  </p14:cNvPr>
                  <p14:cNvContentPartPr/>
                  <p14:nvPr/>
                </p14:nvContentPartPr>
                <p14:xfrm>
                  <a:off x="5205560" y="6355560"/>
                  <a:ext cx="118800" cy="14040"/>
                </p14:xfrm>
              </p:contentPart>
            </mc:Choice>
            <mc:Fallback xmlns="">
              <p:pic>
                <p:nvPicPr>
                  <p:cNvPr id="42178" name="Ink 42177">
                    <a:extLst>
                      <a:ext uri="{FF2B5EF4-FFF2-40B4-BE49-F238E27FC236}">
                        <a16:creationId xmlns:a16="http://schemas.microsoft.com/office/drawing/2014/main" id="{169ED9A5-6EE2-82D2-56A9-FDE31F58030B}"/>
                      </a:ext>
                    </a:extLst>
                  </p:cNvPr>
                  <p:cNvPicPr/>
                  <p:nvPr/>
                </p:nvPicPr>
                <p:blipFill>
                  <a:blip r:embed="rId352"/>
                  <a:stretch>
                    <a:fillRect/>
                  </a:stretch>
                </p:blipFill>
                <p:spPr>
                  <a:xfrm>
                    <a:off x="5196560" y="6346560"/>
                    <a:ext cx="136440" cy="31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3">
                <p14:nvContentPartPr>
                  <p14:cNvPr id="42179" name="Ink 42178">
                    <a:extLst>
                      <a:ext uri="{FF2B5EF4-FFF2-40B4-BE49-F238E27FC236}">
                        <a16:creationId xmlns:a16="http://schemas.microsoft.com/office/drawing/2014/main" id="{9D75F275-DD46-C77D-43A9-7FACFC954C8B}"/>
                      </a:ext>
                    </a:extLst>
                  </p14:cNvPr>
                  <p14:cNvContentPartPr/>
                  <p14:nvPr/>
                </p14:nvContentPartPr>
                <p14:xfrm>
                  <a:off x="5235800" y="6467520"/>
                  <a:ext cx="117000" cy="2880"/>
                </p14:xfrm>
              </p:contentPart>
            </mc:Choice>
            <mc:Fallback xmlns="">
              <p:pic>
                <p:nvPicPr>
                  <p:cNvPr id="42179" name="Ink 42178">
                    <a:extLst>
                      <a:ext uri="{FF2B5EF4-FFF2-40B4-BE49-F238E27FC236}">
                        <a16:creationId xmlns:a16="http://schemas.microsoft.com/office/drawing/2014/main" id="{9D75F275-DD46-C77D-43A9-7FACFC954C8B}"/>
                      </a:ext>
                    </a:extLst>
                  </p:cNvPr>
                  <p:cNvPicPr/>
                  <p:nvPr/>
                </p:nvPicPr>
                <p:blipFill>
                  <a:blip r:embed="rId354"/>
                  <a:stretch>
                    <a:fillRect/>
                  </a:stretch>
                </p:blipFill>
                <p:spPr>
                  <a:xfrm>
                    <a:off x="5227160" y="6458880"/>
                    <a:ext cx="134640" cy="2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5">
                <p14:nvContentPartPr>
                  <p14:cNvPr id="42180" name="Ink 42179">
                    <a:extLst>
                      <a:ext uri="{FF2B5EF4-FFF2-40B4-BE49-F238E27FC236}">
                        <a16:creationId xmlns:a16="http://schemas.microsoft.com/office/drawing/2014/main" id="{ED9895DA-7E43-EDAE-61BC-722C84E0EB5D}"/>
                      </a:ext>
                    </a:extLst>
                  </p14:cNvPr>
                  <p14:cNvContentPartPr/>
                  <p14:nvPr/>
                </p14:nvContentPartPr>
                <p14:xfrm>
                  <a:off x="5505800" y="6227760"/>
                  <a:ext cx="360" cy="132840"/>
                </p14:xfrm>
              </p:contentPart>
            </mc:Choice>
            <mc:Fallback xmlns="">
              <p:pic>
                <p:nvPicPr>
                  <p:cNvPr id="42180" name="Ink 42179">
                    <a:extLst>
                      <a:ext uri="{FF2B5EF4-FFF2-40B4-BE49-F238E27FC236}">
                        <a16:creationId xmlns:a16="http://schemas.microsoft.com/office/drawing/2014/main" id="{ED9895DA-7E43-EDAE-61BC-722C84E0EB5D}"/>
                      </a:ext>
                    </a:extLst>
                  </p:cNvPr>
                  <p:cNvPicPr/>
                  <p:nvPr/>
                </p:nvPicPr>
                <p:blipFill>
                  <a:blip r:embed="rId356"/>
                  <a:stretch>
                    <a:fillRect/>
                  </a:stretch>
                </p:blipFill>
                <p:spPr>
                  <a:xfrm>
                    <a:off x="5496800" y="6219120"/>
                    <a:ext cx="18000" cy="150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7">
                <p14:nvContentPartPr>
                  <p14:cNvPr id="42181" name="Ink 42180">
                    <a:extLst>
                      <a:ext uri="{FF2B5EF4-FFF2-40B4-BE49-F238E27FC236}">
                        <a16:creationId xmlns:a16="http://schemas.microsoft.com/office/drawing/2014/main" id="{264A545D-8615-9505-415D-BC6D9C710013}"/>
                      </a:ext>
                    </a:extLst>
                  </p14:cNvPr>
                  <p14:cNvContentPartPr/>
                  <p14:nvPr/>
                </p14:nvContentPartPr>
                <p14:xfrm>
                  <a:off x="5578520" y="6200760"/>
                  <a:ext cx="2880" cy="148320"/>
                </p14:xfrm>
              </p:contentPart>
            </mc:Choice>
            <mc:Fallback xmlns="">
              <p:pic>
                <p:nvPicPr>
                  <p:cNvPr id="42181" name="Ink 42180">
                    <a:extLst>
                      <a:ext uri="{FF2B5EF4-FFF2-40B4-BE49-F238E27FC236}">
                        <a16:creationId xmlns:a16="http://schemas.microsoft.com/office/drawing/2014/main" id="{264A545D-8615-9505-415D-BC6D9C710013}"/>
                      </a:ext>
                    </a:extLst>
                  </p:cNvPr>
                  <p:cNvPicPr/>
                  <p:nvPr/>
                </p:nvPicPr>
                <p:blipFill>
                  <a:blip r:embed="rId358"/>
                  <a:stretch>
                    <a:fillRect/>
                  </a:stretch>
                </p:blipFill>
                <p:spPr>
                  <a:xfrm>
                    <a:off x="5569520" y="6191760"/>
                    <a:ext cx="20520" cy="16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9">
                <p14:nvContentPartPr>
                  <p14:cNvPr id="42182" name="Ink 42181">
                    <a:extLst>
                      <a:ext uri="{FF2B5EF4-FFF2-40B4-BE49-F238E27FC236}">
                        <a16:creationId xmlns:a16="http://schemas.microsoft.com/office/drawing/2014/main" id="{6784C313-9A8B-39A0-005B-DC6F97DB34EC}"/>
                      </a:ext>
                    </a:extLst>
                  </p14:cNvPr>
                  <p14:cNvContentPartPr/>
                  <p14:nvPr/>
                </p14:nvContentPartPr>
                <p14:xfrm>
                  <a:off x="5447480" y="6207240"/>
                  <a:ext cx="216720" cy="16920"/>
                </p14:xfrm>
              </p:contentPart>
            </mc:Choice>
            <mc:Fallback xmlns="">
              <p:pic>
                <p:nvPicPr>
                  <p:cNvPr id="42182" name="Ink 42181">
                    <a:extLst>
                      <a:ext uri="{FF2B5EF4-FFF2-40B4-BE49-F238E27FC236}">
                        <a16:creationId xmlns:a16="http://schemas.microsoft.com/office/drawing/2014/main" id="{6784C313-9A8B-39A0-005B-DC6F97DB34EC}"/>
                      </a:ext>
                    </a:extLst>
                  </p:cNvPr>
                  <p:cNvPicPr/>
                  <p:nvPr/>
                </p:nvPicPr>
                <p:blipFill>
                  <a:blip r:embed="rId360"/>
                  <a:stretch>
                    <a:fillRect/>
                  </a:stretch>
                </p:blipFill>
                <p:spPr>
                  <a:xfrm>
                    <a:off x="5438840" y="6198600"/>
                    <a:ext cx="234360" cy="34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1">
                <p14:nvContentPartPr>
                  <p14:cNvPr id="42183" name="Ink 42182">
                    <a:extLst>
                      <a:ext uri="{FF2B5EF4-FFF2-40B4-BE49-F238E27FC236}">
                        <a16:creationId xmlns:a16="http://schemas.microsoft.com/office/drawing/2014/main" id="{8CEC4CB4-B8B0-3DD3-2C6F-9FB3EE40DA50}"/>
                      </a:ext>
                    </a:extLst>
                  </p14:cNvPr>
                  <p14:cNvContentPartPr/>
                  <p14:nvPr/>
                </p14:nvContentPartPr>
                <p14:xfrm>
                  <a:off x="5669960" y="6129840"/>
                  <a:ext cx="133200" cy="392400"/>
                </p14:xfrm>
              </p:contentPart>
            </mc:Choice>
            <mc:Fallback xmlns="">
              <p:pic>
                <p:nvPicPr>
                  <p:cNvPr id="42183" name="Ink 42182">
                    <a:extLst>
                      <a:ext uri="{FF2B5EF4-FFF2-40B4-BE49-F238E27FC236}">
                        <a16:creationId xmlns:a16="http://schemas.microsoft.com/office/drawing/2014/main" id="{8CEC4CB4-B8B0-3DD3-2C6F-9FB3EE40DA50}"/>
                      </a:ext>
                    </a:extLst>
                  </p:cNvPr>
                  <p:cNvPicPr/>
                  <p:nvPr/>
                </p:nvPicPr>
                <p:blipFill>
                  <a:blip r:embed="rId362"/>
                  <a:stretch>
                    <a:fillRect/>
                  </a:stretch>
                </p:blipFill>
                <p:spPr>
                  <a:xfrm>
                    <a:off x="5661320" y="6121200"/>
                    <a:ext cx="150840" cy="410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3">
                <p14:nvContentPartPr>
                  <p14:cNvPr id="42184" name="Ink 42183">
                    <a:extLst>
                      <a:ext uri="{FF2B5EF4-FFF2-40B4-BE49-F238E27FC236}">
                        <a16:creationId xmlns:a16="http://schemas.microsoft.com/office/drawing/2014/main" id="{AF90E37E-FE13-F254-3317-187B21DF0021}"/>
                      </a:ext>
                    </a:extLst>
                  </p14:cNvPr>
                  <p14:cNvContentPartPr/>
                  <p14:nvPr/>
                </p14:nvContentPartPr>
                <p14:xfrm>
                  <a:off x="5816480" y="6317040"/>
                  <a:ext cx="109440" cy="293760"/>
                </p14:xfrm>
              </p:contentPart>
            </mc:Choice>
            <mc:Fallback xmlns="">
              <p:pic>
                <p:nvPicPr>
                  <p:cNvPr id="42184" name="Ink 42183">
                    <a:extLst>
                      <a:ext uri="{FF2B5EF4-FFF2-40B4-BE49-F238E27FC236}">
                        <a16:creationId xmlns:a16="http://schemas.microsoft.com/office/drawing/2014/main" id="{AF90E37E-FE13-F254-3317-187B21DF0021}"/>
                      </a:ext>
                    </a:extLst>
                  </p:cNvPr>
                  <p:cNvPicPr/>
                  <p:nvPr/>
                </p:nvPicPr>
                <p:blipFill>
                  <a:blip r:embed="rId364"/>
                  <a:stretch>
                    <a:fillRect/>
                  </a:stretch>
                </p:blipFill>
                <p:spPr>
                  <a:xfrm>
                    <a:off x="5807840" y="6308040"/>
                    <a:ext cx="127080" cy="31140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2195" name="Group 42194">
              <a:extLst>
                <a:ext uri="{FF2B5EF4-FFF2-40B4-BE49-F238E27FC236}">
                  <a16:creationId xmlns:a16="http://schemas.microsoft.com/office/drawing/2014/main" id="{BB203762-E3E8-77F3-8D6D-565599B3D6A7}"/>
                </a:ext>
              </a:extLst>
            </p:cNvPr>
            <p:cNvGrpSpPr/>
            <p:nvPr/>
          </p:nvGrpSpPr>
          <p:grpSpPr>
            <a:xfrm>
              <a:off x="6873440" y="6217320"/>
              <a:ext cx="1719360" cy="357120"/>
              <a:chOff x="6873440" y="6217320"/>
              <a:chExt cx="1719360" cy="357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65">
                <p14:nvContentPartPr>
                  <p14:cNvPr id="42186" name="Ink 42185">
                    <a:extLst>
                      <a:ext uri="{FF2B5EF4-FFF2-40B4-BE49-F238E27FC236}">
                        <a16:creationId xmlns:a16="http://schemas.microsoft.com/office/drawing/2014/main" id="{2335D40F-40DE-24D0-4835-7CC5FA6B9C7E}"/>
                      </a:ext>
                    </a:extLst>
                  </p14:cNvPr>
                  <p14:cNvContentPartPr/>
                  <p14:nvPr/>
                </p14:nvContentPartPr>
                <p14:xfrm>
                  <a:off x="6883520" y="6283560"/>
                  <a:ext cx="360" cy="288360"/>
                </p14:xfrm>
              </p:contentPart>
            </mc:Choice>
            <mc:Fallback xmlns="">
              <p:pic>
                <p:nvPicPr>
                  <p:cNvPr id="42186" name="Ink 42185">
                    <a:extLst>
                      <a:ext uri="{FF2B5EF4-FFF2-40B4-BE49-F238E27FC236}">
                        <a16:creationId xmlns:a16="http://schemas.microsoft.com/office/drawing/2014/main" id="{2335D40F-40DE-24D0-4835-7CC5FA6B9C7E}"/>
                      </a:ext>
                    </a:extLst>
                  </p:cNvPr>
                  <p:cNvPicPr/>
                  <p:nvPr/>
                </p:nvPicPr>
                <p:blipFill>
                  <a:blip r:embed="rId366"/>
                  <a:stretch>
                    <a:fillRect/>
                  </a:stretch>
                </p:blipFill>
                <p:spPr>
                  <a:xfrm>
                    <a:off x="6874520" y="6274920"/>
                    <a:ext cx="18000" cy="30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7">
                <p14:nvContentPartPr>
                  <p14:cNvPr id="42187" name="Ink 42186">
                    <a:extLst>
                      <a:ext uri="{FF2B5EF4-FFF2-40B4-BE49-F238E27FC236}">
                        <a16:creationId xmlns:a16="http://schemas.microsoft.com/office/drawing/2014/main" id="{49AA9EF3-7CDE-A052-3B3B-64E42730CDEB}"/>
                      </a:ext>
                    </a:extLst>
                  </p14:cNvPr>
                  <p14:cNvContentPartPr/>
                  <p14:nvPr/>
                </p14:nvContentPartPr>
                <p14:xfrm>
                  <a:off x="6888920" y="6370680"/>
                  <a:ext cx="10440" cy="203760"/>
                </p14:xfrm>
              </p:contentPart>
            </mc:Choice>
            <mc:Fallback xmlns="">
              <p:pic>
                <p:nvPicPr>
                  <p:cNvPr id="42187" name="Ink 42186">
                    <a:extLst>
                      <a:ext uri="{FF2B5EF4-FFF2-40B4-BE49-F238E27FC236}">
                        <a16:creationId xmlns:a16="http://schemas.microsoft.com/office/drawing/2014/main" id="{49AA9EF3-7CDE-A052-3B3B-64E42730CDEB}"/>
                      </a:ext>
                    </a:extLst>
                  </p:cNvPr>
                  <p:cNvPicPr/>
                  <p:nvPr/>
                </p:nvPicPr>
                <p:blipFill>
                  <a:blip r:embed="rId368"/>
                  <a:stretch>
                    <a:fillRect/>
                  </a:stretch>
                </p:blipFill>
                <p:spPr>
                  <a:xfrm>
                    <a:off x="6879920" y="6362040"/>
                    <a:ext cx="28080" cy="22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9">
                <p14:nvContentPartPr>
                  <p14:cNvPr id="42188" name="Ink 42187">
                    <a:extLst>
                      <a:ext uri="{FF2B5EF4-FFF2-40B4-BE49-F238E27FC236}">
                        <a16:creationId xmlns:a16="http://schemas.microsoft.com/office/drawing/2014/main" id="{65F124F3-8F05-FC42-D5C3-AE9BFF2B5597}"/>
                      </a:ext>
                    </a:extLst>
                  </p14:cNvPr>
                  <p14:cNvContentPartPr/>
                  <p14:nvPr/>
                </p14:nvContentPartPr>
                <p14:xfrm>
                  <a:off x="6873440" y="6434400"/>
                  <a:ext cx="195480" cy="18720"/>
                </p14:xfrm>
              </p:contentPart>
            </mc:Choice>
            <mc:Fallback xmlns="">
              <p:pic>
                <p:nvPicPr>
                  <p:cNvPr id="42188" name="Ink 42187">
                    <a:extLst>
                      <a:ext uri="{FF2B5EF4-FFF2-40B4-BE49-F238E27FC236}">
                        <a16:creationId xmlns:a16="http://schemas.microsoft.com/office/drawing/2014/main" id="{65F124F3-8F05-FC42-D5C3-AE9BFF2B5597}"/>
                      </a:ext>
                    </a:extLst>
                  </p:cNvPr>
                  <p:cNvPicPr/>
                  <p:nvPr/>
                </p:nvPicPr>
                <p:blipFill>
                  <a:blip r:embed="rId370"/>
                  <a:stretch>
                    <a:fillRect/>
                  </a:stretch>
                </p:blipFill>
                <p:spPr>
                  <a:xfrm>
                    <a:off x="6864440" y="6425400"/>
                    <a:ext cx="213120" cy="3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1">
                <p14:nvContentPartPr>
                  <p14:cNvPr id="42189" name="Ink 42188">
                    <a:extLst>
                      <a:ext uri="{FF2B5EF4-FFF2-40B4-BE49-F238E27FC236}">
                        <a16:creationId xmlns:a16="http://schemas.microsoft.com/office/drawing/2014/main" id="{C6537169-5628-DFC6-A1B6-62118CCD8574}"/>
                      </a:ext>
                    </a:extLst>
                  </p14:cNvPr>
                  <p14:cNvContentPartPr/>
                  <p14:nvPr/>
                </p14:nvContentPartPr>
                <p14:xfrm>
                  <a:off x="7068560" y="6296160"/>
                  <a:ext cx="19080" cy="277560"/>
                </p14:xfrm>
              </p:contentPart>
            </mc:Choice>
            <mc:Fallback xmlns="">
              <p:pic>
                <p:nvPicPr>
                  <p:cNvPr id="42189" name="Ink 42188">
                    <a:extLst>
                      <a:ext uri="{FF2B5EF4-FFF2-40B4-BE49-F238E27FC236}">
                        <a16:creationId xmlns:a16="http://schemas.microsoft.com/office/drawing/2014/main" id="{C6537169-5628-DFC6-A1B6-62118CCD8574}"/>
                      </a:ext>
                    </a:extLst>
                  </p:cNvPr>
                  <p:cNvPicPr/>
                  <p:nvPr/>
                </p:nvPicPr>
                <p:blipFill>
                  <a:blip r:embed="rId372"/>
                  <a:stretch>
                    <a:fillRect/>
                  </a:stretch>
                </p:blipFill>
                <p:spPr>
                  <a:xfrm>
                    <a:off x="7059560" y="6287520"/>
                    <a:ext cx="36720" cy="295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3">
                <p14:nvContentPartPr>
                  <p14:cNvPr id="42190" name="Ink 42189">
                    <a:extLst>
                      <a:ext uri="{FF2B5EF4-FFF2-40B4-BE49-F238E27FC236}">
                        <a16:creationId xmlns:a16="http://schemas.microsoft.com/office/drawing/2014/main" id="{B456A731-D397-4A95-4372-86155AB43856}"/>
                      </a:ext>
                    </a:extLst>
                  </p14:cNvPr>
                  <p14:cNvContentPartPr/>
                  <p14:nvPr/>
                </p14:nvContentPartPr>
                <p14:xfrm>
                  <a:off x="7135880" y="6398400"/>
                  <a:ext cx="221400" cy="128880"/>
                </p14:xfrm>
              </p:contentPart>
            </mc:Choice>
            <mc:Fallback xmlns="">
              <p:pic>
                <p:nvPicPr>
                  <p:cNvPr id="42190" name="Ink 42189">
                    <a:extLst>
                      <a:ext uri="{FF2B5EF4-FFF2-40B4-BE49-F238E27FC236}">
                        <a16:creationId xmlns:a16="http://schemas.microsoft.com/office/drawing/2014/main" id="{B456A731-D397-4A95-4372-86155AB43856}"/>
                      </a:ext>
                    </a:extLst>
                  </p:cNvPr>
                  <p:cNvPicPr/>
                  <p:nvPr/>
                </p:nvPicPr>
                <p:blipFill>
                  <a:blip r:embed="rId374"/>
                  <a:stretch>
                    <a:fillRect/>
                  </a:stretch>
                </p:blipFill>
                <p:spPr>
                  <a:xfrm>
                    <a:off x="7127240" y="6389400"/>
                    <a:ext cx="239040" cy="146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5">
                <p14:nvContentPartPr>
                  <p14:cNvPr id="42191" name="Ink 42190">
                    <a:extLst>
                      <a:ext uri="{FF2B5EF4-FFF2-40B4-BE49-F238E27FC236}">
                        <a16:creationId xmlns:a16="http://schemas.microsoft.com/office/drawing/2014/main" id="{03C579A6-A33F-8132-D5C3-12FA064F45C3}"/>
                      </a:ext>
                    </a:extLst>
                  </p14:cNvPr>
                  <p14:cNvContentPartPr/>
                  <p14:nvPr/>
                </p14:nvContentPartPr>
                <p14:xfrm>
                  <a:off x="7390400" y="6243960"/>
                  <a:ext cx="182880" cy="325080"/>
                </p14:xfrm>
              </p:contentPart>
            </mc:Choice>
            <mc:Fallback xmlns="">
              <p:pic>
                <p:nvPicPr>
                  <p:cNvPr id="42191" name="Ink 42190">
                    <a:extLst>
                      <a:ext uri="{FF2B5EF4-FFF2-40B4-BE49-F238E27FC236}">
                        <a16:creationId xmlns:a16="http://schemas.microsoft.com/office/drawing/2014/main" id="{03C579A6-A33F-8132-D5C3-12FA064F45C3}"/>
                      </a:ext>
                    </a:extLst>
                  </p:cNvPr>
                  <p:cNvPicPr/>
                  <p:nvPr/>
                </p:nvPicPr>
                <p:blipFill>
                  <a:blip r:embed="rId376"/>
                  <a:stretch>
                    <a:fillRect/>
                  </a:stretch>
                </p:blipFill>
                <p:spPr>
                  <a:xfrm>
                    <a:off x="7381400" y="6234960"/>
                    <a:ext cx="200520" cy="342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7">
                <p14:nvContentPartPr>
                  <p14:cNvPr id="42192" name="Ink 42191">
                    <a:extLst>
                      <a:ext uri="{FF2B5EF4-FFF2-40B4-BE49-F238E27FC236}">
                        <a16:creationId xmlns:a16="http://schemas.microsoft.com/office/drawing/2014/main" id="{07141AB6-8236-0850-2F7D-CB7283EB3A1A}"/>
                      </a:ext>
                    </a:extLst>
                  </p14:cNvPr>
                  <p14:cNvContentPartPr/>
                  <p14:nvPr/>
                </p14:nvContentPartPr>
                <p14:xfrm>
                  <a:off x="7614320" y="6385800"/>
                  <a:ext cx="443880" cy="116280"/>
                </p14:xfrm>
              </p:contentPart>
            </mc:Choice>
            <mc:Fallback xmlns="">
              <p:pic>
                <p:nvPicPr>
                  <p:cNvPr id="42192" name="Ink 42191">
                    <a:extLst>
                      <a:ext uri="{FF2B5EF4-FFF2-40B4-BE49-F238E27FC236}">
                        <a16:creationId xmlns:a16="http://schemas.microsoft.com/office/drawing/2014/main" id="{07141AB6-8236-0850-2F7D-CB7283EB3A1A}"/>
                      </a:ext>
                    </a:extLst>
                  </p:cNvPr>
                  <p:cNvPicPr/>
                  <p:nvPr/>
                </p:nvPicPr>
                <p:blipFill>
                  <a:blip r:embed="rId378"/>
                  <a:stretch>
                    <a:fillRect/>
                  </a:stretch>
                </p:blipFill>
                <p:spPr>
                  <a:xfrm>
                    <a:off x="7605320" y="6377160"/>
                    <a:ext cx="461520" cy="133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9">
                <p14:nvContentPartPr>
                  <p14:cNvPr id="42193" name="Ink 42192">
                    <a:extLst>
                      <a:ext uri="{FF2B5EF4-FFF2-40B4-BE49-F238E27FC236}">
                        <a16:creationId xmlns:a16="http://schemas.microsoft.com/office/drawing/2014/main" id="{019EDB24-5914-8967-A911-A814ADB39CB2}"/>
                      </a:ext>
                    </a:extLst>
                  </p14:cNvPr>
                  <p14:cNvContentPartPr/>
                  <p14:nvPr/>
                </p14:nvContentPartPr>
                <p14:xfrm>
                  <a:off x="8105720" y="6339000"/>
                  <a:ext cx="281880" cy="162000"/>
                </p14:xfrm>
              </p:contentPart>
            </mc:Choice>
            <mc:Fallback xmlns="">
              <p:pic>
                <p:nvPicPr>
                  <p:cNvPr id="42193" name="Ink 42192">
                    <a:extLst>
                      <a:ext uri="{FF2B5EF4-FFF2-40B4-BE49-F238E27FC236}">
                        <a16:creationId xmlns:a16="http://schemas.microsoft.com/office/drawing/2014/main" id="{019EDB24-5914-8967-A911-A814ADB39CB2}"/>
                      </a:ext>
                    </a:extLst>
                  </p:cNvPr>
                  <p:cNvPicPr/>
                  <p:nvPr/>
                </p:nvPicPr>
                <p:blipFill>
                  <a:blip r:embed="rId380"/>
                  <a:stretch>
                    <a:fillRect/>
                  </a:stretch>
                </p:blipFill>
                <p:spPr>
                  <a:xfrm>
                    <a:off x="8097080" y="6330000"/>
                    <a:ext cx="299520" cy="179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1">
                <p14:nvContentPartPr>
                  <p14:cNvPr id="42194" name="Ink 42193">
                    <a:extLst>
                      <a:ext uri="{FF2B5EF4-FFF2-40B4-BE49-F238E27FC236}">
                        <a16:creationId xmlns:a16="http://schemas.microsoft.com/office/drawing/2014/main" id="{BCA35661-093A-3A1F-ED8E-25436F8AEADA}"/>
                      </a:ext>
                    </a:extLst>
                  </p14:cNvPr>
                  <p14:cNvContentPartPr/>
                  <p14:nvPr/>
                </p14:nvContentPartPr>
                <p14:xfrm>
                  <a:off x="8413520" y="6217320"/>
                  <a:ext cx="179280" cy="288360"/>
                </p14:xfrm>
              </p:contentPart>
            </mc:Choice>
            <mc:Fallback xmlns="">
              <p:pic>
                <p:nvPicPr>
                  <p:cNvPr id="42194" name="Ink 42193">
                    <a:extLst>
                      <a:ext uri="{FF2B5EF4-FFF2-40B4-BE49-F238E27FC236}">
                        <a16:creationId xmlns:a16="http://schemas.microsoft.com/office/drawing/2014/main" id="{BCA35661-093A-3A1F-ED8E-25436F8AEADA}"/>
                      </a:ext>
                    </a:extLst>
                  </p:cNvPr>
                  <p:cNvPicPr/>
                  <p:nvPr/>
                </p:nvPicPr>
                <p:blipFill>
                  <a:blip r:embed="rId382"/>
                  <a:stretch>
                    <a:fillRect/>
                  </a:stretch>
                </p:blipFill>
                <p:spPr>
                  <a:xfrm>
                    <a:off x="8404520" y="6208320"/>
                    <a:ext cx="196920" cy="306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2205" name="Group 42204">
            <a:extLst>
              <a:ext uri="{FF2B5EF4-FFF2-40B4-BE49-F238E27FC236}">
                <a16:creationId xmlns:a16="http://schemas.microsoft.com/office/drawing/2014/main" id="{AEC155D2-8CC6-2F00-FDF0-667D51A75964}"/>
              </a:ext>
            </a:extLst>
          </p:cNvPr>
          <p:cNvGrpSpPr/>
          <p:nvPr/>
        </p:nvGrpSpPr>
        <p:grpSpPr>
          <a:xfrm>
            <a:off x="608720" y="2648640"/>
            <a:ext cx="874080" cy="342000"/>
            <a:chOff x="608720" y="2648640"/>
            <a:chExt cx="874080" cy="34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3">
              <p14:nvContentPartPr>
                <p14:cNvPr id="42200" name="Ink 42199">
                  <a:extLst>
                    <a:ext uri="{FF2B5EF4-FFF2-40B4-BE49-F238E27FC236}">
                      <a16:creationId xmlns:a16="http://schemas.microsoft.com/office/drawing/2014/main" id="{4B959E83-3A31-6F64-48A9-8B4D03703096}"/>
                    </a:ext>
                  </a:extLst>
                </p14:cNvPr>
                <p14:cNvContentPartPr/>
                <p14:nvPr/>
              </p14:nvContentPartPr>
              <p14:xfrm>
                <a:off x="608720" y="2692200"/>
                <a:ext cx="97560" cy="284040"/>
              </p14:xfrm>
            </p:contentPart>
          </mc:Choice>
          <mc:Fallback xmlns="">
            <p:pic>
              <p:nvPicPr>
                <p:cNvPr id="42200" name="Ink 42199">
                  <a:extLst>
                    <a:ext uri="{FF2B5EF4-FFF2-40B4-BE49-F238E27FC236}">
                      <a16:creationId xmlns:a16="http://schemas.microsoft.com/office/drawing/2014/main" id="{4B959E83-3A31-6F64-48A9-8B4D03703096}"/>
                    </a:ext>
                  </a:extLst>
                </p:cNvPr>
                <p:cNvPicPr/>
                <p:nvPr/>
              </p:nvPicPr>
              <p:blipFill>
                <a:blip r:embed="rId384"/>
                <a:stretch>
                  <a:fillRect/>
                </a:stretch>
              </p:blipFill>
              <p:spPr>
                <a:xfrm>
                  <a:off x="599720" y="2683200"/>
                  <a:ext cx="11520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5">
              <p14:nvContentPartPr>
                <p14:cNvPr id="42201" name="Ink 42200">
                  <a:extLst>
                    <a:ext uri="{FF2B5EF4-FFF2-40B4-BE49-F238E27FC236}">
                      <a16:creationId xmlns:a16="http://schemas.microsoft.com/office/drawing/2014/main" id="{53B8B7D1-37D4-4A4E-327B-0B19021B5128}"/>
                    </a:ext>
                  </a:extLst>
                </p14:cNvPr>
                <p14:cNvContentPartPr/>
                <p14:nvPr/>
              </p14:nvContentPartPr>
              <p14:xfrm>
                <a:off x="760640" y="2648640"/>
                <a:ext cx="228240" cy="295920"/>
              </p14:xfrm>
            </p:contentPart>
          </mc:Choice>
          <mc:Fallback xmlns="">
            <p:pic>
              <p:nvPicPr>
                <p:cNvPr id="42201" name="Ink 42200">
                  <a:extLst>
                    <a:ext uri="{FF2B5EF4-FFF2-40B4-BE49-F238E27FC236}">
                      <a16:creationId xmlns:a16="http://schemas.microsoft.com/office/drawing/2014/main" id="{53B8B7D1-37D4-4A4E-327B-0B19021B5128}"/>
                    </a:ext>
                  </a:extLst>
                </p:cNvPr>
                <p:cNvPicPr/>
                <p:nvPr/>
              </p:nvPicPr>
              <p:blipFill>
                <a:blip r:embed="rId386"/>
                <a:stretch>
                  <a:fillRect/>
                </a:stretch>
              </p:blipFill>
              <p:spPr>
                <a:xfrm>
                  <a:off x="751640" y="2640000"/>
                  <a:ext cx="24588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7">
              <p14:nvContentPartPr>
                <p14:cNvPr id="42202" name="Ink 42201">
                  <a:extLst>
                    <a:ext uri="{FF2B5EF4-FFF2-40B4-BE49-F238E27FC236}">
                      <a16:creationId xmlns:a16="http://schemas.microsoft.com/office/drawing/2014/main" id="{6C45502B-1188-D647-3453-BB625FD1A9B1}"/>
                    </a:ext>
                  </a:extLst>
                </p14:cNvPr>
                <p14:cNvContentPartPr/>
                <p14:nvPr/>
              </p14:nvContentPartPr>
              <p14:xfrm>
                <a:off x="1015160" y="2654400"/>
                <a:ext cx="467640" cy="336240"/>
              </p14:xfrm>
            </p:contentPart>
          </mc:Choice>
          <mc:Fallback xmlns="">
            <p:pic>
              <p:nvPicPr>
                <p:cNvPr id="42202" name="Ink 42201">
                  <a:extLst>
                    <a:ext uri="{FF2B5EF4-FFF2-40B4-BE49-F238E27FC236}">
                      <a16:creationId xmlns:a16="http://schemas.microsoft.com/office/drawing/2014/main" id="{6C45502B-1188-D647-3453-BB625FD1A9B1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006160" y="2645760"/>
                  <a:ext cx="48528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9">
              <p14:nvContentPartPr>
                <p14:cNvPr id="42203" name="Ink 42202">
                  <a:extLst>
                    <a:ext uri="{FF2B5EF4-FFF2-40B4-BE49-F238E27FC236}">
                      <a16:creationId xmlns:a16="http://schemas.microsoft.com/office/drawing/2014/main" id="{F54B2AC5-DD9C-71DB-32FE-5ECF9B93804F}"/>
                    </a:ext>
                  </a:extLst>
                </p14:cNvPr>
                <p14:cNvContentPartPr/>
                <p14:nvPr/>
              </p14:nvContentPartPr>
              <p14:xfrm>
                <a:off x="1196600" y="2751960"/>
                <a:ext cx="79200" cy="360"/>
              </p14:xfrm>
            </p:contentPart>
          </mc:Choice>
          <mc:Fallback xmlns="">
            <p:pic>
              <p:nvPicPr>
                <p:cNvPr id="42203" name="Ink 42202">
                  <a:extLst>
                    <a:ext uri="{FF2B5EF4-FFF2-40B4-BE49-F238E27FC236}">
                      <a16:creationId xmlns:a16="http://schemas.microsoft.com/office/drawing/2014/main" id="{F54B2AC5-DD9C-71DB-32FE-5ECF9B93804F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187960" y="2742960"/>
                  <a:ext cx="96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1">
              <p14:nvContentPartPr>
                <p14:cNvPr id="42204" name="Ink 42203">
                  <a:extLst>
                    <a:ext uri="{FF2B5EF4-FFF2-40B4-BE49-F238E27FC236}">
                      <a16:creationId xmlns:a16="http://schemas.microsoft.com/office/drawing/2014/main" id="{83F2912A-821B-933D-DECF-0218695819F0}"/>
                    </a:ext>
                  </a:extLst>
                </p14:cNvPr>
                <p14:cNvContentPartPr/>
                <p14:nvPr/>
              </p14:nvContentPartPr>
              <p14:xfrm>
                <a:off x="1114880" y="2729640"/>
                <a:ext cx="360" cy="360"/>
              </p14:xfrm>
            </p:contentPart>
          </mc:Choice>
          <mc:Fallback xmlns="">
            <p:pic>
              <p:nvPicPr>
                <p:cNvPr id="42204" name="Ink 42203">
                  <a:extLst>
                    <a:ext uri="{FF2B5EF4-FFF2-40B4-BE49-F238E27FC236}">
                      <a16:creationId xmlns:a16="http://schemas.microsoft.com/office/drawing/2014/main" id="{83F2912A-821B-933D-DECF-0218695819F0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105880" y="272064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2206" name="Audio 42205">
            <a:hlinkClick r:id="" action="ppaction://media"/>
            <a:extLst>
              <a:ext uri="{FF2B5EF4-FFF2-40B4-BE49-F238E27FC236}">
                <a16:creationId xmlns:a16="http://schemas.microsoft.com/office/drawing/2014/main" id="{650FADFC-18A7-845C-39A3-76C445B087E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93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94">
            <p14:nvContentPartPr>
              <p14:cNvPr id="42217" name="Ink 42216">
                <a:extLst>
                  <a:ext uri="{FF2B5EF4-FFF2-40B4-BE49-F238E27FC236}">
                    <a16:creationId xmlns:a16="http://schemas.microsoft.com/office/drawing/2014/main" id="{309C0C87-C7BA-4EE0-D724-B2C018587C41}"/>
                  </a:ext>
                </a:extLst>
              </p14:cNvPr>
              <p14:cNvContentPartPr/>
              <p14:nvPr/>
            </p14:nvContentPartPr>
            <p14:xfrm>
              <a:off x="7211813" y="638695"/>
              <a:ext cx="7920" cy="8280"/>
            </p14:xfrm>
          </p:contentPart>
        </mc:Choice>
        <mc:Fallback xmlns="">
          <p:pic>
            <p:nvPicPr>
              <p:cNvPr id="42217" name="Ink 42216">
                <a:extLst>
                  <a:ext uri="{FF2B5EF4-FFF2-40B4-BE49-F238E27FC236}">
                    <a16:creationId xmlns:a16="http://schemas.microsoft.com/office/drawing/2014/main" id="{309C0C87-C7BA-4EE0-D724-B2C018587C41}"/>
                  </a:ext>
                </a:extLst>
              </p:cNvPr>
              <p:cNvPicPr/>
              <p:nvPr/>
            </p:nvPicPr>
            <p:blipFill>
              <a:blip r:embed="rId395"/>
              <a:stretch>
                <a:fillRect/>
              </a:stretch>
            </p:blipFill>
            <p:spPr>
              <a:xfrm>
                <a:off x="7203173" y="630055"/>
                <a:ext cx="2556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6">
            <p14:nvContentPartPr>
              <p14:cNvPr id="42222" name="Ink 42221">
                <a:extLst>
                  <a:ext uri="{FF2B5EF4-FFF2-40B4-BE49-F238E27FC236}">
                    <a16:creationId xmlns:a16="http://schemas.microsoft.com/office/drawing/2014/main" id="{5ED60242-74F5-A18D-1486-66CC388276F2}"/>
                  </a:ext>
                </a:extLst>
              </p14:cNvPr>
              <p14:cNvContentPartPr/>
              <p14:nvPr/>
            </p14:nvContentPartPr>
            <p14:xfrm>
              <a:off x="4602740" y="646314"/>
              <a:ext cx="1649160" cy="978480"/>
            </p14:xfrm>
          </p:contentPart>
        </mc:Choice>
        <mc:Fallback xmlns="">
          <p:pic>
            <p:nvPicPr>
              <p:cNvPr id="42222" name="Ink 42221">
                <a:extLst>
                  <a:ext uri="{FF2B5EF4-FFF2-40B4-BE49-F238E27FC236}">
                    <a16:creationId xmlns:a16="http://schemas.microsoft.com/office/drawing/2014/main" id="{5ED60242-74F5-A18D-1486-66CC388276F2}"/>
                  </a:ext>
                </a:extLst>
              </p:cNvPr>
              <p:cNvPicPr/>
              <p:nvPr/>
            </p:nvPicPr>
            <p:blipFill>
              <a:blip r:embed="rId397"/>
              <a:stretch>
                <a:fillRect/>
              </a:stretch>
            </p:blipFill>
            <p:spPr>
              <a:xfrm>
                <a:off x="4594100" y="637314"/>
                <a:ext cx="1666800" cy="99612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961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13"/>
    </mc:Choice>
    <mc:Fallback xmlns="">
      <p:transition spd="slow" advTm="88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2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20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1394539" y="-12744"/>
            <a:ext cx="70727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Not just flip, but superposition</a:t>
            </a:r>
          </a:p>
        </p:txBody>
      </p:sp>
      <p:sp>
        <p:nvSpPr>
          <p:cNvPr id="51" name="Freeform 50"/>
          <p:cNvSpPr>
            <a:spLocks noChangeArrowheads="1"/>
          </p:cNvSpPr>
          <p:nvPr/>
        </p:nvSpPr>
        <p:spPr bwMode="auto">
          <a:xfrm>
            <a:off x="3038624" y="887972"/>
            <a:ext cx="46037" cy="1531937"/>
          </a:xfrm>
          <a:custGeom>
            <a:avLst/>
            <a:gdLst>
              <a:gd name="T0" fmla="*/ 6298 w 334180"/>
              <a:gd name="T1" fmla="*/ 0 h 1955251"/>
              <a:gd name="T2" fmla="*/ 1260 w 334180"/>
              <a:gd name="T3" fmla="*/ 256564 h 1955251"/>
              <a:gd name="T4" fmla="*/ 0 w 334180"/>
              <a:gd name="T5" fmla="*/ 584966 h 1955251"/>
              <a:gd name="T6" fmla="*/ 1260 w 334180"/>
              <a:gd name="T7" fmla="*/ 882581 h 1955251"/>
              <a:gd name="T8" fmla="*/ 5984 w 334180"/>
              <a:gd name="T9" fmla="*/ 1200720 h 1955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180"/>
              <a:gd name="T16" fmla="*/ 0 h 1955251"/>
              <a:gd name="T17" fmla="*/ 334180 w 334180"/>
              <a:gd name="T18" fmla="*/ 1955251 h 1955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180" h="1955251">
                <a:moveTo>
                  <a:pt x="334180" y="0"/>
                </a:moveTo>
                <a:cubicBezTo>
                  <a:pt x="228356" y="129514"/>
                  <a:pt x="122533" y="259029"/>
                  <a:pt x="66836" y="417789"/>
                </a:cubicBezTo>
                <a:cubicBezTo>
                  <a:pt x="11139" y="576549"/>
                  <a:pt x="0" y="782657"/>
                  <a:pt x="0" y="952558"/>
                </a:cubicBezTo>
                <a:cubicBezTo>
                  <a:pt x="0" y="1122459"/>
                  <a:pt x="13924" y="1270078"/>
                  <a:pt x="66836" y="1437193"/>
                </a:cubicBezTo>
                <a:cubicBezTo>
                  <a:pt x="119748" y="1604308"/>
                  <a:pt x="317471" y="1955251"/>
                  <a:pt x="317471" y="1955251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Freeform 51"/>
          <p:cNvSpPr>
            <a:spLocks noChangeArrowheads="1"/>
          </p:cNvSpPr>
          <p:nvPr/>
        </p:nvSpPr>
        <p:spPr bwMode="auto">
          <a:xfrm flipH="1">
            <a:off x="4989661" y="887972"/>
            <a:ext cx="46038" cy="1506537"/>
          </a:xfrm>
          <a:custGeom>
            <a:avLst/>
            <a:gdLst>
              <a:gd name="T0" fmla="*/ 6298 w 334180"/>
              <a:gd name="T1" fmla="*/ 0 h 1955251"/>
              <a:gd name="T2" fmla="*/ 1260 w 334180"/>
              <a:gd name="T3" fmla="*/ 248038 h 1955251"/>
              <a:gd name="T4" fmla="*/ 0 w 334180"/>
              <a:gd name="T5" fmla="*/ 565526 h 1955251"/>
              <a:gd name="T6" fmla="*/ 1260 w 334180"/>
              <a:gd name="T7" fmla="*/ 853251 h 1955251"/>
              <a:gd name="T8" fmla="*/ 5983 w 334180"/>
              <a:gd name="T9" fmla="*/ 1160818 h 1955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180"/>
              <a:gd name="T16" fmla="*/ 0 h 1955251"/>
              <a:gd name="T17" fmla="*/ 334180 w 334180"/>
              <a:gd name="T18" fmla="*/ 1955251 h 1955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180" h="1955251">
                <a:moveTo>
                  <a:pt x="334180" y="0"/>
                </a:moveTo>
                <a:cubicBezTo>
                  <a:pt x="228356" y="129514"/>
                  <a:pt x="122533" y="259029"/>
                  <a:pt x="66836" y="417789"/>
                </a:cubicBezTo>
                <a:cubicBezTo>
                  <a:pt x="11139" y="576549"/>
                  <a:pt x="0" y="782657"/>
                  <a:pt x="0" y="952558"/>
                </a:cubicBezTo>
                <a:cubicBezTo>
                  <a:pt x="0" y="1122459"/>
                  <a:pt x="13924" y="1270078"/>
                  <a:pt x="66836" y="1437193"/>
                </a:cubicBezTo>
                <a:cubicBezTo>
                  <a:pt x="119748" y="1604308"/>
                  <a:pt x="317471" y="1955251"/>
                  <a:pt x="317471" y="1955251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3" name="TextBox 68"/>
          <p:cNvSpPr txBox="1">
            <a:spLocks noChangeArrowheads="1"/>
          </p:cNvSpPr>
          <p:nvPr/>
        </p:nvSpPr>
        <p:spPr bwMode="auto">
          <a:xfrm>
            <a:off x="3177439" y="887972"/>
            <a:ext cx="41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 </a:t>
            </a:r>
          </a:p>
        </p:txBody>
      </p:sp>
      <p:sp>
        <p:nvSpPr>
          <p:cNvPr id="54" name="TextBox 69"/>
          <p:cNvSpPr txBox="1">
            <a:spLocks noChangeArrowheads="1"/>
          </p:cNvSpPr>
          <p:nvPr/>
        </p:nvSpPr>
        <p:spPr bwMode="auto">
          <a:xfrm>
            <a:off x="4362026" y="883209"/>
            <a:ext cx="41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1 </a:t>
            </a:r>
          </a:p>
        </p:txBody>
      </p:sp>
      <p:sp>
        <p:nvSpPr>
          <p:cNvPr id="55" name="TextBox 70"/>
          <p:cNvSpPr txBox="1">
            <a:spLocks noChangeArrowheads="1"/>
          </p:cNvSpPr>
          <p:nvPr/>
        </p:nvSpPr>
        <p:spPr bwMode="auto">
          <a:xfrm>
            <a:off x="4426425" y="1797609"/>
            <a:ext cx="450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-1</a:t>
            </a:r>
          </a:p>
        </p:txBody>
      </p:sp>
      <p:sp>
        <p:nvSpPr>
          <p:cNvPr id="56" name="TextBox 71"/>
          <p:cNvSpPr txBox="1">
            <a:spLocks noChangeArrowheads="1"/>
          </p:cNvSpPr>
          <p:nvPr/>
        </p:nvSpPr>
        <p:spPr bwMode="auto">
          <a:xfrm>
            <a:off x="3194265" y="1802372"/>
            <a:ext cx="41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20141" y="3825016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Symbol" charset="2"/>
                <a:cs typeface="Symbol" charset="2"/>
              </a:rPr>
              <a:t>H</a:t>
            </a:r>
            <a:r>
              <a:rPr lang="en-US" sz="2800" dirty="0">
                <a:latin typeface="Comic Sans MS"/>
                <a:cs typeface="Comic Sans MS"/>
              </a:rPr>
              <a:t>|0&gt; = (|0&gt; + |1&gt;)/√2  </a:t>
            </a:r>
            <a:r>
              <a:rPr lang="en-US" dirty="0">
                <a:latin typeface="Comic Sans MS"/>
                <a:cs typeface="Comic Sans MS"/>
              </a:rPr>
              <a:t>			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031204" y="1383821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/√2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8947" y="4901781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Symbol" charset="2"/>
                <a:cs typeface="Symbol" charset="2"/>
              </a:rPr>
              <a:t>H</a:t>
            </a:r>
            <a:r>
              <a:rPr lang="en-US" sz="2800" dirty="0">
                <a:latin typeface="Comic Sans MS"/>
                <a:cs typeface="Comic Sans MS"/>
              </a:rPr>
              <a:t>|1&gt; = (|0&gt; - |1&gt;)/√2  </a:t>
            </a:r>
            <a:r>
              <a:rPr lang="en-US" dirty="0">
                <a:latin typeface="Comic Sans MS"/>
                <a:cs typeface="Comic Sans MS"/>
              </a:rPr>
              <a:t>			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9353C77-70F0-514E-6742-4816053FC4E2}"/>
                  </a:ext>
                </a:extLst>
              </p14:cNvPr>
              <p14:cNvContentPartPr/>
              <p14:nvPr/>
            </p14:nvContentPartPr>
            <p14:xfrm>
              <a:off x="6685406" y="5303314"/>
              <a:ext cx="360" cy="10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9353C77-70F0-514E-6742-4816053FC4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76766" y="5294314"/>
                <a:ext cx="1800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A86BB950-945C-BF24-D37F-4F93915D2FFA}"/>
              </a:ext>
            </a:extLst>
          </p:cNvPr>
          <p:cNvGrpSpPr/>
          <p:nvPr/>
        </p:nvGrpSpPr>
        <p:grpSpPr>
          <a:xfrm>
            <a:off x="4870646" y="3736594"/>
            <a:ext cx="242280" cy="696240"/>
            <a:chOff x="4870646" y="3736594"/>
            <a:chExt cx="242280" cy="69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01C308E-040B-CB4B-276C-89625934E0DD}"/>
                    </a:ext>
                  </a:extLst>
                </p14:cNvPr>
                <p14:cNvContentPartPr/>
                <p14:nvPr/>
              </p14:nvContentPartPr>
              <p14:xfrm>
                <a:off x="4870646" y="3736594"/>
                <a:ext cx="184680" cy="696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01C308E-040B-CB4B-276C-89625934E0D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862006" y="3727594"/>
                  <a:ext cx="202320" cy="71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9C73FA0-0D56-E733-2D7C-D61517395674}"/>
                    </a:ext>
                  </a:extLst>
                </p14:cNvPr>
                <p14:cNvContentPartPr/>
                <p14:nvPr/>
              </p14:nvContentPartPr>
              <p14:xfrm>
                <a:off x="5076206" y="3765754"/>
                <a:ext cx="360" cy="151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9C73FA0-0D56-E733-2D7C-D6151739567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067566" y="3756754"/>
                  <a:ext cx="18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1885E5E-7234-F21E-60CB-B7B99874F7BB}"/>
                    </a:ext>
                  </a:extLst>
                </p14:cNvPr>
                <p14:cNvContentPartPr/>
                <p14:nvPr/>
              </p14:nvContentPartPr>
              <p14:xfrm>
                <a:off x="5112566" y="4149514"/>
                <a:ext cx="360" cy="1386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1885E5E-7234-F21E-60CB-B7B99874F7B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103566" y="4140514"/>
                  <a:ext cx="1800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DD0521F-C12E-DBF7-C610-707012754B29}"/>
              </a:ext>
            </a:extLst>
          </p:cNvPr>
          <p:cNvGrpSpPr/>
          <p:nvPr/>
        </p:nvGrpSpPr>
        <p:grpSpPr>
          <a:xfrm>
            <a:off x="5486966" y="3700234"/>
            <a:ext cx="447480" cy="647280"/>
            <a:chOff x="5486966" y="3700234"/>
            <a:chExt cx="447480" cy="64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F018D747-B5BB-6D8F-FD98-B92D92727792}"/>
                    </a:ext>
                  </a:extLst>
                </p14:cNvPr>
                <p14:cNvContentPartPr/>
                <p14:nvPr/>
              </p14:nvContentPartPr>
              <p14:xfrm>
                <a:off x="5570126" y="3764314"/>
                <a:ext cx="360" cy="1659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F018D747-B5BB-6D8F-FD98-B92D9272779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61126" y="3755674"/>
                  <a:ext cx="1800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44B5967-C4FF-7AEF-80E4-FF54E7B2B111}"/>
                    </a:ext>
                  </a:extLst>
                </p14:cNvPr>
                <p14:cNvContentPartPr/>
                <p14:nvPr/>
              </p14:nvContentPartPr>
              <p14:xfrm>
                <a:off x="5486966" y="4211074"/>
                <a:ext cx="121320" cy="3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44B5967-C4FF-7AEF-80E4-FF54E7B2B1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77966" y="4202074"/>
                  <a:ext cx="138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E20D9EA-DB3D-21FB-C07F-14C3E5ABA04D}"/>
                    </a:ext>
                  </a:extLst>
                </p14:cNvPr>
                <p14:cNvContentPartPr/>
                <p14:nvPr/>
              </p14:nvContentPartPr>
              <p14:xfrm>
                <a:off x="5700086" y="4095874"/>
                <a:ext cx="10440" cy="209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E20D9EA-DB3D-21FB-C07F-14C3E5ABA04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91446" y="4086874"/>
                  <a:ext cx="2808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91A1936-CAFE-B36B-FF22-C13007B620F7}"/>
                    </a:ext>
                  </a:extLst>
                </p14:cNvPr>
                <p14:cNvContentPartPr/>
                <p14:nvPr/>
              </p14:nvContentPartPr>
              <p14:xfrm>
                <a:off x="5790446" y="3700234"/>
                <a:ext cx="144000" cy="647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91A1936-CAFE-B36B-FF22-C13007B620F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781806" y="3691594"/>
                  <a:ext cx="161640" cy="66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24A41D4-5696-8641-FA19-4A684B193088}"/>
              </a:ext>
            </a:extLst>
          </p:cNvPr>
          <p:cNvGrpSpPr/>
          <p:nvPr/>
        </p:nvGrpSpPr>
        <p:grpSpPr>
          <a:xfrm>
            <a:off x="7606286" y="3519154"/>
            <a:ext cx="894240" cy="867960"/>
            <a:chOff x="7606286" y="3519154"/>
            <a:chExt cx="894240" cy="86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3340912-4CC6-676B-7543-6E7A41841F1C}"/>
                    </a:ext>
                  </a:extLst>
                </p14:cNvPr>
                <p14:cNvContentPartPr/>
                <p14:nvPr/>
              </p14:nvContentPartPr>
              <p14:xfrm>
                <a:off x="7606286" y="3585394"/>
                <a:ext cx="183600" cy="801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3340912-4CC6-676B-7543-6E7A41841F1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97646" y="3576754"/>
                  <a:ext cx="201240" cy="81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778869E-D380-8622-ADF9-4CCDCFC28AF7}"/>
                    </a:ext>
                  </a:extLst>
                </p14:cNvPr>
                <p14:cNvContentPartPr/>
                <p14:nvPr/>
              </p14:nvContentPartPr>
              <p14:xfrm>
                <a:off x="7857566" y="3637954"/>
                <a:ext cx="360" cy="149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778869E-D380-8622-ADF9-4CCDCFC28AF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848566" y="3629314"/>
                  <a:ext cx="1800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D0534EC-81CD-DD9D-24BB-DD9EE5DF5C33}"/>
                    </a:ext>
                  </a:extLst>
                </p14:cNvPr>
                <p14:cNvContentPartPr/>
                <p14:nvPr/>
              </p14:nvContentPartPr>
              <p14:xfrm>
                <a:off x="7857566" y="4031794"/>
                <a:ext cx="360" cy="207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D0534EC-81CD-DD9D-24BB-DD9EE5DF5C3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848566" y="4022794"/>
                  <a:ext cx="180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9443F31-54D2-188D-E574-D4886E233B13}"/>
                    </a:ext>
                  </a:extLst>
                </p14:cNvPr>
                <p14:cNvContentPartPr/>
                <p14:nvPr/>
              </p14:nvContentPartPr>
              <p14:xfrm>
                <a:off x="7932806" y="3519154"/>
                <a:ext cx="142920" cy="850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9443F31-54D2-188D-E574-D4886E233B1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923806" y="3510514"/>
                  <a:ext cx="160560" cy="86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75A27AC-A143-BE94-B021-035041B59163}"/>
                    </a:ext>
                  </a:extLst>
                </p14:cNvPr>
                <p14:cNvContentPartPr/>
                <p14:nvPr/>
              </p14:nvContentPartPr>
              <p14:xfrm>
                <a:off x="8235566" y="3658474"/>
                <a:ext cx="3960" cy="182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75A27AC-A143-BE94-B021-035041B5916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226566" y="3649834"/>
                  <a:ext cx="2160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7C02172-1197-CE08-55EE-FE5C90BD4588}"/>
                    </a:ext>
                  </a:extLst>
                </p14:cNvPr>
                <p14:cNvContentPartPr/>
                <p14:nvPr/>
              </p14:nvContentPartPr>
              <p14:xfrm>
                <a:off x="8131886" y="3889594"/>
                <a:ext cx="234000" cy="36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7C02172-1197-CE08-55EE-FE5C90BD458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122886" y="3880954"/>
                  <a:ext cx="2516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B9AB097-74F0-8464-ABB3-E6CC6494A290}"/>
                    </a:ext>
                  </a:extLst>
                </p14:cNvPr>
                <p14:cNvContentPartPr/>
                <p14:nvPr/>
              </p14:nvContentPartPr>
              <p14:xfrm>
                <a:off x="8167886" y="3944674"/>
                <a:ext cx="289080" cy="267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B9AB097-74F0-8464-ABB3-E6CC6494A29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159246" y="3936034"/>
                  <a:ext cx="3067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87B4170-0D11-470A-7FA0-A4BA250BCCC7}"/>
                    </a:ext>
                  </a:extLst>
                </p14:cNvPr>
                <p14:cNvContentPartPr/>
                <p14:nvPr/>
              </p14:nvContentPartPr>
              <p14:xfrm>
                <a:off x="8281286" y="4056634"/>
                <a:ext cx="219240" cy="3049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87B4170-0D11-470A-7FA0-A4BA250BCCC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272286" y="4047994"/>
                  <a:ext cx="236880" cy="32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986" name="Group 41985">
            <a:extLst>
              <a:ext uri="{FF2B5EF4-FFF2-40B4-BE49-F238E27FC236}">
                <a16:creationId xmlns:a16="http://schemas.microsoft.com/office/drawing/2014/main" id="{ED615D35-EA0C-B7DC-B077-360C2BB942CF}"/>
              </a:ext>
            </a:extLst>
          </p:cNvPr>
          <p:cNvGrpSpPr/>
          <p:nvPr/>
        </p:nvGrpSpPr>
        <p:grpSpPr>
          <a:xfrm>
            <a:off x="4558886" y="3771874"/>
            <a:ext cx="322560" cy="511200"/>
            <a:chOff x="4558886" y="3771874"/>
            <a:chExt cx="322560" cy="51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DFD4921-951B-1D56-5179-2BA62B0AC308}"/>
                    </a:ext>
                  </a:extLst>
                </p14:cNvPr>
                <p14:cNvContentPartPr/>
                <p14:nvPr/>
              </p14:nvContentPartPr>
              <p14:xfrm>
                <a:off x="4793246" y="3771874"/>
                <a:ext cx="360" cy="1069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DFD4921-951B-1D56-5179-2BA62B0AC30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784606" y="3763234"/>
                  <a:ext cx="18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00C2FD7-BA25-74BC-682D-256905F4E8BC}"/>
                    </a:ext>
                  </a:extLst>
                </p14:cNvPr>
                <p14:cNvContentPartPr/>
                <p14:nvPr/>
              </p14:nvContentPartPr>
              <p14:xfrm>
                <a:off x="4583726" y="3881674"/>
                <a:ext cx="264600" cy="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00C2FD7-BA25-74BC-682D-256905F4E8BC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74726" y="3873034"/>
                  <a:ext cx="282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8417CEC-6BAA-913C-4980-B20ECA0BD867}"/>
                    </a:ext>
                  </a:extLst>
                </p14:cNvPr>
                <p14:cNvContentPartPr/>
                <p14:nvPr/>
              </p14:nvContentPartPr>
              <p14:xfrm>
                <a:off x="4558886" y="3920914"/>
                <a:ext cx="191160" cy="2988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8417CEC-6BAA-913C-4980-B20ECA0BD86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49886" y="3912274"/>
                  <a:ext cx="2088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E113347-D706-A7EE-E760-589AC85D3DE6}"/>
                    </a:ext>
                  </a:extLst>
                </p14:cNvPr>
                <p14:cNvContentPartPr/>
                <p14:nvPr/>
              </p14:nvContentPartPr>
              <p14:xfrm>
                <a:off x="4680926" y="4000834"/>
                <a:ext cx="200520" cy="2822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E113347-D706-A7EE-E760-589AC85D3DE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72286" y="3991834"/>
                  <a:ext cx="21816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1985" name="Ink 41984">
                  <a:extLst>
                    <a:ext uri="{FF2B5EF4-FFF2-40B4-BE49-F238E27FC236}">
                      <a16:creationId xmlns:a16="http://schemas.microsoft.com/office/drawing/2014/main" id="{CF59F13D-6D0A-0A58-57BC-7F6244B5E323}"/>
                    </a:ext>
                  </a:extLst>
                </p14:cNvPr>
                <p14:cNvContentPartPr/>
                <p14:nvPr/>
              </p14:nvContentPartPr>
              <p14:xfrm>
                <a:off x="4728086" y="3903994"/>
                <a:ext cx="146520" cy="360"/>
              </p14:xfrm>
            </p:contentPart>
          </mc:Choice>
          <mc:Fallback xmlns="">
            <p:pic>
              <p:nvPicPr>
                <p:cNvPr id="41985" name="Ink 41984">
                  <a:extLst>
                    <a:ext uri="{FF2B5EF4-FFF2-40B4-BE49-F238E27FC236}">
                      <a16:creationId xmlns:a16="http://schemas.microsoft.com/office/drawing/2014/main" id="{CF59F13D-6D0A-0A58-57BC-7F6244B5E32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719086" y="3895354"/>
                  <a:ext cx="16416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00" name="Group 41999">
            <a:extLst>
              <a:ext uri="{FF2B5EF4-FFF2-40B4-BE49-F238E27FC236}">
                <a16:creationId xmlns:a16="http://schemas.microsoft.com/office/drawing/2014/main" id="{9DA3E7D9-09C1-119E-61E6-2F688CB9BFA4}"/>
              </a:ext>
            </a:extLst>
          </p:cNvPr>
          <p:cNvGrpSpPr/>
          <p:nvPr/>
        </p:nvGrpSpPr>
        <p:grpSpPr>
          <a:xfrm>
            <a:off x="4568966" y="4754314"/>
            <a:ext cx="765720" cy="738000"/>
            <a:chOff x="4568966" y="4754314"/>
            <a:chExt cx="765720" cy="73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1988" name="Ink 41987">
                  <a:extLst>
                    <a:ext uri="{FF2B5EF4-FFF2-40B4-BE49-F238E27FC236}">
                      <a16:creationId xmlns:a16="http://schemas.microsoft.com/office/drawing/2014/main" id="{20B50BF7-3537-8C32-6F04-9D57C0C0B8E3}"/>
                    </a:ext>
                  </a:extLst>
                </p14:cNvPr>
                <p14:cNvContentPartPr/>
                <p14:nvPr/>
              </p14:nvContentPartPr>
              <p14:xfrm>
                <a:off x="4712246" y="4839274"/>
                <a:ext cx="360" cy="169560"/>
              </p14:xfrm>
            </p:contentPart>
          </mc:Choice>
          <mc:Fallback xmlns="">
            <p:pic>
              <p:nvPicPr>
                <p:cNvPr id="41988" name="Ink 41987">
                  <a:extLst>
                    <a:ext uri="{FF2B5EF4-FFF2-40B4-BE49-F238E27FC236}">
                      <a16:creationId xmlns:a16="http://schemas.microsoft.com/office/drawing/2014/main" id="{20B50BF7-3537-8C32-6F04-9D57C0C0B8E3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4703606" y="4830634"/>
                  <a:ext cx="180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1989" name="Ink 41988">
                  <a:extLst>
                    <a:ext uri="{FF2B5EF4-FFF2-40B4-BE49-F238E27FC236}">
                      <a16:creationId xmlns:a16="http://schemas.microsoft.com/office/drawing/2014/main" id="{063411FC-86F3-0670-6518-84ED2E1E6CAB}"/>
                    </a:ext>
                  </a:extLst>
                </p14:cNvPr>
                <p14:cNvContentPartPr/>
                <p14:nvPr/>
              </p14:nvContentPartPr>
              <p14:xfrm>
                <a:off x="4568966" y="5012074"/>
                <a:ext cx="303840" cy="3600"/>
              </p14:xfrm>
            </p:contentPart>
          </mc:Choice>
          <mc:Fallback xmlns="">
            <p:pic>
              <p:nvPicPr>
                <p:cNvPr id="41989" name="Ink 41988">
                  <a:extLst>
                    <a:ext uri="{FF2B5EF4-FFF2-40B4-BE49-F238E27FC236}">
                      <a16:creationId xmlns:a16="http://schemas.microsoft.com/office/drawing/2014/main" id="{063411FC-86F3-0670-6518-84ED2E1E6CA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560326" y="5003074"/>
                  <a:ext cx="32148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1990" name="Ink 41989">
                  <a:extLst>
                    <a:ext uri="{FF2B5EF4-FFF2-40B4-BE49-F238E27FC236}">
                      <a16:creationId xmlns:a16="http://schemas.microsoft.com/office/drawing/2014/main" id="{9B22003F-14E0-7E27-A7F1-2B1B7382316E}"/>
                    </a:ext>
                  </a:extLst>
                </p14:cNvPr>
                <p14:cNvContentPartPr/>
                <p14:nvPr/>
              </p14:nvContentPartPr>
              <p14:xfrm>
                <a:off x="4669046" y="5077954"/>
                <a:ext cx="239040" cy="378360"/>
              </p14:xfrm>
            </p:contentPart>
          </mc:Choice>
          <mc:Fallback xmlns="">
            <p:pic>
              <p:nvPicPr>
                <p:cNvPr id="41990" name="Ink 41989">
                  <a:extLst>
                    <a:ext uri="{FF2B5EF4-FFF2-40B4-BE49-F238E27FC236}">
                      <a16:creationId xmlns:a16="http://schemas.microsoft.com/office/drawing/2014/main" id="{9B22003F-14E0-7E27-A7F1-2B1B7382316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660046" y="5068954"/>
                  <a:ext cx="25668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1991" name="Ink 41990">
                  <a:extLst>
                    <a:ext uri="{FF2B5EF4-FFF2-40B4-BE49-F238E27FC236}">
                      <a16:creationId xmlns:a16="http://schemas.microsoft.com/office/drawing/2014/main" id="{C2875AA0-517D-397B-B87D-56118AFB3203}"/>
                    </a:ext>
                  </a:extLst>
                </p14:cNvPr>
                <p14:cNvContentPartPr/>
                <p14:nvPr/>
              </p14:nvContentPartPr>
              <p14:xfrm>
                <a:off x="4838246" y="5158954"/>
                <a:ext cx="173160" cy="333360"/>
              </p14:xfrm>
            </p:contentPart>
          </mc:Choice>
          <mc:Fallback xmlns="">
            <p:pic>
              <p:nvPicPr>
                <p:cNvPr id="41991" name="Ink 41990">
                  <a:extLst>
                    <a:ext uri="{FF2B5EF4-FFF2-40B4-BE49-F238E27FC236}">
                      <a16:creationId xmlns:a16="http://schemas.microsoft.com/office/drawing/2014/main" id="{C2875AA0-517D-397B-B87D-56118AFB3203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829246" y="5149954"/>
                  <a:ext cx="1908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992" name="Ink 41991">
                  <a:extLst>
                    <a:ext uri="{FF2B5EF4-FFF2-40B4-BE49-F238E27FC236}">
                      <a16:creationId xmlns:a16="http://schemas.microsoft.com/office/drawing/2014/main" id="{55E8B30F-5FAB-31ED-1E2F-C52E92F26743}"/>
                    </a:ext>
                  </a:extLst>
                </p14:cNvPr>
                <p14:cNvContentPartPr/>
                <p14:nvPr/>
              </p14:nvContentPartPr>
              <p14:xfrm>
                <a:off x="5133806" y="4754314"/>
                <a:ext cx="183600" cy="696960"/>
              </p14:xfrm>
            </p:contentPart>
          </mc:Choice>
          <mc:Fallback xmlns="">
            <p:pic>
              <p:nvPicPr>
                <p:cNvPr id="41992" name="Ink 41991">
                  <a:extLst>
                    <a:ext uri="{FF2B5EF4-FFF2-40B4-BE49-F238E27FC236}">
                      <a16:creationId xmlns:a16="http://schemas.microsoft.com/office/drawing/2014/main" id="{55E8B30F-5FAB-31ED-1E2F-C52E92F2674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125166" y="4745314"/>
                  <a:ext cx="201240" cy="71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1993" name="Ink 41992">
                  <a:extLst>
                    <a:ext uri="{FF2B5EF4-FFF2-40B4-BE49-F238E27FC236}">
                      <a16:creationId xmlns:a16="http://schemas.microsoft.com/office/drawing/2014/main" id="{C096AB03-FB15-FE7C-B4F3-42097C99215F}"/>
                    </a:ext>
                  </a:extLst>
                </p14:cNvPr>
                <p14:cNvContentPartPr/>
                <p14:nvPr/>
              </p14:nvContentPartPr>
              <p14:xfrm>
                <a:off x="5305526" y="4832794"/>
                <a:ext cx="11520" cy="173520"/>
              </p14:xfrm>
            </p:contentPart>
          </mc:Choice>
          <mc:Fallback xmlns="">
            <p:pic>
              <p:nvPicPr>
                <p:cNvPr id="41993" name="Ink 41992">
                  <a:extLst>
                    <a:ext uri="{FF2B5EF4-FFF2-40B4-BE49-F238E27FC236}">
                      <a16:creationId xmlns:a16="http://schemas.microsoft.com/office/drawing/2014/main" id="{C096AB03-FB15-FE7C-B4F3-42097C99215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96886" y="4823794"/>
                  <a:ext cx="291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996" name="Ink 41995">
                  <a:extLst>
                    <a:ext uri="{FF2B5EF4-FFF2-40B4-BE49-F238E27FC236}">
                      <a16:creationId xmlns:a16="http://schemas.microsoft.com/office/drawing/2014/main" id="{39612B9C-2963-E568-F1FB-5A957D5947D7}"/>
                    </a:ext>
                  </a:extLst>
                </p14:cNvPr>
                <p14:cNvContentPartPr/>
                <p14:nvPr/>
              </p14:nvContentPartPr>
              <p14:xfrm>
                <a:off x="5334326" y="5139874"/>
                <a:ext cx="360" cy="190800"/>
              </p14:xfrm>
            </p:contentPart>
          </mc:Choice>
          <mc:Fallback xmlns="">
            <p:pic>
              <p:nvPicPr>
                <p:cNvPr id="41996" name="Ink 41995">
                  <a:extLst>
                    <a:ext uri="{FF2B5EF4-FFF2-40B4-BE49-F238E27FC236}">
                      <a16:creationId xmlns:a16="http://schemas.microsoft.com/office/drawing/2014/main" id="{39612B9C-2963-E568-F1FB-5A957D5947D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325326" y="5130874"/>
                  <a:ext cx="18000" cy="20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02" name="Group 42001">
            <a:extLst>
              <a:ext uri="{FF2B5EF4-FFF2-40B4-BE49-F238E27FC236}">
                <a16:creationId xmlns:a16="http://schemas.microsoft.com/office/drawing/2014/main" id="{D2735A6C-0FA2-AB28-7060-8ADBEFD03EF6}"/>
              </a:ext>
            </a:extLst>
          </p:cNvPr>
          <p:cNvGrpSpPr/>
          <p:nvPr/>
        </p:nvGrpSpPr>
        <p:grpSpPr>
          <a:xfrm>
            <a:off x="5637446" y="4701394"/>
            <a:ext cx="373320" cy="725760"/>
            <a:chOff x="5637446" y="4701394"/>
            <a:chExt cx="373320" cy="72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1994" name="Ink 41993">
                  <a:extLst>
                    <a:ext uri="{FF2B5EF4-FFF2-40B4-BE49-F238E27FC236}">
                      <a16:creationId xmlns:a16="http://schemas.microsoft.com/office/drawing/2014/main" id="{25612C0A-C39C-3E6D-4A27-F31E8E727706}"/>
                    </a:ext>
                  </a:extLst>
                </p14:cNvPr>
                <p14:cNvContentPartPr/>
                <p14:nvPr/>
              </p14:nvContentPartPr>
              <p14:xfrm>
                <a:off x="5730326" y="4778074"/>
                <a:ext cx="360" cy="185400"/>
              </p14:xfrm>
            </p:contentPart>
          </mc:Choice>
          <mc:Fallback xmlns="">
            <p:pic>
              <p:nvPicPr>
                <p:cNvPr id="41994" name="Ink 41993">
                  <a:extLst>
                    <a:ext uri="{FF2B5EF4-FFF2-40B4-BE49-F238E27FC236}">
                      <a16:creationId xmlns:a16="http://schemas.microsoft.com/office/drawing/2014/main" id="{25612C0A-C39C-3E6D-4A27-F31E8E72770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721686" y="4769074"/>
                  <a:ext cx="180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997" name="Ink 41996">
                  <a:extLst>
                    <a:ext uri="{FF2B5EF4-FFF2-40B4-BE49-F238E27FC236}">
                      <a16:creationId xmlns:a16="http://schemas.microsoft.com/office/drawing/2014/main" id="{78E234C1-12DB-2478-295D-B0F0D0D5459E}"/>
                    </a:ext>
                  </a:extLst>
                </p14:cNvPr>
                <p14:cNvContentPartPr/>
                <p14:nvPr/>
              </p14:nvContentPartPr>
              <p14:xfrm>
                <a:off x="5637446" y="5228074"/>
                <a:ext cx="156240" cy="360"/>
              </p14:xfrm>
            </p:contentPart>
          </mc:Choice>
          <mc:Fallback xmlns="">
            <p:pic>
              <p:nvPicPr>
                <p:cNvPr id="41997" name="Ink 41996">
                  <a:extLst>
                    <a:ext uri="{FF2B5EF4-FFF2-40B4-BE49-F238E27FC236}">
                      <a16:creationId xmlns:a16="http://schemas.microsoft.com/office/drawing/2014/main" id="{78E234C1-12DB-2478-295D-B0F0D0D5459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628806" y="5219074"/>
                  <a:ext cx="1738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998" name="Ink 41997">
                  <a:extLst>
                    <a:ext uri="{FF2B5EF4-FFF2-40B4-BE49-F238E27FC236}">
                      <a16:creationId xmlns:a16="http://schemas.microsoft.com/office/drawing/2014/main" id="{7253962F-EB3E-9F47-9386-27525AE73D46}"/>
                    </a:ext>
                  </a:extLst>
                </p14:cNvPr>
                <p14:cNvContentPartPr/>
                <p14:nvPr/>
              </p14:nvContentPartPr>
              <p14:xfrm>
                <a:off x="5872166" y="5094874"/>
                <a:ext cx="7200" cy="195840"/>
              </p14:xfrm>
            </p:contentPart>
          </mc:Choice>
          <mc:Fallback xmlns="">
            <p:pic>
              <p:nvPicPr>
                <p:cNvPr id="41998" name="Ink 41997">
                  <a:extLst>
                    <a:ext uri="{FF2B5EF4-FFF2-40B4-BE49-F238E27FC236}">
                      <a16:creationId xmlns:a16="http://schemas.microsoft.com/office/drawing/2014/main" id="{7253962F-EB3E-9F47-9386-27525AE73D4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863526" y="5085874"/>
                  <a:ext cx="248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001" name="Ink 42000">
                  <a:extLst>
                    <a:ext uri="{FF2B5EF4-FFF2-40B4-BE49-F238E27FC236}">
                      <a16:creationId xmlns:a16="http://schemas.microsoft.com/office/drawing/2014/main" id="{95C2B349-19A3-FB65-8669-E134C91F6212}"/>
                    </a:ext>
                  </a:extLst>
                </p14:cNvPr>
                <p14:cNvContentPartPr/>
                <p14:nvPr/>
              </p14:nvContentPartPr>
              <p14:xfrm>
                <a:off x="5813486" y="4701394"/>
                <a:ext cx="197280" cy="725760"/>
              </p14:xfrm>
            </p:contentPart>
          </mc:Choice>
          <mc:Fallback xmlns="">
            <p:pic>
              <p:nvPicPr>
                <p:cNvPr id="42001" name="Ink 42000">
                  <a:extLst>
                    <a:ext uri="{FF2B5EF4-FFF2-40B4-BE49-F238E27FC236}">
                      <a16:creationId xmlns:a16="http://schemas.microsoft.com/office/drawing/2014/main" id="{95C2B349-19A3-FB65-8669-E134C91F6212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804486" y="4692394"/>
                  <a:ext cx="214920" cy="74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06" name="Group 42005">
            <a:extLst>
              <a:ext uri="{FF2B5EF4-FFF2-40B4-BE49-F238E27FC236}">
                <a16:creationId xmlns:a16="http://schemas.microsoft.com/office/drawing/2014/main" id="{189F8782-A1E1-2FBE-A55C-C7620FD0511A}"/>
              </a:ext>
            </a:extLst>
          </p:cNvPr>
          <p:cNvGrpSpPr/>
          <p:nvPr/>
        </p:nvGrpSpPr>
        <p:grpSpPr>
          <a:xfrm>
            <a:off x="7945406" y="2935954"/>
            <a:ext cx="354240" cy="464400"/>
            <a:chOff x="7945406" y="2935954"/>
            <a:chExt cx="35424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2003" name="Ink 42002">
                  <a:extLst>
                    <a:ext uri="{FF2B5EF4-FFF2-40B4-BE49-F238E27FC236}">
                      <a16:creationId xmlns:a16="http://schemas.microsoft.com/office/drawing/2014/main" id="{7D8F11D2-AE72-BFCF-8400-7E7AB658BD33}"/>
                    </a:ext>
                  </a:extLst>
                </p14:cNvPr>
                <p14:cNvContentPartPr/>
                <p14:nvPr/>
              </p14:nvContentPartPr>
              <p14:xfrm>
                <a:off x="7945406" y="2935954"/>
                <a:ext cx="227520" cy="334440"/>
              </p14:xfrm>
            </p:contentPart>
          </mc:Choice>
          <mc:Fallback xmlns="">
            <p:pic>
              <p:nvPicPr>
                <p:cNvPr id="42003" name="Ink 42002">
                  <a:extLst>
                    <a:ext uri="{FF2B5EF4-FFF2-40B4-BE49-F238E27FC236}">
                      <a16:creationId xmlns:a16="http://schemas.microsoft.com/office/drawing/2014/main" id="{7D8F11D2-AE72-BFCF-8400-7E7AB658BD3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936766" y="2926954"/>
                  <a:ext cx="24516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2004" name="Ink 42003">
                  <a:extLst>
                    <a:ext uri="{FF2B5EF4-FFF2-40B4-BE49-F238E27FC236}">
                      <a16:creationId xmlns:a16="http://schemas.microsoft.com/office/drawing/2014/main" id="{CD542233-5321-2108-B5DE-D80C59463E92}"/>
                    </a:ext>
                  </a:extLst>
                </p14:cNvPr>
                <p14:cNvContentPartPr/>
                <p14:nvPr/>
              </p14:nvContentPartPr>
              <p14:xfrm>
                <a:off x="8184086" y="3207394"/>
                <a:ext cx="115200" cy="113760"/>
              </p14:xfrm>
            </p:contentPart>
          </mc:Choice>
          <mc:Fallback xmlns="">
            <p:pic>
              <p:nvPicPr>
                <p:cNvPr id="42004" name="Ink 42003">
                  <a:extLst>
                    <a:ext uri="{FF2B5EF4-FFF2-40B4-BE49-F238E27FC236}">
                      <a16:creationId xmlns:a16="http://schemas.microsoft.com/office/drawing/2014/main" id="{CD542233-5321-2108-B5DE-D80C59463E9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75446" y="3198394"/>
                  <a:ext cx="1328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2005" name="Ink 42004">
                  <a:extLst>
                    <a:ext uri="{FF2B5EF4-FFF2-40B4-BE49-F238E27FC236}">
                      <a16:creationId xmlns:a16="http://schemas.microsoft.com/office/drawing/2014/main" id="{52152555-0CCC-617E-285F-67332AFCBB35}"/>
                    </a:ext>
                  </a:extLst>
                </p14:cNvPr>
                <p14:cNvContentPartPr/>
                <p14:nvPr/>
              </p14:nvContentPartPr>
              <p14:xfrm>
                <a:off x="8133686" y="3195154"/>
                <a:ext cx="165960" cy="205200"/>
              </p14:xfrm>
            </p:contentPart>
          </mc:Choice>
          <mc:Fallback xmlns="">
            <p:pic>
              <p:nvPicPr>
                <p:cNvPr id="42005" name="Ink 42004">
                  <a:extLst>
                    <a:ext uri="{FF2B5EF4-FFF2-40B4-BE49-F238E27FC236}">
                      <a16:creationId xmlns:a16="http://schemas.microsoft.com/office/drawing/2014/main" id="{52152555-0CCC-617E-285F-67332AFCBB35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8124686" y="3186514"/>
                  <a:ext cx="183600" cy="22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627A6F4-F302-7EE4-6E8A-8C67DB44C9B4}"/>
                  </a:ext>
                </a:extLst>
              </p14:cNvPr>
              <p14:cNvContentPartPr/>
              <p14:nvPr/>
            </p14:nvContentPartPr>
            <p14:xfrm>
              <a:off x="6163046" y="3625354"/>
              <a:ext cx="147600" cy="6800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627A6F4-F302-7EE4-6E8A-8C67DB44C9B4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154046" y="3616359"/>
                <a:ext cx="165240" cy="6976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5C990C5-E889-0562-8C7B-E8DE880930C6}"/>
                  </a:ext>
                </a:extLst>
              </p14:cNvPr>
              <p14:cNvContentPartPr/>
              <p14:nvPr/>
            </p14:nvContentPartPr>
            <p14:xfrm>
              <a:off x="6394166" y="3619234"/>
              <a:ext cx="3600" cy="1699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5C990C5-E889-0562-8C7B-E8DE880930C6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385166" y="3610234"/>
                <a:ext cx="21240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B105DEA-A290-9900-F039-941BF7EBEA68}"/>
                  </a:ext>
                </a:extLst>
              </p14:cNvPr>
              <p14:cNvContentPartPr/>
              <p14:nvPr/>
            </p14:nvContentPartPr>
            <p14:xfrm>
              <a:off x="6405326" y="4017394"/>
              <a:ext cx="145440" cy="1771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B105DEA-A290-9900-F039-941BF7EBEA6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396326" y="4008394"/>
                <a:ext cx="16308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E2320417-2D75-F1C6-7960-C2B2DDDC97C3}"/>
                  </a:ext>
                </a:extLst>
              </p14:cNvPr>
              <p14:cNvContentPartPr/>
              <p14:nvPr/>
            </p14:nvContentPartPr>
            <p14:xfrm>
              <a:off x="6611606" y="3597634"/>
              <a:ext cx="164520" cy="7509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E2320417-2D75-F1C6-7960-C2B2DDDC97C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6602606" y="3588634"/>
                <a:ext cx="182160" cy="76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1A24ED36-7814-5580-F97A-30523F6F90FC}"/>
                  </a:ext>
                </a:extLst>
              </p14:cNvPr>
              <p14:cNvContentPartPr/>
              <p14:nvPr/>
            </p14:nvContentPartPr>
            <p14:xfrm>
              <a:off x="6434126" y="3208474"/>
              <a:ext cx="360" cy="2138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1A24ED36-7814-5580-F97A-30523F6F90FC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6425126" y="3199474"/>
                <a:ext cx="180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5F973344-358A-5868-242B-B646F4B29DD8}"/>
                  </a:ext>
                </a:extLst>
              </p14:cNvPr>
              <p14:cNvContentPartPr/>
              <p14:nvPr/>
            </p14:nvContentPartPr>
            <p14:xfrm>
              <a:off x="6542486" y="3221794"/>
              <a:ext cx="89640" cy="13104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5F973344-358A-5868-242B-B646F4B29DD8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533522" y="3212794"/>
                <a:ext cx="107209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F2129D66-0F39-652E-2DB6-1DC6B6721FAA}"/>
                  </a:ext>
                </a:extLst>
              </p14:cNvPr>
              <p14:cNvContentPartPr/>
              <p14:nvPr/>
            </p14:nvContentPartPr>
            <p14:xfrm>
              <a:off x="6677126" y="3162394"/>
              <a:ext cx="119880" cy="209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F2129D66-0F39-652E-2DB6-1DC6B6721FAA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668126" y="3153394"/>
                <a:ext cx="137520" cy="22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E6482D2F-8B0B-5C9D-933F-F6560634FB12}"/>
                  </a:ext>
                </a:extLst>
              </p14:cNvPr>
              <p14:cNvContentPartPr/>
              <p14:nvPr/>
            </p14:nvContentPartPr>
            <p14:xfrm>
              <a:off x="6976646" y="3851434"/>
              <a:ext cx="126000" cy="36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E6482D2F-8B0B-5C9D-933F-F6560634FB1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6967646" y="3842434"/>
                <a:ext cx="14364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9126E1C8-71C0-695E-9F81-87173BFCEA22}"/>
                  </a:ext>
                </a:extLst>
              </p14:cNvPr>
              <p14:cNvContentPartPr/>
              <p14:nvPr/>
            </p14:nvContentPartPr>
            <p14:xfrm>
              <a:off x="6997886" y="3953674"/>
              <a:ext cx="137520" cy="360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9126E1C8-71C0-695E-9F81-87173BFCEA2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6988886" y="3944674"/>
                <a:ext cx="15516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2007" name="Ink 42006">
                <a:extLst>
                  <a:ext uri="{FF2B5EF4-FFF2-40B4-BE49-F238E27FC236}">
                    <a16:creationId xmlns:a16="http://schemas.microsoft.com/office/drawing/2014/main" id="{C1CDE289-9A6C-70BF-8760-0C4244DBECAA}"/>
                  </a:ext>
                </a:extLst>
              </p14:cNvPr>
              <p14:cNvContentPartPr/>
              <p14:nvPr/>
            </p14:nvContentPartPr>
            <p14:xfrm>
              <a:off x="6888806" y="3173554"/>
              <a:ext cx="70920" cy="360"/>
            </p14:xfrm>
          </p:contentPart>
        </mc:Choice>
        <mc:Fallback xmlns="">
          <p:pic>
            <p:nvPicPr>
              <p:cNvPr id="42007" name="Ink 42006">
                <a:extLst>
                  <a:ext uri="{FF2B5EF4-FFF2-40B4-BE49-F238E27FC236}">
                    <a16:creationId xmlns:a16="http://schemas.microsoft.com/office/drawing/2014/main" id="{C1CDE289-9A6C-70BF-8760-0C4244DBECA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6879806" y="3164554"/>
                <a:ext cx="88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42008" name="Ink 42007">
                <a:extLst>
                  <a:ext uri="{FF2B5EF4-FFF2-40B4-BE49-F238E27FC236}">
                    <a16:creationId xmlns:a16="http://schemas.microsoft.com/office/drawing/2014/main" id="{4C6D727E-D024-13D5-0D76-CC2209826219}"/>
                  </a:ext>
                </a:extLst>
              </p14:cNvPr>
              <p14:cNvContentPartPr/>
              <p14:nvPr/>
            </p14:nvContentPartPr>
            <p14:xfrm>
              <a:off x="6906086" y="3230074"/>
              <a:ext cx="95400" cy="360"/>
            </p14:xfrm>
          </p:contentPart>
        </mc:Choice>
        <mc:Fallback xmlns="">
          <p:pic>
            <p:nvPicPr>
              <p:cNvPr id="42008" name="Ink 42007">
                <a:extLst>
                  <a:ext uri="{FF2B5EF4-FFF2-40B4-BE49-F238E27FC236}">
                    <a16:creationId xmlns:a16="http://schemas.microsoft.com/office/drawing/2014/main" id="{4C6D727E-D024-13D5-0D76-CC2209826219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6897086" y="3221074"/>
                <a:ext cx="113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42009" name="Ink 42008">
                <a:extLst>
                  <a:ext uri="{FF2B5EF4-FFF2-40B4-BE49-F238E27FC236}">
                    <a16:creationId xmlns:a16="http://schemas.microsoft.com/office/drawing/2014/main" id="{B67EFB18-7D23-3FC2-B58A-FCF842B6861A}"/>
                  </a:ext>
                </a:extLst>
              </p14:cNvPr>
              <p14:cNvContentPartPr/>
              <p14:nvPr/>
            </p14:nvContentPartPr>
            <p14:xfrm>
              <a:off x="7067366" y="2954314"/>
              <a:ext cx="153000" cy="400680"/>
            </p14:xfrm>
          </p:contentPart>
        </mc:Choice>
        <mc:Fallback xmlns="">
          <p:pic>
            <p:nvPicPr>
              <p:cNvPr id="42009" name="Ink 42008">
                <a:extLst>
                  <a:ext uri="{FF2B5EF4-FFF2-40B4-BE49-F238E27FC236}">
                    <a16:creationId xmlns:a16="http://schemas.microsoft.com/office/drawing/2014/main" id="{B67EFB18-7D23-3FC2-B58A-FCF842B6861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7058366" y="2945306"/>
                <a:ext cx="170640" cy="4183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2010" name="Ink 42009">
                <a:extLst>
                  <a:ext uri="{FF2B5EF4-FFF2-40B4-BE49-F238E27FC236}">
                    <a16:creationId xmlns:a16="http://schemas.microsoft.com/office/drawing/2014/main" id="{35C0AFFE-5989-1677-56BB-BD16B2550A13}"/>
                  </a:ext>
                </a:extLst>
              </p14:cNvPr>
              <p14:cNvContentPartPr/>
              <p14:nvPr/>
            </p14:nvContentPartPr>
            <p14:xfrm>
              <a:off x="7268246" y="3239074"/>
              <a:ext cx="132840" cy="229680"/>
            </p14:xfrm>
          </p:contentPart>
        </mc:Choice>
        <mc:Fallback xmlns="">
          <p:pic>
            <p:nvPicPr>
              <p:cNvPr id="42010" name="Ink 42009">
                <a:extLst>
                  <a:ext uri="{FF2B5EF4-FFF2-40B4-BE49-F238E27FC236}">
                    <a16:creationId xmlns:a16="http://schemas.microsoft.com/office/drawing/2014/main" id="{35C0AFFE-5989-1677-56BB-BD16B2550A13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7259246" y="3230074"/>
                <a:ext cx="1504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2011" name="Ink 42010">
                <a:extLst>
                  <a:ext uri="{FF2B5EF4-FFF2-40B4-BE49-F238E27FC236}">
                    <a16:creationId xmlns:a16="http://schemas.microsoft.com/office/drawing/2014/main" id="{446A7363-63D9-4A02-BE10-6AD6BC5B8245}"/>
                  </a:ext>
                </a:extLst>
              </p14:cNvPr>
              <p14:cNvContentPartPr/>
              <p14:nvPr/>
            </p14:nvContentPartPr>
            <p14:xfrm>
              <a:off x="7259246" y="3320434"/>
              <a:ext cx="155160" cy="360"/>
            </p14:xfrm>
          </p:contentPart>
        </mc:Choice>
        <mc:Fallback xmlns="">
          <p:pic>
            <p:nvPicPr>
              <p:cNvPr id="42011" name="Ink 42010">
                <a:extLst>
                  <a:ext uri="{FF2B5EF4-FFF2-40B4-BE49-F238E27FC236}">
                    <a16:creationId xmlns:a16="http://schemas.microsoft.com/office/drawing/2014/main" id="{446A7363-63D9-4A02-BE10-6AD6BC5B824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7250246" y="3311434"/>
                <a:ext cx="1728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020" name="Group 42019">
            <a:extLst>
              <a:ext uri="{FF2B5EF4-FFF2-40B4-BE49-F238E27FC236}">
                <a16:creationId xmlns:a16="http://schemas.microsoft.com/office/drawing/2014/main" id="{62D1EB8B-8E49-6353-8712-7C33E9FD1326}"/>
              </a:ext>
            </a:extLst>
          </p:cNvPr>
          <p:cNvGrpSpPr/>
          <p:nvPr/>
        </p:nvGrpSpPr>
        <p:grpSpPr>
          <a:xfrm>
            <a:off x="6202286" y="4667554"/>
            <a:ext cx="578520" cy="785520"/>
            <a:chOff x="6202286" y="4667554"/>
            <a:chExt cx="578520" cy="78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42013" name="Ink 42012">
                  <a:extLst>
                    <a:ext uri="{FF2B5EF4-FFF2-40B4-BE49-F238E27FC236}">
                      <a16:creationId xmlns:a16="http://schemas.microsoft.com/office/drawing/2014/main" id="{708591C0-4744-4704-1A16-D3EF27E17581}"/>
                    </a:ext>
                  </a:extLst>
                </p14:cNvPr>
                <p14:cNvContentPartPr/>
                <p14:nvPr/>
              </p14:nvContentPartPr>
              <p14:xfrm>
                <a:off x="6202286" y="4679794"/>
                <a:ext cx="186840" cy="773280"/>
              </p14:xfrm>
            </p:contentPart>
          </mc:Choice>
          <mc:Fallback xmlns="">
            <p:pic>
              <p:nvPicPr>
                <p:cNvPr id="42013" name="Ink 42012">
                  <a:extLst>
                    <a:ext uri="{FF2B5EF4-FFF2-40B4-BE49-F238E27FC236}">
                      <a16:creationId xmlns:a16="http://schemas.microsoft.com/office/drawing/2014/main" id="{708591C0-4744-4704-1A16-D3EF27E17581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193646" y="4671154"/>
                  <a:ext cx="204480" cy="79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42014" name="Ink 42013">
                  <a:extLst>
                    <a:ext uri="{FF2B5EF4-FFF2-40B4-BE49-F238E27FC236}">
                      <a16:creationId xmlns:a16="http://schemas.microsoft.com/office/drawing/2014/main" id="{77FF5C58-B75D-6096-F05B-291FEE7ACC1B}"/>
                    </a:ext>
                  </a:extLst>
                </p14:cNvPr>
                <p14:cNvContentPartPr/>
                <p14:nvPr/>
              </p14:nvContentPartPr>
              <p14:xfrm>
                <a:off x="6430526" y="4761874"/>
                <a:ext cx="122400" cy="191880"/>
              </p14:xfrm>
            </p:contentPart>
          </mc:Choice>
          <mc:Fallback xmlns="">
            <p:pic>
              <p:nvPicPr>
                <p:cNvPr id="42014" name="Ink 42013">
                  <a:extLst>
                    <a:ext uri="{FF2B5EF4-FFF2-40B4-BE49-F238E27FC236}">
                      <a16:creationId xmlns:a16="http://schemas.microsoft.com/office/drawing/2014/main" id="{77FF5C58-B75D-6096-F05B-291FEE7ACC1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421886" y="4753234"/>
                  <a:ext cx="14004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42015" name="Ink 42014">
                  <a:extLst>
                    <a:ext uri="{FF2B5EF4-FFF2-40B4-BE49-F238E27FC236}">
                      <a16:creationId xmlns:a16="http://schemas.microsoft.com/office/drawing/2014/main" id="{0183C080-DFEE-A75F-060D-4F27BF489B36}"/>
                    </a:ext>
                  </a:extLst>
                </p14:cNvPr>
                <p14:cNvContentPartPr/>
                <p14:nvPr/>
              </p14:nvContentPartPr>
              <p14:xfrm>
                <a:off x="6491006" y="5171554"/>
                <a:ext cx="4320" cy="209880"/>
              </p14:xfrm>
            </p:contentPart>
          </mc:Choice>
          <mc:Fallback xmlns="">
            <p:pic>
              <p:nvPicPr>
                <p:cNvPr id="42015" name="Ink 42014">
                  <a:extLst>
                    <a:ext uri="{FF2B5EF4-FFF2-40B4-BE49-F238E27FC236}">
                      <a16:creationId xmlns:a16="http://schemas.microsoft.com/office/drawing/2014/main" id="{0183C080-DFEE-A75F-060D-4F27BF489B3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482006" y="5162914"/>
                  <a:ext cx="2196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42016" name="Ink 42015">
                  <a:extLst>
                    <a:ext uri="{FF2B5EF4-FFF2-40B4-BE49-F238E27FC236}">
                      <a16:creationId xmlns:a16="http://schemas.microsoft.com/office/drawing/2014/main" id="{8AA8E8EB-C94F-A73F-5CC0-76680AC422E4}"/>
                    </a:ext>
                  </a:extLst>
                </p14:cNvPr>
                <p14:cNvContentPartPr/>
                <p14:nvPr/>
              </p14:nvContentPartPr>
              <p14:xfrm>
                <a:off x="6652646" y="4667554"/>
                <a:ext cx="128160" cy="690840"/>
              </p14:xfrm>
            </p:contentPart>
          </mc:Choice>
          <mc:Fallback xmlns="">
            <p:pic>
              <p:nvPicPr>
                <p:cNvPr id="42016" name="Ink 42015">
                  <a:extLst>
                    <a:ext uri="{FF2B5EF4-FFF2-40B4-BE49-F238E27FC236}">
                      <a16:creationId xmlns:a16="http://schemas.microsoft.com/office/drawing/2014/main" id="{8AA8E8EB-C94F-A73F-5CC0-76680AC422E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44006" y="4658554"/>
                  <a:ext cx="145800" cy="70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19" name="Group 42018">
            <a:extLst>
              <a:ext uri="{FF2B5EF4-FFF2-40B4-BE49-F238E27FC236}">
                <a16:creationId xmlns:a16="http://schemas.microsoft.com/office/drawing/2014/main" id="{BFEFAF30-3E75-5C58-8678-EC930622D9CB}"/>
              </a:ext>
            </a:extLst>
          </p:cNvPr>
          <p:cNvGrpSpPr/>
          <p:nvPr/>
        </p:nvGrpSpPr>
        <p:grpSpPr>
          <a:xfrm>
            <a:off x="7096886" y="4907674"/>
            <a:ext cx="216360" cy="109440"/>
            <a:chOff x="7096886" y="4907674"/>
            <a:chExt cx="216360" cy="1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42017" name="Ink 42016">
                  <a:extLst>
                    <a:ext uri="{FF2B5EF4-FFF2-40B4-BE49-F238E27FC236}">
                      <a16:creationId xmlns:a16="http://schemas.microsoft.com/office/drawing/2014/main" id="{79915495-68C4-3454-84ED-04D1B00841C6}"/>
                    </a:ext>
                  </a:extLst>
                </p14:cNvPr>
                <p14:cNvContentPartPr/>
                <p14:nvPr/>
              </p14:nvContentPartPr>
              <p14:xfrm>
                <a:off x="7096886" y="4907674"/>
                <a:ext cx="172080" cy="360"/>
              </p14:xfrm>
            </p:contentPart>
          </mc:Choice>
          <mc:Fallback xmlns="">
            <p:pic>
              <p:nvPicPr>
                <p:cNvPr id="42017" name="Ink 42016">
                  <a:extLst>
                    <a:ext uri="{FF2B5EF4-FFF2-40B4-BE49-F238E27FC236}">
                      <a16:creationId xmlns:a16="http://schemas.microsoft.com/office/drawing/2014/main" id="{79915495-68C4-3454-84ED-04D1B00841C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087886" y="4899034"/>
                  <a:ext cx="18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42018" name="Ink 42017">
                  <a:extLst>
                    <a:ext uri="{FF2B5EF4-FFF2-40B4-BE49-F238E27FC236}">
                      <a16:creationId xmlns:a16="http://schemas.microsoft.com/office/drawing/2014/main" id="{851B4416-5AB1-88F1-3D94-3CBEB5EF412A}"/>
                    </a:ext>
                  </a:extLst>
                </p14:cNvPr>
                <p14:cNvContentPartPr/>
                <p14:nvPr/>
              </p14:nvContentPartPr>
              <p14:xfrm>
                <a:off x="7176806" y="5009914"/>
                <a:ext cx="136440" cy="7200"/>
              </p14:xfrm>
            </p:contentPart>
          </mc:Choice>
          <mc:Fallback xmlns="">
            <p:pic>
              <p:nvPicPr>
                <p:cNvPr id="42018" name="Ink 42017">
                  <a:extLst>
                    <a:ext uri="{FF2B5EF4-FFF2-40B4-BE49-F238E27FC236}">
                      <a16:creationId xmlns:a16="http://schemas.microsoft.com/office/drawing/2014/main" id="{851B4416-5AB1-88F1-3D94-3CBEB5EF412A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167806" y="5001274"/>
                  <a:ext cx="154080" cy="2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30" name="Group 42029">
            <a:extLst>
              <a:ext uri="{FF2B5EF4-FFF2-40B4-BE49-F238E27FC236}">
                <a16:creationId xmlns:a16="http://schemas.microsoft.com/office/drawing/2014/main" id="{DACA7A6F-8E80-89E5-4B20-1E2A2FD9091D}"/>
              </a:ext>
            </a:extLst>
          </p:cNvPr>
          <p:cNvGrpSpPr/>
          <p:nvPr/>
        </p:nvGrpSpPr>
        <p:grpSpPr>
          <a:xfrm>
            <a:off x="7717166" y="4544794"/>
            <a:ext cx="1027440" cy="925560"/>
            <a:chOff x="7717166" y="4544794"/>
            <a:chExt cx="1027440" cy="925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42021" name="Ink 42020">
                  <a:extLst>
                    <a:ext uri="{FF2B5EF4-FFF2-40B4-BE49-F238E27FC236}">
                      <a16:creationId xmlns:a16="http://schemas.microsoft.com/office/drawing/2014/main" id="{4D999957-3145-EAE2-72DD-911C047B673D}"/>
                    </a:ext>
                  </a:extLst>
                </p14:cNvPr>
                <p14:cNvContentPartPr/>
                <p14:nvPr/>
              </p14:nvContentPartPr>
              <p14:xfrm>
                <a:off x="7717166" y="4544794"/>
                <a:ext cx="218160" cy="883800"/>
              </p14:xfrm>
            </p:contentPart>
          </mc:Choice>
          <mc:Fallback xmlns="">
            <p:pic>
              <p:nvPicPr>
                <p:cNvPr id="42021" name="Ink 42020">
                  <a:extLst>
                    <a:ext uri="{FF2B5EF4-FFF2-40B4-BE49-F238E27FC236}">
                      <a16:creationId xmlns:a16="http://schemas.microsoft.com/office/drawing/2014/main" id="{4D999957-3145-EAE2-72DD-911C047B673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708166" y="4536154"/>
                  <a:ext cx="235800" cy="90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42022" name="Ink 42021">
                  <a:extLst>
                    <a:ext uri="{FF2B5EF4-FFF2-40B4-BE49-F238E27FC236}">
                      <a16:creationId xmlns:a16="http://schemas.microsoft.com/office/drawing/2014/main" id="{B682A666-9E86-3F39-2370-02FEE7F41CD9}"/>
                    </a:ext>
                  </a:extLst>
                </p14:cNvPr>
                <p14:cNvContentPartPr/>
                <p14:nvPr/>
              </p14:nvContentPartPr>
              <p14:xfrm>
                <a:off x="7958006" y="4630474"/>
                <a:ext cx="360" cy="227160"/>
              </p14:xfrm>
            </p:contentPart>
          </mc:Choice>
          <mc:Fallback xmlns="">
            <p:pic>
              <p:nvPicPr>
                <p:cNvPr id="42022" name="Ink 42021">
                  <a:extLst>
                    <a:ext uri="{FF2B5EF4-FFF2-40B4-BE49-F238E27FC236}">
                      <a16:creationId xmlns:a16="http://schemas.microsoft.com/office/drawing/2014/main" id="{B682A666-9E86-3F39-2370-02FEE7F41CD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7949006" y="4621834"/>
                  <a:ext cx="1800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42023" name="Ink 42022">
                  <a:extLst>
                    <a:ext uri="{FF2B5EF4-FFF2-40B4-BE49-F238E27FC236}">
                      <a16:creationId xmlns:a16="http://schemas.microsoft.com/office/drawing/2014/main" id="{21DB0A1F-60E6-B8C4-283D-1214FCE37F5B}"/>
                    </a:ext>
                  </a:extLst>
                </p14:cNvPr>
                <p14:cNvContentPartPr/>
                <p14:nvPr/>
              </p14:nvContentPartPr>
              <p14:xfrm>
                <a:off x="7924526" y="5162554"/>
                <a:ext cx="103320" cy="360"/>
              </p14:xfrm>
            </p:contentPart>
          </mc:Choice>
          <mc:Fallback xmlns="">
            <p:pic>
              <p:nvPicPr>
                <p:cNvPr id="42023" name="Ink 42022">
                  <a:extLst>
                    <a:ext uri="{FF2B5EF4-FFF2-40B4-BE49-F238E27FC236}">
                      <a16:creationId xmlns:a16="http://schemas.microsoft.com/office/drawing/2014/main" id="{21DB0A1F-60E6-B8C4-283D-1214FCE37F5B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915526" y="5153914"/>
                  <a:ext cx="1209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42024" name="Ink 42023">
                  <a:extLst>
                    <a:ext uri="{FF2B5EF4-FFF2-40B4-BE49-F238E27FC236}">
                      <a16:creationId xmlns:a16="http://schemas.microsoft.com/office/drawing/2014/main" id="{4F210A91-FA50-0349-8EF8-93FD5395E157}"/>
                    </a:ext>
                  </a:extLst>
                </p14:cNvPr>
                <p14:cNvContentPartPr/>
                <p14:nvPr/>
              </p14:nvContentPartPr>
              <p14:xfrm>
                <a:off x="8138726" y="4971394"/>
                <a:ext cx="360" cy="268200"/>
              </p14:xfrm>
            </p:contentPart>
          </mc:Choice>
          <mc:Fallback xmlns="">
            <p:pic>
              <p:nvPicPr>
                <p:cNvPr id="42024" name="Ink 42023">
                  <a:extLst>
                    <a:ext uri="{FF2B5EF4-FFF2-40B4-BE49-F238E27FC236}">
                      <a16:creationId xmlns:a16="http://schemas.microsoft.com/office/drawing/2014/main" id="{4F210A91-FA50-0349-8EF8-93FD5395E15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130086" y="4962754"/>
                  <a:ext cx="180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42025" name="Ink 42024">
                  <a:extLst>
                    <a:ext uri="{FF2B5EF4-FFF2-40B4-BE49-F238E27FC236}">
                      <a16:creationId xmlns:a16="http://schemas.microsoft.com/office/drawing/2014/main" id="{B385C7AC-9FC6-0D6D-E80D-C910EEE6D3AE}"/>
                    </a:ext>
                  </a:extLst>
                </p14:cNvPr>
                <p14:cNvContentPartPr/>
                <p14:nvPr/>
              </p14:nvContentPartPr>
              <p14:xfrm>
                <a:off x="8111006" y="4658914"/>
                <a:ext cx="191880" cy="811440"/>
              </p14:xfrm>
            </p:contentPart>
          </mc:Choice>
          <mc:Fallback xmlns="">
            <p:pic>
              <p:nvPicPr>
                <p:cNvPr id="42025" name="Ink 42024">
                  <a:extLst>
                    <a:ext uri="{FF2B5EF4-FFF2-40B4-BE49-F238E27FC236}">
                      <a16:creationId xmlns:a16="http://schemas.microsoft.com/office/drawing/2014/main" id="{B385C7AC-9FC6-0D6D-E80D-C910EEE6D3A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02006" y="4650274"/>
                  <a:ext cx="209520" cy="82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42026" name="Ink 42025">
                  <a:extLst>
                    <a:ext uri="{FF2B5EF4-FFF2-40B4-BE49-F238E27FC236}">
                      <a16:creationId xmlns:a16="http://schemas.microsoft.com/office/drawing/2014/main" id="{708D5B6F-4EF8-A30E-3995-DFD01438060A}"/>
                    </a:ext>
                  </a:extLst>
                </p14:cNvPr>
                <p14:cNvContentPartPr/>
                <p14:nvPr/>
              </p14:nvContentPartPr>
              <p14:xfrm>
                <a:off x="8467406" y="4605634"/>
                <a:ext cx="3600" cy="218160"/>
              </p14:xfrm>
            </p:contentPart>
          </mc:Choice>
          <mc:Fallback xmlns="">
            <p:pic>
              <p:nvPicPr>
                <p:cNvPr id="42026" name="Ink 42025">
                  <a:extLst>
                    <a:ext uri="{FF2B5EF4-FFF2-40B4-BE49-F238E27FC236}">
                      <a16:creationId xmlns:a16="http://schemas.microsoft.com/office/drawing/2014/main" id="{708D5B6F-4EF8-A30E-3995-DFD01438060A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458766" y="4596994"/>
                  <a:ext cx="2124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42027" name="Ink 42026">
                  <a:extLst>
                    <a:ext uri="{FF2B5EF4-FFF2-40B4-BE49-F238E27FC236}">
                      <a16:creationId xmlns:a16="http://schemas.microsoft.com/office/drawing/2014/main" id="{D7DD3354-F4FF-44E2-A7DD-DE0AA9467C32}"/>
                    </a:ext>
                  </a:extLst>
                </p14:cNvPr>
                <p14:cNvContentPartPr/>
                <p14:nvPr/>
              </p14:nvContentPartPr>
              <p14:xfrm>
                <a:off x="8389646" y="4901914"/>
                <a:ext cx="340200" cy="5760"/>
              </p14:xfrm>
            </p:contentPart>
          </mc:Choice>
          <mc:Fallback xmlns="">
            <p:pic>
              <p:nvPicPr>
                <p:cNvPr id="42027" name="Ink 42026">
                  <a:extLst>
                    <a:ext uri="{FF2B5EF4-FFF2-40B4-BE49-F238E27FC236}">
                      <a16:creationId xmlns:a16="http://schemas.microsoft.com/office/drawing/2014/main" id="{D7DD3354-F4FF-44E2-A7DD-DE0AA9467C32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380646" y="4893274"/>
                  <a:ext cx="35784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42028" name="Ink 42027">
                  <a:extLst>
                    <a:ext uri="{FF2B5EF4-FFF2-40B4-BE49-F238E27FC236}">
                      <a16:creationId xmlns:a16="http://schemas.microsoft.com/office/drawing/2014/main" id="{6BC73E2E-C73A-5B8D-C57C-618281F7A2EC}"/>
                    </a:ext>
                  </a:extLst>
                </p14:cNvPr>
                <p14:cNvContentPartPr/>
                <p14:nvPr/>
              </p14:nvContentPartPr>
              <p14:xfrm>
                <a:off x="8459486" y="4973194"/>
                <a:ext cx="228960" cy="302760"/>
              </p14:xfrm>
            </p:contentPart>
          </mc:Choice>
          <mc:Fallback xmlns="">
            <p:pic>
              <p:nvPicPr>
                <p:cNvPr id="42028" name="Ink 42027">
                  <a:extLst>
                    <a:ext uri="{FF2B5EF4-FFF2-40B4-BE49-F238E27FC236}">
                      <a16:creationId xmlns:a16="http://schemas.microsoft.com/office/drawing/2014/main" id="{6BC73E2E-C73A-5B8D-C57C-618281F7A2E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450486" y="4964554"/>
                  <a:ext cx="24660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42029" name="Ink 42028">
                  <a:extLst>
                    <a:ext uri="{FF2B5EF4-FFF2-40B4-BE49-F238E27FC236}">
                      <a16:creationId xmlns:a16="http://schemas.microsoft.com/office/drawing/2014/main" id="{240BD378-7289-9392-351D-3A022879AC37}"/>
                    </a:ext>
                  </a:extLst>
                </p14:cNvPr>
                <p14:cNvContentPartPr/>
                <p14:nvPr/>
              </p14:nvContentPartPr>
              <p14:xfrm>
                <a:off x="8567486" y="5061394"/>
                <a:ext cx="177120" cy="271440"/>
              </p14:xfrm>
            </p:contentPart>
          </mc:Choice>
          <mc:Fallback xmlns="">
            <p:pic>
              <p:nvPicPr>
                <p:cNvPr id="42029" name="Ink 42028">
                  <a:extLst>
                    <a:ext uri="{FF2B5EF4-FFF2-40B4-BE49-F238E27FC236}">
                      <a16:creationId xmlns:a16="http://schemas.microsoft.com/office/drawing/2014/main" id="{240BD378-7289-9392-351D-3A022879AC3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558486" y="5052754"/>
                  <a:ext cx="19476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44" name="Group 42043">
            <a:extLst>
              <a:ext uri="{FF2B5EF4-FFF2-40B4-BE49-F238E27FC236}">
                <a16:creationId xmlns:a16="http://schemas.microsoft.com/office/drawing/2014/main" id="{18901BED-A8A3-0893-76FE-43257FA543AE}"/>
              </a:ext>
            </a:extLst>
          </p:cNvPr>
          <p:cNvGrpSpPr/>
          <p:nvPr/>
        </p:nvGrpSpPr>
        <p:grpSpPr>
          <a:xfrm>
            <a:off x="6315326" y="5656114"/>
            <a:ext cx="1018800" cy="456480"/>
            <a:chOff x="6315326" y="5656114"/>
            <a:chExt cx="1018800" cy="45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42031" name="Ink 42030">
                  <a:extLst>
                    <a:ext uri="{FF2B5EF4-FFF2-40B4-BE49-F238E27FC236}">
                      <a16:creationId xmlns:a16="http://schemas.microsoft.com/office/drawing/2014/main" id="{A6D85B4D-CF28-11E7-D33B-3041B5430956}"/>
                    </a:ext>
                  </a:extLst>
                </p14:cNvPr>
                <p14:cNvContentPartPr/>
                <p14:nvPr/>
              </p14:nvContentPartPr>
              <p14:xfrm>
                <a:off x="6315326" y="5738914"/>
                <a:ext cx="360" cy="250920"/>
              </p14:xfrm>
            </p:contentPart>
          </mc:Choice>
          <mc:Fallback xmlns="">
            <p:pic>
              <p:nvPicPr>
                <p:cNvPr id="42031" name="Ink 42030">
                  <a:extLst>
                    <a:ext uri="{FF2B5EF4-FFF2-40B4-BE49-F238E27FC236}">
                      <a16:creationId xmlns:a16="http://schemas.microsoft.com/office/drawing/2014/main" id="{A6D85B4D-CF28-11E7-D33B-3041B54309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06686" y="5730274"/>
                  <a:ext cx="1800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42032" name="Ink 42031">
                  <a:extLst>
                    <a:ext uri="{FF2B5EF4-FFF2-40B4-BE49-F238E27FC236}">
                      <a16:creationId xmlns:a16="http://schemas.microsoft.com/office/drawing/2014/main" id="{6908BE0E-6E8E-D108-67F3-A578D4AB468A}"/>
                    </a:ext>
                  </a:extLst>
                </p14:cNvPr>
                <p14:cNvContentPartPr/>
                <p14:nvPr/>
              </p14:nvContentPartPr>
              <p14:xfrm>
                <a:off x="6468326" y="5799034"/>
                <a:ext cx="360" cy="148320"/>
              </p14:xfrm>
            </p:contentPart>
          </mc:Choice>
          <mc:Fallback xmlns="">
            <p:pic>
              <p:nvPicPr>
                <p:cNvPr id="42032" name="Ink 42031">
                  <a:extLst>
                    <a:ext uri="{FF2B5EF4-FFF2-40B4-BE49-F238E27FC236}">
                      <a16:creationId xmlns:a16="http://schemas.microsoft.com/office/drawing/2014/main" id="{6908BE0E-6E8E-D108-67F3-A578D4AB468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459686" y="5790034"/>
                  <a:ext cx="180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42033" name="Ink 42032">
                  <a:extLst>
                    <a:ext uri="{FF2B5EF4-FFF2-40B4-BE49-F238E27FC236}">
                      <a16:creationId xmlns:a16="http://schemas.microsoft.com/office/drawing/2014/main" id="{6BA06A07-6EA5-2CE6-8F26-B39C87D68738}"/>
                    </a:ext>
                  </a:extLst>
                </p14:cNvPr>
                <p14:cNvContentPartPr/>
                <p14:nvPr/>
              </p14:nvContentPartPr>
              <p14:xfrm>
                <a:off x="6506126" y="5678794"/>
                <a:ext cx="158760" cy="354240"/>
              </p14:xfrm>
            </p:contentPart>
          </mc:Choice>
          <mc:Fallback xmlns="">
            <p:pic>
              <p:nvPicPr>
                <p:cNvPr id="42033" name="Ink 42032">
                  <a:extLst>
                    <a:ext uri="{FF2B5EF4-FFF2-40B4-BE49-F238E27FC236}">
                      <a16:creationId xmlns:a16="http://schemas.microsoft.com/office/drawing/2014/main" id="{6BA06A07-6EA5-2CE6-8F26-B39C87D68738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497126" y="5669794"/>
                  <a:ext cx="17640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42034" name="Ink 42033">
                  <a:extLst>
                    <a:ext uri="{FF2B5EF4-FFF2-40B4-BE49-F238E27FC236}">
                      <a16:creationId xmlns:a16="http://schemas.microsoft.com/office/drawing/2014/main" id="{E00ABFDE-EC1F-5483-1481-6BDD89D61823}"/>
                    </a:ext>
                  </a:extLst>
                </p14:cNvPr>
                <p14:cNvContentPartPr/>
                <p14:nvPr/>
              </p14:nvContentPartPr>
              <p14:xfrm>
                <a:off x="6766406" y="5838274"/>
                <a:ext cx="72720" cy="360"/>
              </p14:xfrm>
            </p:contentPart>
          </mc:Choice>
          <mc:Fallback xmlns="">
            <p:pic>
              <p:nvPicPr>
                <p:cNvPr id="42034" name="Ink 42033">
                  <a:extLst>
                    <a:ext uri="{FF2B5EF4-FFF2-40B4-BE49-F238E27FC236}">
                      <a16:creationId xmlns:a16="http://schemas.microsoft.com/office/drawing/2014/main" id="{E00ABFDE-EC1F-5483-1481-6BDD89D6182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757766" y="5829274"/>
                  <a:ext cx="903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42035" name="Ink 42034">
                  <a:extLst>
                    <a:ext uri="{FF2B5EF4-FFF2-40B4-BE49-F238E27FC236}">
                      <a16:creationId xmlns:a16="http://schemas.microsoft.com/office/drawing/2014/main" id="{D86AE4BC-7664-5723-8576-F530EB1B51C3}"/>
                    </a:ext>
                  </a:extLst>
                </p14:cNvPr>
                <p14:cNvContentPartPr/>
                <p14:nvPr/>
              </p14:nvContentPartPr>
              <p14:xfrm>
                <a:off x="6753806" y="5935114"/>
                <a:ext cx="52200" cy="360"/>
              </p14:xfrm>
            </p:contentPart>
          </mc:Choice>
          <mc:Fallback xmlns="">
            <p:pic>
              <p:nvPicPr>
                <p:cNvPr id="42035" name="Ink 42034">
                  <a:extLst>
                    <a:ext uri="{FF2B5EF4-FFF2-40B4-BE49-F238E27FC236}">
                      <a16:creationId xmlns:a16="http://schemas.microsoft.com/office/drawing/2014/main" id="{D86AE4BC-7664-5723-8576-F530EB1B51C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744806" y="5926114"/>
                  <a:ext cx="69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42036" name="Ink 42035">
                  <a:extLst>
                    <a:ext uri="{FF2B5EF4-FFF2-40B4-BE49-F238E27FC236}">
                      <a16:creationId xmlns:a16="http://schemas.microsoft.com/office/drawing/2014/main" id="{7C0BF570-7830-DE22-F959-C8182D520028}"/>
                    </a:ext>
                  </a:extLst>
                </p14:cNvPr>
                <p14:cNvContentPartPr/>
                <p14:nvPr/>
              </p14:nvContentPartPr>
              <p14:xfrm>
                <a:off x="6937766" y="5656114"/>
                <a:ext cx="217800" cy="254880"/>
              </p14:xfrm>
            </p:contentPart>
          </mc:Choice>
          <mc:Fallback xmlns="">
            <p:pic>
              <p:nvPicPr>
                <p:cNvPr id="42036" name="Ink 42035">
                  <a:extLst>
                    <a:ext uri="{FF2B5EF4-FFF2-40B4-BE49-F238E27FC236}">
                      <a16:creationId xmlns:a16="http://schemas.microsoft.com/office/drawing/2014/main" id="{7C0BF570-7830-DE22-F959-C8182D520028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929126" y="5647474"/>
                  <a:ext cx="2354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42037" name="Ink 42036">
                  <a:extLst>
                    <a:ext uri="{FF2B5EF4-FFF2-40B4-BE49-F238E27FC236}">
                      <a16:creationId xmlns:a16="http://schemas.microsoft.com/office/drawing/2014/main" id="{8D29C10F-AF5A-0012-EC58-2ECD5DD994C3}"/>
                    </a:ext>
                  </a:extLst>
                </p14:cNvPr>
                <p14:cNvContentPartPr/>
                <p14:nvPr/>
              </p14:nvContentPartPr>
              <p14:xfrm>
                <a:off x="7179326" y="5930434"/>
                <a:ext cx="134280" cy="182160"/>
              </p14:xfrm>
            </p:contentPart>
          </mc:Choice>
          <mc:Fallback xmlns="">
            <p:pic>
              <p:nvPicPr>
                <p:cNvPr id="42037" name="Ink 42036">
                  <a:extLst>
                    <a:ext uri="{FF2B5EF4-FFF2-40B4-BE49-F238E27FC236}">
                      <a16:creationId xmlns:a16="http://schemas.microsoft.com/office/drawing/2014/main" id="{8D29C10F-AF5A-0012-EC58-2ECD5DD994C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170326" y="5921434"/>
                  <a:ext cx="15192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42038" name="Ink 42037">
                  <a:extLst>
                    <a:ext uri="{FF2B5EF4-FFF2-40B4-BE49-F238E27FC236}">
                      <a16:creationId xmlns:a16="http://schemas.microsoft.com/office/drawing/2014/main" id="{0AB5AECA-7149-C461-A6F7-9A2DAA1A286A}"/>
                    </a:ext>
                  </a:extLst>
                </p14:cNvPr>
                <p14:cNvContentPartPr/>
                <p14:nvPr/>
              </p14:nvContentPartPr>
              <p14:xfrm>
                <a:off x="7183286" y="6003874"/>
                <a:ext cx="150840" cy="13320"/>
              </p14:xfrm>
            </p:contentPart>
          </mc:Choice>
          <mc:Fallback xmlns="">
            <p:pic>
              <p:nvPicPr>
                <p:cNvPr id="42038" name="Ink 42037">
                  <a:extLst>
                    <a:ext uri="{FF2B5EF4-FFF2-40B4-BE49-F238E27FC236}">
                      <a16:creationId xmlns:a16="http://schemas.microsoft.com/office/drawing/2014/main" id="{0AB5AECA-7149-C461-A6F7-9A2DAA1A286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174286" y="5994874"/>
                  <a:ext cx="168480" cy="3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43" name="Group 42042">
            <a:extLst>
              <a:ext uri="{FF2B5EF4-FFF2-40B4-BE49-F238E27FC236}">
                <a16:creationId xmlns:a16="http://schemas.microsoft.com/office/drawing/2014/main" id="{BA9952B4-8E21-B8EB-919F-73D2B9C2B87F}"/>
              </a:ext>
            </a:extLst>
          </p:cNvPr>
          <p:cNvGrpSpPr/>
          <p:nvPr/>
        </p:nvGrpSpPr>
        <p:grpSpPr>
          <a:xfrm>
            <a:off x="8299646" y="5663674"/>
            <a:ext cx="404280" cy="469080"/>
            <a:chOff x="8299646" y="5663674"/>
            <a:chExt cx="404280" cy="469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42039" name="Ink 42038">
                  <a:extLst>
                    <a:ext uri="{FF2B5EF4-FFF2-40B4-BE49-F238E27FC236}">
                      <a16:creationId xmlns:a16="http://schemas.microsoft.com/office/drawing/2014/main" id="{3635E6CB-41AF-354D-321C-F9B7FD5DAF86}"/>
                    </a:ext>
                  </a:extLst>
                </p14:cNvPr>
                <p14:cNvContentPartPr/>
                <p14:nvPr/>
              </p14:nvContentPartPr>
              <p14:xfrm>
                <a:off x="8299646" y="5663674"/>
                <a:ext cx="194760" cy="350640"/>
              </p14:xfrm>
            </p:contentPart>
          </mc:Choice>
          <mc:Fallback xmlns="">
            <p:pic>
              <p:nvPicPr>
                <p:cNvPr id="42039" name="Ink 42038">
                  <a:extLst>
                    <a:ext uri="{FF2B5EF4-FFF2-40B4-BE49-F238E27FC236}">
                      <a16:creationId xmlns:a16="http://schemas.microsoft.com/office/drawing/2014/main" id="{3635E6CB-41AF-354D-321C-F9B7FD5DAF8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291006" y="5655034"/>
                  <a:ext cx="21240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42040" name="Ink 42039">
                  <a:extLst>
                    <a:ext uri="{FF2B5EF4-FFF2-40B4-BE49-F238E27FC236}">
                      <a16:creationId xmlns:a16="http://schemas.microsoft.com/office/drawing/2014/main" id="{CB546F25-D336-A5CF-0BF3-75CEBE2EA6D3}"/>
                    </a:ext>
                  </a:extLst>
                </p14:cNvPr>
                <p14:cNvContentPartPr/>
                <p14:nvPr/>
              </p14:nvContentPartPr>
              <p14:xfrm>
                <a:off x="8554886" y="6022594"/>
                <a:ext cx="99000" cy="81000"/>
              </p14:xfrm>
            </p:contentPart>
          </mc:Choice>
          <mc:Fallback xmlns="">
            <p:pic>
              <p:nvPicPr>
                <p:cNvPr id="42040" name="Ink 42039">
                  <a:extLst>
                    <a:ext uri="{FF2B5EF4-FFF2-40B4-BE49-F238E27FC236}">
                      <a16:creationId xmlns:a16="http://schemas.microsoft.com/office/drawing/2014/main" id="{CB546F25-D336-A5CF-0BF3-75CEBE2EA6D3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8545886" y="6013594"/>
                  <a:ext cx="1166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42041" name="Ink 42040">
                  <a:extLst>
                    <a:ext uri="{FF2B5EF4-FFF2-40B4-BE49-F238E27FC236}">
                      <a16:creationId xmlns:a16="http://schemas.microsoft.com/office/drawing/2014/main" id="{BAD37524-17FE-E571-0D1F-B704CAE00EFC}"/>
                    </a:ext>
                  </a:extLst>
                </p14:cNvPr>
                <p14:cNvContentPartPr/>
                <p14:nvPr/>
              </p14:nvContentPartPr>
              <p14:xfrm>
                <a:off x="8548046" y="6013954"/>
                <a:ext cx="135720" cy="118800"/>
              </p14:xfrm>
            </p:contentPart>
          </mc:Choice>
          <mc:Fallback xmlns="">
            <p:pic>
              <p:nvPicPr>
                <p:cNvPr id="42041" name="Ink 42040">
                  <a:extLst>
                    <a:ext uri="{FF2B5EF4-FFF2-40B4-BE49-F238E27FC236}">
                      <a16:creationId xmlns:a16="http://schemas.microsoft.com/office/drawing/2014/main" id="{BAD37524-17FE-E571-0D1F-B704CAE00EF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539406" y="6004954"/>
                  <a:ext cx="1533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42042" name="Ink 42041">
                  <a:extLst>
                    <a:ext uri="{FF2B5EF4-FFF2-40B4-BE49-F238E27FC236}">
                      <a16:creationId xmlns:a16="http://schemas.microsoft.com/office/drawing/2014/main" id="{B0BC8381-DB57-DB46-70B8-1BBA6944DA5B}"/>
                    </a:ext>
                  </a:extLst>
                </p14:cNvPr>
                <p14:cNvContentPartPr/>
                <p14:nvPr/>
              </p14:nvContentPartPr>
              <p14:xfrm>
                <a:off x="8643806" y="6089554"/>
                <a:ext cx="60120" cy="3600"/>
              </p14:xfrm>
            </p:contentPart>
          </mc:Choice>
          <mc:Fallback xmlns="">
            <p:pic>
              <p:nvPicPr>
                <p:cNvPr id="42042" name="Ink 42041">
                  <a:extLst>
                    <a:ext uri="{FF2B5EF4-FFF2-40B4-BE49-F238E27FC236}">
                      <a16:creationId xmlns:a16="http://schemas.microsoft.com/office/drawing/2014/main" id="{B0BC8381-DB57-DB46-70B8-1BBA6944DA5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8635166" y="6080914"/>
                  <a:ext cx="77760" cy="2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64" name="Group 42063">
            <a:extLst>
              <a:ext uri="{FF2B5EF4-FFF2-40B4-BE49-F238E27FC236}">
                <a16:creationId xmlns:a16="http://schemas.microsoft.com/office/drawing/2014/main" id="{D2FA9753-58C1-4528-6863-141891F741F4}"/>
              </a:ext>
            </a:extLst>
          </p:cNvPr>
          <p:cNvGrpSpPr/>
          <p:nvPr/>
        </p:nvGrpSpPr>
        <p:grpSpPr>
          <a:xfrm>
            <a:off x="3013160" y="6102120"/>
            <a:ext cx="1155240" cy="519840"/>
            <a:chOff x="3013160" y="6102120"/>
            <a:chExt cx="115524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42048" name="Ink 42047">
                  <a:extLst>
                    <a:ext uri="{FF2B5EF4-FFF2-40B4-BE49-F238E27FC236}">
                      <a16:creationId xmlns:a16="http://schemas.microsoft.com/office/drawing/2014/main" id="{7B26E368-ABB5-15C5-D3F3-4C10AD134835}"/>
                    </a:ext>
                  </a:extLst>
                </p14:cNvPr>
                <p14:cNvContentPartPr/>
                <p14:nvPr/>
              </p14:nvContentPartPr>
              <p14:xfrm>
                <a:off x="3013160" y="6183120"/>
                <a:ext cx="268920" cy="354600"/>
              </p14:xfrm>
            </p:contentPart>
          </mc:Choice>
          <mc:Fallback xmlns="">
            <p:pic>
              <p:nvPicPr>
                <p:cNvPr id="42048" name="Ink 42047">
                  <a:extLst>
                    <a:ext uri="{FF2B5EF4-FFF2-40B4-BE49-F238E27FC236}">
                      <a16:creationId xmlns:a16="http://schemas.microsoft.com/office/drawing/2014/main" id="{7B26E368-ABB5-15C5-D3F3-4C10AD13483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3004520" y="6174480"/>
                  <a:ext cx="28656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42049" name="Ink 42048">
                  <a:extLst>
                    <a:ext uri="{FF2B5EF4-FFF2-40B4-BE49-F238E27FC236}">
                      <a16:creationId xmlns:a16="http://schemas.microsoft.com/office/drawing/2014/main" id="{1309D4B6-38E3-C77D-8F7E-F4C3E93A0C21}"/>
                    </a:ext>
                  </a:extLst>
                </p14:cNvPr>
                <p14:cNvContentPartPr/>
                <p14:nvPr/>
              </p14:nvContentPartPr>
              <p14:xfrm>
                <a:off x="3379280" y="6121200"/>
                <a:ext cx="789120" cy="464400"/>
              </p14:xfrm>
            </p:contentPart>
          </mc:Choice>
          <mc:Fallback xmlns="">
            <p:pic>
              <p:nvPicPr>
                <p:cNvPr id="42049" name="Ink 42048">
                  <a:extLst>
                    <a:ext uri="{FF2B5EF4-FFF2-40B4-BE49-F238E27FC236}">
                      <a16:creationId xmlns:a16="http://schemas.microsoft.com/office/drawing/2014/main" id="{1309D4B6-38E3-C77D-8F7E-F4C3E93A0C2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370280" y="6112560"/>
                  <a:ext cx="806760" cy="48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42050" name="Ink 42049">
                  <a:extLst>
                    <a:ext uri="{FF2B5EF4-FFF2-40B4-BE49-F238E27FC236}">
                      <a16:creationId xmlns:a16="http://schemas.microsoft.com/office/drawing/2014/main" id="{8B2C0156-7862-4D0E-9FF6-1DF90270AA1B}"/>
                    </a:ext>
                  </a:extLst>
                </p14:cNvPr>
                <p14:cNvContentPartPr/>
                <p14:nvPr/>
              </p14:nvContentPartPr>
              <p14:xfrm>
                <a:off x="4034840" y="6323160"/>
                <a:ext cx="70920" cy="298800"/>
              </p14:xfrm>
            </p:contentPart>
          </mc:Choice>
          <mc:Fallback xmlns="">
            <p:pic>
              <p:nvPicPr>
                <p:cNvPr id="42050" name="Ink 42049">
                  <a:extLst>
                    <a:ext uri="{FF2B5EF4-FFF2-40B4-BE49-F238E27FC236}">
                      <a16:creationId xmlns:a16="http://schemas.microsoft.com/office/drawing/2014/main" id="{8B2C0156-7862-4D0E-9FF6-1DF90270AA1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025840" y="6314520"/>
                  <a:ext cx="885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42051" name="Ink 42050">
                  <a:extLst>
                    <a:ext uri="{FF2B5EF4-FFF2-40B4-BE49-F238E27FC236}">
                      <a16:creationId xmlns:a16="http://schemas.microsoft.com/office/drawing/2014/main" id="{55DF0493-22D1-AA92-4E5F-8CB1217AC4A7}"/>
                    </a:ext>
                  </a:extLst>
                </p14:cNvPr>
                <p14:cNvContentPartPr/>
                <p14:nvPr/>
              </p14:nvContentPartPr>
              <p14:xfrm>
                <a:off x="3878960" y="6102120"/>
                <a:ext cx="28080" cy="46800"/>
              </p14:xfrm>
            </p:contentPart>
          </mc:Choice>
          <mc:Fallback xmlns="">
            <p:pic>
              <p:nvPicPr>
                <p:cNvPr id="42051" name="Ink 42050">
                  <a:extLst>
                    <a:ext uri="{FF2B5EF4-FFF2-40B4-BE49-F238E27FC236}">
                      <a16:creationId xmlns:a16="http://schemas.microsoft.com/office/drawing/2014/main" id="{55DF0493-22D1-AA92-4E5F-8CB1217AC4A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70320" y="6093480"/>
                  <a:ext cx="457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42052" name="Ink 42051">
                  <a:extLst>
                    <a:ext uri="{FF2B5EF4-FFF2-40B4-BE49-F238E27FC236}">
                      <a16:creationId xmlns:a16="http://schemas.microsoft.com/office/drawing/2014/main" id="{61F697F7-5F9F-9C70-9A6D-DB3EB0AD3A75}"/>
                    </a:ext>
                  </a:extLst>
                </p14:cNvPr>
                <p14:cNvContentPartPr/>
                <p14:nvPr/>
              </p14:nvContentPartPr>
              <p14:xfrm>
                <a:off x="3596720" y="6264840"/>
                <a:ext cx="86760" cy="3960"/>
              </p14:xfrm>
            </p:contentPart>
          </mc:Choice>
          <mc:Fallback xmlns="">
            <p:pic>
              <p:nvPicPr>
                <p:cNvPr id="42052" name="Ink 42051">
                  <a:extLst>
                    <a:ext uri="{FF2B5EF4-FFF2-40B4-BE49-F238E27FC236}">
                      <a16:creationId xmlns:a16="http://schemas.microsoft.com/office/drawing/2014/main" id="{61F697F7-5F9F-9C70-9A6D-DB3EB0AD3A7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587720" y="6256200"/>
                  <a:ext cx="10440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42053" name="Ink 42052">
                  <a:extLst>
                    <a:ext uri="{FF2B5EF4-FFF2-40B4-BE49-F238E27FC236}">
                      <a16:creationId xmlns:a16="http://schemas.microsoft.com/office/drawing/2014/main" id="{BD04CD38-31DA-2A4D-416F-9613DA432283}"/>
                    </a:ext>
                  </a:extLst>
                </p14:cNvPr>
                <p14:cNvContentPartPr/>
                <p14:nvPr/>
              </p14:nvContentPartPr>
              <p14:xfrm>
                <a:off x="3478280" y="6362760"/>
                <a:ext cx="34200" cy="34560"/>
              </p14:xfrm>
            </p:contentPart>
          </mc:Choice>
          <mc:Fallback xmlns="">
            <p:pic>
              <p:nvPicPr>
                <p:cNvPr id="42053" name="Ink 42052">
                  <a:extLst>
                    <a:ext uri="{FF2B5EF4-FFF2-40B4-BE49-F238E27FC236}">
                      <a16:creationId xmlns:a16="http://schemas.microsoft.com/office/drawing/2014/main" id="{BD04CD38-31DA-2A4D-416F-9613DA43228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469280" y="6353760"/>
                  <a:ext cx="51840" cy="52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063" name="Group 42062">
            <a:extLst>
              <a:ext uri="{FF2B5EF4-FFF2-40B4-BE49-F238E27FC236}">
                <a16:creationId xmlns:a16="http://schemas.microsoft.com/office/drawing/2014/main" id="{875734A1-346D-4732-28CB-EAB35FDD2CA4}"/>
              </a:ext>
            </a:extLst>
          </p:cNvPr>
          <p:cNvGrpSpPr/>
          <p:nvPr/>
        </p:nvGrpSpPr>
        <p:grpSpPr>
          <a:xfrm>
            <a:off x="4499092" y="5432576"/>
            <a:ext cx="2187000" cy="1187640"/>
            <a:chOff x="4523000" y="5432160"/>
            <a:chExt cx="2187000" cy="11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42045" name="Ink 42044">
                  <a:extLst>
                    <a:ext uri="{FF2B5EF4-FFF2-40B4-BE49-F238E27FC236}">
                      <a16:creationId xmlns:a16="http://schemas.microsoft.com/office/drawing/2014/main" id="{4FFED1CF-A528-599B-DA28-EBBCFEB5218A}"/>
                    </a:ext>
                  </a:extLst>
                </p14:cNvPr>
                <p14:cNvContentPartPr/>
                <p14:nvPr/>
              </p14:nvContentPartPr>
              <p14:xfrm>
                <a:off x="4523000" y="5432160"/>
                <a:ext cx="1521360" cy="276480"/>
              </p14:xfrm>
            </p:contentPart>
          </mc:Choice>
          <mc:Fallback xmlns="">
            <p:pic>
              <p:nvPicPr>
                <p:cNvPr id="42045" name="Ink 42044">
                  <a:extLst>
                    <a:ext uri="{FF2B5EF4-FFF2-40B4-BE49-F238E27FC236}">
                      <a16:creationId xmlns:a16="http://schemas.microsoft.com/office/drawing/2014/main" id="{4FFED1CF-A528-599B-DA28-EBBCFEB5218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514000" y="5423160"/>
                  <a:ext cx="153900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42046" name="Ink 42045">
                  <a:extLst>
                    <a:ext uri="{FF2B5EF4-FFF2-40B4-BE49-F238E27FC236}">
                      <a16:creationId xmlns:a16="http://schemas.microsoft.com/office/drawing/2014/main" id="{27B95847-BE30-3AFE-11C7-46BE8D3E4BAC}"/>
                    </a:ext>
                  </a:extLst>
                </p14:cNvPr>
                <p14:cNvContentPartPr/>
                <p14:nvPr/>
              </p14:nvContentPartPr>
              <p14:xfrm>
                <a:off x="5094680" y="5675160"/>
                <a:ext cx="339840" cy="426240"/>
              </p14:xfrm>
            </p:contentPart>
          </mc:Choice>
          <mc:Fallback xmlns="">
            <p:pic>
              <p:nvPicPr>
                <p:cNvPr id="42046" name="Ink 42045">
                  <a:extLst>
                    <a:ext uri="{FF2B5EF4-FFF2-40B4-BE49-F238E27FC236}">
                      <a16:creationId xmlns:a16="http://schemas.microsoft.com/office/drawing/2014/main" id="{27B95847-BE30-3AFE-11C7-46BE8D3E4BA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085680" y="5666160"/>
                  <a:ext cx="35748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42047" name="Ink 42046">
                  <a:extLst>
                    <a:ext uri="{FF2B5EF4-FFF2-40B4-BE49-F238E27FC236}">
                      <a16:creationId xmlns:a16="http://schemas.microsoft.com/office/drawing/2014/main" id="{1BDEA853-2244-F4E8-74F7-781A5E5D95EC}"/>
                    </a:ext>
                  </a:extLst>
                </p14:cNvPr>
                <p14:cNvContentPartPr/>
                <p14:nvPr/>
              </p14:nvContentPartPr>
              <p14:xfrm>
                <a:off x="5060480" y="6049560"/>
                <a:ext cx="196560" cy="101880"/>
              </p14:xfrm>
            </p:contentPart>
          </mc:Choice>
          <mc:Fallback xmlns="">
            <p:pic>
              <p:nvPicPr>
                <p:cNvPr id="42047" name="Ink 42046">
                  <a:extLst>
                    <a:ext uri="{FF2B5EF4-FFF2-40B4-BE49-F238E27FC236}">
                      <a16:creationId xmlns:a16="http://schemas.microsoft.com/office/drawing/2014/main" id="{1BDEA853-2244-F4E8-74F7-781A5E5D95EC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051840" y="6040920"/>
                  <a:ext cx="21420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42054" name="Ink 42053">
                  <a:extLst>
                    <a:ext uri="{FF2B5EF4-FFF2-40B4-BE49-F238E27FC236}">
                      <a16:creationId xmlns:a16="http://schemas.microsoft.com/office/drawing/2014/main" id="{B43BB402-0F1B-8B35-8E3A-E2058811CF80}"/>
                    </a:ext>
                  </a:extLst>
                </p14:cNvPr>
                <p14:cNvContentPartPr/>
                <p14:nvPr/>
              </p14:nvContentPartPr>
              <p14:xfrm>
                <a:off x="4532000" y="6276360"/>
                <a:ext cx="454320" cy="318600"/>
              </p14:xfrm>
            </p:contentPart>
          </mc:Choice>
          <mc:Fallback xmlns="">
            <p:pic>
              <p:nvPicPr>
                <p:cNvPr id="42054" name="Ink 42053">
                  <a:extLst>
                    <a:ext uri="{FF2B5EF4-FFF2-40B4-BE49-F238E27FC236}">
                      <a16:creationId xmlns:a16="http://schemas.microsoft.com/office/drawing/2014/main" id="{B43BB402-0F1B-8B35-8E3A-E2058811CF80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523000" y="6267360"/>
                  <a:ext cx="47196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42055" name="Ink 42054">
                  <a:extLst>
                    <a:ext uri="{FF2B5EF4-FFF2-40B4-BE49-F238E27FC236}">
                      <a16:creationId xmlns:a16="http://schemas.microsoft.com/office/drawing/2014/main" id="{8276BAF2-36E3-2132-0B88-FFD90CD17C4C}"/>
                    </a:ext>
                  </a:extLst>
                </p14:cNvPr>
                <p14:cNvContentPartPr/>
                <p14:nvPr/>
              </p14:nvContentPartPr>
              <p14:xfrm>
                <a:off x="4846640" y="6452400"/>
                <a:ext cx="148320" cy="24840"/>
              </p14:xfrm>
            </p:contentPart>
          </mc:Choice>
          <mc:Fallback xmlns="">
            <p:pic>
              <p:nvPicPr>
                <p:cNvPr id="42055" name="Ink 42054">
                  <a:extLst>
                    <a:ext uri="{FF2B5EF4-FFF2-40B4-BE49-F238E27FC236}">
                      <a16:creationId xmlns:a16="http://schemas.microsoft.com/office/drawing/2014/main" id="{8276BAF2-36E3-2132-0B88-FFD90CD17C4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837640" y="6443760"/>
                  <a:ext cx="1659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42056" name="Ink 42055">
                  <a:extLst>
                    <a:ext uri="{FF2B5EF4-FFF2-40B4-BE49-F238E27FC236}">
                      <a16:creationId xmlns:a16="http://schemas.microsoft.com/office/drawing/2014/main" id="{BA2E7E98-0BC3-3459-F988-8D0F5ADBBE83}"/>
                    </a:ext>
                  </a:extLst>
                </p14:cNvPr>
                <p14:cNvContentPartPr/>
                <p14:nvPr/>
              </p14:nvContentPartPr>
              <p14:xfrm>
                <a:off x="5275400" y="6285360"/>
                <a:ext cx="79560" cy="291960"/>
              </p14:xfrm>
            </p:contentPart>
          </mc:Choice>
          <mc:Fallback xmlns="">
            <p:pic>
              <p:nvPicPr>
                <p:cNvPr id="42056" name="Ink 42055">
                  <a:extLst>
                    <a:ext uri="{FF2B5EF4-FFF2-40B4-BE49-F238E27FC236}">
                      <a16:creationId xmlns:a16="http://schemas.microsoft.com/office/drawing/2014/main" id="{BA2E7E98-0BC3-3459-F988-8D0F5ADBBE8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266400" y="6276360"/>
                  <a:ext cx="972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2057" name="Ink 42056">
                  <a:extLst>
                    <a:ext uri="{FF2B5EF4-FFF2-40B4-BE49-F238E27FC236}">
                      <a16:creationId xmlns:a16="http://schemas.microsoft.com/office/drawing/2014/main" id="{EE2E3E26-D057-DD76-5384-915D400277B8}"/>
                    </a:ext>
                  </a:extLst>
                </p14:cNvPr>
                <p14:cNvContentPartPr/>
                <p14:nvPr/>
              </p14:nvContentPartPr>
              <p14:xfrm>
                <a:off x="5219240" y="6453120"/>
                <a:ext cx="143280" cy="34560"/>
              </p14:xfrm>
            </p:contentPart>
          </mc:Choice>
          <mc:Fallback xmlns="">
            <p:pic>
              <p:nvPicPr>
                <p:cNvPr id="42057" name="Ink 42056">
                  <a:extLst>
                    <a:ext uri="{FF2B5EF4-FFF2-40B4-BE49-F238E27FC236}">
                      <a16:creationId xmlns:a16="http://schemas.microsoft.com/office/drawing/2014/main" id="{EE2E3E26-D057-DD76-5384-915D400277B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210240" y="6444120"/>
                  <a:ext cx="1609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42058" name="Ink 42057">
                  <a:extLst>
                    <a:ext uri="{FF2B5EF4-FFF2-40B4-BE49-F238E27FC236}">
                      <a16:creationId xmlns:a16="http://schemas.microsoft.com/office/drawing/2014/main" id="{412334CE-D1A9-95B1-88E3-6D06AFA71CCE}"/>
                    </a:ext>
                  </a:extLst>
                </p14:cNvPr>
                <p14:cNvContentPartPr/>
                <p14:nvPr/>
              </p14:nvContentPartPr>
              <p14:xfrm>
                <a:off x="5362160" y="6212280"/>
                <a:ext cx="567000" cy="407520"/>
              </p14:xfrm>
            </p:contentPart>
          </mc:Choice>
          <mc:Fallback xmlns="">
            <p:pic>
              <p:nvPicPr>
                <p:cNvPr id="42058" name="Ink 42057">
                  <a:extLst>
                    <a:ext uri="{FF2B5EF4-FFF2-40B4-BE49-F238E27FC236}">
                      <a16:creationId xmlns:a16="http://schemas.microsoft.com/office/drawing/2014/main" id="{412334CE-D1A9-95B1-88E3-6D06AFA71CC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353160" y="6203280"/>
                  <a:ext cx="58464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42059" name="Ink 42058">
                  <a:extLst>
                    <a:ext uri="{FF2B5EF4-FFF2-40B4-BE49-F238E27FC236}">
                      <a16:creationId xmlns:a16="http://schemas.microsoft.com/office/drawing/2014/main" id="{2D9B794A-94B2-51AB-371D-3C3022A15805}"/>
                    </a:ext>
                  </a:extLst>
                </p14:cNvPr>
                <p14:cNvContentPartPr/>
                <p14:nvPr/>
              </p14:nvContentPartPr>
              <p14:xfrm>
                <a:off x="5631800" y="6388680"/>
                <a:ext cx="169560" cy="73080"/>
              </p14:xfrm>
            </p:contentPart>
          </mc:Choice>
          <mc:Fallback xmlns="">
            <p:pic>
              <p:nvPicPr>
                <p:cNvPr id="42059" name="Ink 42058">
                  <a:extLst>
                    <a:ext uri="{FF2B5EF4-FFF2-40B4-BE49-F238E27FC236}">
                      <a16:creationId xmlns:a16="http://schemas.microsoft.com/office/drawing/2014/main" id="{2D9B794A-94B2-51AB-371D-3C3022A1580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623160" y="6379680"/>
                  <a:ext cx="1872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42060" name="Ink 42059">
                  <a:extLst>
                    <a:ext uri="{FF2B5EF4-FFF2-40B4-BE49-F238E27FC236}">
                      <a16:creationId xmlns:a16="http://schemas.microsoft.com/office/drawing/2014/main" id="{A9BEDD0C-A25E-BA09-DE38-3CEE53518C2F}"/>
                    </a:ext>
                  </a:extLst>
                </p14:cNvPr>
                <p14:cNvContentPartPr/>
                <p14:nvPr/>
              </p14:nvContentPartPr>
              <p14:xfrm>
                <a:off x="5983880" y="6006720"/>
                <a:ext cx="115920" cy="532440"/>
              </p14:xfrm>
            </p:contentPart>
          </mc:Choice>
          <mc:Fallback xmlns="">
            <p:pic>
              <p:nvPicPr>
                <p:cNvPr id="42060" name="Ink 42059">
                  <a:extLst>
                    <a:ext uri="{FF2B5EF4-FFF2-40B4-BE49-F238E27FC236}">
                      <a16:creationId xmlns:a16="http://schemas.microsoft.com/office/drawing/2014/main" id="{A9BEDD0C-A25E-BA09-DE38-3CEE53518C2F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974880" y="5997720"/>
                  <a:ext cx="13356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42061" name="Ink 42060">
                  <a:extLst>
                    <a:ext uri="{FF2B5EF4-FFF2-40B4-BE49-F238E27FC236}">
                      <a16:creationId xmlns:a16="http://schemas.microsoft.com/office/drawing/2014/main" id="{7495A069-2824-3759-9D80-9CF4EEE0EA7E}"/>
                    </a:ext>
                  </a:extLst>
                </p14:cNvPr>
                <p14:cNvContentPartPr/>
                <p14:nvPr/>
              </p14:nvContentPartPr>
              <p14:xfrm>
                <a:off x="6105200" y="6223080"/>
                <a:ext cx="604800" cy="380160"/>
              </p14:xfrm>
            </p:contentPart>
          </mc:Choice>
          <mc:Fallback xmlns="">
            <p:pic>
              <p:nvPicPr>
                <p:cNvPr id="42061" name="Ink 42060">
                  <a:extLst>
                    <a:ext uri="{FF2B5EF4-FFF2-40B4-BE49-F238E27FC236}">
                      <a16:creationId xmlns:a16="http://schemas.microsoft.com/office/drawing/2014/main" id="{7495A069-2824-3759-9D80-9CF4EEE0EA7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096200" y="6214440"/>
                  <a:ext cx="62244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42062" name="Ink 42061">
                  <a:extLst>
                    <a:ext uri="{FF2B5EF4-FFF2-40B4-BE49-F238E27FC236}">
                      <a16:creationId xmlns:a16="http://schemas.microsoft.com/office/drawing/2014/main" id="{6B10ABD9-CAFC-C86D-2B9A-882DC666EEB8}"/>
                    </a:ext>
                  </a:extLst>
                </p14:cNvPr>
                <p14:cNvContentPartPr/>
                <p14:nvPr/>
              </p14:nvContentPartPr>
              <p14:xfrm>
                <a:off x="5936360" y="6389760"/>
                <a:ext cx="156600" cy="29520"/>
              </p14:xfrm>
            </p:contentPart>
          </mc:Choice>
          <mc:Fallback xmlns="">
            <p:pic>
              <p:nvPicPr>
                <p:cNvPr id="42062" name="Ink 42061">
                  <a:extLst>
                    <a:ext uri="{FF2B5EF4-FFF2-40B4-BE49-F238E27FC236}">
                      <a16:creationId xmlns:a16="http://schemas.microsoft.com/office/drawing/2014/main" id="{6B10ABD9-CAFC-C86D-2B9A-882DC666EEB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5927360" y="6380760"/>
                  <a:ext cx="174240" cy="4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615F544-E68C-9658-D731-D8E5AECF87B4}"/>
                  </a:ext>
                </a:extLst>
              </p14:cNvPr>
              <p14:cNvContentPartPr/>
              <p14:nvPr/>
            </p14:nvContentPartPr>
            <p14:xfrm>
              <a:off x="6093088" y="1526750"/>
              <a:ext cx="7740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615F544-E68C-9658-D731-D8E5AECF87B4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6084088" y="1517750"/>
                <a:ext cx="950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06EA5A-9C37-778B-3851-2B949DDBC94E}"/>
                  </a:ext>
                </a:extLst>
              </p14:cNvPr>
              <p14:cNvContentPartPr/>
              <p14:nvPr/>
            </p14:nvContentPartPr>
            <p14:xfrm>
              <a:off x="6088408" y="1649150"/>
              <a:ext cx="1368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06EA5A-9C37-778B-3851-2B949DDBC94E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6079768" y="1640510"/>
                <a:ext cx="154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868BA82-52E9-E306-633A-794EE7FAD46C}"/>
                  </a:ext>
                </a:extLst>
              </p14:cNvPr>
              <p14:cNvContentPartPr/>
              <p14:nvPr/>
            </p14:nvContentPartPr>
            <p14:xfrm>
              <a:off x="6693568" y="1094030"/>
              <a:ext cx="173160" cy="392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868BA82-52E9-E306-633A-794EE7FAD46C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6684928" y="1085390"/>
                <a:ext cx="190800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0B25585-1813-58A6-C880-8F21EB33DE97}"/>
                  </a:ext>
                </a:extLst>
              </p14:cNvPr>
              <p14:cNvContentPartPr/>
              <p14:nvPr/>
            </p14:nvContentPartPr>
            <p14:xfrm>
              <a:off x="6966808" y="1385270"/>
              <a:ext cx="109800" cy="232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0B25585-1813-58A6-C880-8F21EB33DE97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6958168" y="1376630"/>
                <a:ext cx="12744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4FB3487-262E-9125-178C-24AB54B20002}"/>
                  </a:ext>
                </a:extLst>
              </p14:cNvPr>
              <p14:cNvContentPartPr/>
              <p14:nvPr/>
            </p14:nvContentPartPr>
            <p14:xfrm>
              <a:off x="6934048" y="1459790"/>
              <a:ext cx="209160" cy="43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4FB3487-262E-9125-178C-24AB54B20002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6925408" y="1450790"/>
                <a:ext cx="22680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E4CE047-F2E4-BB25-97F5-2A790B8F6E5C}"/>
                  </a:ext>
                </a:extLst>
              </p14:cNvPr>
              <p14:cNvContentPartPr/>
              <p14:nvPr/>
            </p14:nvContentPartPr>
            <p14:xfrm>
              <a:off x="7440928" y="1160990"/>
              <a:ext cx="360" cy="403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E4CE047-F2E4-BB25-97F5-2A790B8F6E5C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7432288" y="1151990"/>
                <a:ext cx="18000" cy="42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1AAF636-34FF-01EC-CCC6-3BEBB47740C3}"/>
                  </a:ext>
                </a:extLst>
              </p14:cNvPr>
              <p14:cNvContentPartPr/>
              <p14:nvPr/>
            </p14:nvContentPartPr>
            <p14:xfrm>
              <a:off x="7336888" y="1319750"/>
              <a:ext cx="252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1AAF636-34FF-01EC-CCC6-3BEBB47740C3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327888" y="1311110"/>
                <a:ext cx="270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BFAAAFD-1DCA-3452-4C21-3FEF78821210}"/>
                  </a:ext>
                </a:extLst>
              </p14:cNvPr>
              <p14:cNvContentPartPr/>
              <p14:nvPr/>
            </p14:nvContentPartPr>
            <p14:xfrm>
              <a:off x="7816768" y="1126430"/>
              <a:ext cx="153000" cy="324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BFAAAFD-1DCA-3452-4C21-3FEF78821210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7807768" y="1117790"/>
                <a:ext cx="170640" cy="34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7A77490-E9C2-7666-7192-C12AC1D428AF}"/>
                  </a:ext>
                </a:extLst>
              </p14:cNvPr>
              <p14:cNvContentPartPr/>
              <p14:nvPr/>
            </p14:nvContentPartPr>
            <p14:xfrm>
              <a:off x="8092888" y="1320830"/>
              <a:ext cx="123120" cy="2113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7A77490-E9C2-7666-7192-C12AC1D428AF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8084248" y="1312190"/>
                <a:ext cx="14076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6C8F2BC-9D7F-9820-ADE6-F2CAE1B8E6CF}"/>
                  </a:ext>
                </a:extLst>
              </p14:cNvPr>
              <p14:cNvContentPartPr/>
              <p14:nvPr/>
            </p14:nvContentPartPr>
            <p14:xfrm>
              <a:off x="8018008" y="1315070"/>
              <a:ext cx="180000" cy="2750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6C8F2BC-9D7F-9820-ADE6-F2CAE1B8E6CF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8009008" y="1306070"/>
                <a:ext cx="19764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A946217-1169-111E-E0C3-F028FB0400A8}"/>
                  </a:ext>
                </a:extLst>
              </p14:cNvPr>
              <p14:cNvContentPartPr/>
              <p14:nvPr/>
            </p14:nvContentPartPr>
            <p14:xfrm>
              <a:off x="6555688" y="1684430"/>
              <a:ext cx="1865880" cy="72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A946217-1169-111E-E0C3-F028FB0400A8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6546688" y="1675430"/>
                <a:ext cx="188352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02DBF04-2D65-80CD-5647-3AB6502FB283}"/>
                  </a:ext>
                </a:extLst>
              </p14:cNvPr>
              <p14:cNvContentPartPr/>
              <p14:nvPr/>
            </p14:nvContentPartPr>
            <p14:xfrm>
              <a:off x="7202248" y="1849670"/>
              <a:ext cx="498960" cy="4420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02DBF04-2D65-80CD-5647-3AB6502FB283}"/>
                  </a:ext>
                </a:extLst>
              </p:cNvPr>
              <p:cNvPicPr/>
              <p:nvPr/>
            </p:nvPicPr>
            <p:blipFill>
              <a:blip r:embed="rId216"/>
              <a:stretch>
                <a:fillRect/>
              </a:stretch>
            </p:blipFill>
            <p:spPr>
              <a:xfrm>
                <a:off x="7193608" y="1841030"/>
                <a:ext cx="516600" cy="45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DD9C6A42-DDE3-D89A-09BF-E5DFA20DB1D0}"/>
                  </a:ext>
                </a:extLst>
              </p14:cNvPr>
              <p14:cNvContentPartPr/>
              <p14:nvPr/>
            </p14:nvContentPartPr>
            <p14:xfrm>
              <a:off x="7520488" y="1945430"/>
              <a:ext cx="301680" cy="3830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DD9C6A42-DDE3-D89A-09BF-E5DFA20DB1D0}"/>
                  </a:ext>
                </a:extLst>
              </p:cNvPr>
              <p:cNvPicPr/>
              <p:nvPr/>
            </p:nvPicPr>
            <p:blipFill>
              <a:blip r:embed="rId218"/>
              <a:stretch>
                <a:fillRect/>
              </a:stretch>
            </p:blipFill>
            <p:spPr>
              <a:xfrm>
                <a:off x="7511488" y="1936430"/>
                <a:ext cx="319320" cy="400680"/>
              </a:xfrm>
              <a:prstGeom prst="rect">
                <a:avLst/>
              </a:prstGeom>
            </p:spPr>
          </p:pic>
        </mc:Fallback>
      </mc:AlternateContent>
      <p:pic>
        <p:nvPicPr>
          <p:cNvPr id="44" name="Audio 43">
            <a:hlinkClick r:id="" action="ppaction://media"/>
            <a:extLst>
              <a:ext uri="{FF2B5EF4-FFF2-40B4-BE49-F238E27FC236}">
                <a16:creationId xmlns:a16="http://schemas.microsoft.com/office/drawing/2014/main" id="{B9FAF802-8724-C7DB-EE5C-7A7477FD2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9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6CEF78-2009-0EE4-1128-5855AB7EB5BE}"/>
              </a:ext>
            </a:extLst>
          </p:cNvPr>
          <p:cNvSpPr txBox="1"/>
          <p:nvPr/>
        </p:nvSpPr>
        <p:spPr>
          <a:xfrm>
            <a:off x="182396" y="2811586"/>
            <a:ext cx="24410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Jacques Hadamard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42114" name="Picture 4211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04D17DA-2E45-5EF2-0080-F47A67E874DB}"/>
              </a:ext>
            </a:extLst>
          </p:cNvPr>
          <p:cNvPicPr>
            <a:picLocks noChangeAspect="1"/>
          </p:cNvPicPr>
          <p:nvPr/>
        </p:nvPicPr>
        <p:blipFill>
          <a:blip r:embed="rId2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4" y="832487"/>
            <a:ext cx="1879600" cy="2019300"/>
          </a:xfrm>
          <a:prstGeom prst="rect">
            <a:avLst/>
          </a:prstGeom>
        </p:spPr>
      </p:pic>
      <p:sp>
        <p:nvSpPr>
          <p:cNvPr id="42115" name="Rectangle 42114">
            <a:extLst>
              <a:ext uri="{FF2B5EF4-FFF2-40B4-BE49-F238E27FC236}">
                <a16:creationId xmlns:a16="http://schemas.microsoft.com/office/drawing/2014/main" id="{2780B4D5-F2E6-EF53-73CD-D41EEC5BB1D0}"/>
              </a:ext>
            </a:extLst>
          </p:cNvPr>
          <p:cNvSpPr/>
          <p:nvPr/>
        </p:nvSpPr>
        <p:spPr>
          <a:xfrm>
            <a:off x="163084" y="731435"/>
            <a:ext cx="2424086" cy="2467253"/>
          </a:xfrm>
          <a:prstGeom prst="rect">
            <a:avLst/>
          </a:prstGeom>
          <a:ln w="38100" cmpd="sng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42116" name="Ink 42115">
                <a:extLst>
                  <a:ext uri="{FF2B5EF4-FFF2-40B4-BE49-F238E27FC236}">
                    <a16:creationId xmlns:a16="http://schemas.microsoft.com/office/drawing/2014/main" id="{D4662D4E-935C-F632-7F20-A79431F40937}"/>
                  </a:ext>
                </a:extLst>
              </p14:cNvPr>
              <p14:cNvContentPartPr/>
              <p14:nvPr/>
            </p14:nvContentPartPr>
            <p14:xfrm>
              <a:off x="975342" y="1413686"/>
              <a:ext cx="39960" cy="38880"/>
            </p14:xfrm>
          </p:contentPart>
        </mc:Choice>
        <mc:Fallback xmlns="">
          <p:pic>
            <p:nvPicPr>
              <p:cNvPr id="42116" name="Ink 42115">
                <a:extLst>
                  <a:ext uri="{FF2B5EF4-FFF2-40B4-BE49-F238E27FC236}">
                    <a16:creationId xmlns:a16="http://schemas.microsoft.com/office/drawing/2014/main" id="{D4662D4E-935C-F632-7F20-A79431F40937}"/>
                  </a:ext>
                </a:extLst>
              </p:cNvPr>
              <p:cNvPicPr/>
              <p:nvPr/>
            </p:nvPicPr>
            <p:blipFill>
              <a:blip r:embed="rId222"/>
              <a:stretch>
                <a:fillRect/>
              </a:stretch>
            </p:blipFill>
            <p:spPr>
              <a:xfrm>
                <a:off x="966702" y="1405046"/>
                <a:ext cx="5760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42117" name="Ink 42116">
                <a:extLst>
                  <a:ext uri="{FF2B5EF4-FFF2-40B4-BE49-F238E27FC236}">
                    <a16:creationId xmlns:a16="http://schemas.microsoft.com/office/drawing/2014/main" id="{17858192-8A06-566F-4CD6-A7396B2B6F54}"/>
                  </a:ext>
                </a:extLst>
              </p14:cNvPr>
              <p14:cNvContentPartPr/>
              <p14:nvPr/>
            </p14:nvContentPartPr>
            <p14:xfrm>
              <a:off x="1305822" y="1418726"/>
              <a:ext cx="138960" cy="63000"/>
            </p14:xfrm>
          </p:contentPart>
        </mc:Choice>
        <mc:Fallback xmlns="">
          <p:pic>
            <p:nvPicPr>
              <p:cNvPr id="42117" name="Ink 42116">
                <a:extLst>
                  <a:ext uri="{FF2B5EF4-FFF2-40B4-BE49-F238E27FC236}">
                    <a16:creationId xmlns:a16="http://schemas.microsoft.com/office/drawing/2014/main" id="{17858192-8A06-566F-4CD6-A7396B2B6F54}"/>
                  </a:ext>
                </a:extLst>
              </p:cNvPr>
              <p:cNvPicPr/>
              <p:nvPr/>
            </p:nvPicPr>
            <p:blipFill>
              <a:blip r:embed="rId224"/>
              <a:stretch>
                <a:fillRect/>
              </a:stretch>
            </p:blipFill>
            <p:spPr>
              <a:xfrm>
                <a:off x="1296822" y="1409726"/>
                <a:ext cx="1566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42122" name="Ink 42121">
                <a:extLst>
                  <a:ext uri="{FF2B5EF4-FFF2-40B4-BE49-F238E27FC236}">
                    <a16:creationId xmlns:a16="http://schemas.microsoft.com/office/drawing/2014/main" id="{4E54E90F-BC84-EC76-B03E-1277A7D1FFBD}"/>
                  </a:ext>
                </a:extLst>
              </p14:cNvPr>
              <p14:cNvContentPartPr/>
              <p14:nvPr/>
            </p14:nvContentPartPr>
            <p14:xfrm>
              <a:off x="1426782" y="1508006"/>
              <a:ext cx="167400" cy="426960"/>
            </p14:xfrm>
          </p:contentPart>
        </mc:Choice>
        <mc:Fallback xmlns="">
          <p:pic>
            <p:nvPicPr>
              <p:cNvPr id="42122" name="Ink 42121">
                <a:extLst>
                  <a:ext uri="{FF2B5EF4-FFF2-40B4-BE49-F238E27FC236}">
                    <a16:creationId xmlns:a16="http://schemas.microsoft.com/office/drawing/2014/main" id="{4E54E90F-BC84-EC76-B03E-1277A7D1FFBD}"/>
                  </a:ext>
                </a:extLst>
              </p:cNvPr>
              <p:cNvPicPr/>
              <p:nvPr/>
            </p:nvPicPr>
            <p:blipFill>
              <a:blip r:embed="rId226"/>
              <a:stretch>
                <a:fillRect/>
              </a:stretch>
            </p:blipFill>
            <p:spPr>
              <a:xfrm>
                <a:off x="1418142" y="1499366"/>
                <a:ext cx="185040" cy="44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36" name="Group 42135">
            <a:extLst>
              <a:ext uri="{FF2B5EF4-FFF2-40B4-BE49-F238E27FC236}">
                <a16:creationId xmlns:a16="http://schemas.microsoft.com/office/drawing/2014/main" id="{4DBCAF8F-BB13-4BF2-481F-86D49FC8B0A1}"/>
              </a:ext>
            </a:extLst>
          </p:cNvPr>
          <p:cNvGrpSpPr/>
          <p:nvPr/>
        </p:nvGrpSpPr>
        <p:grpSpPr>
          <a:xfrm>
            <a:off x="941502" y="1834886"/>
            <a:ext cx="174240" cy="131040"/>
            <a:chOff x="941502" y="1834886"/>
            <a:chExt cx="174240" cy="131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42132" name="Ink 42131">
                  <a:extLst>
                    <a:ext uri="{FF2B5EF4-FFF2-40B4-BE49-F238E27FC236}">
                      <a16:creationId xmlns:a16="http://schemas.microsoft.com/office/drawing/2014/main" id="{B4F0ABF9-FA1D-9904-A1A4-28023F7808FA}"/>
                    </a:ext>
                  </a:extLst>
                </p14:cNvPr>
                <p14:cNvContentPartPr/>
                <p14:nvPr/>
              </p14:nvContentPartPr>
              <p14:xfrm>
                <a:off x="1026822" y="1834886"/>
                <a:ext cx="88920" cy="39960"/>
              </p14:xfrm>
            </p:contentPart>
          </mc:Choice>
          <mc:Fallback xmlns="">
            <p:pic>
              <p:nvPicPr>
                <p:cNvPr id="42132" name="Ink 42131">
                  <a:extLst>
                    <a:ext uri="{FF2B5EF4-FFF2-40B4-BE49-F238E27FC236}">
                      <a16:creationId xmlns:a16="http://schemas.microsoft.com/office/drawing/2014/main" id="{B4F0ABF9-FA1D-9904-A1A4-28023F7808F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22502" y="1830566"/>
                  <a:ext cx="975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42133" name="Ink 42132">
                  <a:extLst>
                    <a:ext uri="{FF2B5EF4-FFF2-40B4-BE49-F238E27FC236}">
                      <a16:creationId xmlns:a16="http://schemas.microsoft.com/office/drawing/2014/main" id="{19D4B830-A516-ECBE-E106-1A92AD5FDD65}"/>
                    </a:ext>
                  </a:extLst>
                </p14:cNvPr>
                <p14:cNvContentPartPr/>
                <p14:nvPr/>
              </p14:nvContentPartPr>
              <p14:xfrm>
                <a:off x="947982" y="1853606"/>
                <a:ext cx="88200" cy="79560"/>
              </p14:xfrm>
            </p:contentPart>
          </mc:Choice>
          <mc:Fallback xmlns="">
            <p:pic>
              <p:nvPicPr>
                <p:cNvPr id="42133" name="Ink 42132">
                  <a:extLst>
                    <a:ext uri="{FF2B5EF4-FFF2-40B4-BE49-F238E27FC236}">
                      <a16:creationId xmlns:a16="http://schemas.microsoft.com/office/drawing/2014/main" id="{19D4B830-A516-ECBE-E106-1A92AD5FDD6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43662" y="1849286"/>
                  <a:ext cx="9684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42135" name="Ink 42134">
                  <a:extLst>
                    <a:ext uri="{FF2B5EF4-FFF2-40B4-BE49-F238E27FC236}">
                      <a16:creationId xmlns:a16="http://schemas.microsoft.com/office/drawing/2014/main" id="{50601460-DF14-B578-14C1-FB6220FB91FB}"/>
                    </a:ext>
                  </a:extLst>
                </p14:cNvPr>
                <p14:cNvContentPartPr/>
                <p14:nvPr/>
              </p14:nvContentPartPr>
              <p14:xfrm>
                <a:off x="941502" y="1848206"/>
                <a:ext cx="61200" cy="117720"/>
              </p14:xfrm>
            </p:contentPart>
          </mc:Choice>
          <mc:Fallback xmlns="">
            <p:pic>
              <p:nvPicPr>
                <p:cNvPr id="42135" name="Ink 42134">
                  <a:extLst>
                    <a:ext uri="{FF2B5EF4-FFF2-40B4-BE49-F238E27FC236}">
                      <a16:creationId xmlns:a16="http://schemas.microsoft.com/office/drawing/2014/main" id="{50601460-DF14-B578-14C1-FB6220FB91F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37182" y="1843886"/>
                  <a:ext cx="69840" cy="126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42137" name="Ink 42136">
                <a:extLst>
                  <a:ext uri="{FF2B5EF4-FFF2-40B4-BE49-F238E27FC236}">
                    <a16:creationId xmlns:a16="http://schemas.microsoft.com/office/drawing/2014/main" id="{862E7A61-BC20-1BAF-B4D9-4E684CEF9B18}"/>
                  </a:ext>
                </a:extLst>
              </p14:cNvPr>
              <p14:cNvContentPartPr/>
              <p14:nvPr/>
            </p14:nvContentPartPr>
            <p14:xfrm>
              <a:off x="1393302" y="1944326"/>
              <a:ext cx="2520" cy="360"/>
            </p14:xfrm>
          </p:contentPart>
        </mc:Choice>
        <mc:Fallback xmlns="">
          <p:pic>
            <p:nvPicPr>
              <p:cNvPr id="42137" name="Ink 42136">
                <a:extLst>
                  <a:ext uri="{FF2B5EF4-FFF2-40B4-BE49-F238E27FC236}">
                    <a16:creationId xmlns:a16="http://schemas.microsoft.com/office/drawing/2014/main" id="{862E7A61-BC20-1BAF-B4D9-4E684CEF9B18}"/>
                  </a:ext>
                </a:extLst>
              </p:cNvPr>
              <p:cNvPicPr/>
              <p:nvPr/>
            </p:nvPicPr>
            <p:blipFill>
              <a:blip r:embed="rId234"/>
              <a:stretch>
                <a:fillRect/>
              </a:stretch>
            </p:blipFill>
            <p:spPr>
              <a:xfrm>
                <a:off x="1388982" y="1940006"/>
                <a:ext cx="1116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42138" name="Ink 42137">
                <a:extLst>
                  <a:ext uri="{FF2B5EF4-FFF2-40B4-BE49-F238E27FC236}">
                    <a16:creationId xmlns:a16="http://schemas.microsoft.com/office/drawing/2014/main" id="{0289FE97-590A-716A-FA09-6F10CC5CF0E3}"/>
                  </a:ext>
                </a:extLst>
              </p14:cNvPr>
              <p14:cNvContentPartPr/>
              <p14:nvPr/>
            </p14:nvContentPartPr>
            <p14:xfrm>
              <a:off x="1372782" y="1986086"/>
              <a:ext cx="9000" cy="21600"/>
            </p14:xfrm>
          </p:contentPart>
        </mc:Choice>
        <mc:Fallback xmlns="">
          <p:pic>
            <p:nvPicPr>
              <p:cNvPr id="42138" name="Ink 42137">
                <a:extLst>
                  <a:ext uri="{FF2B5EF4-FFF2-40B4-BE49-F238E27FC236}">
                    <a16:creationId xmlns:a16="http://schemas.microsoft.com/office/drawing/2014/main" id="{0289FE97-590A-716A-FA09-6F10CC5CF0E3}"/>
                  </a:ext>
                </a:extLst>
              </p:cNvPr>
              <p:cNvPicPr/>
              <p:nvPr/>
            </p:nvPicPr>
            <p:blipFill>
              <a:blip r:embed="rId236"/>
              <a:stretch>
                <a:fillRect/>
              </a:stretch>
            </p:blipFill>
            <p:spPr>
              <a:xfrm>
                <a:off x="1363782" y="1977446"/>
                <a:ext cx="266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42139" name="Ink 42138">
                <a:extLst>
                  <a:ext uri="{FF2B5EF4-FFF2-40B4-BE49-F238E27FC236}">
                    <a16:creationId xmlns:a16="http://schemas.microsoft.com/office/drawing/2014/main" id="{3606A233-9F56-840E-D189-E399B4A39A6C}"/>
                  </a:ext>
                </a:extLst>
              </p14:cNvPr>
              <p14:cNvContentPartPr/>
              <p14:nvPr/>
            </p14:nvContentPartPr>
            <p14:xfrm>
              <a:off x="974622" y="1927766"/>
              <a:ext cx="535320" cy="313920"/>
            </p14:xfrm>
          </p:contentPart>
        </mc:Choice>
        <mc:Fallback xmlns="">
          <p:pic>
            <p:nvPicPr>
              <p:cNvPr id="42139" name="Ink 42138">
                <a:extLst>
                  <a:ext uri="{FF2B5EF4-FFF2-40B4-BE49-F238E27FC236}">
                    <a16:creationId xmlns:a16="http://schemas.microsoft.com/office/drawing/2014/main" id="{3606A233-9F56-840E-D189-E399B4A39A6C}"/>
                  </a:ext>
                </a:extLst>
              </p:cNvPr>
              <p:cNvPicPr/>
              <p:nvPr/>
            </p:nvPicPr>
            <p:blipFill>
              <a:blip r:embed="rId238"/>
              <a:stretch>
                <a:fillRect/>
              </a:stretch>
            </p:blipFill>
            <p:spPr>
              <a:xfrm>
                <a:off x="965982" y="1919126"/>
                <a:ext cx="55296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39">
            <p14:nvContentPartPr>
              <p14:cNvPr id="42159" name="Ink 42158">
                <a:extLst>
                  <a:ext uri="{FF2B5EF4-FFF2-40B4-BE49-F238E27FC236}">
                    <a16:creationId xmlns:a16="http://schemas.microsoft.com/office/drawing/2014/main" id="{15318CF6-07F0-061A-BAB9-FBCA39858FAD}"/>
                  </a:ext>
                </a:extLst>
              </p14:cNvPr>
              <p14:cNvContentPartPr/>
              <p14:nvPr/>
            </p14:nvContentPartPr>
            <p14:xfrm>
              <a:off x="1353702" y="1398206"/>
              <a:ext cx="213840" cy="482760"/>
            </p14:xfrm>
          </p:contentPart>
        </mc:Choice>
        <mc:Fallback xmlns="">
          <p:pic>
            <p:nvPicPr>
              <p:cNvPr id="42159" name="Ink 42158">
                <a:extLst>
                  <a:ext uri="{FF2B5EF4-FFF2-40B4-BE49-F238E27FC236}">
                    <a16:creationId xmlns:a16="http://schemas.microsoft.com/office/drawing/2014/main" id="{15318CF6-07F0-061A-BAB9-FBCA39858FAD}"/>
                  </a:ext>
                </a:extLst>
              </p:cNvPr>
              <p:cNvPicPr/>
              <p:nvPr/>
            </p:nvPicPr>
            <p:blipFill>
              <a:blip r:embed="rId240"/>
              <a:stretch>
                <a:fillRect/>
              </a:stretch>
            </p:blipFill>
            <p:spPr>
              <a:xfrm>
                <a:off x="1336062" y="1290566"/>
                <a:ext cx="249480" cy="69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66" name="Group 42165">
            <a:extLst>
              <a:ext uri="{FF2B5EF4-FFF2-40B4-BE49-F238E27FC236}">
                <a16:creationId xmlns:a16="http://schemas.microsoft.com/office/drawing/2014/main" id="{2DEB7D4B-077D-6966-AA71-E250FDCAE17D}"/>
              </a:ext>
            </a:extLst>
          </p:cNvPr>
          <p:cNvGrpSpPr/>
          <p:nvPr/>
        </p:nvGrpSpPr>
        <p:grpSpPr>
          <a:xfrm>
            <a:off x="739182" y="928046"/>
            <a:ext cx="931680" cy="1130760"/>
            <a:chOff x="739182" y="928046"/>
            <a:chExt cx="931680" cy="1130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1">
              <p14:nvContentPartPr>
                <p14:cNvPr id="42158" name="Ink 42157">
                  <a:extLst>
                    <a:ext uri="{FF2B5EF4-FFF2-40B4-BE49-F238E27FC236}">
                      <a16:creationId xmlns:a16="http://schemas.microsoft.com/office/drawing/2014/main" id="{53F81C52-0D53-EF2F-336E-DB67771BA36D}"/>
                    </a:ext>
                  </a:extLst>
                </p14:cNvPr>
                <p14:cNvContentPartPr/>
                <p14:nvPr/>
              </p14:nvContentPartPr>
              <p14:xfrm>
                <a:off x="739182" y="1153406"/>
                <a:ext cx="193320" cy="258840"/>
              </p14:xfrm>
            </p:contentPart>
          </mc:Choice>
          <mc:Fallback xmlns="">
            <p:pic>
              <p:nvPicPr>
                <p:cNvPr id="42158" name="Ink 42157">
                  <a:extLst>
                    <a:ext uri="{FF2B5EF4-FFF2-40B4-BE49-F238E27FC236}">
                      <a16:creationId xmlns:a16="http://schemas.microsoft.com/office/drawing/2014/main" id="{53F81C52-0D53-EF2F-336E-DB67771BA36D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721542" y="1045766"/>
                  <a:ext cx="228960" cy="47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3">
              <p14:nvContentPartPr>
                <p14:cNvPr id="42155" name="Ink 42154">
                  <a:extLst>
                    <a:ext uri="{FF2B5EF4-FFF2-40B4-BE49-F238E27FC236}">
                      <a16:creationId xmlns:a16="http://schemas.microsoft.com/office/drawing/2014/main" id="{C5E52829-9D55-F22C-7DAE-B96F8BDCB960}"/>
                    </a:ext>
                  </a:extLst>
                </p14:cNvPr>
                <p14:cNvContentPartPr/>
                <p14:nvPr/>
              </p14:nvContentPartPr>
              <p14:xfrm>
                <a:off x="1418862" y="946046"/>
                <a:ext cx="252000" cy="522000"/>
              </p14:xfrm>
            </p:contentPart>
          </mc:Choice>
          <mc:Fallback xmlns="">
            <p:pic>
              <p:nvPicPr>
                <p:cNvPr id="42155" name="Ink 42154">
                  <a:extLst>
                    <a:ext uri="{FF2B5EF4-FFF2-40B4-BE49-F238E27FC236}">
                      <a16:creationId xmlns:a16="http://schemas.microsoft.com/office/drawing/2014/main" id="{C5E52829-9D55-F22C-7DAE-B96F8BDCB960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400862" y="838046"/>
                  <a:ext cx="287640" cy="73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5">
              <p14:nvContentPartPr>
                <p14:cNvPr id="42156" name="Ink 42155">
                  <a:extLst>
                    <a:ext uri="{FF2B5EF4-FFF2-40B4-BE49-F238E27FC236}">
                      <a16:creationId xmlns:a16="http://schemas.microsoft.com/office/drawing/2014/main" id="{ACA2C626-858E-2C04-2F7A-D01226010ECE}"/>
                    </a:ext>
                  </a:extLst>
                </p14:cNvPr>
                <p14:cNvContentPartPr/>
                <p14:nvPr/>
              </p14:nvContentPartPr>
              <p14:xfrm>
                <a:off x="1464222" y="1176086"/>
                <a:ext cx="62640" cy="182160"/>
              </p14:xfrm>
            </p:contentPart>
          </mc:Choice>
          <mc:Fallback xmlns="">
            <p:pic>
              <p:nvPicPr>
                <p:cNvPr id="42156" name="Ink 42155">
                  <a:extLst>
                    <a:ext uri="{FF2B5EF4-FFF2-40B4-BE49-F238E27FC236}">
                      <a16:creationId xmlns:a16="http://schemas.microsoft.com/office/drawing/2014/main" id="{ACA2C626-858E-2C04-2F7A-D01226010ECE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446582" y="1068446"/>
                  <a:ext cx="9828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7">
              <p14:nvContentPartPr>
                <p14:cNvPr id="42161" name="Ink 42160">
                  <a:extLst>
                    <a:ext uri="{FF2B5EF4-FFF2-40B4-BE49-F238E27FC236}">
                      <a16:creationId xmlns:a16="http://schemas.microsoft.com/office/drawing/2014/main" id="{5221E52B-A129-BFA4-209A-27711628856A}"/>
                    </a:ext>
                  </a:extLst>
                </p14:cNvPr>
                <p14:cNvContentPartPr/>
                <p14:nvPr/>
              </p14:nvContentPartPr>
              <p14:xfrm>
                <a:off x="778062" y="933806"/>
                <a:ext cx="304920" cy="1125000"/>
              </p14:xfrm>
            </p:contentPart>
          </mc:Choice>
          <mc:Fallback xmlns="">
            <p:pic>
              <p:nvPicPr>
                <p:cNvPr id="42161" name="Ink 42160">
                  <a:extLst>
                    <a:ext uri="{FF2B5EF4-FFF2-40B4-BE49-F238E27FC236}">
                      <a16:creationId xmlns:a16="http://schemas.microsoft.com/office/drawing/2014/main" id="{5221E52B-A129-BFA4-209A-27711628856A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60062" y="825806"/>
                  <a:ext cx="340560" cy="13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9">
              <p14:nvContentPartPr>
                <p14:cNvPr id="42162" name="Ink 42161">
                  <a:extLst>
                    <a:ext uri="{FF2B5EF4-FFF2-40B4-BE49-F238E27FC236}">
                      <a16:creationId xmlns:a16="http://schemas.microsoft.com/office/drawing/2014/main" id="{8628919E-D55E-30AA-B1A7-5F9BDDA66FDE}"/>
                    </a:ext>
                  </a:extLst>
                </p14:cNvPr>
                <p14:cNvContentPartPr/>
                <p14:nvPr/>
              </p14:nvContentPartPr>
              <p14:xfrm>
                <a:off x="1229142" y="928046"/>
                <a:ext cx="205200" cy="123120"/>
              </p14:xfrm>
            </p:contentPart>
          </mc:Choice>
          <mc:Fallback xmlns="">
            <p:pic>
              <p:nvPicPr>
                <p:cNvPr id="42162" name="Ink 42161">
                  <a:extLst>
                    <a:ext uri="{FF2B5EF4-FFF2-40B4-BE49-F238E27FC236}">
                      <a16:creationId xmlns:a16="http://schemas.microsoft.com/office/drawing/2014/main" id="{8628919E-D55E-30AA-B1A7-5F9BDDA66FDE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1211502" y="820406"/>
                  <a:ext cx="24084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1">
              <p14:nvContentPartPr>
                <p14:cNvPr id="42164" name="Ink 42163">
                  <a:extLst>
                    <a:ext uri="{FF2B5EF4-FFF2-40B4-BE49-F238E27FC236}">
                      <a16:creationId xmlns:a16="http://schemas.microsoft.com/office/drawing/2014/main" id="{A61AFE1F-D61D-91AF-8ED9-F30D2527D9BA}"/>
                    </a:ext>
                  </a:extLst>
                </p14:cNvPr>
                <p14:cNvContentPartPr/>
                <p14:nvPr/>
              </p14:nvContentPartPr>
              <p14:xfrm>
                <a:off x="1248942" y="1482086"/>
                <a:ext cx="243360" cy="53280"/>
              </p14:xfrm>
            </p:contentPart>
          </mc:Choice>
          <mc:Fallback xmlns="">
            <p:pic>
              <p:nvPicPr>
                <p:cNvPr id="42164" name="Ink 42163">
                  <a:extLst>
                    <a:ext uri="{FF2B5EF4-FFF2-40B4-BE49-F238E27FC236}">
                      <a16:creationId xmlns:a16="http://schemas.microsoft.com/office/drawing/2014/main" id="{A61AFE1F-D61D-91AF-8ED9-F30D2527D9BA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230942" y="1374446"/>
                  <a:ext cx="2790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3">
              <p14:nvContentPartPr>
                <p14:cNvPr id="42165" name="Ink 42164">
                  <a:extLst>
                    <a:ext uri="{FF2B5EF4-FFF2-40B4-BE49-F238E27FC236}">
                      <a16:creationId xmlns:a16="http://schemas.microsoft.com/office/drawing/2014/main" id="{8358572F-4911-3BAE-281C-09EC7FAFB2C0}"/>
                    </a:ext>
                  </a:extLst>
                </p14:cNvPr>
                <p14:cNvContentPartPr/>
                <p14:nvPr/>
              </p14:nvContentPartPr>
              <p14:xfrm>
                <a:off x="909822" y="1491086"/>
                <a:ext cx="185040" cy="13680"/>
              </p14:xfrm>
            </p:contentPart>
          </mc:Choice>
          <mc:Fallback xmlns="">
            <p:pic>
              <p:nvPicPr>
                <p:cNvPr id="42165" name="Ink 42164">
                  <a:extLst>
                    <a:ext uri="{FF2B5EF4-FFF2-40B4-BE49-F238E27FC236}">
                      <a16:creationId xmlns:a16="http://schemas.microsoft.com/office/drawing/2014/main" id="{8358572F-4911-3BAE-281C-09EC7FAFB2C0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892182" y="1383446"/>
                  <a:ext cx="220680" cy="229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42118" name="Ink 42117">
                <a:extLst>
                  <a:ext uri="{FF2B5EF4-FFF2-40B4-BE49-F238E27FC236}">
                    <a16:creationId xmlns:a16="http://schemas.microsoft.com/office/drawing/2014/main" id="{958BF790-4ACB-7203-5676-22C093A88E36}"/>
                  </a:ext>
                </a:extLst>
              </p14:cNvPr>
              <p14:cNvContentPartPr/>
              <p14:nvPr/>
            </p14:nvContentPartPr>
            <p14:xfrm>
              <a:off x="1106382" y="1567406"/>
              <a:ext cx="5760" cy="98640"/>
            </p14:xfrm>
          </p:contentPart>
        </mc:Choice>
        <mc:Fallback xmlns="">
          <p:pic>
            <p:nvPicPr>
              <p:cNvPr id="42118" name="Ink 42117">
                <a:extLst>
                  <a:ext uri="{FF2B5EF4-FFF2-40B4-BE49-F238E27FC236}">
                    <a16:creationId xmlns:a16="http://schemas.microsoft.com/office/drawing/2014/main" id="{958BF790-4ACB-7203-5676-22C093A88E36}"/>
                  </a:ext>
                </a:extLst>
              </p:cNvPr>
              <p:cNvPicPr/>
              <p:nvPr/>
            </p:nvPicPr>
            <p:blipFill>
              <a:blip r:embed="rId256"/>
              <a:stretch>
                <a:fillRect/>
              </a:stretch>
            </p:blipFill>
            <p:spPr>
              <a:xfrm>
                <a:off x="1097742" y="1558766"/>
                <a:ext cx="23400" cy="11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42119" name="Ink 42118">
                <a:extLst>
                  <a:ext uri="{FF2B5EF4-FFF2-40B4-BE49-F238E27FC236}">
                    <a16:creationId xmlns:a16="http://schemas.microsoft.com/office/drawing/2014/main" id="{A7261C0D-582E-E5B7-F21A-4A5D8061D232}"/>
                  </a:ext>
                </a:extLst>
              </p14:cNvPr>
              <p14:cNvContentPartPr/>
              <p14:nvPr/>
            </p14:nvContentPartPr>
            <p14:xfrm>
              <a:off x="1190622" y="1531766"/>
              <a:ext cx="360" cy="109800"/>
            </p14:xfrm>
          </p:contentPart>
        </mc:Choice>
        <mc:Fallback xmlns="">
          <p:pic>
            <p:nvPicPr>
              <p:cNvPr id="42119" name="Ink 42118">
                <a:extLst>
                  <a:ext uri="{FF2B5EF4-FFF2-40B4-BE49-F238E27FC236}">
                    <a16:creationId xmlns:a16="http://schemas.microsoft.com/office/drawing/2014/main" id="{A7261C0D-582E-E5B7-F21A-4A5D8061D232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1181982" y="1523126"/>
                <a:ext cx="180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42126" name="Ink 42125">
                <a:extLst>
                  <a:ext uri="{FF2B5EF4-FFF2-40B4-BE49-F238E27FC236}">
                    <a16:creationId xmlns:a16="http://schemas.microsoft.com/office/drawing/2014/main" id="{37B31506-BED5-1B12-E77F-042FB0E03F19}"/>
                  </a:ext>
                </a:extLst>
              </p14:cNvPr>
              <p14:cNvContentPartPr/>
              <p14:nvPr/>
            </p14:nvContentPartPr>
            <p14:xfrm>
              <a:off x="1305102" y="1325846"/>
              <a:ext cx="175680" cy="78480"/>
            </p14:xfrm>
          </p:contentPart>
        </mc:Choice>
        <mc:Fallback xmlns="">
          <p:pic>
            <p:nvPicPr>
              <p:cNvPr id="42126" name="Ink 42125">
                <a:extLst>
                  <a:ext uri="{FF2B5EF4-FFF2-40B4-BE49-F238E27FC236}">
                    <a16:creationId xmlns:a16="http://schemas.microsoft.com/office/drawing/2014/main" id="{37B31506-BED5-1B12-E77F-042FB0E03F19}"/>
                  </a:ext>
                </a:extLst>
              </p:cNvPr>
              <p:cNvPicPr/>
              <p:nvPr/>
            </p:nvPicPr>
            <p:blipFill>
              <a:blip r:embed="rId260"/>
              <a:stretch>
                <a:fillRect/>
              </a:stretch>
            </p:blipFill>
            <p:spPr>
              <a:xfrm>
                <a:off x="1296102" y="1316846"/>
                <a:ext cx="193320" cy="9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42123" name="Ink 42122">
                <a:extLst>
                  <a:ext uri="{FF2B5EF4-FFF2-40B4-BE49-F238E27FC236}">
                    <a16:creationId xmlns:a16="http://schemas.microsoft.com/office/drawing/2014/main" id="{6E84AD9D-B5D4-89C8-DDA8-06430E27F3C9}"/>
                  </a:ext>
                </a:extLst>
              </p14:cNvPr>
              <p14:cNvContentPartPr/>
              <p14:nvPr/>
            </p14:nvContentPartPr>
            <p14:xfrm>
              <a:off x="852222" y="1501886"/>
              <a:ext cx="68400" cy="356400"/>
            </p14:xfrm>
          </p:contentPart>
        </mc:Choice>
        <mc:Fallback xmlns="">
          <p:pic>
            <p:nvPicPr>
              <p:cNvPr id="42123" name="Ink 42122">
                <a:extLst>
                  <a:ext uri="{FF2B5EF4-FFF2-40B4-BE49-F238E27FC236}">
                    <a16:creationId xmlns:a16="http://schemas.microsoft.com/office/drawing/2014/main" id="{6E84AD9D-B5D4-89C8-DDA8-06430E27F3C9}"/>
                  </a:ext>
                </a:extLst>
              </p:cNvPr>
              <p:cNvPicPr/>
              <p:nvPr/>
            </p:nvPicPr>
            <p:blipFill>
              <a:blip r:embed="rId262"/>
              <a:stretch>
                <a:fillRect/>
              </a:stretch>
            </p:blipFill>
            <p:spPr>
              <a:xfrm>
                <a:off x="843222" y="1492886"/>
                <a:ext cx="86040" cy="3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42124" name="Ink 42123">
                <a:extLst>
                  <a:ext uri="{FF2B5EF4-FFF2-40B4-BE49-F238E27FC236}">
                    <a16:creationId xmlns:a16="http://schemas.microsoft.com/office/drawing/2014/main" id="{EEBCC88D-3644-1461-322E-9F09851FC83B}"/>
                  </a:ext>
                </a:extLst>
              </p14:cNvPr>
              <p14:cNvContentPartPr/>
              <p14:nvPr/>
            </p14:nvContentPartPr>
            <p14:xfrm>
              <a:off x="825582" y="1298846"/>
              <a:ext cx="2520" cy="212760"/>
            </p14:xfrm>
          </p:contentPart>
        </mc:Choice>
        <mc:Fallback xmlns="">
          <p:pic>
            <p:nvPicPr>
              <p:cNvPr id="42124" name="Ink 42123">
                <a:extLst>
                  <a:ext uri="{FF2B5EF4-FFF2-40B4-BE49-F238E27FC236}">
                    <a16:creationId xmlns:a16="http://schemas.microsoft.com/office/drawing/2014/main" id="{EEBCC88D-3644-1461-322E-9F09851FC83B}"/>
                  </a:ext>
                </a:extLst>
              </p:cNvPr>
              <p:cNvPicPr/>
              <p:nvPr/>
            </p:nvPicPr>
            <p:blipFill>
              <a:blip r:embed="rId264"/>
              <a:stretch>
                <a:fillRect/>
              </a:stretch>
            </p:blipFill>
            <p:spPr>
              <a:xfrm>
                <a:off x="816942" y="1290206"/>
                <a:ext cx="20160" cy="23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42129" name="Ink 42128">
                <a:extLst>
                  <a:ext uri="{FF2B5EF4-FFF2-40B4-BE49-F238E27FC236}">
                    <a16:creationId xmlns:a16="http://schemas.microsoft.com/office/drawing/2014/main" id="{EA39F2F9-8E9E-49A5-A7F7-E09C7AAA268E}"/>
                  </a:ext>
                </a:extLst>
              </p14:cNvPr>
              <p14:cNvContentPartPr/>
              <p14:nvPr/>
            </p14:nvContentPartPr>
            <p14:xfrm>
              <a:off x="869142" y="1307126"/>
              <a:ext cx="183960" cy="90000"/>
            </p14:xfrm>
          </p:contentPart>
        </mc:Choice>
        <mc:Fallback xmlns="">
          <p:pic>
            <p:nvPicPr>
              <p:cNvPr id="42129" name="Ink 42128">
                <a:extLst>
                  <a:ext uri="{FF2B5EF4-FFF2-40B4-BE49-F238E27FC236}">
                    <a16:creationId xmlns:a16="http://schemas.microsoft.com/office/drawing/2014/main" id="{EA39F2F9-8E9E-49A5-A7F7-E09C7AAA268E}"/>
                  </a:ext>
                </a:extLst>
              </p:cNvPr>
              <p:cNvPicPr/>
              <p:nvPr/>
            </p:nvPicPr>
            <p:blipFill>
              <a:blip r:embed="rId266"/>
              <a:stretch>
                <a:fillRect/>
              </a:stretch>
            </p:blipFill>
            <p:spPr>
              <a:xfrm>
                <a:off x="860142" y="1298126"/>
                <a:ext cx="201600" cy="10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42130" name="Ink 42129">
                <a:extLst>
                  <a:ext uri="{FF2B5EF4-FFF2-40B4-BE49-F238E27FC236}">
                    <a16:creationId xmlns:a16="http://schemas.microsoft.com/office/drawing/2014/main" id="{159B1D84-B0A6-7954-5320-37E2D2D0CFD1}"/>
                  </a:ext>
                </a:extLst>
              </p14:cNvPr>
              <p14:cNvContentPartPr/>
              <p14:nvPr/>
            </p14:nvContentPartPr>
            <p14:xfrm>
              <a:off x="932862" y="1520966"/>
              <a:ext cx="33840" cy="52920"/>
            </p14:xfrm>
          </p:contentPart>
        </mc:Choice>
        <mc:Fallback xmlns="">
          <p:pic>
            <p:nvPicPr>
              <p:cNvPr id="42130" name="Ink 42129">
                <a:extLst>
                  <a:ext uri="{FF2B5EF4-FFF2-40B4-BE49-F238E27FC236}">
                    <a16:creationId xmlns:a16="http://schemas.microsoft.com/office/drawing/2014/main" id="{159B1D84-B0A6-7954-5320-37E2D2D0CFD1}"/>
                  </a:ext>
                </a:extLst>
              </p:cNvPr>
              <p:cNvPicPr/>
              <p:nvPr/>
            </p:nvPicPr>
            <p:blipFill>
              <a:blip r:embed="rId268"/>
              <a:stretch>
                <a:fillRect/>
              </a:stretch>
            </p:blipFill>
            <p:spPr>
              <a:xfrm>
                <a:off x="924222" y="1512326"/>
                <a:ext cx="51480" cy="7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42140" name="Ink 42139">
                <a:extLst>
                  <a:ext uri="{FF2B5EF4-FFF2-40B4-BE49-F238E27FC236}">
                    <a16:creationId xmlns:a16="http://schemas.microsoft.com/office/drawing/2014/main" id="{C03817F7-5F88-7CBE-3C5E-1BF91D0C0E21}"/>
                  </a:ext>
                </a:extLst>
              </p14:cNvPr>
              <p14:cNvContentPartPr/>
              <p14:nvPr/>
            </p14:nvContentPartPr>
            <p14:xfrm>
              <a:off x="992622" y="1850366"/>
              <a:ext cx="2520" cy="360"/>
            </p14:xfrm>
          </p:contentPart>
        </mc:Choice>
        <mc:Fallback xmlns="">
          <p:pic>
            <p:nvPicPr>
              <p:cNvPr id="42140" name="Ink 42139">
                <a:extLst>
                  <a:ext uri="{FF2B5EF4-FFF2-40B4-BE49-F238E27FC236}">
                    <a16:creationId xmlns:a16="http://schemas.microsoft.com/office/drawing/2014/main" id="{C03817F7-5F88-7CBE-3C5E-1BF91D0C0E21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983982" y="1841726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42141" name="Ink 42140">
                <a:extLst>
                  <a:ext uri="{FF2B5EF4-FFF2-40B4-BE49-F238E27FC236}">
                    <a16:creationId xmlns:a16="http://schemas.microsoft.com/office/drawing/2014/main" id="{3E5048A5-5A84-4239-EC69-8D215D4B7589}"/>
                  </a:ext>
                </a:extLst>
              </p14:cNvPr>
              <p14:cNvContentPartPr/>
              <p14:nvPr/>
            </p14:nvContentPartPr>
            <p14:xfrm>
              <a:off x="988662" y="1850366"/>
              <a:ext cx="360" cy="360"/>
            </p14:xfrm>
          </p:contentPart>
        </mc:Choice>
        <mc:Fallback xmlns="">
          <p:pic>
            <p:nvPicPr>
              <p:cNvPr id="42141" name="Ink 42140">
                <a:extLst>
                  <a:ext uri="{FF2B5EF4-FFF2-40B4-BE49-F238E27FC236}">
                    <a16:creationId xmlns:a16="http://schemas.microsoft.com/office/drawing/2014/main" id="{3E5048A5-5A84-4239-EC69-8D215D4B7589}"/>
                  </a:ext>
                </a:extLst>
              </p:cNvPr>
              <p:cNvPicPr/>
              <p:nvPr/>
            </p:nvPicPr>
            <p:blipFill>
              <a:blip r:embed="rId272"/>
              <a:stretch>
                <a:fillRect/>
              </a:stretch>
            </p:blipFill>
            <p:spPr>
              <a:xfrm>
                <a:off x="979662" y="184172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42142" name="Ink 42141">
                <a:extLst>
                  <a:ext uri="{FF2B5EF4-FFF2-40B4-BE49-F238E27FC236}">
                    <a16:creationId xmlns:a16="http://schemas.microsoft.com/office/drawing/2014/main" id="{BF42031E-DC08-F0B6-9666-191BF673E75B}"/>
                  </a:ext>
                </a:extLst>
              </p14:cNvPr>
              <p14:cNvContentPartPr/>
              <p14:nvPr/>
            </p14:nvContentPartPr>
            <p14:xfrm>
              <a:off x="978582" y="1857206"/>
              <a:ext cx="57960" cy="6840"/>
            </p14:xfrm>
          </p:contentPart>
        </mc:Choice>
        <mc:Fallback xmlns="">
          <p:pic>
            <p:nvPicPr>
              <p:cNvPr id="42142" name="Ink 42141">
                <a:extLst>
                  <a:ext uri="{FF2B5EF4-FFF2-40B4-BE49-F238E27FC236}">
                    <a16:creationId xmlns:a16="http://schemas.microsoft.com/office/drawing/2014/main" id="{BF42031E-DC08-F0B6-9666-191BF673E75B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969942" y="1848206"/>
                <a:ext cx="756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42147" name="Ink 42146">
                <a:extLst>
                  <a:ext uri="{FF2B5EF4-FFF2-40B4-BE49-F238E27FC236}">
                    <a16:creationId xmlns:a16="http://schemas.microsoft.com/office/drawing/2014/main" id="{047EB291-AB3B-3F81-C767-465D7E9EC5B3}"/>
                  </a:ext>
                </a:extLst>
              </p14:cNvPr>
              <p14:cNvContentPartPr/>
              <p14:nvPr/>
            </p14:nvContentPartPr>
            <p14:xfrm>
              <a:off x="1033302" y="1335206"/>
              <a:ext cx="41040" cy="36720"/>
            </p14:xfrm>
          </p:contentPart>
        </mc:Choice>
        <mc:Fallback xmlns="">
          <p:pic>
            <p:nvPicPr>
              <p:cNvPr id="42147" name="Ink 42146">
                <a:extLst>
                  <a:ext uri="{FF2B5EF4-FFF2-40B4-BE49-F238E27FC236}">
                    <a16:creationId xmlns:a16="http://schemas.microsoft.com/office/drawing/2014/main" id="{047EB291-AB3B-3F81-C767-465D7E9EC5B3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1024662" y="1326566"/>
                <a:ext cx="586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42148" name="Ink 42147">
                <a:extLst>
                  <a:ext uri="{FF2B5EF4-FFF2-40B4-BE49-F238E27FC236}">
                    <a16:creationId xmlns:a16="http://schemas.microsoft.com/office/drawing/2014/main" id="{7DCEDF74-3099-9513-EB3E-A901CE264CE9}"/>
                  </a:ext>
                </a:extLst>
              </p14:cNvPr>
              <p14:cNvContentPartPr/>
              <p14:nvPr/>
            </p14:nvContentPartPr>
            <p14:xfrm>
              <a:off x="971742" y="1436006"/>
              <a:ext cx="51840" cy="360"/>
            </p14:xfrm>
          </p:contentPart>
        </mc:Choice>
        <mc:Fallback xmlns="">
          <p:pic>
            <p:nvPicPr>
              <p:cNvPr id="42148" name="Ink 42147">
                <a:extLst>
                  <a:ext uri="{FF2B5EF4-FFF2-40B4-BE49-F238E27FC236}">
                    <a16:creationId xmlns:a16="http://schemas.microsoft.com/office/drawing/2014/main" id="{7DCEDF74-3099-9513-EB3E-A901CE264CE9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963102" y="1427006"/>
                <a:ext cx="694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42149" name="Ink 42148">
                <a:extLst>
                  <a:ext uri="{FF2B5EF4-FFF2-40B4-BE49-F238E27FC236}">
                    <a16:creationId xmlns:a16="http://schemas.microsoft.com/office/drawing/2014/main" id="{0DE713EE-0E4F-53E5-626E-18F0025986DC}"/>
                  </a:ext>
                </a:extLst>
              </p14:cNvPr>
              <p14:cNvContentPartPr/>
              <p14:nvPr/>
            </p14:nvContentPartPr>
            <p14:xfrm>
              <a:off x="985782" y="1436006"/>
              <a:ext cx="2520" cy="360"/>
            </p14:xfrm>
          </p:contentPart>
        </mc:Choice>
        <mc:Fallback xmlns="">
          <p:pic>
            <p:nvPicPr>
              <p:cNvPr id="42149" name="Ink 42148">
                <a:extLst>
                  <a:ext uri="{FF2B5EF4-FFF2-40B4-BE49-F238E27FC236}">
                    <a16:creationId xmlns:a16="http://schemas.microsoft.com/office/drawing/2014/main" id="{0DE713EE-0E4F-53E5-626E-18F0025986DC}"/>
                  </a:ext>
                </a:extLst>
              </p:cNvPr>
              <p:cNvPicPr/>
              <p:nvPr/>
            </p:nvPicPr>
            <p:blipFill>
              <a:blip r:embed="rId270"/>
              <a:stretch>
                <a:fillRect/>
              </a:stretch>
            </p:blipFill>
            <p:spPr>
              <a:xfrm>
                <a:off x="977142" y="1427006"/>
                <a:ext cx="20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42167" name="Ink 42166">
                <a:extLst>
                  <a:ext uri="{FF2B5EF4-FFF2-40B4-BE49-F238E27FC236}">
                    <a16:creationId xmlns:a16="http://schemas.microsoft.com/office/drawing/2014/main" id="{05D40E9F-7B3C-130C-91C2-7B7E286DCB26}"/>
                  </a:ext>
                </a:extLst>
              </p14:cNvPr>
              <p14:cNvContentPartPr/>
              <p14:nvPr/>
            </p14:nvContentPartPr>
            <p14:xfrm>
              <a:off x="922436" y="1629309"/>
              <a:ext cx="594000" cy="701280"/>
            </p14:xfrm>
          </p:contentPart>
        </mc:Choice>
        <mc:Fallback xmlns="">
          <p:pic>
            <p:nvPicPr>
              <p:cNvPr id="42167" name="Ink 42166">
                <a:extLst>
                  <a:ext uri="{FF2B5EF4-FFF2-40B4-BE49-F238E27FC236}">
                    <a16:creationId xmlns:a16="http://schemas.microsoft.com/office/drawing/2014/main" id="{05D40E9F-7B3C-130C-91C2-7B7E286DCB26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913796" y="1620669"/>
                <a:ext cx="611640" cy="71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42169" name="Ink 42168">
                <a:extLst>
                  <a:ext uri="{FF2B5EF4-FFF2-40B4-BE49-F238E27FC236}">
                    <a16:creationId xmlns:a16="http://schemas.microsoft.com/office/drawing/2014/main" id="{D99506D2-AFD1-C95C-3D09-379540FDBB47}"/>
                  </a:ext>
                </a:extLst>
              </p14:cNvPr>
              <p14:cNvContentPartPr/>
              <p14:nvPr/>
            </p14:nvContentPartPr>
            <p14:xfrm>
              <a:off x="1347596" y="1456509"/>
              <a:ext cx="30600" cy="9360"/>
            </p14:xfrm>
          </p:contentPart>
        </mc:Choice>
        <mc:Fallback xmlns="">
          <p:pic>
            <p:nvPicPr>
              <p:cNvPr id="42169" name="Ink 42168">
                <a:extLst>
                  <a:ext uri="{FF2B5EF4-FFF2-40B4-BE49-F238E27FC236}">
                    <a16:creationId xmlns:a16="http://schemas.microsoft.com/office/drawing/2014/main" id="{D99506D2-AFD1-C95C-3D09-379540FDBB47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1338956" y="1447509"/>
                <a:ext cx="48240" cy="2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42171" name="Ink 42170">
                <a:extLst>
                  <a:ext uri="{FF2B5EF4-FFF2-40B4-BE49-F238E27FC236}">
                    <a16:creationId xmlns:a16="http://schemas.microsoft.com/office/drawing/2014/main" id="{F007036D-40AA-66B8-57DB-1C24BC904C95}"/>
                  </a:ext>
                </a:extLst>
              </p14:cNvPr>
              <p14:cNvContentPartPr/>
              <p14:nvPr/>
            </p14:nvContentPartPr>
            <p14:xfrm>
              <a:off x="960956" y="1429509"/>
              <a:ext cx="29520" cy="360"/>
            </p14:xfrm>
          </p:contentPart>
        </mc:Choice>
        <mc:Fallback xmlns="">
          <p:pic>
            <p:nvPicPr>
              <p:cNvPr id="42171" name="Ink 42170">
                <a:extLst>
                  <a:ext uri="{FF2B5EF4-FFF2-40B4-BE49-F238E27FC236}">
                    <a16:creationId xmlns:a16="http://schemas.microsoft.com/office/drawing/2014/main" id="{F007036D-40AA-66B8-57DB-1C24BC904C95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951956" y="1420869"/>
                <a:ext cx="47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42173" name="Ink 42172">
                <a:extLst>
                  <a:ext uri="{FF2B5EF4-FFF2-40B4-BE49-F238E27FC236}">
                    <a16:creationId xmlns:a16="http://schemas.microsoft.com/office/drawing/2014/main" id="{FF7D9A4D-D7DF-94D6-119F-70C61D39BB89}"/>
                  </a:ext>
                </a:extLst>
              </p14:cNvPr>
              <p14:cNvContentPartPr/>
              <p14:nvPr/>
            </p14:nvContentPartPr>
            <p14:xfrm>
              <a:off x="902636" y="1290909"/>
              <a:ext cx="131040" cy="74880"/>
            </p14:xfrm>
          </p:contentPart>
        </mc:Choice>
        <mc:Fallback xmlns="">
          <p:pic>
            <p:nvPicPr>
              <p:cNvPr id="42173" name="Ink 42172">
                <a:extLst>
                  <a:ext uri="{FF2B5EF4-FFF2-40B4-BE49-F238E27FC236}">
                    <a16:creationId xmlns:a16="http://schemas.microsoft.com/office/drawing/2014/main" id="{FF7D9A4D-D7DF-94D6-119F-70C61D39BB89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893996" y="1282269"/>
                <a:ext cx="14868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42179" name="Ink 42178">
                <a:extLst>
                  <a:ext uri="{FF2B5EF4-FFF2-40B4-BE49-F238E27FC236}">
                    <a16:creationId xmlns:a16="http://schemas.microsoft.com/office/drawing/2014/main" id="{A642CD97-261D-FD40-2EBA-6BB87042A1C5}"/>
                  </a:ext>
                </a:extLst>
              </p14:cNvPr>
              <p14:cNvContentPartPr/>
              <p14:nvPr/>
            </p14:nvContentPartPr>
            <p14:xfrm>
              <a:off x="1620836" y="1017309"/>
              <a:ext cx="21240" cy="63720"/>
            </p14:xfrm>
          </p:contentPart>
        </mc:Choice>
        <mc:Fallback xmlns="">
          <p:pic>
            <p:nvPicPr>
              <p:cNvPr id="42179" name="Ink 42178">
                <a:extLst>
                  <a:ext uri="{FF2B5EF4-FFF2-40B4-BE49-F238E27FC236}">
                    <a16:creationId xmlns:a16="http://schemas.microsoft.com/office/drawing/2014/main" id="{A642CD97-261D-FD40-2EBA-6BB87042A1C5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1612196" y="1008309"/>
                <a:ext cx="38880" cy="81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181" name="Group 42180">
            <a:extLst>
              <a:ext uri="{FF2B5EF4-FFF2-40B4-BE49-F238E27FC236}">
                <a16:creationId xmlns:a16="http://schemas.microsoft.com/office/drawing/2014/main" id="{0B92D07D-5989-7421-0236-86D59C068B99}"/>
              </a:ext>
            </a:extLst>
          </p:cNvPr>
          <p:cNvGrpSpPr/>
          <p:nvPr/>
        </p:nvGrpSpPr>
        <p:grpSpPr>
          <a:xfrm>
            <a:off x="1263356" y="1183989"/>
            <a:ext cx="396720" cy="356777"/>
            <a:chOff x="1263356" y="1183989"/>
            <a:chExt cx="396720" cy="356777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42154" name="Ink 42153">
                  <a:extLst>
                    <a:ext uri="{FF2B5EF4-FFF2-40B4-BE49-F238E27FC236}">
                      <a16:creationId xmlns:a16="http://schemas.microsoft.com/office/drawing/2014/main" id="{82A3CAAD-33CE-9882-C181-0D17C7D509AA}"/>
                    </a:ext>
                  </a:extLst>
                </p14:cNvPr>
                <p14:cNvContentPartPr/>
                <p14:nvPr/>
              </p14:nvContentPartPr>
              <p14:xfrm>
                <a:off x="1566462" y="1490006"/>
                <a:ext cx="14760" cy="50760"/>
              </p14:xfrm>
            </p:contentPart>
          </mc:Choice>
          <mc:Fallback xmlns="">
            <p:pic>
              <p:nvPicPr>
                <p:cNvPr id="42154" name="Ink 42153">
                  <a:extLst>
                    <a:ext uri="{FF2B5EF4-FFF2-40B4-BE49-F238E27FC236}">
                      <a16:creationId xmlns:a16="http://schemas.microsoft.com/office/drawing/2014/main" id="{82A3CAAD-33CE-9882-C181-0D17C7D509AA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557462" y="1481366"/>
                  <a:ext cx="3240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42151" name="Ink 42150">
                  <a:extLst>
                    <a:ext uri="{FF2B5EF4-FFF2-40B4-BE49-F238E27FC236}">
                      <a16:creationId xmlns:a16="http://schemas.microsoft.com/office/drawing/2014/main" id="{F0462412-9262-3114-C0F8-3456746AB615}"/>
                    </a:ext>
                  </a:extLst>
                </p14:cNvPr>
                <p14:cNvContentPartPr/>
                <p14:nvPr/>
              </p14:nvContentPartPr>
              <p14:xfrm>
                <a:off x="1339302" y="1481366"/>
                <a:ext cx="360" cy="2520"/>
              </p14:xfrm>
            </p:contentPart>
          </mc:Choice>
          <mc:Fallback xmlns="">
            <p:pic>
              <p:nvPicPr>
                <p:cNvPr id="42151" name="Ink 42150">
                  <a:extLst>
                    <a:ext uri="{FF2B5EF4-FFF2-40B4-BE49-F238E27FC236}">
                      <a16:creationId xmlns:a16="http://schemas.microsoft.com/office/drawing/2014/main" id="{F0462412-9262-3114-C0F8-3456746AB61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330662" y="1472726"/>
                  <a:ext cx="180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42152" name="Ink 42151">
                  <a:extLst>
                    <a:ext uri="{FF2B5EF4-FFF2-40B4-BE49-F238E27FC236}">
                      <a16:creationId xmlns:a16="http://schemas.microsoft.com/office/drawing/2014/main" id="{A84343D7-838A-6745-EBA5-BA27F986A4A9}"/>
                    </a:ext>
                  </a:extLst>
                </p14:cNvPr>
                <p14:cNvContentPartPr/>
                <p14:nvPr/>
              </p14:nvContentPartPr>
              <p14:xfrm>
                <a:off x="1374222" y="1477406"/>
                <a:ext cx="32040" cy="4320"/>
              </p14:xfrm>
            </p:contentPart>
          </mc:Choice>
          <mc:Fallback xmlns="">
            <p:pic>
              <p:nvPicPr>
                <p:cNvPr id="42152" name="Ink 42151">
                  <a:extLst>
                    <a:ext uri="{FF2B5EF4-FFF2-40B4-BE49-F238E27FC236}">
                      <a16:creationId xmlns:a16="http://schemas.microsoft.com/office/drawing/2014/main" id="{A84343D7-838A-6745-EBA5-BA27F986A4A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365222" y="1468766"/>
                  <a:ext cx="4968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42144" name="Ink 42143">
                  <a:extLst>
                    <a:ext uri="{FF2B5EF4-FFF2-40B4-BE49-F238E27FC236}">
                      <a16:creationId xmlns:a16="http://schemas.microsoft.com/office/drawing/2014/main" id="{31CA6DB4-5264-6AA3-CB95-F6F1E7A08FC3}"/>
                    </a:ext>
                  </a:extLst>
                </p14:cNvPr>
                <p14:cNvContentPartPr/>
                <p14:nvPr/>
              </p14:nvContentPartPr>
              <p14:xfrm>
                <a:off x="1305102" y="1313606"/>
                <a:ext cx="84600" cy="19800"/>
              </p14:xfrm>
            </p:contentPart>
          </mc:Choice>
          <mc:Fallback xmlns="">
            <p:pic>
              <p:nvPicPr>
                <p:cNvPr id="42144" name="Ink 42143">
                  <a:extLst>
                    <a:ext uri="{FF2B5EF4-FFF2-40B4-BE49-F238E27FC236}">
                      <a16:creationId xmlns:a16="http://schemas.microsoft.com/office/drawing/2014/main" id="{31CA6DB4-5264-6AA3-CB95-F6F1E7A08FC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296462" y="1304966"/>
                  <a:ext cx="10224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42145" name="Ink 42144">
                  <a:extLst>
                    <a:ext uri="{FF2B5EF4-FFF2-40B4-BE49-F238E27FC236}">
                      <a16:creationId xmlns:a16="http://schemas.microsoft.com/office/drawing/2014/main" id="{4826C23D-8156-7DFE-965F-624D38E8DDF6}"/>
                    </a:ext>
                  </a:extLst>
                </p14:cNvPr>
                <p14:cNvContentPartPr/>
                <p14:nvPr/>
              </p14:nvContentPartPr>
              <p14:xfrm>
                <a:off x="1292862" y="1318286"/>
                <a:ext cx="22680" cy="30960"/>
              </p14:xfrm>
            </p:contentPart>
          </mc:Choice>
          <mc:Fallback xmlns="">
            <p:pic>
              <p:nvPicPr>
                <p:cNvPr id="42145" name="Ink 42144">
                  <a:extLst>
                    <a:ext uri="{FF2B5EF4-FFF2-40B4-BE49-F238E27FC236}">
                      <a16:creationId xmlns:a16="http://schemas.microsoft.com/office/drawing/2014/main" id="{4826C23D-8156-7DFE-965F-624D38E8DDF6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284222" y="1309646"/>
                  <a:ext cx="4032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42175" name="Ink 42174">
                  <a:extLst>
                    <a:ext uri="{FF2B5EF4-FFF2-40B4-BE49-F238E27FC236}">
                      <a16:creationId xmlns:a16="http://schemas.microsoft.com/office/drawing/2014/main" id="{B3EAFF85-207B-9851-C6BE-4B85A8750657}"/>
                    </a:ext>
                  </a:extLst>
                </p14:cNvPr>
                <p14:cNvContentPartPr/>
                <p14:nvPr/>
              </p14:nvContentPartPr>
              <p14:xfrm>
                <a:off x="1263356" y="1326189"/>
                <a:ext cx="23400" cy="17280"/>
              </p14:xfrm>
            </p:contentPart>
          </mc:Choice>
          <mc:Fallback xmlns="">
            <p:pic>
              <p:nvPicPr>
                <p:cNvPr id="42175" name="Ink 42174">
                  <a:extLst>
                    <a:ext uri="{FF2B5EF4-FFF2-40B4-BE49-F238E27FC236}">
                      <a16:creationId xmlns:a16="http://schemas.microsoft.com/office/drawing/2014/main" id="{B3EAFF85-207B-9851-C6BE-4B85A875065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254356" y="1317549"/>
                  <a:ext cx="410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42177" name="Ink 42176">
                  <a:extLst>
                    <a:ext uri="{FF2B5EF4-FFF2-40B4-BE49-F238E27FC236}">
                      <a16:creationId xmlns:a16="http://schemas.microsoft.com/office/drawing/2014/main" id="{6D7EC125-13DD-07FB-A5C3-0EBBCA6D2E82}"/>
                    </a:ext>
                  </a:extLst>
                </p14:cNvPr>
                <p14:cNvContentPartPr/>
                <p14:nvPr/>
              </p14:nvContentPartPr>
              <p14:xfrm>
                <a:off x="1499156" y="1404309"/>
                <a:ext cx="4320" cy="1440"/>
              </p14:xfrm>
            </p:contentPart>
          </mc:Choice>
          <mc:Fallback xmlns="">
            <p:pic>
              <p:nvPicPr>
                <p:cNvPr id="42177" name="Ink 42176">
                  <a:extLst>
                    <a:ext uri="{FF2B5EF4-FFF2-40B4-BE49-F238E27FC236}">
                      <a16:creationId xmlns:a16="http://schemas.microsoft.com/office/drawing/2014/main" id="{6D7EC125-13DD-07FB-A5C3-0EBBCA6D2E82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490516" y="1395309"/>
                  <a:ext cx="2196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42178" name="Ink 42177">
                  <a:extLst>
                    <a:ext uri="{FF2B5EF4-FFF2-40B4-BE49-F238E27FC236}">
                      <a16:creationId xmlns:a16="http://schemas.microsoft.com/office/drawing/2014/main" id="{D908CE21-415B-975B-18D4-83E86A03DF7A}"/>
                    </a:ext>
                  </a:extLst>
                </p14:cNvPr>
                <p14:cNvContentPartPr/>
                <p14:nvPr/>
              </p14:nvContentPartPr>
              <p14:xfrm>
                <a:off x="1562876" y="1246269"/>
                <a:ext cx="97200" cy="171720"/>
              </p14:xfrm>
            </p:contentPart>
          </mc:Choice>
          <mc:Fallback xmlns="">
            <p:pic>
              <p:nvPicPr>
                <p:cNvPr id="42178" name="Ink 42177">
                  <a:extLst>
                    <a:ext uri="{FF2B5EF4-FFF2-40B4-BE49-F238E27FC236}">
                      <a16:creationId xmlns:a16="http://schemas.microsoft.com/office/drawing/2014/main" id="{D908CE21-415B-975B-18D4-83E86A03DF7A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554236" y="1237629"/>
                  <a:ext cx="11484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42180" name="Ink 42179">
                  <a:extLst>
                    <a:ext uri="{FF2B5EF4-FFF2-40B4-BE49-F238E27FC236}">
                      <a16:creationId xmlns:a16="http://schemas.microsoft.com/office/drawing/2014/main" id="{099F3EF8-F5C9-C9DF-AE6F-BDA9D907B80F}"/>
                    </a:ext>
                  </a:extLst>
                </p14:cNvPr>
                <p14:cNvContentPartPr/>
                <p14:nvPr/>
              </p14:nvContentPartPr>
              <p14:xfrm>
                <a:off x="1559996" y="1183989"/>
                <a:ext cx="17640" cy="46080"/>
              </p14:xfrm>
            </p:contentPart>
          </mc:Choice>
          <mc:Fallback xmlns="">
            <p:pic>
              <p:nvPicPr>
                <p:cNvPr id="42180" name="Ink 42179">
                  <a:extLst>
                    <a:ext uri="{FF2B5EF4-FFF2-40B4-BE49-F238E27FC236}">
                      <a16:creationId xmlns:a16="http://schemas.microsoft.com/office/drawing/2014/main" id="{099F3EF8-F5C9-C9DF-AE6F-BDA9D907B80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551356" y="1174989"/>
                  <a:ext cx="35280" cy="63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914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12"/>
    </mc:Choice>
    <mc:Fallback xmlns="">
      <p:transition spd="slow" advTm="60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780A83B-D663-89AE-58B8-917D23BBC4DC}"/>
              </a:ext>
            </a:extLst>
          </p:cNvPr>
          <p:cNvGrpSpPr/>
          <p:nvPr/>
        </p:nvGrpSpPr>
        <p:grpSpPr>
          <a:xfrm>
            <a:off x="1834045" y="1312752"/>
            <a:ext cx="6006700" cy="1948140"/>
            <a:chOff x="2718960" y="2057400"/>
            <a:chExt cx="3967650" cy="862650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D81D0A6-0ED1-BACB-9EB1-3DA2162FFD20}"/>
                </a:ext>
              </a:extLst>
            </p:cNvPr>
            <p:cNvGrpSpPr/>
            <p:nvPr/>
          </p:nvGrpSpPr>
          <p:grpSpPr>
            <a:xfrm>
              <a:off x="2718960" y="2236410"/>
              <a:ext cx="1492830" cy="654480"/>
              <a:chOff x="1142578" y="3358771"/>
              <a:chExt cx="1990440" cy="87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2D6FFB30-7AA4-0E53-23B0-2ADA2ECDBD2D}"/>
                      </a:ext>
                    </a:extLst>
                  </p14:cNvPr>
                  <p14:cNvContentPartPr/>
                  <p14:nvPr/>
                </p14:nvContentPartPr>
                <p14:xfrm>
                  <a:off x="2343898" y="3465691"/>
                  <a:ext cx="2880" cy="73872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2D6FFB30-7AA4-0E53-23B0-2ADA2ECDBD2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2335258" y="3457051"/>
                    <a:ext cx="20520" cy="756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96AE9CC4-21D8-C325-58B1-46D7F4B9B7F4}"/>
                      </a:ext>
                    </a:extLst>
                  </p14:cNvPr>
                  <p14:cNvContentPartPr/>
                  <p14:nvPr/>
                </p14:nvContentPartPr>
                <p14:xfrm>
                  <a:off x="2340658" y="3498451"/>
                  <a:ext cx="792360" cy="732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96AE9CC4-21D8-C325-58B1-46D7F4B9B7F4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332018" y="3489811"/>
                    <a:ext cx="810000" cy="750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D49E444B-7FB3-DCC0-630B-CCF75AC4522C}"/>
                      </a:ext>
                    </a:extLst>
                  </p14:cNvPr>
                  <p14:cNvContentPartPr/>
                  <p14:nvPr/>
                </p14:nvContentPartPr>
                <p14:xfrm>
                  <a:off x="2579338" y="3694291"/>
                  <a:ext cx="360" cy="32328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D49E444B-7FB3-DCC0-630B-CCF75AC4522C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2570338" y="3685651"/>
                    <a:ext cx="18000" cy="3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FFEDB9BD-76D6-ED72-6A28-2CCBB554A7F2}"/>
                      </a:ext>
                    </a:extLst>
                  </p14:cNvPr>
                  <p14:cNvContentPartPr/>
                  <p14:nvPr/>
                </p14:nvContentPartPr>
                <p14:xfrm>
                  <a:off x="2579338" y="3873571"/>
                  <a:ext cx="157680" cy="55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FFEDB9BD-76D6-ED72-6A28-2CCBB554A7F2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2570338" y="3864931"/>
                    <a:ext cx="175320" cy="73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62" name="Ink 61">
                    <a:extLst>
                      <a:ext uri="{FF2B5EF4-FFF2-40B4-BE49-F238E27FC236}">
                        <a16:creationId xmlns:a16="http://schemas.microsoft.com/office/drawing/2014/main" id="{0B42DDDD-3BBD-CBA0-03D3-6E72A1EFFDCD}"/>
                      </a:ext>
                    </a:extLst>
                  </p14:cNvPr>
                  <p14:cNvContentPartPr/>
                  <p14:nvPr/>
                </p14:nvContentPartPr>
                <p14:xfrm>
                  <a:off x="2739178" y="3712291"/>
                  <a:ext cx="360" cy="272160"/>
                </p14:xfrm>
              </p:contentPart>
            </mc:Choice>
            <mc:Fallback xmlns="">
              <p:pic>
                <p:nvPicPr>
                  <p:cNvPr id="62" name="Ink 61">
                    <a:extLst>
                      <a:ext uri="{FF2B5EF4-FFF2-40B4-BE49-F238E27FC236}">
                        <a16:creationId xmlns:a16="http://schemas.microsoft.com/office/drawing/2014/main" id="{0B42DDDD-3BBD-CBA0-03D3-6E72A1EFFDCD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2730178" y="3703651"/>
                    <a:ext cx="18000" cy="28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9266080B-2AA6-4B6F-4382-1E7FF3E4DF1A}"/>
                      </a:ext>
                    </a:extLst>
                  </p14:cNvPr>
                  <p14:cNvContentPartPr/>
                  <p14:nvPr/>
                </p14:nvContentPartPr>
                <p14:xfrm>
                  <a:off x="1142578" y="3920731"/>
                  <a:ext cx="1156680" cy="36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9266080B-2AA6-4B6F-4382-1E7FF3E4DF1A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1133578" y="3912091"/>
                    <a:ext cx="117432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9CA03C65-B831-B619-4897-12BBBCF46707}"/>
                      </a:ext>
                    </a:extLst>
                  </p14:cNvPr>
                  <p14:cNvContentPartPr/>
                  <p14:nvPr/>
                </p14:nvContentPartPr>
                <p14:xfrm>
                  <a:off x="2028538" y="3812371"/>
                  <a:ext cx="218160" cy="26244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9CA03C65-B831-B619-4897-12BBBCF46707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2019898" y="3803731"/>
                    <a:ext cx="235800" cy="280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37097676-65EA-D6CE-8114-43885626B2EE}"/>
                      </a:ext>
                    </a:extLst>
                  </p14:cNvPr>
                  <p14:cNvContentPartPr/>
                  <p14:nvPr/>
                </p14:nvContentPartPr>
                <p14:xfrm>
                  <a:off x="1248778" y="3362731"/>
                  <a:ext cx="50760" cy="33408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37097676-65EA-D6CE-8114-43885626B2EE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1239778" y="3353731"/>
                    <a:ext cx="68400" cy="351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29872E2B-18A3-CF1D-1149-33A54E38BC77}"/>
                      </a:ext>
                    </a:extLst>
                  </p14:cNvPr>
                  <p14:cNvContentPartPr/>
                  <p14:nvPr/>
                </p14:nvContentPartPr>
                <p14:xfrm>
                  <a:off x="1391698" y="3437611"/>
                  <a:ext cx="82440" cy="13896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29872E2B-18A3-CF1D-1149-33A54E38BC77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1383058" y="3428611"/>
                    <a:ext cx="100080" cy="15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EDFEAB11-CF37-683D-5459-C66C2880F9AF}"/>
                      </a:ext>
                    </a:extLst>
                  </p14:cNvPr>
                  <p14:cNvContentPartPr/>
                  <p14:nvPr/>
                </p14:nvContentPartPr>
                <p14:xfrm>
                  <a:off x="1474138" y="3358771"/>
                  <a:ext cx="204120" cy="23688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EDFEAB11-CF37-683D-5459-C66C2880F9AF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1465138" y="3350131"/>
                    <a:ext cx="221760" cy="2545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E215D71A-9112-361C-2CF2-2F5980C33353}"/>
                </a:ext>
              </a:extLst>
            </p:cNvPr>
            <p:cNvGrpSpPr/>
            <p:nvPr/>
          </p:nvGrpSpPr>
          <p:grpSpPr>
            <a:xfrm>
              <a:off x="4191000" y="2057400"/>
              <a:ext cx="2495610" cy="862650"/>
              <a:chOff x="3105298" y="3120091"/>
              <a:chExt cx="3327480" cy="11502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815F3D0C-E584-F985-DF89-C402718011F7}"/>
                      </a:ext>
                    </a:extLst>
                  </p14:cNvPr>
                  <p14:cNvContentPartPr/>
                  <p14:nvPr/>
                </p14:nvContentPartPr>
                <p14:xfrm>
                  <a:off x="3105298" y="3903091"/>
                  <a:ext cx="1476720" cy="2556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815F3D0C-E584-F985-DF89-C402718011F7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3096298" y="3894451"/>
                    <a:ext cx="1494360" cy="43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F4BB237C-0914-5901-D7A3-CCB534232C6C}"/>
                      </a:ext>
                    </a:extLst>
                  </p14:cNvPr>
                  <p14:cNvContentPartPr/>
                  <p14:nvPr/>
                </p14:nvContentPartPr>
                <p14:xfrm>
                  <a:off x="4225258" y="3789331"/>
                  <a:ext cx="99720" cy="23868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F4BB237C-0914-5901-D7A3-CCB534232C6C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4216258" y="3780331"/>
                    <a:ext cx="117360" cy="256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72" name="Ink 71">
                    <a:extLst>
                      <a:ext uri="{FF2B5EF4-FFF2-40B4-BE49-F238E27FC236}">
                        <a16:creationId xmlns:a16="http://schemas.microsoft.com/office/drawing/2014/main" id="{9AA063E5-0B56-1FB4-FCFF-E0E9EFA309A6}"/>
                      </a:ext>
                    </a:extLst>
                  </p14:cNvPr>
                  <p14:cNvContentPartPr/>
                  <p14:nvPr/>
                </p14:nvContentPartPr>
                <p14:xfrm>
                  <a:off x="3439018" y="3177331"/>
                  <a:ext cx="6480" cy="218160"/>
                </p14:xfrm>
              </p:contentPart>
            </mc:Choice>
            <mc:Fallback xmlns="">
              <p:pic>
                <p:nvPicPr>
                  <p:cNvPr id="72" name="Ink 71">
                    <a:extLst>
                      <a:ext uri="{FF2B5EF4-FFF2-40B4-BE49-F238E27FC236}">
                        <a16:creationId xmlns:a16="http://schemas.microsoft.com/office/drawing/2014/main" id="{9AA063E5-0B56-1FB4-FCFF-E0E9EFA309A6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3430018" y="3168331"/>
                    <a:ext cx="24120" cy="235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73" name="Ink 72">
                    <a:extLst>
                      <a:ext uri="{FF2B5EF4-FFF2-40B4-BE49-F238E27FC236}">
                        <a16:creationId xmlns:a16="http://schemas.microsoft.com/office/drawing/2014/main" id="{76E8E2D7-8C81-2C57-261D-4BFB31C61DF5}"/>
                      </a:ext>
                    </a:extLst>
                  </p14:cNvPr>
                  <p14:cNvContentPartPr/>
                  <p14:nvPr/>
                </p14:nvContentPartPr>
                <p14:xfrm>
                  <a:off x="3553858" y="3210811"/>
                  <a:ext cx="83520" cy="78120"/>
                </p14:xfrm>
              </p:contentPart>
            </mc:Choice>
            <mc:Fallback xmlns="">
              <p:pic>
                <p:nvPicPr>
                  <p:cNvPr id="73" name="Ink 72">
                    <a:extLst>
                      <a:ext uri="{FF2B5EF4-FFF2-40B4-BE49-F238E27FC236}">
                        <a16:creationId xmlns:a16="http://schemas.microsoft.com/office/drawing/2014/main" id="{76E8E2D7-8C81-2C57-261D-4BFB31C61DF5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544858" y="3201811"/>
                    <a:ext cx="101160" cy="9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74" name="Ink 73">
                    <a:extLst>
                      <a:ext uri="{FF2B5EF4-FFF2-40B4-BE49-F238E27FC236}">
                        <a16:creationId xmlns:a16="http://schemas.microsoft.com/office/drawing/2014/main" id="{0E72E1A7-345E-33F4-E734-629E22C23161}"/>
                      </a:ext>
                    </a:extLst>
                  </p14:cNvPr>
                  <p14:cNvContentPartPr/>
                  <p14:nvPr/>
                </p14:nvContentPartPr>
                <p14:xfrm>
                  <a:off x="3634138" y="3137011"/>
                  <a:ext cx="171720" cy="205200"/>
                </p14:xfrm>
              </p:contentPart>
            </mc:Choice>
            <mc:Fallback xmlns="">
              <p:pic>
                <p:nvPicPr>
                  <p:cNvPr id="74" name="Ink 73">
                    <a:extLst>
                      <a:ext uri="{FF2B5EF4-FFF2-40B4-BE49-F238E27FC236}">
                        <a16:creationId xmlns:a16="http://schemas.microsoft.com/office/drawing/2014/main" id="{0E72E1A7-345E-33F4-E734-629E22C2316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625498" y="3128371"/>
                    <a:ext cx="189360" cy="22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75" name="Ink 74">
                    <a:extLst>
                      <a:ext uri="{FF2B5EF4-FFF2-40B4-BE49-F238E27FC236}">
                        <a16:creationId xmlns:a16="http://schemas.microsoft.com/office/drawing/2014/main" id="{EDB7222B-9E47-BA36-F275-5AB4481BA429}"/>
                      </a:ext>
                    </a:extLst>
                  </p14:cNvPr>
                  <p14:cNvContentPartPr/>
                  <p14:nvPr/>
                </p14:nvContentPartPr>
                <p14:xfrm>
                  <a:off x="3973978" y="3156811"/>
                  <a:ext cx="2880" cy="139320"/>
                </p14:xfrm>
              </p:contentPart>
            </mc:Choice>
            <mc:Fallback xmlns="">
              <p:pic>
                <p:nvPicPr>
                  <p:cNvPr id="75" name="Ink 74">
                    <a:extLst>
                      <a:ext uri="{FF2B5EF4-FFF2-40B4-BE49-F238E27FC236}">
                        <a16:creationId xmlns:a16="http://schemas.microsoft.com/office/drawing/2014/main" id="{EDB7222B-9E47-BA36-F275-5AB4481BA429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3965338" y="3148171"/>
                    <a:ext cx="20520" cy="156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76" name="Ink 75">
                    <a:extLst>
                      <a:ext uri="{FF2B5EF4-FFF2-40B4-BE49-F238E27FC236}">
                        <a16:creationId xmlns:a16="http://schemas.microsoft.com/office/drawing/2014/main" id="{D8A9C143-7B31-CCFC-72A4-8BD5CAC652F1}"/>
                      </a:ext>
                    </a:extLst>
                  </p14:cNvPr>
                  <p14:cNvContentPartPr/>
                  <p14:nvPr/>
                </p14:nvContentPartPr>
                <p14:xfrm>
                  <a:off x="3925738" y="3239611"/>
                  <a:ext cx="152640" cy="360"/>
                </p14:xfrm>
              </p:contentPart>
            </mc:Choice>
            <mc:Fallback xmlns="">
              <p:pic>
                <p:nvPicPr>
                  <p:cNvPr id="76" name="Ink 75">
                    <a:extLst>
                      <a:ext uri="{FF2B5EF4-FFF2-40B4-BE49-F238E27FC236}">
                        <a16:creationId xmlns:a16="http://schemas.microsoft.com/office/drawing/2014/main" id="{D8A9C143-7B31-CCFC-72A4-8BD5CAC652F1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3917098" y="3230971"/>
                    <a:ext cx="17028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77" name="Ink 76">
                    <a:extLst>
                      <a:ext uri="{FF2B5EF4-FFF2-40B4-BE49-F238E27FC236}">
                        <a16:creationId xmlns:a16="http://schemas.microsoft.com/office/drawing/2014/main" id="{1FF4F08D-ACD0-1A6C-55AA-EF7F907861AB}"/>
                      </a:ext>
                    </a:extLst>
                  </p14:cNvPr>
                  <p14:cNvContentPartPr/>
                  <p14:nvPr/>
                </p14:nvContentPartPr>
                <p14:xfrm>
                  <a:off x="4149298" y="3130531"/>
                  <a:ext cx="11160" cy="224640"/>
                </p14:xfrm>
              </p:contentPart>
            </mc:Choice>
            <mc:Fallback xmlns="">
              <p:pic>
                <p:nvPicPr>
                  <p:cNvPr id="77" name="Ink 76">
                    <a:extLst>
                      <a:ext uri="{FF2B5EF4-FFF2-40B4-BE49-F238E27FC236}">
                        <a16:creationId xmlns:a16="http://schemas.microsoft.com/office/drawing/2014/main" id="{1FF4F08D-ACD0-1A6C-55AA-EF7F907861AB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4140298" y="3121531"/>
                    <a:ext cx="28800" cy="242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78" name="Ink 77">
                    <a:extLst>
                      <a:ext uri="{FF2B5EF4-FFF2-40B4-BE49-F238E27FC236}">
                        <a16:creationId xmlns:a16="http://schemas.microsoft.com/office/drawing/2014/main" id="{4A565458-B34F-2B49-F714-032DCA835B8A}"/>
                      </a:ext>
                    </a:extLst>
                  </p14:cNvPr>
                  <p14:cNvContentPartPr/>
                  <p14:nvPr/>
                </p14:nvContentPartPr>
                <p14:xfrm>
                  <a:off x="4233178" y="3189211"/>
                  <a:ext cx="360" cy="87480"/>
                </p14:xfrm>
              </p:contentPart>
            </mc:Choice>
            <mc:Fallback xmlns="">
              <p:pic>
                <p:nvPicPr>
                  <p:cNvPr id="78" name="Ink 77">
                    <a:extLst>
                      <a:ext uri="{FF2B5EF4-FFF2-40B4-BE49-F238E27FC236}">
                        <a16:creationId xmlns:a16="http://schemas.microsoft.com/office/drawing/2014/main" id="{4A565458-B34F-2B49-F714-032DCA835B8A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224538" y="3180571"/>
                    <a:ext cx="18000" cy="105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79" name="Ink 78">
                    <a:extLst>
                      <a:ext uri="{FF2B5EF4-FFF2-40B4-BE49-F238E27FC236}">
                        <a16:creationId xmlns:a16="http://schemas.microsoft.com/office/drawing/2014/main" id="{4D1D11C4-E1A8-46EF-2BD4-E163E14C1C60}"/>
                      </a:ext>
                    </a:extLst>
                  </p14:cNvPr>
                  <p14:cNvContentPartPr/>
                  <p14:nvPr/>
                </p14:nvContentPartPr>
                <p14:xfrm>
                  <a:off x="4277458" y="3120091"/>
                  <a:ext cx="119880" cy="186840"/>
                </p14:xfrm>
              </p:contentPart>
            </mc:Choice>
            <mc:Fallback xmlns="">
              <p:pic>
                <p:nvPicPr>
                  <p:cNvPr id="79" name="Ink 78">
                    <a:extLst>
                      <a:ext uri="{FF2B5EF4-FFF2-40B4-BE49-F238E27FC236}">
                        <a16:creationId xmlns:a16="http://schemas.microsoft.com/office/drawing/2014/main" id="{4D1D11C4-E1A8-46EF-2BD4-E163E14C1C60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268458" y="3111091"/>
                    <a:ext cx="137520" cy="204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80" name="Ink 79">
                    <a:extLst>
                      <a:ext uri="{FF2B5EF4-FFF2-40B4-BE49-F238E27FC236}">
                        <a16:creationId xmlns:a16="http://schemas.microsoft.com/office/drawing/2014/main" id="{58F7C189-5F94-1FB7-8BAF-21DD7F09A84D}"/>
                      </a:ext>
                    </a:extLst>
                  </p14:cNvPr>
                  <p14:cNvContentPartPr/>
                  <p14:nvPr/>
                </p14:nvContentPartPr>
                <p14:xfrm>
                  <a:off x="3377098" y="3460291"/>
                  <a:ext cx="857520" cy="360"/>
                </p14:xfrm>
              </p:contentPart>
            </mc:Choice>
            <mc:Fallback xmlns="">
              <p:pic>
                <p:nvPicPr>
                  <p:cNvPr id="80" name="Ink 79">
                    <a:extLst>
                      <a:ext uri="{FF2B5EF4-FFF2-40B4-BE49-F238E27FC236}">
                        <a16:creationId xmlns:a16="http://schemas.microsoft.com/office/drawing/2014/main" id="{58F7C189-5F94-1FB7-8BAF-21DD7F09A84D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368098" y="3451651"/>
                    <a:ext cx="87516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1C4F2937-2825-D5D7-8A20-0CB87B73EEC7}"/>
                      </a:ext>
                    </a:extLst>
                  </p14:cNvPr>
                  <p14:cNvContentPartPr/>
                  <p14:nvPr/>
                </p14:nvContentPartPr>
                <p14:xfrm>
                  <a:off x="3572938" y="3489811"/>
                  <a:ext cx="244440" cy="16812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1C4F2937-2825-D5D7-8A20-0CB87B73EEC7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3563938" y="3481171"/>
                    <a:ext cx="262080" cy="185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868B2BED-452E-22B9-D924-EACAA01432F3}"/>
                      </a:ext>
                    </a:extLst>
                  </p14:cNvPr>
                  <p14:cNvContentPartPr/>
                  <p14:nvPr/>
                </p14:nvContentPartPr>
                <p14:xfrm>
                  <a:off x="3733138" y="3569731"/>
                  <a:ext cx="180360" cy="18396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868B2BED-452E-22B9-D924-EACAA01432F3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3724138" y="3560731"/>
                    <a:ext cx="198000" cy="201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108" name="Ink 107">
                    <a:extLst>
                      <a:ext uri="{FF2B5EF4-FFF2-40B4-BE49-F238E27FC236}">
                        <a16:creationId xmlns:a16="http://schemas.microsoft.com/office/drawing/2014/main" id="{DD582C8C-DC04-0F26-3405-1DB5A84FA7FA}"/>
                      </a:ext>
                    </a:extLst>
                  </p14:cNvPr>
                  <p14:cNvContentPartPr/>
                  <p14:nvPr/>
                </p14:nvContentPartPr>
                <p14:xfrm>
                  <a:off x="4552138" y="3608611"/>
                  <a:ext cx="794520" cy="661680"/>
                </p14:xfrm>
              </p:contentPart>
            </mc:Choice>
            <mc:Fallback xmlns="">
              <p:pic>
                <p:nvPicPr>
                  <p:cNvPr id="108" name="Ink 107">
                    <a:extLst>
                      <a:ext uri="{FF2B5EF4-FFF2-40B4-BE49-F238E27FC236}">
                        <a16:creationId xmlns:a16="http://schemas.microsoft.com/office/drawing/2014/main" id="{DD582C8C-DC04-0F26-3405-1DB5A84FA7FA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4543138" y="3599971"/>
                    <a:ext cx="812160" cy="679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109" name="Ink 108">
                    <a:extLst>
                      <a:ext uri="{FF2B5EF4-FFF2-40B4-BE49-F238E27FC236}">
                        <a16:creationId xmlns:a16="http://schemas.microsoft.com/office/drawing/2014/main" id="{E627BD1C-F0E3-0970-69EF-57C49C4E9DB2}"/>
                      </a:ext>
                    </a:extLst>
                  </p14:cNvPr>
                  <p14:cNvContentPartPr/>
                  <p14:nvPr/>
                </p14:nvContentPartPr>
                <p14:xfrm>
                  <a:off x="4868218" y="3790771"/>
                  <a:ext cx="195840" cy="263160"/>
                </p14:xfrm>
              </p:contentPart>
            </mc:Choice>
            <mc:Fallback xmlns="">
              <p:pic>
                <p:nvPicPr>
                  <p:cNvPr id="109" name="Ink 108">
                    <a:extLst>
                      <a:ext uri="{FF2B5EF4-FFF2-40B4-BE49-F238E27FC236}">
                        <a16:creationId xmlns:a16="http://schemas.microsoft.com/office/drawing/2014/main" id="{E627BD1C-F0E3-0970-69EF-57C49C4E9DB2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859218" y="3781771"/>
                    <a:ext cx="213480" cy="280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110" name="Ink 109">
                    <a:extLst>
                      <a:ext uri="{FF2B5EF4-FFF2-40B4-BE49-F238E27FC236}">
                        <a16:creationId xmlns:a16="http://schemas.microsoft.com/office/drawing/2014/main" id="{C02E72F9-CAB7-4B2D-BBC3-590312B2FFA6}"/>
                      </a:ext>
                    </a:extLst>
                  </p14:cNvPr>
                  <p14:cNvContentPartPr/>
                  <p14:nvPr/>
                </p14:nvContentPartPr>
                <p14:xfrm>
                  <a:off x="4846618" y="3795811"/>
                  <a:ext cx="360" cy="47160"/>
                </p14:xfrm>
              </p:contentPart>
            </mc:Choice>
            <mc:Fallback xmlns="">
              <p:pic>
                <p:nvPicPr>
                  <p:cNvPr id="110" name="Ink 109">
                    <a:extLst>
                      <a:ext uri="{FF2B5EF4-FFF2-40B4-BE49-F238E27FC236}">
                        <a16:creationId xmlns:a16="http://schemas.microsoft.com/office/drawing/2014/main" id="{C02E72F9-CAB7-4B2D-BBC3-590312B2FFA6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837618" y="3786811"/>
                    <a:ext cx="18000" cy="64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112" name="Ink 111">
                    <a:extLst>
                      <a:ext uri="{FF2B5EF4-FFF2-40B4-BE49-F238E27FC236}">
                        <a16:creationId xmlns:a16="http://schemas.microsoft.com/office/drawing/2014/main" id="{ECD1DF84-DC02-CF13-D548-80C22E6CD596}"/>
                      </a:ext>
                    </a:extLst>
                  </p14:cNvPr>
                  <p14:cNvContentPartPr/>
                  <p14:nvPr/>
                </p14:nvContentPartPr>
                <p14:xfrm>
                  <a:off x="5300218" y="3882571"/>
                  <a:ext cx="1132560" cy="3240"/>
                </p14:xfrm>
              </p:contentPart>
            </mc:Choice>
            <mc:Fallback xmlns="">
              <p:pic>
                <p:nvPicPr>
                  <p:cNvPr id="112" name="Ink 111">
                    <a:extLst>
                      <a:ext uri="{FF2B5EF4-FFF2-40B4-BE49-F238E27FC236}">
                        <a16:creationId xmlns:a16="http://schemas.microsoft.com/office/drawing/2014/main" id="{ECD1DF84-DC02-CF13-D548-80C22E6CD596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5291578" y="3873571"/>
                    <a:ext cx="1150200" cy="20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113" name="Ink 112">
                    <a:extLst>
                      <a:ext uri="{FF2B5EF4-FFF2-40B4-BE49-F238E27FC236}">
                        <a16:creationId xmlns:a16="http://schemas.microsoft.com/office/drawing/2014/main" id="{AD587B81-9DE2-22E2-D759-76F338FA7622}"/>
                      </a:ext>
                    </a:extLst>
                  </p14:cNvPr>
                  <p14:cNvContentPartPr/>
                  <p14:nvPr/>
                </p14:nvContentPartPr>
                <p14:xfrm>
                  <a:off x="6160258" y="3786451"/>
                  <a:ext cx="79200" cy="160200"/>
                </p14:xfrm>
              </p:contentPart>
            </mc:Choice>
            <mc:Fallback xmlns="">
              <p:pic>
                <p:nvPicPr>
                  <p:cNvPr id="113" name="Ink 112">
                    <a:extLst>
                      <a:ext uri="{FF2B5EF4-FFF2-40B4-BE49-F238E27FC236}">
                        <a16:creationId xmlns:a16="http://schemas.microsoft.com/office/drawing/2014/main" id="{AD587B81-9DE2-22E2-D759-76F338FA7622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6151258" y="3777811"/>
                    <a:ext cx="96840" cy="177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D676D77C-E74B-7E4D-6E2C-F2A041C3F3CC}"/>
                      </a:ext>
                    </a:extLst>
                  </p14:cNvPr>
                  <p14:cNvContentPartPr/>
                  <p14:nvPr/>
                </p14:nvContentPartPr>
                <p14:xfrm>
                  <a:off x="5777218" y="3340411"/>
                  <a:ext cx="3240" cy="14616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D676D77C-E74B-7E4D-6E2C-F2A041C3F3CC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5768578" y="3331771"/>
                    <a:ext cx="20880" cy="163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115" name="Ink 114">
                    <a:extLst>
                      <a:ext uri="{FF2B5EF4-FFF2-40B4-BE49-F238E27FC236}">
                        <a16:creationId xmlns:a16="http://schemas.microsoft.com/office/drawing/2014/main" id="{34999420-88D2-1DE5-3795-61038475E6C2}"/>
                      </a:ext>
                    </a:extLst>
                  </p14:cNvPr>
                  <p14:cNvContentPartPr/>
                  <p14:nvPr/>
                </p14:nvContentPartPr>
                <p14:xfrm>
                  <a:off x="5880538" y="3313771"/>
                  <a:ext cx="87840" cy="156600"/>
                </p14:xfrm>
              </p:contentPart>
            </mc:Choice>
            <mc:Fallback xmlns="">
              <p:pic>
                <p:nvPicPr>
                  <p:cNvPr id="115" name="Ink 114">
                    <a:extLst>
                      <a:ext uri="{FF2B5EF4-FFF2-40B4-BE49-F238E27FC236}">
                        <a16:creationId xmlns:a16="http://schemas.microsoft.com/office/drawing/2014/main" id="{34999420-88D2-1DE5-3795-61038475E6C2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5871898" y="3305131"/>
                    <a:ext cx="105480" cy="174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116" name="Ink 115">
                    <a:extLst>
                      <a:ext uri="{FF2B5EF4-FFF2-40B4-BE49-F238E27FC236}">
                        <a16:creationId xmlns:a16="http://schemas.microsoft.com/office/drawing/2014/main" id="{59061932-7D1C-C148-47F7-1B9D46808A22}"/>
                      </a:ext>
                    </a:extLst>
                  </p14:cNvPr>
                  <p14:cNvContentPartPr/>
                  <p14:nvPr/>
                </p14:nvContentPartPr>
                <p14:xfrm>
                  <a:off x="6000418" y="3248611"/>
                  <a:ext cx="163080" cy="222120"/>
                </p14:xfrm>
              </p:contentPart>
            </mc:Choice>
            <mc:Fallback xmlns="">
              <p:pic>
                <p:nvPicPr>
                  <p:cNvPr id="116" name="Ink 115">
                    <a:extLst>
                      <a:ext uri="{FF2B5EF4-FFF2-40B4-BE49-F238E27FC236}">
                        <a16:creationId xmlns:a16="http://schemas.microsoft.com/office/drawing/2014/main" id="{59061932-7D1C-C148-47F7-1B9D46808A22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5991778" y="3239611"/>
                    <a:ext cx="180720" cy="23976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BEE43FEF-C651-A921-C509-FEF60153CC81}"/>
              </a:ext>
            </a:extLst>
          </p:cNvPr>
          <p:cNvGrpSpPr/>
          <p:nvPr/>
        </p:nvGrpSpPr>
        <p:grpSpPr>
          <a:xfrm>
            <a:off x="1856856" y="4514233"/>
            <a:ext cx="6426527" cy="1305552"/>
            <a:chOff x="1230418" y="4577371"/>
            <a:chExt cx="5302080" cy="107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EC45697-D33F-9811-332A-BFA64CF92768}"/>
                    </a:ext>
                  </a:extLst>
                </p14:cNvPr>
                <p14:cNvContentPartPr/>
                <p14:nvPr/>
              </p14:nvContentPartPr>
              <p14:xfrm>
                <a:off x="1230418" y="5152291"/>
                <a:ext cx="1219680" cy="64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EC45697-D33F-9811-332A-BFA64CF9276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221418" y="5143291"/>
                  <a:ext cx="12373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170EDA6-8DB2-4A21-861C-5C2C587A85B7}"/>
                    </a:ext>
                  </a:extLst>
                </p14:cNvPr>
                <p14:cNvContentPartPr/>
                <p14:nvPr/>
              </p14:nvContentPartPr>
              <p14:xfrm>
                <a:off x="2082538" y="5113051"/>
                <a:ext cx="147600" cy="1072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170EDA6-8DB2-4A21-861C-5C2C587A85B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073898" y="5104411"/>
                  <a:ext cx="16524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3118E80F-B862-CBDA-8416-323775399292}"/>
                    </a:ext>
                  </a:extLst>
                </p14:cNvPr>
                <p14:cNvContentPartPr/>
                <p14:nvPr/>
              </p14:nvContentPartPr>
              <p14:xfrm>
                <a:off x="1432738" y="4710211"/>
                <a:ext cx="25920" cy="286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3118E80F-B862-CBDA-8416-32377539929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424098" y="4701571"/>
                  <a:ext cx="435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158DFCA-8D8D-F261-D56F-1CDA7E6D5EB4}"/>
                    </a:ext>
                  </a:extLst>
                </p14:cNvPr>
                <p14:cNvContentPartPr/>
                <p14:nvPr/>
              </p14:nvContentPartPr>
              <p14:xfrm>
                <a:off x="1591138" y="4748371"/>
                <a:ext cx="6120" cy="1602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158DFCA-8D8D-F261-D56F-1CDA7E6D5EB4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582498" y="4739731"/>
                  <a:ext cx="237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36F9D22-8495-DEF1-8C99-36BA83E9ECD5}"/>
                    </a:ext>
                  </a:extLst>
                </p14:cNvPr>
                <p14:cNvContentPartPr/>
                <p14:nvPr/>
              </p14:nvContentPartPr>
              <p14:xfrm>
                <a:off x="1658098" y="4610851"/>
                <a:ext cx="238680" cy="249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36F9D22-8495-DEF1-8C99-36BA83E9ECD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649458" y="4602211"/>
                  <a:ext cx="25632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A2822E4C-ED60-424C-F943-49586126A4CF}"/>
                    </a:ext>
                  </a:extLst>
                </p14:cNvPr>
                <p14:cNvContentPartPr/>
                <p14:nvPr/>
              </p14:nvContentPartPr>
              <p14:xfrm>
                <a:off x="2436058" y="4818931"/>
                <a:ext cx="806400" cy="8355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A2822E4C-ED60-424C-F943-49586126A4C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427418" y="4810291"/>
                  <a:ext cx="824040" cy="85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9FDBAF7-B327-0522-9A56-7E213DDB637A}"/>
                    </a:ext>
                  </a:extLst>
                </p14:cNvPr>
                <p14:cNvContentPartPr/>
                <p14:nvPr/>
              </p14:nvContentPartPr>
              <p14:xfrm>
                <a:off x="2752498" y="5046091"/>
                <a:ext cx="360" cy="290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9FDBAF7-B327-0522-9A56-7E213DDB637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743858" y="5037091"/>
                  <a:ext cx="180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6E643D3-1C5E-52EB-E690-C1D6769C0BDE}"/>
                    </a:ext>
                  </a:extLst>
                </p14:cNvPr>
                <p14:cNvContentPartPr/>
                <p14:nvPr/>
              </p14:nvContentPartPr>
              <p14:xfrm>
                <a:off x="2752498" y="5228251"/>
                <a:ext cx="168840" cy="140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6E643D3-1C5E-52EB-E690-C1D6769C0BD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743858" y="5219611"/>
                  <a:ext cx="1864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8343053-31C0-F33F-5755-6FFC0CEB43D8}"/>
                    </a:ext>
                  </a:extLst>
                </p14:cNvPr>
                <p14:cNvContentPartPr/>
                <p14:nvPr/>
              </p14:nvContentPartPr>
              <p14:xfrm>
                <a:off x="2929258" y="5099011"/>
                <a:ext cx="23760" cy="3384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8343053-31C0-F33F-5755-6FFC0CEB43D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920618" y="5090371"/>
                  <a:ext cx="41400" cy="35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6AB0AE7-B252-FBB3-7198-FE130C077C8C}"/>
                    </a:ext>
                  </a:extLst>
                </p14:cNvPr>
                <p14:cNvContentPartPr/>
                <p14:nvPr/>
              </p14:nvContentPartPr>
              <p14:xfrm>
                <a:off x="3243538" y="5239771"/>
                <a:ext cx="1429920" cy="950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6AB0AE7-B252-FBB3-7198-FE130C077C8C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234538" y="5230771"/>
                  <a:ext cx="14475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08D7F004-FE0D-37F5-129B-279781E5A897}"/>
                    </a:ext>
                  </a:extLst>
                </p14:cNvPr>
                <p14:cNvContentPartPr/>
                <p14:nvPr/>
              </p14:nvContentPartPr>
              <p14:xfrm>
                <a:off x="4533058" y="5124571"/>
                <a:ext cx="80280" cy="201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08D7F004-FE0D-37F5-129B-279781E5A897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524418" y="5115931"/>
                  <a:ext cx="979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F6931400-12AF-6F5A-376C-5687EF7E1FBC}"/>
                    </a:ext>
                  </a:extLst>
                </p14:cNvPr>
                <p14:cNvContentPartPr/>
                <p14:nvPr/>
              </p14:nvContentPartPr>
              <p14:xfrm>
                <a:off x="3551338" y="4695811"/>
                <a:ext cx="6120" cy="20448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F6931400-12AF-6F5A-376C-5687EF7E1FB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3542338" y="4686811"/>
                  <a:ext cx="237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1DD20D5-5E79-629B-C0E5-879956B19D09}"/>
                    </a:ext>
                  </a:extLst>
                </p14:cNvPr>
                <p14:cNvContentPartPr/>
                <p14:nvPr/>
              </p14:nvContentPartPr>
              <p14:xfrm>
                <a:off x="3664738" y="4719211"/>
                <a:ext cx="102600" cy="99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1DD20D5-5E79-629B-C0E5-879956B19D09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3655738" y="4710211"/>
                  <a:ext cx="1202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BE2C44F-8751-E649-3E61-35DF7E074898}"/>
                    </a:ext>
                  </a:extLst>
                </p14:cNvPr>
                <p14:cNvContentPartPr/>
                <p14:nvPr/>
              </p14:nvContentPartPr>
              <p14:xfrm>
                <a:off x="3768058" y="4651891"/>
                <a:ext cx="105120" cy="2160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BE2C44F-8751-E649-3E61-35DF7E07489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3759418" y="4643251"/>
                  <a:ext cx="1227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5FEAEBA-A1FC-EF0D-DC5D-92236D26DEDB}"/>
                    </a:ext>
                  </a:extLst>
                </p14:cNvPr>
                <p14:cNvContentPartPr/>
                <p14:nvPr/>
              </p14:nvContentPartPr>
              <p14:xfrm>
                <a:off x="3971818" y="4764571"/>
                <a:ext cx="90720" cy="28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5FEAEBA-A1FC-EF0D-DC5D-92236D26DEDB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3963178" y="4755931"/>
                  <a:ext cx="108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5C3D434-14FE-AA7C-EAFE-A05AF8DF3F9C}"/>
                    </a:ext>
                  </a:extLst>
                </p14:cNvPr>
                <p14:cNvContentPartPr/>
                <p14:nvPr/>
              </p14:nvContentPartPr>
              <p14:xfrm>
                <a:off x="4124098" y="4680331"/>
                <a:ext cx="360" cy="172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5C3D434-14FE-AA7C-EAFE-A05AF8DF3F9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4115098" y="4671691"/>
                  <a:ext cx="1800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469E08C-0112-B095-7920-3BDEB84B0105}"/>
                    </a:ext>
                  </a:extLst>
                </p14:cNvPr>
                <p14:cNvContentPartPr/>
                <p14:nvPr/>
              </p14:nvContentPartPr>
              <p14:xfrm>
                <a:off x="4210498" y="4715251"/>
                <a:ext cx="360" cy="828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469E08C-0112-B095-7920-3BDEB84B0105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201858" y="4706611"/>
                  <a:ext cx="1800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DC7A0BE-0795-8B17-2B69-9AE6807261F5}"/>
                    </a:ext>
                  </a:extLst>
                </p14:cNvPr>
                <p14:cNvContentPartPr/>
                <p14:nvPr/>
              </p14:nvContentPartPr>
              <p14:xfrm>
                <a:off x="4217698" y="4577371"/>
                <a:ext cx="132840" cy="26568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DC7A0BE-0795-8B17-2B69-9AE6807261F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4209058" y="4568731"/>
                  <a:ext cx="1504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3DCC056-7631-96A7-D3E3-38F00BCABE9E}"/>
                    </a:ext>
                  </a:extLst>
                </p14:cNvPr>
                <p14:cNvContentPartPr/>
                <p14:nvPr/>
              </p14:nvContentPartPr>
              <p14:xfrm>
                <a:off x="3516058" y="4916491"/>
                <a:ext cx="788760" cy="165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3DCC056-7631-96A7-D3E3-38F00BCABE9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507418" y="4907491"/>
                  <a:ext cx="8064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E643A58-0D7F-B356-423E-A9B9252763C4}"/>
                    </a:ext>
                  </a:extLst>
                </p14:cNvPr>
                <p14:cNvContentPartPr/>
                <p14:nvPr/>
              </p14:nvContentPartPr>
              <p14:xfrm>
                <a:off x="3670498" y="5003251"/>
                <a:ext cx="306000" cy="2178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E643A58-0D7F-B356-423E-A9B9252763C4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661498" y="4994251"/>
                  <a:ext cx="32364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4503189E-2AD1-7356-F2A5-F8757AEDCB03}"/>
                    </a:ext>
                  </a:extLst>
                </p14:cNvPr>
                <p14:cNvContentPartPr/>
                <p14:nvPr/>
              </p14:nvContentPartPr>
              <p14:xfrm>
                <a:off x="3872098" y="5068411"/>
                <a:ext cx="205920" cy="179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4503189E-2AD1-7356-F2A5-F8757AEDCB0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863098" y="5059411"/>
                  <a:ext cx="22356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E3AE8885-CA1B-3F99-1932-E6C758774189}"/>
                    </a:ext>
                  </a:extLst>
                </p14:cNvPr>
                <p14:cNvContentPartPr/>
                <p14:nvPr/>
              </p14:nvContentPartPr>
              <p14:xfrm>
                <a:off x="4726738" y="4978411"/>
                <a:ext cx="910440" cy="6008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E3AE8885-CA1B-3F99-1932-E6C75877418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718098" y="4969771"/>
                  <a:ext cx="928080" cy="61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76B7E05D-5698-FF43-3754-C1701D1E74D9}"/>
                    </a:ext>
                  </a:extLst>
                </p14:cNvPr>
                <p14:cNvContentPartPr/>
                <p14:nvPr/>
              </p14:nvContentPartPr>
              <p14:xfrm>
                <a:off x="5041378" y="5040331"/>
                <a:ext cx="225360" cy="2919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76B7E05D-5698-FF43-3754-C1701D1E74D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32378" y="5031691"/>
                  <a:ext cx="2430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5A05D8A-F88E-A148-D242-F5FAAAC14B71}"/>
                    </a:ext>
                  </a:extLst>
                </p14:cNvPr>
                <p14:cNvContentPartPr/>
                <p14:nvPr/>
              </p14:nvContentPartPr>
              <p14:xfrm>
                <a:off x="5656618" y="5250931"/>
                <a:ext cx="875880" cy="21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5A05D8A-F88E-A148-D242-F5FAAAC14B7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647618" y="5241931"/>
                  <a:ext cx="8935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9734B4E-7B7C-9BB1-300A-A60E7733DE08}"/>
                    </a:ext>
                  </a:extLst>
                </p14:cNvPr>
                <p14:cNvContentPartPr/>
                <p14:nvPr/>
              </p14:nvContentPartPr>
              <p14:xfrm>
                <a:off x="6302098" y="5201971"/>
                <a:ext cx="85680" cy="1425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9734B4E-7B7C-9BB1-300A-A60E7733DE0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6293098" y="5193331"/>
                  <a:ext cx="103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8632060B-08E9-981B-2D6F-89DE6B9FC126}"/>
                    </a:ext>
                  </a:extLst>
                </p14:cNvPr>
                <p14:cNvContentPartPr/>
                <p14:nvPr/>
              </p14:nvContentPartPr>
              <p14:xfrm>
                <a:off x="5898898" y="4770691"/>
                <a:ext cx="360" cy="27684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8632060B-08E9-981B-2D6F-89DE6B9FC12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890258" y="4762051"/>
                  <a:ext cx="1800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DDD4FE6-72DC-4A4A-E092-7CFD181C70DC}"/>
                    </a:ext>
                  </a:extLst>
                </p14:cNvPr>
                <p14:cNvContentPartPr/>
                <p14:nvPr/>
              </p14:nvContentPartPr>
              <p14:xfrm>
                <a:off x="6016978" y="4830811"/>
                <a:ext cx="360" cy="993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DDD4FE6-72DC-4A4A-E092-7CFD181C70D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007978" y="4821811"/>
                  <a:ext cx="180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21DD9A7E-74B4-D465-85F2-FFC2538AD3CB}"/>
                    </a:ext>
                  </a:extLst>
                </p14:cNvPr>
                <p14:cNvContentPartPr/>
                <p14:nvPr/>
              </p14:nvContentPartPr>
              <p14:xfrm>
                <a:off x="6073138" y="4727491"/>
                <a:ext cx="207360" cy="36828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21DD9A7E-74B4-D465-85F2-FFC2538AD3C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064138" y="4718851"/>
                  <a:ext cx="225000" cy="385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915F1DAD-10D8-CC6C-22FA-10F433008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4616" y="-12744"/>
            <a:ext cx="4432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latin typeface="Comic Sans MS" charset="0"/>
                <a:sym typeface="Wingdings" charset="2"/>
              </a:rPr>
              <a:t>It is also reversible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23FC38-7224-4AE7-344A-CACF1F2FE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0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BDE911F-283A-FF6B-4534-2F03062FB321}"/>
                  </a:ext>
                </a:extLst>
              </p14:cNvPr>
              <p14:cNvContentPartPr/>
              <p14:nvPr/>
            </p14:nvContentPartPr>
            <p14:xfrm>
              <a:off x="6492716" y="5109789"/>
              <a:ext cx="12240" cy="201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BDE911F-283A-FF6B-4534-2F03062FB321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6483716" y="5100789"/>
                <a:ext cx="29880" cy="21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634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0714"/>
    </mc:Choice>
    <mc:Fallback xmlns="">
      <p:transition advClick="0" advTm="40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extBox 3"/>
          <p:cNvSpPr txBox="1">
            <a:spLocks noChangeArrowheads="1"/>
          </p:cNvSpPr>
          <p:nvPr/>
        </p:nvSpPr>
        <p:spPr bwMode="auto">
          <a:xfrm>
            <a:off x="1195778" y="-12744"/>
            <a:ext cx="747031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3600" dirty="0">
                <a:solidFill>
                  <a:srgbClr val="0000FF"/>
                </a:solidFill>
                <a:sym typeface="Wingdings" charset="2"/>
              </a:rPr>
              <a:t>Is there an easy way to derive H?</a:t>
            </a:r>
            <a:endParaRPr lang="en-US" sz="3600" dirty="0">
              <a:solidFill>
                <a:srgbClr val="0000FF"/>
              </a:solidFill>
              <a:latin typeface="Comic Sans MS" charset="0"/>
              <a:sym typeface="Wingdings" charset="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981200" y="838200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Symbol" charset="2"/>
                <a:cs typeface="Symbol" charset="2"/>
              </a:rPr>
              <a:t>H</a:t>
            </a:r>
            <a:r>
              <a:rPr lang="en-US" sz="2800" dirty="0">
                <a:latin typeface="Comic Sans MS"/>
                <a:cs typeface="Comic Sans MS"/>
              </a:rPr>
              <a:t>|0&gt; = (|0&gt; + |1&gt;)/√2  </a:t>
            </a:r>
            <a:r>
              <a:rPr lang="en-US" dirty="0">
                <a:latin typeface="Comic Sans MS"/>
                <a:cs typeface="Comic Sans MS"/>
              </a:rPr>
              <a:t>			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81200" y="1612348"/>
            <a:ext cx="5724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dirty="0">
                <a:latin typeface="Symbol" charset="2"/>
                <a:cs typeface="Symbol" charset="2"/>
              </a:rPr>
              <a:t>H</a:t>
            </a:r>
            <a:r>
              <a:rPr lang="en-US" sz="2800" dirty="0">
                <a:latin typeface="Comic Sans MS"/>
                <a:cs typeface="Comic Sans MS"/>
              </a:rPr>
              <a:t>|1&gt; = (|0&gt; - |1&gt;)/√2  </a:t>
            </a:r>
            <a:r>
              <a:rPr lang="en-US" dirty="0">
                <a:latin typeface="Comic Sans MS"/>
                <a:cs typeface="Comic Sans MS"/>
              </a:rPr>
              <a:t>			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69B2EB15-2806-B5D3-8173-56A65FB8D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163" y="3695180"/>
            <a:ext cx="46037" cy="1531937"/>
          </a:xfrm>
          <a:custGeom>
            <a:avLst/>
            <a:gdLst>
              <a:gd name="T0" fmla="*/ 6298 w 334180"/>
              <a:gd name="T1" fmla="*/ 0 h 1955251"/>
              <a:gd name="T2" fmla="*/ 1260 w 334180"/>
              <a:gd name="T3" fmla="*/ 256564 h 1955251"/>
              <a:gd name="T4" fmla="*/ 0 w 334180"/>
              <a:gd name="T5" fmla="*/ 584966 h 1955251"/>
              <a:gd name="T6" fmla="*/ 1260 w 334180"/>
              <a:gd name="T7" fmla="*/ 882581 h 1955251"/>
              <a:gd name="T8" fmla="*/ 5984 w 334180"/>
              <a:gd name="T9" fmla="*/ 1200720 h 1955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180"/>
              <a:gd name="T16" fmla="*/ 0 h 1955251"/>
              <a:gd name="T17" fmla="*/ 334180 w 334180"/>
              <a:gd name="T18" fmla="*/ 1955251 h 1955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180" h="1955251">
                <a:moveTo>
                  <a:pt x="334180" y="0"/>
                </a:moveTo>
                <a:cubicBezTo>
                  <a:pt x="228356" y="129514"/>
                  <a:pt x="122533" y="259029"/>
                  <a:pt x="66836" y="417789"/>
                </a:cubicBezTo>
                <a:cubicBezTo>
                  <a:pt x="11139" y="576549"/>
                  <a:pt x="0" y="782657"/>
                  <a:pt x="0" y="952558"/>
                </a:cubicBezTo>
                <a:cubicBezTo>
                  <a:pt x="0" y="1122459"/>
                  <a:pt x="13924" y="1270078"/>
                  <a:pt x="66836" y="1437193"/>
                </a:cubicBezTo>
                <a:cubicBezTo>
                  <a:pt x="119748" y="1604308"/>
                  <a:pt x="317471" y="1955251"/>
                  <a:pt x="317471" y="1955251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94E7BE7-A3A3-5AD4-177B-6A2F87DCA33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029200" y="3695180"/>
            <a:ext cx="46038" cy="1506537"/>
          </a:xfrm>
          <a:custGeom>
            <a:avLst/>
            <a:gdLst>
              <a:gd name="T0" fmla="*/ 6298 w 334180"/>
              <a:gd name="T1" fmla="*/ 0 h 1955251"/>
              <a:gd name="T2" fmla="*/ 1260 w 334180"/>
              <a:gd name="T3" fmla="*/ 248038 h 1955251"/>
              <a:gd name="T4" fmla="*/ 0 w 334180"/>
              <a:gd name="T5" fmla="*/ 565526 h 1955251"/>
              <a:gd name="T6" fmla="*/ 1260 w 334180"/>
              <a:gd name="T7" fmla="*/ 853251 h 1955251"/>
              <a:gd name="T8" fmla="*/ 5983 w 334180"/>
              <a:gd name="T9" fmla="*/ 1160818 h 195525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34180"/>
              <a:gd name="T16" fmla="*/ 0 h 1955251"/>
              <a:gd name="T17" fmla="*/ 334180 w 334180"/>
              <a:gd name="T18" fmla="*/ 1955251 h 195525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34180" h="1955251">
                <a:moveTo>
                  <a:pt x="334180" y="0"/>
                </a:moveTo>
                <a:cubicBezTo>
                  <a:pt x="228356" y="129514"/>
                  <a:pt x="122533" y="259029"/>
                  <a:pt x="66836" y="417789"/>
                </a:cubicBezTo>
                <a:cubicBezTo>
                  <a:pt x="11139" y="576549"/>
                  <a:pt x="0" y="782657"/>
                  <a:pt x="0" y="952558"/>
                </a:cubicBezTo>
                <a:cubicBezTo>
                  <a:pt x="0" y="1122459"/>
                  <a:pt x="13924" y="1270078"/>
                  <a:pt x="66836" y="1437193"/>
                </a:cubicBezTo>
                <a:cubicBezTo>
                  <a:pt x="119748" y="1604308"/>
                  <a:pt x="317471" y="1955251"/>
                  <a:pt x="317471" y="1955251"/>
                </a:cubicBezTo>
              </a:path>
            </a:pathLst>
          </a:custGeom>
          <a:noFill/>
          <a:ln w="38100">
            <a:solidFill>
              <a:srgbClr val="FF0000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>
              <a:buNone/>
              <a:defRPr/>
            </a:pPr>
            <a:endParaRPr lang="en-US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TextBox 68">
            <a:extLst>
              <a:ext uri="{FF2B5EF4-FFF2-40B4-BE49-F238E27FC236}">
                <a16:creationId xmlns:a16="http://schemas.microsoft.com/office/drawing/2014/main" id="{77CDF64F-4CA0-D892-A6D7-B9898655A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6978" y="3695180"/>
            <a:ext cx="41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 </a:t>
            </a:r>
          </a:p>
        </p:txBody>
      </p:sp>
      <p:sp>
        <p:nvSpPr>
          <p:cNvPr id="6" name="TextBox 69">
            <a:extLst>
              <a:ext uri="{FF2B5EF4-FFF2-40B4-BE49-F238E27FC236}">
                <a16:creationId xmlns:a16="http://schemas.microsoft.com/office/drawing/2014/main" id="{9759E7CF-76C4-4713-5534-BF91506B6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565" y="3690417"/>
            <a:ext cx="41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>
                <a:solidFill>
                  <a:srgbClr val="FF0000"/>
                </a:solidFill>
                <a:latin typeface="Comic Sans MS" charset="0"/>
              </a:rPr>
              <a:t>1 </a:t>
            </a:r>
          </a:p>
        </p:txBody>
      </p:sp>
      <p:sp>
        <p:nvSpPr>
          <p:cNvPr id="7" name="TextBox 70">
            <a:extLst>
              <a:ext uri="{FF2B5EF4-FFF2-40B4-BE49-F238E27FC236}">
                <a16:creationId xmlns:a16="http://schemas.microsoft.com/office/drawing/2014/main" id="{CD384658-9136-7D4B-5659-59E7B0480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5964" y="4604817"/>
            <a:ext cx="4507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-1</a:t>
            </a:r>
          </a:p>
        </p:txBody>
      </p:sp>
      <p:sp>
        <p:nvSpPr>
          <p:cNvPr id="8" name="TextBox 71">
            <a:extLst>
              <a:ext uri="{FF2B5EF4-FFF2-40B4-BE49-F238E27FC236}">
                <a16:creationId xmlns:a16="http://schemas.microsoft.com/office/drawing/2014/main" id="{485F3064-B378-AEDE-8ECF-FD83488B39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3804" y="4609580"/>
            <a:ext cx="4138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None/>
            </a:pPr>
            <a:r>
              <a:rPr lang="en-US" sz="2400" dirty="0">
                <a:solidFill>
                  <a:srgbClr val="FF0000"/>
                </a:solidFill>
                <a:latin typeface="Comic Sans MS" charset="0"/>
              </a:rPr>
              <a:t>1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89E13E-BD62-90F7-9F09-C0C3DF0DA24F}"/>
              </a:ext>
            </a:extLst>
          </p:cNvPr>
          <p:cNvSpPr txBox="1"/>
          <p:nvPr/>
        </p:nvSpPr>
        <p:spPr>
          <a:xfrm>
            <a:off x="5070743" y="4191029"/>
            <a:ext cx="8066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2800" dirty="0">
                <a:solidFill>
                  <a:srgbClr val="FF0000"/>
                </a:solidFill>
                <a:latin typeface="Comic Sans MS"/>
                <a:cs typeface="Comic Sans MS"/>
              </a:rPr>
              <a:t>/√2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4343E78-A73A-5190-A391-9658AFE174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0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837"/>
    </mc:Choice>
    <mc:Fallback xmlns="">
      <p:transition spd="slow" advTm="58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AAF7B590-4784-3FB8-C4A7-CBFA1ED649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2628" y="32221"/>
            <a:ext cx="5636479" cy="100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algn="ctr" eaLnBrk="1" hangingPunct="1">
              <a:buNone/>
            </a:pP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To proceed further, define a ‘</a:t>
            </a:r>
            <a:r>
              <a:rPr lang="en-US" sz="2700" dirty="0" err="1">
                <a:solidFill>
                  <a:srgbClr val="0000FF"/>
                </a:solidFill>
                <a:latin typeface="Comic Sans MS" charset="0"/>
                <a:sym typeface="Wingdings" charset="0"/>
              </a:rPr>
              <a:t>ket</a:t>
            </a:r>
            <a:r>
              <a:rPr lang="en-US" sz="2700" dirty="0">
                <a:solidFill>
                  <a:srgbClr val="0000FF"/>
                </a:solidFill>
                <a:latin typeface="Comic Sans MS" charset="0"/>
                <a:sym typeface="Wingdings" charset="0"/>
              </a:rPr>
              <a:t>’</a:t>
            </a:r>
            <a:endParaRPr lang="en-US" altLang="ja-JP" sz="2700" dirty="0">
              <a:solidFill>
                <a:srgbClr val="0000FF"/>
              </a:solidFill>
              <a:latin typeface="Comic Sans MS" charset="0"/>
              <a:sym typeface="Wingdings" charset="0"/>
            </a:endParaRPr>
          </a:p>
          <a:p>
            <a:pPr marL="0" indent="0" algn="r" eaLnBrk="1" hangingPunct="1">
              <a:buNone/>
            </a:pPr>
            <a:endParaRPr lang="en-US" sz="2700" dirty="0">
              <a:latin typeface="Comic Sans MS" charset="0"/>
              <a:sym typeface="Wingdings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6CAA8A-33E5-F2E0-12C0-08BC51D01F81}"/>
              </a:ext>
            </a:extLst>
          </p:cNvPr>
          <p:cNvGrpSpPr/>
          <p:nvPr/>
        </p:nvGrpSpPr>
        <p:grpSpPr>
          <a:xfrm>
            <a:off x="1720693" y="485584"/>
            <a:ext cx="5020365" cy="2074538"/>
            <a:chOff x="2317291" y="683812"/>
            <a:chExt cx="6693820" cy="276605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D956051-A42F-6892-0CA2-43C1A6D521BF}"/>
                </a:ext>
              </a:extLst>
            </p:cNvPr>
            <p:cNvGrpSpPr/>
            <p:nvPr/>
          </p:nvGrpSpPr>
          <p:grpSpPr>
            <a:xfrm>
              <a:off x="3885745" y="1522793"/>
              <a:ext cx="894266" cy="993975"/>
              <a:chOff x="2320724" y="2697289"/>
              <a:chExt cx="894266" cy="99397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4A4C9FC-1C1C-69AB-F647-D255EAB52B1D}"/>
                  </a:ext>
                </a:extLst>
              </p:cNvPr>
              <p:cNvSpPr txBox="1"/>
              <p:nvPr/>
            </p:nvSpPr>
            <p:spPr>
              <a:xfrm>
                <a:off x="2320724" y="3137267"/>
                <a:ext cx="894266" cy="553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1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⎳</a:t>
                </a:r>
                <a:endParaRPr lang="en-US" sz="2100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7274F3C-7335-61AB-3B29-C228804C9261}"/>
                  </a:ext>
                </a:extLst>
              </p:cNvPr>
              <p:cNvSpPr txBox="1"/>
              <p:nvPr/>
            </p:nvSpPr>
            <p:spPr>
              <a:xfrm>
                <a:off x="2320724" y="2697289"/>
                <a:ext cx="69234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sz="21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⎲</a:t>
                </a:r>
                <a:endParaRPr lang="en-US" sz="2100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53B78DF-76B4-347F-A973-FF62DF272883}"/>
                </a:ext>
              </a:extLst>
            </p:cNvPr>
            <p:cNvSpPr txBox="1"/>
            <p:nvPr/>
          </p:nvSpPr>
          <p:spPr>
            <a:xfrm>
              <a:off x="2317291" y="1637785"/>
              <a:ext cx="6693820" cy="800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Symbol" pitchFamily="2" charset="2"/>
                </a:rPr>
                <a:t>Y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=	     </a:t>
              </a:r>
              <a:r>
                <a:rPr lang="en-US" sz="3300" dirty="0" err="1">
                  <a:solidFill>
                    <a:srgbClr val="0000F1"/>
                  </a:solidFill>
                  <a:latin typeface="Comic Sans MS" panose="030F0902030302020204" pitchFamily="66" charset="0"/>
                </a:rPr>
                <a:t>c</a:t>
              </a:r>
              <a:r>
                <a:rPr lang="en-US" sz="3300" baseline="-25000" dirty="0" err="1">
                  <a:solidFill>
                    <a:srgbClr val="0000F1"/>
                  </a:solidFill>
                  <a:latin typeface="Comic Sans MS" panose="030F0902030302020204" pitchFamily="66" charset="0"/>
                </a:rPr>
                <a:t>n</a:t>
              </a:r>
              <a:r>
                <a:rPr lang="en-US" sz="3300" dirty="0" err="1">
                  <a:solidFill>
                    <a:srgbClr val="0000F1"/>
                  </a:solidFill>
                  <a:latin typeface="Symbol" pitchFamily="2" charset="2"/>
                </a:rPr>
                <a:t>y</a:t>
              </a:r>
              <a:r>
                <a:rPr lang="en-US" sz="3300" baseline="-25000" dirty="0" err="1">
                  <a:solidFill>
                    <a:srgbClr val="0000F1"/>
                  </a:solidFill>
                  <a:latin typeface="Comic Sans MS" panose="030F0902030302020204" pitchFamily="66" charset="0"/>
                </a:rPr>
                <a:t>n</a:t>
              </a: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=	</a:t>
              </a:r>
              <a:endParaRPr lang="en-US" sz="33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8A8AAD1-DE56-03C3-4A63-33BAC822D411}"/>
                </a:ext>
              </a:extLst>
            </p:cNvPr>
            <p:cNvSpPr txBox="1"/>
            <p:nvPr/>
          </p:nvSpPr>
          <p:spPr>
            <a:xfrm>
              <a:off x="4103331" y="2083378"/>
              <a:ext cx="459093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n</a:t>
              </a:r>
              <a:endParaRPr lang="en-US" sz="3300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89C8503-A9DE-CC67-B260-77C3422142B2}"/>
                </a:ext>
              </a:extLst>
            </p:cNvPr>
            <p:cNvGrpSpPr/>
            <p:nvPr/>
          </p:nvGrpSpPr>
          <p:grpSpPr>
            <a:xfrm>
              <a:off x="6354909" y="683812"/>
              <a:ext cx="760193" cy="2766050"/>
              <a:chOff x="6256117" y="658863"/>
              <a:chExt cx="760193" cy="276605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8432E26-BAA6-C5E2-1DBF-AFEDDA7A5860}"/>
                  </a:ext>
                </a:extLst>
              </p:cNvPr>
              <p:cNvSpPr txBox="1"/>
              <p:nvPr/>
            </p:nvSpPr>
            <p:spPr>
              <a:xfrm>
                <a:off x="6256117" y="658863"/>
                <a:ext cx="73499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en-US" baseline="-250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BE24E7A-AAFC-F4EC-9899-3E9347479B07}"/>
                  </a:ext>
                </a:extLst>
              </p:cNvPr>
              <p:cNvSpPr txBox="1"/>
              <p:nvPr/>
            </p:nvSpPr>
            <p:spPr>
              <a:xfrm>
                <a:off x="6281318" y="1036566"/>
                <a:ext cx="734992" cy="2388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en-US" baseline="-25000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2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 err="1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c</a:t>
                </a:r>
                <a:r>
                  <a:rPr lang="en-US" baseline="-25000" dirty="0" err="1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n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2D73D54-3C21-CB78-22B0-0C893151D621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7037855-068C-B535-72D1-D0B676CF187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079EFF4-DF84-21F2-11D0-C525AB824A1D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857747A5-6B1E-C912-EF32-8EC2A8A1117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937B20-7384-E2D2-29EE-0989754C1873}"/>
              </a:ext>
            </a:extLst>
          </p:cNvPr>
          <p:cNvGrpSpPr/>
          <p:nvPr/>
        </p:nvGrpSpPr>
        <p:grpSpPr>
          <a:xfrm>
            <a:off x="282766" y="2634837"/>
            <a:ext cx="2003519" cy="2152502"/>
            <a:chOff x="4513089" y="579857"/>
            <a:chExt cx="2671359" cy="287000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42D7707-C57E-1FB7-F793-C2F120D38539}"/>
                </a:ext>
              </a:extLst>
            </p:cNvPr>
            <p:cNvSpPr txBox="1"/>
            <p:nvPr/>
          </p:nvSpPr>
          <p:spPr>
            <a:xfrm>
              <a:off x="4513089" y="1571196"/>
              <a:ext cx="1699674" cy="8002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|</a:t>
              </a:r>
              <a:r>
                <a:rPr lang="en-US" sz="3300" dirty="0">
                  <a:solidFill>
                    <a:srgbClr val="0000F1"/>
                  </a:solidFill>
                  <a:latin typeface="Symbol" pitchFamily="2" charset="2"/>
                </a:rPr>
                <a:t>y</a:t>
              </a: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1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&gt;</a:t>
              </a:r>
              <a:r>
                <a:rPr lang="en-US" sz="3300" baseline="-250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3300" dirty="0">
                  <a:solidFill>
                    <a:srgbClr val="0000F1"/>
                  </a:solidFill>
                  <a:latin typeface="Comic Sans MS" panose="030F0902030302020204" pitchFamily="66" charset="0"/>
                </a:rPr>
                <a:t>=</a:t>
              </a:r>
              <a:endParaRPr lang="en-US" sz="33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0215497-166D-5D5E-0A19-3D5EFC8E1494}"/>
                </a:ext>
              </a:extLst>
            </p:cNvPr>
            <p:cNvGrpSpPr/>
            <p:nvPr/>
          </p:nvGrpSpPr>
          <p:grpSpPr>
            <a:xfrm>
              <a:off x="6380110" y="579857"/>
              <a:ext cx="804338" cy="2870003"/>
              <a:chOff x="6281318" y="554908"/>
              <a:chExt cx="804338" cy="2870003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CB3A900-30FC-5813-E261-B1F8A9BC4FF3}"/>
                  </a:ext>
                </a:extLst>
              </p:cNvPr>
              <p:cNvSpPr txBox="1"/>
              <p:nvPr/>
            </p:nvSpPr>
            <p:spPr>
              <a:xfrm>
                <a:off x="6350663" y="554908"/>
                <a:ext cx="734993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dirty="0"/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EDD5E5-E7B6-8378-3876-A2093B38E957}"/>
                  </a:ext>
                </a:extLst>
              </p:cNvPr>
              <p:cNvSpPr txBox="1"/>
              <p:nvPr/>
            </p:nvSpPr>
            <p:spPr>
              <a:xfrm>
                <a:off x="6281318" y="1036565"/>
                <a:ext cx="734993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E8AEF08-38F3-6A1D-41DF-1DB1CDE150D0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7347" name="Ink 57346">
                  <a:extLst>
                    <a:ext uri="{FF2B5EF4-FFF2-40B4-BE49-F238E27FC236}">
                      <a16:creationId xmlns:a16="http://schemas.microsoft.com/office/drawing/2014/main" id="{D9A72ECF-3BC5-C52A-4DE5-39DA2C7F2F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5C82211-0BB1-6AD6-CCF5-7F7B16CB1DF2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7348" name="Ink 57347">
                  <a:extLst>
                    <a:ext uri="{FF2B5EF4-FFF2-40B4-BE49-F238E27FC236}">
                      <a16:creationId xmlns:a16="http://schemas.microsoft.com/office/drawing/2014/main" id="{7C757689-5BF8-5AC7-A3A5-4867AFE7F9D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30ECDA-42D1-3CC1-2336-44283680E086}"/>
              </a:ext>
            </a:extLst>
          </p:cNvPr>
          <p:cNvGrpSpPr/>
          <p:nvPr/>
        </p:nvGrpSpPr>
        <p:grpSpPr>
          <a:xfrm>
            <a:off x="3775251" y="2685911"/>
            <a:ext cx="676755" cy="2169865"/>
            <a:chOff x="6212762" y="556707"/>
            <a:chExt cx="902340" cy="2893152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784706B9-97CC-7866-4F79-A38467296E27}"/>
                </a:ext>
              </a:extLst>
            </p:cNvPr>
            <p:cNvGrpSpPr/>
            <p:nvPr/>
          </p:nvGrpSpPr>
          <p:grpSpPr>
            <a:xfrm>
              <a:off x="6380110" y="556707"/>
              <a:ext cx="734992" cy="2893152"/>
              <a:chOff x="6281318" y="531758"/>
              <a:chExt cx="734992" cy="2893152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22D4B05-92B4-46FD-CF30-BF55E67E705A}"/>
                  </a:ext>
                </a:extLst>
              </p:cNvPr>
              <p:cNvSpPr txBox="1"/>
              <p:nvPr/>
            </p:nvSpPr>
            <p:spPr>
              <a:xfrm>
                <a:off x="6304365" y="531758"/>
                <a:ext cx="53051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8BE72692-97CD-D206-08F8-ADFA3CAEFA31}"/>
                  </a:ext>
                </a:extLst>
              </p:cNvPr>
              <p:cNvSpPr txBox="1"/>
              <p:nvPr/>
            </p:nvSpPr>
            <p:spPr>
              <a:xfrm>
                <a:off x="6281318" y="1036564"/>
                <a:ext cx="734992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2D909D7-72E0-2188-5A1C-756D9176BDC4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7356" name="Ink 57355">
                  <a:extLst>
                    <a:ext uri="{FF2B5EF4-FFF2-40B4-BE49-F238E27FC236}">
                      <a16:creationId xmlns:a16="http://schemas.microsoft.com/office/drawing/2014/main" id="{DB2DCEE1-E6DD-4673-C69C-CCEBE365140E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29764EDA-1612-22C7-6F03-254782A39D3C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7357" name="Ink 57356">
                  <a:extLst>
                    <a:ext uri="{FF2B5EF4-FFF2-40B4-BE49-F238E27FC236}">
                      <a16:creationId xmlns:a16="http://schemas.microsoft.com/office/drawing/2014/main" id="{1F4E7C9C-5625-4369-58D8-3C38B5BB269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B3E4450-77F1-888D-CE3E-BA002E90DDA8}"/>
              </a:ext>
            </a:extLst>
          </p:cNvPr>
          <p:cNvGrpSpPr/>
          <p:nvPr/>
        </p:nvGrpSpPr>
        <p:grpSpPr>
          <a:xfrm>
            <a:off x="7239107" y="2610964"/>
            <a:ext cx="676755" cy="2169865"/>
            <a:chOff x="6212762" y="556707"/>
            <a:chExt cx="902340" cy="289315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D021318-D7C0-5F57-3B82-4BDDCE34D21E}"/>
                </a:ext>
              </a:extLst>
            </p:cNvPr>
            <p:cNvGrpSpPr/>
            <p:nvPr/>
          </p:nvGrpSpPr>
          <p:grpSpPr>
            <a:xfrm>
              <a:off x="6380110" y="556707"/>
              <a:ext cx="734992" cy="2893152"/>
              <a:chOff x="6281318" y="531758"/>
              <a:chExt cx="734992" cy="2893152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2C8D1CE6-2652-08CC-BD6C-6855319576A2}"/>
                  </a:ext>
                </a:extLst>
              </p:cNvPr>
              <p:cNvSpPr txBox="1"/>
              <p:nvPr/>
            </p:nvSpPr>
            <p:spPr>
              <a:xfrm>
                <a:off x="6304365" y="531758"/>
                <a:ext cx="530512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dirty="0"/>
              </a:p>
            </p:txBody>
          </p:sp>
          <p:sp>
            <p:nvSpPr>
              <p:cNvPr id="56320" name="TextBox 56319">
                <a:extLst>
                  <a:ext uri="{FF2B5EF4-FFF2-40B4-BE49-F238E27FC236}">
                    <a16:creationId xmlns:a16="http://schemas.microsoft.com/office/drawing/2014/main" id="{17F0A273-7C4F-7314-A6FA-F577E2861193}"/>
                  </a:ext>
                </a:extLst>
              </p:cNvPr>
              <p:cNvSpPr txBox="1"/>
              <p:nvPr/>
            </p:nvSpPr>
            <p:spPr>
              <a:xfrm>
                <a:off x="6281318" y="1036564"/>
                <a:ext cx="734992" cy="23883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0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..</a:t>
                </a:r>
              </a:p>
              <a:p>
                <a:pPr>
                  <a:buNone/>
                </a:pPr>
                <a:r>
                  <a:rPr lang="en-US" dirty="0">
                    <a:solidFill>
                      <a:srgbClr val="0000F1"/>
                    </a:solidFill>
                    <a:latin typeface="Comic Sans MS" panose="030F0902030302020204" pitchFamily="66" charset="0"/>
                  </a:rPr>
                  <a:t>1</a:t>
                </a:r>
                <a:endParaRPr lang="en-US" baseline="-25000" dirty="0">
                  <a:solidFill>
                    <a:srgbClr val="0000F1"/>
                  </a:solidFill>
                  <a:latin typeface="Comic Sans MS" panose="030F0902030302020204" pitchFamily="66" charset="0"/>
                </a:endParaRPr>
              </a:p>
            </p:txBody>
          </p:sp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6F01DED-C33A-2F1C-FDCA-25A84E918FFE}"/>
                    </a:ext>
                  </a:extLst>
                </p14:cNvPr>
                <p14:cNvContentPartPr/>
                <p14:nvPr/>
              </p14:nvContentPartPr>
              <p14:xfrm>
                <a:off x="6212762" y="802877"/>
                <a:ext cx="204480" cy="2324160"/>
              </p14:xfrm>
            </p:contentPart>
          </mc:Choice>
          <mc:Fallback xmlns="">
            <p:pic>
              <p:nvPicPr>
                <p:cNvPr id="57363" name="Ink 57362">
                  <a:extLst>
                    <a:ext uri="{FF2B5EF4-FFF2-40B4-BE49-F238E27FC236}">
                      <a16:creationId xmlns:a16="http://schemas.microsoft.com/office/drawing/2014/main" id="{6EE9FDB2-5CF4-EECF-1798-DB030B5B75F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95122" y="785237"/>
                  <a:ext cx="240120" cy="235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C12B21A-C1C9-D221-DDC5-2F4BDE06B529}"/>
                    </a:ext>
                  </a:extLst>
                </p14:cNvPr>
                <p14:cNvContentPartPr/>
                <p14:nvPr/>
              </p14:nvContentPartPr>
              <p14:xfrm>
                <a:off x="6888482" y="804317"/>
                <a:ext cx="209160" cy="2320560"/>
              </p14:xfrm>
            </p:contentPart>
          </mc:Choice>
          <mc:Fallback xmlns="">
            <p:pic>
              <p:nvPicPr>
                <p:cNvPr id="57364" name="Ink 57363">
                  <a:extLst>
                    <a:ext uri="{FF2B5EF4-FFF2-40B4-BE49-F238E27FC236}">
                      <a16:creationId xmlns:a16="http://schemas.microsoft.com/office/drawing/2014/main" id="{BE663D13-5AC3-4A50-F80E-EECBF46047A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70482" y="786317"/>
                  <a:ext cx="244800" cy="23562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6321" name="TextBox 56320">
            <a:extLst>
              <a:ext uri="{FF2B5EF4-FFF2-40B4-BE49-F238E27FC236}">
                <a16:creationId xmlns:a16="http://schemas.microsoft.com/office/drawing/2014/main" id="{AE27135C-9BF9-CCBA-BCD7-001D2A970E49}"/>
              </a:ext>
            </a:extLst>
          </p:cNvPr>
          <p:cNvSpPr txBox="1"/>
          <p:nvPr/>
        </p:nvSpPr>
        <p:spPr>
          <a:xfrm>
            <a:off x="2517754" y="3384851"/>
            <a:ext cx="163877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</a:t>
            </a:r>
            <a:endParaRPr lang="en-US" sz="3300" dirty="0"/>
          </a:p>
        </p:txBody>
      </p:sp>
      <p:sp>
        <p:nvSpPr>
          <p:cNvPr id="56322" name="TextBox 56321">
            <a:extLst>
              <a:ext uri="{FF2B5EF4-FFF2-40B4-BE49-F238E27FC236}">
                <a16:creationId xmlns:a16="http://schemas.microsoft.com/office/drawing/2014/main" id="{A4AF4568-BCDB-E652-5134-2913BD6517A1}"/>
              </a:ext>
            </a:extLst>
          </p:cNvPr>
          <p:cNvSpPr txBox="1"/>
          <p:nvPr/>
        </p:nvSpPr>
        <p:spPr>
          <a:xfrm>
            <a:off x="5856880" y="3364368"/>
            <a:ext cx="138222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=</a:t>
            </a:r>
            <a:endParaRPr lang="en-US" sz="3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26CFBB1-A68F-7CEF-2887-DC84C3BB9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24CA0F9-41CA-33F1-DF61-BE3011128472}"/>
              </a:ext>
            </a:extLst>
          </p:cNvPr>
          <p:cNvGrpSpPr/>
          <p:nvPr/>
        </p:nvGrpSpPr>
        <p:grpSpPr>
          <a:xfrm>
            <a:off x="1715693" y="5088271"/>
            <a:ext cx="1697040" cy="748440"/>
            <a:chOff x="1715693" y="5088271"/>
            <a:chExt cx="1697040" cy="74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F3D393A-3B16-E6EE-454B-48D3A902798A}"/>
                    </a:ext>
                  </a:extLst>
                </p14:cNvPr>
                <p14:cNvContentPartPr/>
                <p14:nvPr/>
              </p14:nvContentPartPr>
              <p14:xfrm>
                <a:off x="1715693" y="5522431"/>
                <a:ext cx="233280" cy="314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F3D393A-3B16-E6EE-454B-48D3A902798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06693" y="5513431"/>
                  <a:ext cx="25092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4A14BD0-3ED5-6167-744E-4560DA708D9C}"/>
                    </a:ext>
                  </a:extLst>
                </p14:cNvPr>
                <p14:cNvContentPartPr/>
                <p14:nvPr/>
              </p14:nvContentPartPr>
              <p14:xfrm>
                <a:off x="2043293" y="5668231"/>
                <a:ext cx="4320" cy="3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4A14BD0-3ED5-6167-744E-4560DA708D9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34293" y="5659231"/>
                  <a:ext cx="2196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2D6BA260-8848-A95B-93D0-7FD46A24BDB7}"/>
                    </a:ext>
                  </a:extLst>
                </p14:cNvPr>
                <p14:cNvContentPartPr/>
                <p14:nvPr/>
              </p14:nvContentPartPr>
              <p14:xfrm>
                <a:off x="2214653" y="5402191"/>
                <a:ext cx="2880" cy="349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2D6BA260-8848-A95B-93D0-7FD46A24BDB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205653" y="5393191"/>
                  <a:ext cx="205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5F37F72-CD9F-6B00-9199-9503393B35C3}"/>
                    </a:ext>
                  </a:extLst>
                </p14:cNvPr>
                <p14:cNvContentPartPr/>
                <p14:nvPr/>
              </p14:nvContentPartPr>
              <p14:xfrm>
                <a:off x="2306813" y="5482831"/>
                <a:ext cx="101880" cy="138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5F37F72-CD9F-6B00-9199-9503393B35C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298173" y="5473831"/>
                  <a:ext cx="1195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5BF857B-18D9-9538-58AC-F31540B11630}"/>
                    </a:ext>
                  </a:extLst>
                </p14:cNvPr>
                <p14:cNvContentPartPr/>
                <p14:nvPr/>
              </p14:nvContentPartPr>
              <p14:xfrm>
                <a:off x="2428133" y="5392471"/>
                <a:ext cx="205560" cy="3207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5BF857B-18D9-9538-58AC-F31540B1163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419493" y="5383831"/>
                  <a:ext cx="22320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6621B74-75DB-9F7C-73D2-CF66B6202325}"/>
                    </a:ext>
                  </a:extLst>
                </p14:cNvPr>
                <p14:cNvContentPartPr/>
                <p14:nvPr/>
              </p14:nvContentPartPr>
              <p14:xfrm>
                <a:off x="2707493" y="5482831"/>
                <a:ext cx="82080" cy="3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6621B74-75DB-9F7C-73D2-CF66B620232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98493" y="5474191"/>
                  <a:ext cx="99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8B7D025-BC73-8D89-C04D-A18CE0759AEF}"/>
                    </a:ext>
                  </a:extLst>
                </p14:cNvPr>
                <p14:cNvContentPartPr/>
                <p14:nvPr/>
              </p14:nvContentPartPr>
              <p14:xfrm>
                <a:off x="2723693" y="5538991"/>
                <a:ext cx="88920" cy="2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8B7D025-BC73-8D89-C04D-A18CE0759A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715053" y="5529991"/>
                  <a:ext cx="10656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94A22D6-6341-16EB-5E9F-529795E0416B}"/>
                    </a:ext>
                  </a:extLst>
                </p14:cNvPr>
                <p14:cNvContentPartPr/>
                <p14:nvPr/>
              </p14:nvContentPartPr>
              <p14:xfrm>
                <a:off x="2965253" y="5133631"/>
                <a:ext cx="121680" cy="7012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94A22D6-6341-16EB-5E9F-529795E0416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56613" y="5124631"/>
                  <a:ext cx="139320" cy="71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4DA6E85-0A92-B4F2-455A-1944A25C76D0}"/>
                    </a:ext>
                  </a:extLst>
                </p14:cNvPr>
                <p14:cNvContentPartPr/>
                <p14:nvPr/>
              </p14:nvContentPartPr>
              <p14:xfrm>
                <a:off x="3130853" y="5199151"/>
                <a:ext cx="360" cy="1429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4DA6E85-0A92-B4F2-455A-1944A25C76D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121853" y="5190511"/>
                  <a:ext cx="1800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7D1E97C-62CA-9FDA-6C67-3192407D5CBB}"/>
                    </a:ext>
                  </a:extLst>
                </p14:cNvPr>
                <p14:cNvContentPartPr/>
                <p14:nvPr/>
              </p14:nvContentPartPr>
              <p14:xfrm>
                <a:off x="3118973" y="5571031"/>
                <a:ext cx="77400" cy="173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7D1E97C-62CA-9FDA-6C67-3192407D5CB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110333" y="5562391"/>
                  <a:ext cx="9504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5A67E4F-4271-4972-0D3C-F44E9679F1A1}"/>
                    </a:ext>
                  </a:extLst>
                </p14:cNvPr>
                <p14:cNvContentPartPr/>
                <p14:nvPr/>
              </p14:nvContentPartPr>
              <p14:xfrm>
                <a:off x="3247853" y="5088271"/>
                <a:ext cx="164880" cy="724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5A67E4F-4271-4972-0D3C-F44E9679F1A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39213" y="5079631"/>
                  <a:ext cx="182520" cy="74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592AD15-3C98-A4FF-3A68-0BCB467B9AB1}"/>
              </a:ext>
            </a:extLst>
          </p:cNvPr>
          <p:cNvGrpSpPr/>
          <p:nvPr/>
        </p:nvGrpSpPr>
        <p:grpSpPr>
          <a:xfrm>
            <a:off x="4494893" y="4917631"/>
            <a:ext cx="1104840" cy="874800"/>
            <a:chOff x="4494893" y="4917631"/>
            <a:chExt cx="1104840" cy="87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DBB14EA-DF65-0AC0-9BA5-C95A74830B84}"/>
                    </a:ext>
                  </a:extLst>
                </p14:cNvPr>
                <p14:cNvContentPartPr/>
                <p14:nvPr/>
              </p14:nvContentPartPr>
              <p14:xfrm>
                <a:off x="4494893" y="5322271"/>
                <a:ext cx="360" cy="3535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DBB14EA-DF65-0AC0-9BA5-C95A74830B8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486253" y="5313631"/>
                  <a:ext cx="1800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70AA8E6A-8490-092A-F0D2-CFEEBE04768E}"/>
                    </a:ext>
                  </a:extLst>
                </p14:cNvPr>
                <p14:cNvContentPartPr/>
                <p14:nvPr/>
              </p14:nvContentPartPr>
              <p14:xfrm>
                <a:off x="4607573" y="5437471"/>
                <a:ext cx="360" cy="1396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70AA8E6A-8490-092A-F0D2-CFEEBE04768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598933" y="5428471"/>
                  <a:ext cx="1800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D7E6A48-89F1-2B46-4ED0-B09598E3ED35}"/>
                    </a:ext>
                  </a:extLst>
                </p14:cNvPr>
                <p14:cNvContentPartPr/>
                <p14:nvPr/>
              </p14:nvContentPartPr>
              <p14:xfrm>
                <a:off x="4660493" y="5309671"/>
                <a:ext cx="180000" cy="3477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D7E6A48-89F1-2B46-4ED0-B09598E3ED3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51853" y="5300671"/>
                  <a:ext cx="197640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E3CFDBA-C057-4D0D-121F-4A91000C6B91}"/>
                    </a:ext>
                  </a:extLst>
                </p14:cNvPr>
                <p14:cNvContentPartPr/>
                <p14:nvPr/>
              </p14:nvContentPartPr>
              <p14:xfrm>
                <a:off x="4971173" y="5433511"/>
                <a:ext cx="57600" cy="3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E3CFDBA-C057-4D0D-121F-4A91000C6B9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962533" y="5424511"/>
                  <a:ext cx="75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C9DC54B-FCA8-0940-52D9-DD441054A111}"/>
                    </a:ext>
                  </a:extLst>
                </p14:cNvPr>
                <p14:cNvContentPartPr/>
                <p14:nvPr/>
              </p14:nvContentPartPr>
              <p14:xfrm>
                <a:off x="4976573" y="5506951"/>
                <a:ext cx="65880" cy="36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C9DC54B-FCA8-0940-52D9-DD441054A11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67573" y="5497951"/>
                  <a:ext cx="835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FCFE94E-5207-9CFF-F07A-B1D7C715F998}"/>
                    </a:ext>
                  </a:extLst>
                </p14:cNvPr>
                <p14:cNvContentPartPr/>
                <p14:nvPr/>
              </p14:nvContentPartPr>
              <p14:xfrm>
                <a:off x="5191133" y="4940671"/>
                <a:ext cx="139320" cy="851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FCFE94E-5207-9CFF-F07A-B1D7C715F99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182493" y="4931671"/>
                  <a:ext cx="156960" cy="86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5BDEB1F-77C5-F721-1AC8-B23BF9EECB07}"/>
                    </a:ext>
                  </a:extLst>
                </p14:cNvPr>
                <p14:cNvContentPartPr/>
                <p14:nvPr/>
              </p14:nvContentPartPr>
              <p14:xfrm>
                <a:off x="5314253" y="4991791"/>
                <a:ext cx="93600" cy="1800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5BDEB1F-77C5-F721-1AC8-B23BF9EECB0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305613" y="4982791"/>
                  <a:ext cx="11124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DF961812-5B92-B45E-B2E0-A843116F259D}"/>
                    </a:ext>
                  </a:extLst>
                </p14:cNvPr>
                <p14:cNvContentPartPr/>
                <p14:nvPr/>
              </p14:nvContentPartPr>
              <p14:xfrm>
                <a:off x="5372573" y="5477431"/>
                <a:ext cx="4320" cy="1465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DF961812-5B92-B45E-B2E0-A843116F259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63933" y="5468431"/>
                  <a:ext cx="219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BCA3AF3-ABDE-8561-4410-2ADE162E6F05}"/>
                    </a:ext>
                  </a:extLst>
                </p14:cNvPr>
                <p14:cNvContentPartPr/>
                <p14:nvPr/>
              </p14:nvContentPartPr>
              <p14:xfrm>
                <a:off x="5483453" y="4917631"/>
                <a:ext cx="116280" cy="860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BCA3AF3-ABDE-8561-4410-2ADE162E6F0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474813" y="4908991"/>
                  <a:ext cx="133920" cy="877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5030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2"/>
    </mc:Choice>
    <mc:Fallback xmlns="">
      <p:transition spd="slow" advTm="41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9233" y="63175"/>
            <a:ext cx="3422732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27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Corresponding “Bra”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186C086-3423-C1D4-85B3-872117577335}"/>
              </a:ext>
            </a:extLst>
          </p:cNvPr>
          <p:cNvSpPr txBox="1"/>
          <p:nvPr/>
        </p:nvSpPr>
        <p:spPr>
          <a:xfrm>
            <a:off x="1689735" y="1755795"/>
            <a:ext cx="49339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y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1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 = (1 0 ….0) </a:t>
            </a:r>
            <a:endParaRPr lang="en-US" sz="33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0D985-BC53-7647-FE21-6054057E0242}"/>
              </a:ext>
            </a:extLst>
          </p:cNvPr>
          <p:cNvSpPr txBox="1"/>
          <p:nvPr/>
        </p:nvSpPr>
        <p:spPr>
          <a:xfrm>
            <a:off x="1689735" y="2245040"/>
            <a:ext cx="49339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y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 = (0 1 ….0) </a:t>
            </a:r>
            <a:endParaRPr lang="en-US" sz="33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100699-C4F9-8D5C-BE8F-0562C059A85A}"/>
              </a:ext>
            </a:extLst>
          </p:cNvPr>
          <p:cNvSpPr txBox="1"/>
          <p:nvPr/>
        </p:nvSpPr>
        <p:spPr>
          <a:xfrm>
            <a:off x="1713622" y="2976575"/>
            <a:ext cx="49339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</a:t>
            </a:r>
            <a:r>
              <a:rPr lang="en-US" sz="3300" dirty="0" err="1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 = (0 0….1) </a:t>
            </a:r>
            <a:endParaRPr lang="en-US" sz="33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7D9436-0539-54ED-4FF6-DC882FC2FBA8}"/>
              </a:ext>
            </a:extLst>
          </p:cNvPr>
          <p:cNvSpPr txBox="1"/>
          <p:nvPr/>
        </p:nvSpPr>
        <p:spPr>
          <a:xfrm>
            <a:off x="1713622" y="4525124"/>
            <a:ext cx="493395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 Y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 = (c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1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* 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*….</a:t>
            </a:r>
            <a:r>
              <a:rPr lang="en-US" sz="33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c</a:t>
            </a:r>
            <a:r>
              <a:rPr lang="en-US" sz="3300" baseline="-25000" dirty="0" err="1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*) </a:t>
            </a:r>
            <a:endParaRPr lang="en-US" sz="3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27FA2CC-8D21-A8E4-D8C9-8B11720D4C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F63DA4CD-9794-F70F-8B79-22B46DFE78D8}"/>
              </a:ext>
            </a:extLst>
          </p:cNvPr>
          <p:cNvGrpSpPr/>
          <p:nvPr/>
        </p:nvGrpSpPr>
        <p:grpSpPr>
          <a:xfrm>
            <a:off x="1571693" y="5703511"/>
            <a:ext cx="911880" cy="493920"/>
            <a:chOff x="1571693" y="5703511"/>
            <a:chExt cx="911880" cy="49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D8BD02F-C91B-FDAC-7D32-84B26980D085}"/>
                    </a:ext>
                  </a:extLst>
                </p14:cNvPr>
                <p14:cNvContentPartPr/>
                <p14:nvPr/>
              </p14:nvContentPartPr>
              <p14:xfrm>
                <a:off x="1571693" y="5868751"/>
                <a:ext cx="224640" cy="2667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D8BD02F-C91B-FDAC-7D32-84B26980D085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562693" y="5860111"/>
                  <a:ext cx="242280" cy="28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71737AD-367A-4C0E-8059-582B75AF2946}"/>
                    </a:ext>
                  </a:extLst>
                </p14:cNvPr>
                <p14:cNvContentPartPr/>
                <p14:nvPr/>
              </p14:nvContentPartPr>
              <p14:xfrm>
                <a:off x="1638653" y="5703511"/>
                <a:ext cx="142560" cy="2037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71737AD-367A-4C0E-8059-582B75AF294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30013" y="5694871"/>
                  <a:ext cx="1602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6E42803-FBE7-D26D-FD5F-7E637E7A04AE}"/>
                    </a:ext>
                  </a:extLst>
                </p14:cNvPr>
                <p14:cNvContentPartPr/>
                <p14:nvPr/>
              </p14:nvContentPartPr>
              <p14:xfrm>
                <a:off x="1761413" y="5869471"/>
                <a:ext cx="114120" cy="122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6E42803-FBE7-D26D-FD5F-7E637E7A04A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752413" y="5860831"/>
                  <a:ext cx="13176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316C97F-BDFD-D2D1-253C-B415FC577B04}"/>
                    </a:ext>
                  </a:extLst>
                </p14:cNvPr>
                <p14:cNvContentPartPr/>
                <p14:nvPr/>
              </p14:nvContentPartPr>
              <p14:xfrm>
                <a:off x="1944293" y="5707111"/>
                <a:ext cx="37080" cy="49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316C97F-BDFD-D2D1-253C-B415FC577B04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935653" y="5698471"/>
                  <a:ext cx="5472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4529DAC-9BAC-AE75-888A-A4F7B35CDFFE}"/>
                    </a:ext>
                  </a:extLst>
                </p14:cNvPr>
                <p14:cNvContentPartPr/>
                <p14:nvPr/>
              </p14:nvContentPartPr>
              <p14:xfrm>
                <a:off x="2073173" y="5894311"/>
                <a:ext cx="101880" cy="10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4529DAC-9BAC-AE75-888A-A4F7B35CDFF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4173" y="5885311"/>
                  <a:ext cx="1195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7135154-C45D-EA98-CC28-F6209BFD24FF}"/>
                    </a:ext>
                  </a:extLst>
                </p14:cNvPr>
                <p14:cNvContentPartPr/>
                <p14:nvPr/>
              </p14:nvContentPartPr>
              <p14:xfrm>
                <a:off x="2095493" y="5956951"/>
                <a:ext cx="118440" cy="7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7135154-C45D-EA98-CC28-F6209BFD24F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86493" y="5948311"/>
                  <a:ext cx="136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6E0C0BD-BEDD-BB37-7E9A-DC675C81EC42}"/>
                    </a:ext>
                  </a:extLst>
                </p14:cNvPr>
                <p14:cNvContentPartPr/>
                <p14:nvPr/>
              </p14:nvContentPartPr>
              <p14:xfrm>
                <a:off x="2355413" y="5730511"/>
                <a:ext cx="121680" cy="3841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6E0C0BD-BEDD-BB37-7E9A-DC675C81EC4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346773" y="5721511"/>
                  <a:ext cx="13932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104B6D1-D917-E43C-305A-445746AEDB83}"/>
                    </a:ext>
                  </a:extLst>
                </p14:cNvPr>
                <p14:cNvContentPartPr/>
                <p14:nvPr/>
              </p14:nvContentPartPr>
              <p14:xfrm>
                <a:off x="2481053" y="5837071"/>
                <a:ext cx="2520" cy="174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104B6D1-D917-E43C-305A-445746AEDB8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72413" y="5828071"/>
                  <a:ext cx="2016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15D38C-9230-2980-326E-AE08E1CEF7DA}"/>
              </a:ext>
            </a:extLst>
          </p:cNvPr>
          <p:cNvGrpSpPr/>
          <p:nvPr/>
        </p:nvGrpSpPr>
        <p:grpSpPr>
          <a:xfrm>
            <a:off x="2778773" y="5699551"/>
            <a:ext cx="295200" cy="328680"/>
            <a:chOff x="2778773" y="5699551"/>
            <a:chExt cx="295200" cy="328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A310EBF-ABE7-7B90-8370-1969C8BA0842}"/>
                    </a:ext>
                  </a:extLst>
                </p14:cNvPr>
                <p14:cNvContentPartPr/>
                <p14:nvPr/>
              </p14:nvContentPartPr>
              <p14:xfrm>
                <a:off x="2778773" y="5823391"/>
                <a:ext cx="115920" cy="132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A310EBF-ABE7-7B90-8370-1969C8BA084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770133" y="5814751"/>
                  <a:ext cx="1335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3FF96AA-2BD6-218C-311A-4DCDEB3DA259}"/>
                    </a:ext>
                  </a:extLst>
                </p14:cNvPr>
                <p14:cNvContentPartPr/>
                <p14:nvPr/>
              </p14:nvContentPartPr>
              <p14:xfrm>
                <a:off x="2965973" y="5699551"/>
                <a:ext cx="108000" cy="3286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3FF96AA-2BD6-218C-311A-4DCDEB3DA25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56973" y="5690551"/>
                  <a:ext cx="125640" cy="346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D30EBC-1A32-3F3A-6235-380F15389407}"/>
              </a:ext>
            </a:extLst>
          </p:cNvPr>
          <p:cNvGrpSpPr/>
          <p:nvPr/>
        </p:nvGrpSpPr>
        <p:grpSpPr>
          <a:xfrm>
            <a:off x="4687853" y="5749231"/>
            <a:ext cx="318960" cy="396360"/>
            <a:chOff x="4687853" y="5749231"/>
            <a:chExt cx="31896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16549BD-3521-C119-4DAB-27CC836FA57D}"/>
                    </a:ext>
                  </a:extLst>
                </p14:cNvPr>
                <p14:cNvContentPartPr/>
                <p14:nvPr/>
              </p14:nvContentPartPr>
              <p14:xfrm>
                <a:off x="4687853" y="5790271"/>
                <a:ext cx="163800" cy="343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16549BD-3521-C119-4DAB-27CC836FA57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679213" y="5781631"/>
                  <a:ext cx="18144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4241AB71-95E5-D80B-2A65-156E28DB0425}"/>
                    </a:ext>
                  </a:extLst>
                </p14:cNvPr>
                <p14:cNvContentPartPr/>
                <p14:nvPr/>
              </p14:nvContentPartPr>
              <p14:xfrm>
                <a:off x="4842653" y="5838511"/>
                <a:ext cx="11520" cy="307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4241AB71-95E5-D80B-2A65-156E28DB0425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834013" y="5829871"/>
                  <a:ext cx="291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6FD83DE-435D-BAF9-C301-D52BF95BE535}"/>
                    </a:ext>
                  </a:extLst>
                </p14:cNvPr>
                <p14:cNvContentPartPr/>
                <p14:nvPr/>
              </p14:nvContentPartPr>
              <p14:xfrm>
                <a:off x="4971533" y="5749231"/>
                <a:ext cx="35280" cy="3668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6FD83DE-435D-BAF9-C301-D52BF95BE53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962533" y="5740591"/>
                  <a:ext cx="52920" cy="384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5D001F4-350F-2488-E32E-EA75BCDE076F}"/>
              </a:ext>
            </a:extLst>
          </p:cNvPr>
          <p:cNvGrpSpPr/>
          <p:nvPr/>
        </p:nvGrpSpPr>
        <p:grpSpPr>
          <a:xfrm>
            <a:off x="5169893" y="5855071"/>
            <a:ext cx="86040" cy="99000"/>
            <a:chOff x="5169893" y="5855071"/>
            <a:chExt cx="86040" cy="9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B7E47C-865C-2FBB-C6AF-165D829B9D20}"/>
                    </a:ext>
                  </a:extLst>
                </p14:cNvPr>
                <p14:cNvContentPartPr/>
                <p14:nvPr/>
              </p14:nvContentPartPr>
              <p14:xfrm>
                <a:off x="5185733" y="5855071"/>
                <a:ext cx="7020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B7E47C-865C-2FBB-C6AF-165D829B9D20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176733" y="5846071"/>
                  <a:ext cx="878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DD461A1-E686-5384-3425-2436CA42B318}"/>
                    </a:ext>
                  </a:extLst>
                </p14:cNvPr>
                <p14:cNvContentPartPr/>
                <p14:nvPr/>
              </p14:nvContentPartPr>
              <p14:xfrm>
                <a:off x="5169893" y="5951911"/>
                <a:ext cx="80640" cy="2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DD461A1-E686-5384-3425-2436CA42B31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160893" y="5943271"/>
                  <a:ext cx="9828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22F5E82-F08F-8672-4811-855B683E7AAF}"/>
              </a:ext>
            </a:extLst>
          </p:cNvPr>
          <p:cNvGrpSpPr/>
          <p:nvPr/>
        </p:nvGrpSpPr>
        <p:grpSpPr>
          <a:xfrm>
            <a:off x="5417933" y="5736271"/>
            <a:ext cx="239760" cy="405720"/>
            <a:chOff x="5417933" y="5736271"/>
            <a:chExt cx="239760" cy="40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59394FA-5903-D0EB-CA74-CECB055B62F0}"/>
                    </a:ext>
                  </a:extLst>
                </p14:cNvPr>
                <p14:cNvContentPartPr/>
                <p14:nvPr/>
              </p14:nvContentPartPr>
              <p14:xfrm>
                <a:off x="5417933" y="5736271"/>
                <a:ext cx="119160" cy="405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59394FA-5903-D0EB-CA74-CECB055B62F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409293" y="5727271"/>
                  <a:ext cx="13680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FC1E703-00B1-88A5-2874-0E08FB7E1418}"/>
                    </a:ext>
                  </a:extLst>
                </p14:cNvPr>
                <p14:cNvContentPartPr/>
                <p14:nvPr/>
              </p14:nvContentPartPr>
              <p14:xfrm>
                <a:off x="5541053" y="5836711"/>
                <a:ext cx="116640" cy="143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FC1E703-00B1-88A5-2874-0E08FB7E141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532053" y="5828071"/>
                  <a:ext cx="13428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8727EFD-A4CF-9342-DA81-2CE717D8CF11}"/>
              </a:ext>
            </a:extLst>
          </p:cNvPr>
          <p:cNvGrpSpPr/>
          <p:nvPr/>
        </p:nvGrpSpPr>
        <p:grpSpPr>
          <a:xfrm>
            <a:off x="5989253" y="5734111"/>
            <a:ext cx="174240" cy="368280"/>
            <a:chOff x="5989253" y="5734111"/>
            <a:chExt cx="174240" cy="36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8C06571-77E7-31D7-162A-7A9D1079DAA4}"/>
                    </a:ext>
                  </a:extLst>
                </p14:cNvPr>
                <p14:cNvContentPartPr/>
                <p14:nvPr/>
              </p14:nvContentPartPr>
              <p14:xfrm>
                <a:off x="5989253" y="5813311"/>
                <a:ext cx="360" cy="1422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8C06571-77E7-31D7-162A-7A9D1079DAA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980613" y="5804311"/>
                  <a:ext cx="1800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D2D3C4E-87A9-8EB8-DA07-5C34B7A0A750}"/>
                    </a:ext>
                  </a:extLst>
                </p14:cNvPr>
                <p14:cNvContentPartPr/>
                <p14:nvPr/>
              </p14:nvContentPartPr>
              <p14:xfrm>
                <a:off x="6018053" y="5734111"/>
                <a:ext cx="145440" cy="3682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D2D3C4E-87A9-8EB8-DA07-5C34B7A0A75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09053" y="5725111"/>
                  <a:ext cx="163080" cy="385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1023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09"/>
    </mc:Choice>
    <mc:Fallback xmlns="">
      <p:transition spd="slow" advTm="17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3">
            <a:extLst>
              <a:ext uri="{FF2B5EF4-FFF2-40B4-BE49-F238E27FC236}">
                <a16:creationId xmlns:a16="http://schemas.microsoft.com/office/drawing/2014/main" id="{B4BD7183-35AA-D6E0-DBD4-2423A9F88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0" y="68421"/>
            <a:ext cx="486222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742950" indent="-7429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indent="0" eaLnBrk="1" hangingPunct="1">
              <a:buNone/>
            </a:pP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“Bra-</a:t>
            </a:r>
            <a:r>
              <a:rPr lang="en-US" altLang="en-US" sz="4000" b="1" dirty="0" err="1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ket</a:t>
            </a:r>
            <a:r>
              <a:rPr lang="en-US" altLang="en-US" sz="4000" b="1" dirty="0">
                <a:solidFill>
                  <a:srgbClr val="00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” (Bracket)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14:cNvPr>
              <p14:cNvContentPartPr/>
              <p14:nvPr/>
            </p14:nvContentPartPr>
            <p14:xfrm>
              <a:off x="-678017" y="3119828"/>
              <a:ext cx="270" cy="270"/>
            </p14:xfrm>
          </p:contentPart>
        </mc:Choice>
        <mc:Fallback xmlns="">
          <p:pic>
            <p:nvPicPr>
              <p:cNvPr id="57372" name="Ink 57371">
                <a:extLst>
                  <a:ext uri="{FF2B5EF4-FFF2-40B4-BE49-F238E27FC236}">
                    <a16:creationId xmlns:a16="http://schemas.microsoft.com/office/drawing/2014/main" id="{C4C37FCD-E74B-FD4D-49E2-AD1CF4F5D6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691517" y="3106328"/>
                <a:ext cx="27000" cy="270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E7D9436-0539-54ED-4FF6-DC882FC2FBA8}"/>
              </a:ext>
            </a:extLst>
          </p:cNvPr>
          <p:cNvSpPr txBox="1"/>
          <p:nvPr/>
        </p:nvSpPr>
        <p:spPr>
          <a:xfrm>
            <a:off x="1452550" y="2226333"/>
            <a:ext cx="630261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&lt;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dirty="0">
                <a:solidFill>
                  <a:srgbClr val="0000F1"/>
                </a:solidFill>
                <a:latin typeface="Symbol" pitchFamily="2" charset="2"/>
              </a:rPr>
              <a:t>Y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&gt; = |c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1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 + |c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 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+...+ |c</a:t>
            </a:r>
            <a:r>
              <a:rPr lang="en-US" sz="3300" baseline="-25000" dirty="0">
                <a:solidFill>
                  <a:srgbClr val="0000F1"/>
                </a:solidFill>
                <a:latin typeface="Comic Sans MS" panose="030F0902030302020204" pitchFamily="66" charset="0"/>
              </a:rPr>
              <a:t>N</a:t>
            </a:r>
            <a:r>
              <a:rPr lang="en-US" sz="3300" dirty="0">
                <a:solidFill>
                  <a:srgbClr val="0000F1"/>
                </a:solidFill>
                <a:latin typeface="Comic Sans MS" panose="030F0902030302020204" pitchFamily="66" charset="0"/>
              </a:rPr>
              <a:t>|</a:t>
            </a:r>
            <a:r>
              <a:rPr lang="en-US" sz="3300" baseline="30000" dirty="0">
                <a:solidFill>
                  <a:srgbClr val="0000F1"/>
                </a:solidFill>
                <a:latin typeface="Comic Sans MS" panose="030F0902030302020204" pitchFamily="66" charset="0"/>
              </a:rPr>
              <a:t>2</a:t>
            </a:r>
            <a:endParaRPr lang="en-US" sz="3300" dirty="0"/>
          </a:p>
        </p:txBody>
      </p:sp>
      <p:pic>
        <p:nvPicPr>
          <p:cNvPr id="8194" name="Picture 2" descr="Physics Is For Nerds Science Giftidea' Sticker | Spreadshirt">
            <a:extLst>
              <a:ext uri="{FF2B5EF4-FFF2-40B4-BE49-F238E27FC236}">
                <a16:creationId xmlns:a16="http://schemas.microsoft.com/office/drawing/2014/main" id="{D3388C0E-4E98-7326-7BFB-006F2D61A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927387"/>
            <a:ext cx="39370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You Can't Spell Geek Without A Double-e Engineer Shirt - Etsy">
            <a:extLst>
              <a:ext uri="{FF2B5EF4-FFF2-40B4-BE49-F238E27FC236}">
                <a16:creationId xmlns:a16="http://schemas.microsoft.com/office/drawing/2014/main" id="{63ADF70B-BCBB-04A0-DF80-485EE7778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336837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65AD7ED-AAC8-1478-6FC8-0BB83EA781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5892800"/>
            <a:ext cx="812800" cy="812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DAE90F7-D644-EFD7-130B-784916317FAE}"/>
                  </a:ext>
                </a:extLst>
              </p14:cNvPr>
              <p14:cNvContentPartPr/>
              <p14:nvPr/>
            </p14:nvContentPartPr>
            <p14:xfrm>
              <a:off x="6529048" y="710990"/>
              <a:ext cx="7200" cy="77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DAE90F7-D644-EFD7-130B-784916317FA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20408" y="702350"/>
                <a:ext cx="248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4CA22C8-E66A-2763-3FF5-7AE03A03B021}"/>
                  </a:ext>
                </a:extLst>
              </p14:cNvPr>
              <p14:cNvContentPartPr/>
              <p14:nvPr/>
            </p14:nvContentPartPr>
            <p14:xfrm>
              <a:off x="3137220" y="1127280"/>
              <a:ext cx="275400" cy="2728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4CA22C8-E66A-2763-3FF5-7AE03A03B02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28220" y="1118280"/>
                <a:ext cx="29304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2872E2E-396C-1B71-7282-7AC03642C1E0}"/>
                  </a:ext>
                </a:extLst>
              </p14:cNvPr>
              <p14:cNvContentPartPr/>
              <p14:nvPr/>
            </p14:nvContentPartPr>
            <p14:xfrm>
              <a:off x="3297420" y="1074360"/>
              <a:ext cx="2880" cy="525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2872E2E-396C-1B71-7282-7AC03642C1E0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88780" y="1065720"/>
                <a:ext cx="20520" cy="54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5163727-E44D-93AA-8CA6-665933C2A406}"/>
                  </a:ext>
                </a:extLst>
              </p14:cNvPr>
              <p14:cNvContentPartPr/>
              <p14:nvPr/>
            </p14:nvContentPartPr>
            <p14:xfrm>
              <a:off x="3488220" y="1293600"/>
              <a:ext cx="122760" cy="11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5163727-E44D-93AA-8CA6-665933C2A4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479220" y="1284600"/>
                <a:ext cx="14040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6900DE9-38FF-DFE6-350A-38CC3F14CF24}"/>
                  </a:ext>
                </a:extLst>
              </p14:cNvPr>
              <p14:cNvContentPartPr/>
              <p14:nvPr/>
            </p14:nvContentPartPr>
            <p14:xfrm>
              <a:off x="3477060" y="1431480"/>
              <a:ext cx="129600" cy="43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6900DE9-38FF-DFE6-350A-38CC3F14CF2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468420" y="1422840"/>
                <a:ext cx="147240" cy="21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70D7CDA8-6194-C319-55F7-7C4A64CC9051}"/>
              </a:ext>
            </a:extLst>
          </p:cNvPr>
          <p:cNvGrpSpPr/>
          <p:nvPr/>
        </p:nvGrpSpPr>
        <p:grpSpPr>
          <a:xfrm>
            <a:off x="3854340" y="1066800"/>
            <a:ext cx="1435320" cy="676440"/>
            <a:chOff x="3606413" y="2350111"/>
            <a:chExt cx="1435320" cy="67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DD26D94-F577-A5EA-B601-9FF80F768940}"/>
                    </a:ext>
                  </a:extLst>
                </p14:cNvPr>
                <p14:cNvContentPartPr/>
                <p14:nvPr/>
              </p14:nvContentPartPr>
              <p14:xfrm>
                <a:off x="3606413" y="2350111"/>
                <a:ext cx="228600" cy="473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DD26D94-F577-A5EA-B601-9FF80F76894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97413" y="2341471"/>
                  <a:ext cx="24624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1A62E73-8B85-9DFD-DCF5-E37CA95440B0}"/>
                    </a:ext>
                  </a:extLst>
                </p14:cNvPr>
                <p14:cNvContentPartPr/>
                <p14:nvPr/>
              </p14:nvContentPartPr>
              <p14:xfrm>
                <a:off x="3684173" y="2924311"/>
                <a:ext cx="156600" cy="102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1A62E73-8B85-9DFD-DCF5-E37CA95440B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75533" y="2915671"/>
                  <a:ext cx="17424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3B800E9-82FE-DEDC-D17B-5C68CE1A1ECF}"/>
                    </a:ext>
                  </a:extLst>
                </p14:cNvPr>
                <p14:cNvContentPartPr/>
                <p14:nvPr/>
              </p14:nvContentPartPr>
              <p14:xfrm>
                <a:off x="3994133" y="2467471"/>
                <a:ext cx="119160" cy="2512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3B800E9-82FE-DEDC-D17B-5C68CE1A1EC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985133" y="2458831"/>
                  <a:ext cx="13680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BB4AAC4-F7EC-2E3B-EBA2-A270DDB8CA28}"/>
                    </a:ext>
                  </a:extLst>
                </p14:cNvPr>
                <p14:cNvContentPartPr/>
                <p14:nvPr/>
              </p14:nvContentPartPr>
              <p14:xfrm>
                <a:off x="4173773" y="2644591"/>
                <a:ext cx="182160" cy="111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BB4AAC4-F7EC-2E3B-EBA2-A270DDB8CA2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164773" y="2635951"/>
                  <a:ext cx="1998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E93FD30-5AF2-8ACA-1AB0-E2CAD7FD7647}"/>
                    </a:ext>
                  </a:extLst>
                </p14:cNvPr>
                <p14:cNvContentPartPr/>
                <p14:nvPr/>
              </p14:nvContentPartPr>
              <p14:xfrm>
                <a:off x="4416413" y="2369911"/>
                <a:ext cx="360" cy="484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E93FD30-5AF2-8ACA-1AB0-E2CAD7FD764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407773" y="2361271"/>
                  <a:ext cx="18000" cy="50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29B30D1-B191-9B06-1C7D-8DEAC504C6DC}"/>
                    </a:ext>
                  </a:extLst>
                </p14:cNvPr>
                <p14:cNvContentPartPr/>
                <p14:nvPr/>
              </p14:nvContentPartPr>
              <p14:xfrm>
                <a:off x="4498493" y="2459911"/>
                <a:ext cx="194040" cy="127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29B30D1-B191-9B06-1C7D-8DEAC504C6D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489493" y="2451271"/>
                  <a:ext cx="2116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4EC25D0D-83F7-5C75-7060-E28F3CB7491F}"/>
                    </a:ext>
                  </a:extLst>
                </p14:cNvPr>
                <p14:cNvContentPartPr/>
                <p14:nvPr/>
              </p14:nvContentPartPr>
              <p14:xfrm>
                <a:off x="4643933" y="2386471"/>
                <a:ext cx="21600" cy="352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4EC25D0D-83F7-5C75-7060-E28F3CB7491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634933" y="2377471"/>
                  <a:ext cx="3924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5B5594C-5D4B-09E7-96FD-83988A855AD3}"/>
                    </a:ext>
                  </a:extLst>
                </p14:cNvPr>
                <p14:cNvContentPartPr/>
                <p14:nvPr/>
              </p14:nvContentPartPr>
              <p14:xfrm>
                <a:off x="4692893" y="2435071"/>
                <a:ext cx="33480" cy="1170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5B5594C-5D4B-09E7-96FD-83988A855AD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683893" y="2426431"/>
                  <a:ext cx="511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4A3AD29C-B8D1-AC58-B833-B6BDA7140226}"/>
                    </a:ext>
                  </a:extLst>
                </p14:cNvPr>
                <p14:cNvContentPartPr/>
                <p14:nvPr/>
              </p14:nvContentPartPr>
              <p14:xfrm>
                <a:off x="4713413" y="2698231"/>
                <a:ext cx="160920" cy="140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4A3AD29C-B8D1-AC58-B833-B6BDA714022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704413" y="2689231"/>
                  <a:ext cx="17856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98DE192-415B-CFB3-5EA8-EAD463650DC4}"/>
                    </a:ext>
                  </a:extLst>
                </p14:cNvPr>
                <p14:cNvContentPartPr/>
                <p14:nvPr/>
              </p14:nvContentPartPr>
              <p14:xfrm>
                <a:off x="4895933" y="2423911"/>
                <a:ext cx="145800" cy="3924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98DE192-415B-CFB3-5EA8-EAD463650DC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886933" y="2415271"/>
                  <a:ext cx="163440" cy="410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6461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53"/>
    </mc:Choice>
    <mc:Fallback xmlns="">
      <p:transition spd="slow" advTm="31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NEXTUNIQUEID" val="10008"/>
  <p:tag name="MMPROD_TAG_VCONFIG" val="PD94bWwgdmVyc2lvbj0iMS4wIj8+DQo8Y29uZmlndXJhdGlvbj4NCgk8Y29sb3JzPg0KCQk8dWljb2xvciBuYW1lPSJwcmltYXJ5IiB2YWx1ZT0iMHg2Rjg0ODgiLz4NCgkJPHVpY29sb3IgbmFtZT0iZ2xvdyIgdmFsdWU9IjB4MzVEMzM0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DQoJCTx1aXNob3cgbmFtZT0icHJlc2VudGVycGhvdG8iIHZhbHVlPSJ0cnVlIi8+DQoJCTx1aXNob3cgbmFtZT0icHJlc2VudGVybmFtZSIgdmFsdWU9InRydWUiLz4NCgkJPHVpc2hvdyBuYW1lPSJwcmVzZW50ZXJ0aXRsZSIgdmFsdWU9InRydWUiLz4NCgkJPHVpc2hvdyBuYW1lPSJwcmVzZW50ZXJlbWFpbCIgdmFsdWU9InRydWUiLz4NCgkJPHVpc2hvdyBuYW1lPSJwcmVzZW50ZXJiaW8iIHZhbHVlPSJ0cnVlIi8+DQoJCTx1aXNob3cgbmFtZT0iY29tcGFueWxvZ28iIHZhbHVlPSJ0cnVlIi8+DQoJCTx1aXNob3cgbmFtZT0ic2lkZWJhciIgdmFsdWU9InRydWUiLz4NCgkJPHVpc2hvdyBuYW1lPSJvdXRsaW5lIiB2YWx1ZT0idHJ1ZSIvPg0KCQk8dWlzaG93IG5hbWU9InRodW1ibmFpbCIgdmFsdWU9InRydWUiLz4NCgkJPHVpc2hvdyBuYW1lPSJub3RlcyIgdmFsdWU9InRydWUiLz4NCgkJPHVpc2hvdyBuYW1lPSJzZWFyY2giIHZhbHVlPSJ0cnVlIi8+DQoJCTx1aXNob3cgbmFtZT0iYXR0YWNobWVudHMiIHZhbHVlPSJ0cnVlIi8+DQoJCTx1aXNob3cgbmFtZT0idXRpbHMiIHZhbHVlPSJ0cnVlIi8+DQoJCTx1aXNob3cgbmFtZT0idm9sdW1lIiB2YWx1ZT0idHJ1ZSIvPg0KCQk8dWlzaG93IG5hbWU9InBsYXliYXIiIHZhbHVlPSJ0cnVlIi8+DQoJCTx1aXNob3cgbmFtZT0idGFsa2luZ2hlYWQiIHZhbHVlPSJ0cnVlIi8+DQoJCTx1aXNob3cgbmFtZT0ic2lkZWJhcm9ucmlnaHQiIHZhbHVlPSJ0cnVlIi8+DQoJCTx1aXNob3cgbmFtZT0idmlld2NoYW5nZSIgdmFsdWU9InRydWUiLz4NCgkJPHVpc2hvdyBuYW1lPSJpbml0aWFsZGlzcGxheW1vZGVpc25vcm1hbCIgdmFsdWU9InRydWUiLz4NCgkJPHVpcmVwbGFjZSBuYW1lPSJsb2dvIiB2YWx1ZT0iIi8+DQoJCTx1aXJlcGxhY2UgbmFtZT0iYmdpbWFnZSIgdmFsdWU9IiIvPg0KCQk8dWlyZXBsYWNlIG5hbWU9ImluaXRpYWx0YWIiIHZhbHVlPSJvdXRsaW5lIi8+DQoJCTx1aXNob3cgbmFtZT0icXVpeiIgdmFsdWU9InRydWUiLz4NCgkJPHVpc2hvdyBuYW1lPSJhbHdheXNTY3J1bmNoIiB2YWx1ZT0iZmFsc2UiLz4NCgkJPHVpc2hvdyBuYW1lPSJjY3RleHRoaWdobGlnaHRpbmciIHZhbHVlPSJ0cnVlIi8+DQoJPC9sYXlvdXQ+DQoJ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lNob3cgc2lkZWJhciB0byBwYXJ0aWNpcGFudHMiLz4NCgkJPHVpdGV4dCBuYW1lPSJET0NXUkFQX1RJVExFIiB2YWx1ZT0iQnJlZXpl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RGVuIFRlaWxuZWhtZXJuIGRpZSBTZWl0ZW5sZWlzdGUgYW56ZWlnZW4iLz4NCgkJPHVpdGV4dCBuYW1lPSJET0NXUkFQX1RJVExFIiB2YWx1ZT0iQnJlZXpl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F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09VVExJTkUiIHZhbHVlPSJQbGFuIi8+DQoJCTx1aXRleHQgbmFtZT0iVEFCX1RIVU1CIiB2YWx1ZT0iIE1pbmlhdHVyZSIvPg0KCQk8dWl0ZXh0IG5hbWU9IlRBQl9OT1RFUyIgdmFsdWU9Ik5vdGVzIi8+DQoJCTx1aXRleHQgbmFtZT0iVEFCX1NFQVJDSCIgdmFsdWU9IiBDaGVyY2hlci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Ob3RlcyBkZXMgZGlhcG9zaXRpdmVz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Nb250cmVyIGwnZW5jYWRyw6kgYXV4IHBhcnRpY2lwYW50cyIvPg0KCQk8dWl0ZXh0IG5hbWU9IkRPQ1dSQVBfVElUTEUiIHZhbHVlPSJQacOoY2Ugam9pbnRlIEJyZWV6ZS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0xPQURJTkciIHZhbHVlPSLjg63jg7zjg4nkuK0iLz4NCgkJPHVpdGV4dCBuYW1lPSJTQ1JVQkJBUlNUQVRVU19CVUZGRVJJTkciIHZhbHVlPSLjg5Djg4Pjg5XjgqHkuK0iLz4NCgkJPHVpdGV4dCBuYW1lPSJTQ1JVQkJBUlNUQVRVU19RVUVTVElPTiIgdmFsdWU9IuizquWVj+OBq+etlOOBiOOBpuS4i+OBleOBhCIvPg0KCQk8dWl0ZXh0IG5hbWU9IlNDUlVCQkFSU1RBVFVTX1JFVklFV1FVSVoiIHZhbHVlPSLjgq/jgqTjgrrjgpLjg6zjg5Pjg6Xjg7zjgZfjgabjgYTjgb7jgZkiLz4NCgkJPCEtLSBzdWJzdGl0dXRpb246ICVtID09IG1pbnV0ZXMgcmVtYWluaW5nIC0tPg0KCQk8IS0tIHN1YnN0aXR1dGlvbjogJXMgPT0gc2Vjb25kcyByZW1haW5pbmcgLS0+DQoJCTx1aXRleHQgbmFtZT0iRUxBUFNFRCIgdmFsdWU9Iuaui+OCiiA6ICVtIOWIhiAlcyDnp5IiLz4NCgkJPHVpdGV4dCBuYW1lPSJOT1RGT1VORCIgdmFsdWU9IuS9leOCguimi+OBpOOBi+OCiuOBvuOBm+OCkyIvPg0KCQk8dWl0ZXh0IG5hbWU9IkFUVEFDSE1FTlRTIiB2YWx1ZT0i5re75LuYIi8+DQoJCTwhLS0gc3Vic3RpdHV0aW9uOiAlcCA9PSBjdXJyZW50IHNwZWFrZXIncyB0aXRsZSAtLT4NCgkJPHVpdGV4dCBuYW1lPSJCSU9XSU5fVElUTEUiIHZhbHVlPSLntYzmrbQgOiAlcCIvPg0KCQk8dWl0ZXh0IG5hbWU9IkJJT0JUTl9USVRMRSIgdmFsdWU9Iue1jOattCIvPg0KCQk8dWl0ZXh0IG5hbWU9IkRJVklERVJCVE5fVElUTEUiIHZhbHVlPSJ8Ii8+DQoJCTx1aXRleHQgbmFtZT0iQ09OVEFDVEJUTl9USVRMRSIgdmFsdWU9IuOBiuWVj+OBhOWQiOOCj+OBmy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jgrXjgqTjg4njg5Djg7zjgpLlj4LliqDogIXjgavopovjgZvjgosiLz4NCgkJPHVpdGV4dCBuYW1lPSJET0NXUkFQX1RJVExFIiB2YWx1ZT0iQnJlZXpl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7LC47Jes7J6Q7JeQ6rKMIOyEuOuhnCDrp4nrjIAg67O07J206riwIi8+DQoJCTx1aXRleHQgbmFtZT0iRE9DV1JBUF9USVRMRSIgdmFsdWU9IkJyZWV6ZSDtjIzsnbwg7LKo67aAIi8+DQoJCTx1aXRleHQgbmFtZT0iRE9DV1JBUF9NU0ciIHZhbHVlPSLrgrQg7Lu07ZOo7YSw7JeQIOyggOyepSIvPg0KCQk8dWl0ZXh0IG5hbWU9IkRPQ1dSQVBfUFJPTVBUIiB2YWx1ZT0i7YG066at7ZWY7JesIOuLpOyatOuhnOuTnCIvPg0KCTwvbGFuZ3VhZ2U+DQo8L2NvbmZpZ3VyYXRpb24+DQog"/>
  <p:tag name="MMPROD_UIDATA" val="&lt;database version=&quot;9.0&quot;&gt;&lt;object type=&quot;1&quot; unique_id=&quot;10001&quot;&gt;&lt;property id=&quot;20141&quot; value=&quot;ch1&quot;/&gt;&lt;property id=&quot;20224&quot; value=&quot;C:\Documents and Settings\ag7rq\My Documents\My Breeze Presentations\ece687_ch1&quot;/&gt;&lt;property id=&quot;20250&quot; value=&quot;0&quot;/&gt;&lt;property id=&quot;20251&quot; value=&quot;0&quot;/&gt;&lt;property id=&quot;20259&quot; value=&quot;0&quot;/&gt;&lt;object type=&quot;4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558&quot;/&gt;&lt;property id=&quot;20309&quot; value=&quot;-1&quot;/&gt;&lt;/object&gt;&lt;object type=&quot;3&quot; unique_id=&quot;10007&quot;&gt;&lt;property id=&quot;20148&quot; value=&quot;5&quot;/&gt;&lt;property id=&quot;20300&quot; value=&quot;Slide 2&quot;/&gt;&lt;property id=&quot;20307&quot; value=&quot;562&quot;/&gt;&lt;property id=&quot;20309&quot; value=&quot;-1&quot;/&gt;&lt;/object&gt;&lt;object type=&quot;3&quot; unique_id=&quot;10008&quot;&gt;&lt;property id=&quot;20148&quot; value=&quot;5&quot;/&gt;&lt;property id=&quot;20300&quot; value=&quot;Slide 3&quot;/&gt;&lt;property id=&quot;20307&quot; value=&quot;561&quot;/&gt;&lt;property id=&quot;20309&quot; value=&quot;-1&quot;/&gt;&lt;/object&gt;&lt;object type=&quot;3&quot; unique_id=&quot;10009&quot;&gt;&lt;property id=&quot;20148&quot; value=&quot;5&quot;/&gt;&lt;property id=&quot;20300&quot; value=&quot;Slide 5&quot;/&gt;&lt;property id=&quot;20307&quot; value=&quot;643&quot;/&gt;&lt;property id=&quot;20309&quot; value=&quot;-1&quot;/&gt;&lt;/object&gt;&lt;object type=&quot;3&quot; unique_id=&quot;10072&quot;&gt;&lt;property id=&quot;20148&quot; value=&quot;5&quot;/&gt;&lt;property id=&quot;20300&quot; value=&quot;Slide 12&quot;/&gt;&lt;property id=&quot;20307&quot; value=&quot;683&quot;/&gt;&lt;/object&gt;&lt;object type=&quot;3&quot; unique_id=&quot;10094&quot;&gt;&lt;property id=&quot;20148&quot; value=&quot;5&quot;/&gt;&lt;property id=&quot;20300&quot; value=&quot;Slide 38 - &amp;quot;In plain English…&amp;quot;&quot;/&gt;&lt;property id=&quot;20307&quot; value=&quot;680&quot;/&gt;&lt;/object&gt;&lt;object type=&quot;3&quot; unique_id=&quot;10216&quot;&gt;&lt;property id=&quot;20148&quot; value=&quot;5&quot;/&gt;&lt;property id=&quot;20300&quot; value=&quot;Slide 6&quot;/&gt;&lt;property id=&quot;20307&quot; value=&quot;718&quot;/&gt;&lt;/object&gt;&lt;object type=&quot;3&quot; unique_id=&quot;10308&quot;&gt;&lt;property id=&quot;20148&quot; value=&quot;5&quot;/&gt;&lt;property id=&quot;20300&quot; value=&quot;Slide 9&quot;/&gt;&lt;property id=&quot;20307&quot; value=&quot;720&quot;/&gt;&lt;/object&gt;&lt;object type=&quot;3&quot; unique_id=&quot;10309&quot;&gt;&lt;property id=&quot;20148&quot; value=&quot;5&quot;/&gt;&lt;property id=&quot;20300&quot; value=&quot;Slide 7&quot;/&gt;&lt;property id=&quot;20307&quot; value=&quot;719&quot;/&gt;&lt;/object&gt;&lt;object type=&quot;3&quot; unique_id=&quot;10311&quot;&gt;&lt;property id=&quot;20148&quot; value=&quot;5&quot;/&gt;&lt;property id=&quot;20300&quot; value=&quot;Slide 4&quot;/&gt;&lt;property id=&quot;20307&quot; value=&quot;759&quot;/&gt;&lt;/object&gt;&lt;object type=&quot;3&quot; unique_id=&quot;10312&quot;&gt;&lt;property id=&quot;20148&quot; value=&quot;5&quot;/&gt;&lt;property id=&quot;20300&quot; value=&quot;Slide 8&quot;/&gt;&lt;property id=&quot;20307&quot; value=&quot;736&quot;/&gt;&lt;/object&gt;&lt;object type=&quot;3&quot; unique_id=&quot;10313&quot;&gt;&lt;property id=&quot;20148&quot; value=&quot;5&quot;/&gt;&lt;property id=&quot;20300&quot; value=&quot;Slide 10&quot;/&gt;&lt;property id=&quot;20307&quot; value=&quot;721&quot;/&gt;&lt;/object&gt;&lt;object type=&quot;3&quot; unique_id=&quot;10314&quot;&gt;&lt;property id=&quot;20148&quot; value=&quot;5&quot;/&gt;&lt;property id=&quot;20300&quot; value=&quot;Slide 11&quot;/&gt;&lt;property id=&quot;20307&quot; value=&quot;722&quot;/&gt;&lt;/object&gt;&lt;object type=&quot;3&quot; unique_id=&quot;10315&quot;&gt;&lt;property id=&quot;20148&quot; value=&quot;5&quot;/&gt;&lt;property id=&quot;20300&quot; value=&quot;Slide 13&quot;/&gt;&lt;property id=&quot;20307&quot; value=&quot;724&quot;/&gt;&lt;/object&gt;&lt;object type=&quot;3&quot; unique_id=&quot;10316&quot;&gt;&lt;property id=&quot;20148&quot; value=&quot;5&quot;/&gt;&lt;property id=&quot;20300&quot; value=&quot;Slide 14&quot;/&gt;&lt;property id=&quot;20307&quot; value=&quot;744&quot;/&gt;&lt;/object&gt;&lt;object type=&quot;3&quot; unique_id=&quot;10317&quot;&gt;&lt;property id=&quot;20148&quot; value=&quot;5&quot;/&gt;&lt;property id=&quot;20300&quot; value=&quot;Slide 16&quot;/&gt;&lt;property id=&quot;20307&quot; value=&quot;742&quot;/&gt;&lt;/object&gt;&lt;object type=&quot;3&quot; unique_id=&quot;10318&quot;&gt;&lt;property id=&quot;20148&quot; value=&quot;5&quot;/&gt;&lt;property id=&quot;20300&quot; value=&quot;Slide 17&quot;/&gt;&lt;property id=&quot;20307&quot; value=&quot;743&quot;/&gt;&lt;/object&gt;&lt;object type=&quot;3&quot; unique_id=&quot;10319&quot;&gt;&lt;property id=&quot;20148&quot; value=&quot;5&quot;/&gt;&lt;property id=&quot;20300&quot; value=&quot;Slide 19&quot;/&gt;&lt;property id=&quot;20307&quot; value=&quot;745&quot;/&gt;&lt;/object&gt;&lt;object type=&quot;3&quot; unique_id=&quot;10320&quot;&gt;&lt;property id=&quot;20148&quot; value=&quot;5&quot;/&gt;&lt;property id=&quot;20300&quot; value=&quot;Slide 20&quot;/&gt;&lt;property id=&quot;20307&quot; value=&quot;747&quot;/&gt;&lt;/object&gt;&lt;object type=&quot;3&quot; unique_id=&quot;10321&quot;&gt;&lt;property id=&quot;20148&quot; value=&quot;5&quot;/&gt;&lt;property id=&quot;20300&quot; value=&quot;Slide 21&quot;/&gt;&lt;property id=&quot;20307&quot; value=&quot;746&quot;/&gt;&lt;/object&gt;&lt;object type=&quot;3&quot; unique_id=&quot;10322&quot;&gt;&lt;property id=&quot;20148&quot; value=&quot;5&quot;/&gt;&lt;property id=&quot;20300&quot; value=&quot;Slide 22&quot;/&gt;&lt;property id=&quot;20307&quot; value=&quot;760&quot;/&gt;&lt;/object&gt;&lt;object type=&quot;3&quot; unique_id=&quot;10323&quot;&gt;&lt;property id=&quot;20148&quot; value=&quot;5&quot;/&gt;&lt;property id=&quot;20300&quot; value=&quot;Slide 23&quot;/&gt;&lt;property id=&quot;20307&quot; value=&quot;761&quot;/&gt;&lt;/object&gt;&lt;object type=&quot;3&quot; unique_id=&quot;10324&quot;&gt;&lt;property id=&quot;20148&quot; value=&quot;5&quot;/&gt;&lt;property id=&quot;20300&quot; value=&quot;Slide 24&quot;/&gt;&lt;property id=&quot;20307&quot; value=&quot;762&quot;/&gt;&lt;/object&gt;&lt;object type=&quot;3&quot; unique_id=&quot;10325&quot;&gt;&lt;property id=&quot;20148&quot; value=&quot;5&quot;/&gt;&lt;property id=&quot;20300&quot; value=&quot;Slide 25&quot;/&gt;&lt;property id=&quot;20307&quot; value=&quot;763&quot;/&gt;&lt;/object&gt;&lt;object type=&quot;3&quot; unique_id=&quot;10326&quot;&gt;&lt;property id=&quot;20148&quot; value=&quot;5&quot;/&gt;&lt;property id=&quot;20300&quot; value=&quot;Slide 26&quot;/&gt;&lt;property id=&quot;20307&quot; value=&quot;764&quot;/&gt;&lt;/object&gt;&lt;object type=&quot;3&quot; unique_id=&quot;10327&quot;&gt;&lt;property id=&quot;20148&quot; value=&quot;5&quot;/&gt;&lt;property id=&quot;20300&quot; value=&quot;Slide 27&quot;/&gt;&lt;property id=&quot;20307&quot; value=&quot;739&quot;/&gt;&lt;/object&gt;&lt;object type=&quot;3&quot; unique_id=&quot;10328&quot;&gt;&lt;property id=&quot;20148&quot; value=&quot;5&quot;/&gt;&lt;property id=&quot;20300&quot; value=&quot;Slide 28&quot;/&gt;&lt;property id=&quot;20307&quot; value=&quot;729&quot;/&gt;&lt;/object&gt;&lt;object type=&quot;3&quot; unique_id=&quot;10329&quot;&gt;&lt;property id=&quot;20148&quot; value=&quot;5&quot;/&gt;&lt;property id=&quot;20300&quot; value=&quot;Slide 29&quot;/&gt;&lt;property id=&quot;20307&quot; value=&quot;748&quot;/&gt;&lt;/object&gt;&lt;object type=&quot;3&quot; unique_id=&quot;10330&quot;&gt;&lt;property id=&quot;20148&quot; value=&quot;5&quot;/&gt;&lt;property id=&quot;20300&quot; value=&quot;Slide 30&quot;/&gt;&lt;property id=&quot;20307&quot; value=&quot;750&quot;/&gt;&lt;/object&gt;&lt;object type=&quot;3&quot; unique_id=&quot;10331&quot;&gt;&lt;property id=&quot;20148&quot; value=&quot;5&quot;/&gt;&lt;property id=&quot;20300&quot; value=&quot;Slide 31&quot;/&gt;&lt;property id=&quot;20307&quot; value=&quot;751&quot;/&gt;&lt;/object&gt;&lt;object type=&quot;3&quot; unique_id=&quot;10332&quot;&gt;&lt;property id=&quot;20148&quot; value=&quot;5&quot;/&gt;&lt;property id=&quot;20300&quot; value=&quot;Slide 32&quot;/&gt;&lt;property id=&quot;20307&quot; value=&quot;752&quot;/&gt;&lt;/object&gt;&lt;object type=&quot;3&quot; unique_id=&quot;10333&quot;&gt;&lt;property id=&quot;20148&quot; value=&quot;5&quot;/&gt;&lt;property id=&quot;20300&quot; value=&quot;Slide 33&quot;/&gt;&lt;property id=&quot;20307&quot; value=&quot;753&quot;/&gt;&lt;/object&gt;&lt;object type=&quot;3&quot; unique_id=&quot;10334&quot;&gt;&lt;property id=&quot;20148&quot; value=&quot;5&quot;/&gt;&lt;property id=&quot;20300&quot; value=&quot;Slide 34&quot;/&gt;&lt;property id=&quot;20307&quot; value=&quot;757&quot;/&gt;&lt;/object&gt;&lt;object type=&quot;3&quot; unique_id=&quot;10335&quot;&gt;&lt;property id=&quot;20148&quot; value=&quot;5&quot;/&gt;&lt;property id=&quot;20300&quot; value=&quot;Slide 35&quot;/&gt;&lt;property id=&quot;20307&quot; value=&quot;758&quot;/&gt;&lt;/object&gt;&lt;object type=&quot;3&quot; unique_id=&quot;10336&quot;&gt;&lt;property id=&quot;20148&quot; value=&quot;5&quot;/&gt;&lt;property id=&quot;20300&quot; value=&quot;Slide 36&quot;/&gt;&lt;property id=&quot;20307&quot; value=&quot;756&quot;/&gt;&lt;/object&gt;&lt;object type=&quot;3&quot; unique_id=&quot;10337&quot;&gt;&lt;property id=&quot;20148&quot; value=&quot;5&quot;/&gt;&lt;property id=&quot;20300&quot; value=&quot;Slide 37 - &amp;quot;Act of electronic switching &amp;quot;&quot;/&gt;&lt;property id=&quot;20307&quot; value=&quot;755&quot;/&gt;&lt;/object&gt;&lt;object type=&quot;3&quot; unique_id=&quot;10574&quot;&gt;&lt;property id=&quot;20148&quot; value=&quot;5&quot;/&gt;&lt;property id=&quot;20300&quot; value=&quot;Slide 15&quot;/&gt;&lt;property id=&quot;20307&quot; value=&quot;765&quot;/&gt;&lt;/object&gt;&lt;object type=&quot;3&quot; unique_id=&quot;10575&quot;&gt;&lt;property id=&quot;20148&quot; value=&quot;5&quot;/&gt;&lt;property id=&quot;20300&quot; value=&quot;Slide 18&quot;/&gt;&lt;property id=&quot;20307&quot; value=&quot;766&quot;/&gt;&lt;/object&gt;&lt;object type=&quot;3&quot; unique_id=&quot;10950&quot;&gt;&lt;property id=&quot;20148&quot; value=&quot;5&quot;/&gt;&lt;property id=&quot;20300&quot; value=&quot;Slide 39 - &amp;quot;Summary&amp;quot;&quot;/&gt;&lt;property id=&quot;20307&quot; value=&quot;767&quot;/&gt;&lt;/object&gt;&lt;/object&gt;&lt;object type=&quot;8&quot; unique_id=&quot;10116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6|7.4|1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5.3|3.7|5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3|27.2|7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9|9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8100" cmpd="sng">
          <a:solidFill>
            <a:schemeClr val="tx1"/>
          </a:solidFill>
        </a:ln>
      </a:spPr>
      <a:bodyPr vert="horz" wrap="non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just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Competition</Template>
  <TotalTime>40127</TotalTime>
  <Words>1138</Words>
  <Application>Microsoft Macintosh PowerPoint</Application>
  <PresentationFormat>On-screen Show (4:3)</PresentationFormat>
  <Paragraphs>555</Paragraphs>
  <Slides>30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Comic Sans MS</vt:lpstr>
      <vt:lpstr>Symbol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Purdue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Electronic Devices</dc:title>
  <dc:creator>Administrator</dc:creator>
  <cp:lastModifiedBy>Ghosh, Avik (ag7rq)</cp:lastModifiedBy>
  <cp:revision>2318</cp:revision>
  <cp:lastPrinted>2020-01-02T19:55:03Z</cp:lastPrinted>
  <dcterms:created xsi:type="dcterms:W3CDTF">2003-03-02T22:33:52Z</dcterms:created>
  <dcterms:modified xsi:type="dcterms:W3CDTF">2023-11-26T17:32:57Z</dcterms:modified>
</cp:coreProperties>
</file>