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2"/>
  </p:notesMasterIdLst>
  <p:handoutMasterIdLst>
    <p:handoutMasterId r:id="rId13"/>
  </p:handoutMasterIdLst>
  <p:sldIdLst>
    <p:sldId id="1005" r:id="rId2"/>
    <p:sldId id="440" r:id="rId3"/>
    <p:sldId id="1006" r:id="rId4"/>
    <p:sldId id="441" r:id="rId5"/>
    <p:sldId id="1017" r:id="rId6"/>
    <p:sldId id="453" r:id="rId7"/>
    <p:sldId id="442" r:id="rId8"/>
    <p:sldId id="444" r:id="rId9"/>
    <p:sldId id="1025" r:id="rId10"/>
    <p:sldId id="1028" r:id="rId11"/>
  </p:sldIdLst>
  <p:sldSz cx="9144000" cy="6858000" type="screen4x3"/>
  <p:notesSz cx="6997700" cy="9271000"/>
  <p:custDataLst>
    <p:tags r:id="rId14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0000FF"/>
    <a:srgbClr val="FDD08D"/>
    <a:srgbClr val="FF9900"/>
    <a:srgbClr val="FF0000"/>
    <a:srgbClr val="F9E7BC"/>
    <a:srgbClr val="FAE1DA"/>
    <a:srgbClr val="F2EEBF"/>
    <a:srgbClr val="FFCCCC"/>
    <a:srgbClr val="899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/>
    <p:restoredTop sz="94669"/>
  </p:normalViewPr>
  <p:slideViewPr>
    <p:cSldViewPr>
      <p:cViewPr varScale="1">
        <p:scale>
          <a:sx n="148" d="100"/>
          <a:sy n="148" d="100"/>
        </p:scale>
        <p:origin x="18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34.30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475 86 24575,'0'-7'0,"0"-1"0,0 1 0,-7-1 0,5-4 0,-6 3 0,5-3 0,-1 5 0,-4 3 0,0-3 0,1 6 0,-1-2 0,1 3 0,-1 0 0,-3 0 0,2 0 0,-3 0 0,5 0 0,-1 0 0,1 0 0,-1 0 0,0 0 0,1 3 0,-1 5 0,-4 5 0,3 3 0,-3 1 0,3-1 0,1 1 0,3 0 0,1-1 0,1 1 0,2-1 0,-3 1 0,4 4 0,0-3 0,0 4 0,0-1 0,0-3 0,0 8 0,0-9 0,0 9 0,0-3 0,4 4 0,1-4 0,4 3 0,-1-4 0,-3 5 0,4 1 0,-4 11 0,3-13 0,-3 7 0,3-16 0,-7-5 0,2 0 0,-3-1 0,0-2 0,0 3 0,0-5 0,0 5 0,0-4 0,-3 4 0,-1-5 0,-4 1 0,0-1 0,1 1 0,-5-1 0,4-2 0,-13 2 0,7-6 0,-7 3 0,-1-4 0,-1 0 0,-4 0 0,0 0 0,4 0 0,2 0 0,4 0 0,0 0 0,5 0 0,0 0 0,4 0 0,4-3 0,1 2 0,3-2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51.77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60 7 24575,'3'-4'0,"1"1"0,7 3 0,-3 0 0,7 0 0,-7 0 0,8 0 0,-8 0 0,4 0 0,-5 0 0,1 0 0,-1 0 0,1 0 0,-4 7 0,-1 2 0,-3 7 0,0 5 0,0 2 0,0 4 0,-4 0 0,-1 1 0,-4-1 0,-4 0 0,2 1 0,-2-1 0,1-5 0,2 0 0,-2-6 0,4 1 0,0-5 0,0 0 0,0-5 0,0 1 0,1-4 0,-1-1 0,1-3 0,-1 0 0,0 0 0,1-3 0,3-5 0,1-4 0,3-5 0,0 0 0,0 0 0,0 1 0,0-1 0,0 0 0,0 5 0,0 0 0,0 4 0,3 1 0,1 2 0,4-1 0,-1 5 0,0-3 0,1 4 0,4 0 0,0 0 0,5 0 0,-1 0 0,1 0 0,4 0 0,-3 0 0,3 4 0,-4 4 0,-1 1 0,-3 7 0,-1-7 0,0 3 0,-4-5 0,4 1 0,-5 0 0,1-1 0,-1 1 0,1-1 0,-1-3 0,-3-1 0,-1-3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3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24575,'6'0'0,"-1"0"0,1 6 0,0-2 0,0 5 0,0-3 0,0-1 0,0 1 0,3 0 0,-5 3 0,7-1 0,-6 4 0,7-5 0,-5 2 0,5 0 0,-6-2 0,4 5 0,-1-5 0,-2 2 0,2-3 0,0 0 0,-3 0 0,3 0 0,-3 0 0,0-3 0,3 0 0,-2-3 0,5 0 0,-6 0 0,6 0 0,-2 0 0,3 0 0,0 0 0,0-3 0,0-1 0,0-5 0,-3-1 0,2-3 0,-5 0 0,5 0 0,-4 0 0,1 0 0,1-4 0,-2-1 0,2-3 0,-6-5 0,3-10 0,-6-3 0,3-8 0,-4-13 0,0 19 0,0-23 0,4 14 0,1 0 0,0-9 0,2 16 0,-2 1 0,3 6 0,-1 9 0,0 1 0,0 9 0,0 3 0,-1 2 0,3 8 0,-2-4 0,5 4 0,-5 1 0,5 0 0,-2 3 0,3 0 0,-4 0 0,3 0 0,-5 0 0,5 0 0,-5 0 0,2 5 0,-3-1 0,0 9 0,1-4 0,-1 4 0,0-3 0,0-1 0,-2-3 0,1 0 0,-2-3 0,2 0 0,1-3 0,0-6 0,1-5 0,-1-7 0,1-3 0,1-5 0,-1-1 0,1-4 0,0 0 0,-4-4 0,2 7 0,-1-7 0,2 8 0,1 1 0,-1 0 0,0 8 0,0-2 0,-1 6 0,1-3 0,2 7 0,-2 1 0,5 0 0,-2 4 0,3-3 0,0 4 0,0-2 0,0 2 0,0 1 0,4 3 0,0 0 0,1 0 0,-2 0 0,-3 0 0,0 0 0,0 3 0,0 7 0,-2 1 0,-1 9 0,-3 2 0,0 5 0,1 3 0,0 1 0,-1 0 0,1 0 0,0 0 0,-1 0 0,1 0 0,0 0 0,-1-5 0,1 0 0,-5-1 0,4-3 0,-3 4 0,3 0 0,0 0 0,1 1 0,0 3 0,-1-4 0,0 1 0,1 3 0,-1-12 0,-3 0 0,-1-7 0,-3-1 0,0 2 0,3 0 0,4 5 0,0 1 0,7 3 0,-7-4 0,6 0 0,-6-4 0,6-3 0,-7-1 0,7-2 0,-7-2 0,6 2 0,-5-1 0,5-3 0,-5 0 0,5-3 0,-2 0 0,3 0 0,-4 0 0,3 0 0,-2 0 0,0 0 0,2 0 0,-2 0 0,6-3 0,-2-4 0,3 0 0,-4-6 0,0 3 0,0-3 0,3 3 0,-2-3 0,3 3 0,-8 0 0,7 1 0,-8 2 0,8 4 0,-7-3 0,4 5 0,0-4 0,-3 4 0,2-2 0,-2 3 0,3 0 0,-4 0 0,4 0 0,-4 0 0,4 0 0,0 6 0,0-2 0,1 12 0,-4-5 0,3 9 0,-2-2 0,0 3 0,3 4 0,-6-2 0,3 6 0,-1-6 0,-1 7 0,1-8 0,-3 3 0,0-3 0,3-1 0,-2 0 0,3 0 0,-4 1 0,0-1 0,0-4 0,-1 0 0,1-4 0,-1 0 0,1 0 0,-1 0 0,0-4 0,0 0 0,0 0 0,0-2 0,0 2 0,0-3 0,3 3 0,-2-3 0,2 3 0,0 0 0,-3-2 0,3 2 0,-3-3 0,0 0 0,0-1 0,0 1 0,0 0 0,-1 0 0,1 0 0,0 0 0,0 0 0,0-1 0,-3 1 0,2-3 0,-4 3 0,4-3 0,-4 3 0,4 0 0,-2-3 0,0 2 0,3-2 0,-3 0 0,0 3 0,2-6 0,-4 5 0,4-1 0,-2-1 0,0 2 0,2-2 0,-2 3 0,1-1 0,1 1 0,-5 0 0,3-1 0,-3 1 0,2 0 0,-1-1 0,1 1 0,-2-3 0,0-1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24575,'77'-49'0,"0"1"0,0-1 0,1 0 0,-1 0 0,-24 25 0,0-1 0,19-18 0,22-19 0,3-2 0,-15 15 0,-33 31 0,-35 33 0,-6-5 0,-5-4 0,2-1 0,-2 1 0,0-1 0,2 1 0,-2 0 0,1 0 0,-2-3 0,-2-1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24575,'6'0'0,"-1"0"0,1 6 0,0-2 0,0 5 0,0-3 0,0-1 0,0 1 0,3 0 0,-5 3 0,7-1 0,-6 4 0,7-5 0,-5 2 0,5 0 0,-6-2 0,4 5 0,-1-5 0,-2 2 0,2-3 0,0 0 0,-3 0 0,3 0 0,-3 0 0,0-3 0,3 0 0,-2-3 0,5 0 0,-6 0 0,6 0 0,-2 0 0,3 0 0,0 0 0,0-3 0,0-1 0,0-5 0,-3-1 0,2-3 0,-5 0 0,5 0 0,-4 0 0,1 0 0,1-4 0,-2-1 0,2-3 0,-6-5 0,3-10 0,-6-3 0,3-8 0,-4-13 0,0 19 0,0-23 0,4 14 0,1 0 0,0-9 0,2 16 0,-2 1 0,3 6 0,-1 9 0,0 1 0,0 9 0,0 3 0,-1 2 0,3 8 0,-2-4 0,5 4 0,-5 1 0,5 0 0,-2 3 0,3 0 0,-4 0 0,3 0 0,-5 0 0,5 0 0,-5 0 0,2 5 0,-3-1 0,0 9 0,1-4 0,-1 4 0,0-3 0,0-1 0,-2-3 0,1 0 0,-2-3 0,2 0 0,1-3 0,0-6 0,1-5 0,-1-7 0,1-3 0,1-5 0,-1-1 0,1-4 0,0 0 0,-4-4 0,2 7 0,-1-7 0,2 8 0,1 1 0,-1 0 0,0 8 0,0-2 0,-1 6 0,1-3 0,2 7 0,-2 1 0,5 0 0,-2 4 0,3-3 0,0 4 0,0-2 0,0 2 0,0 1 0,4 3 0,0 0 0,1 0 0,-2 0 0,-3 0 0,0 0 0,0 3 0,0 7 0,-2 1 0,-1 9 0,-3 2 0,0 5 0,1 3 0,0 1 0,-1 0 0,1 0 0,0 0 0,-1 0 0,1 0 0,0 0 0,-1-5 0,1 0 0,-5-1 0,4-3 0,-3 4 0,3 0 0,0 0 0,1 1 0,0 3 0,-1-4 0,0 1 0,1 3 0,-1-12 0,-3 0 0,-1-7 0,-3-1 0,0 2 0,3 0 0,4 5 0,0 1 0,7 3 0,-7-4 0,6 0 0,-6-4 0,6-3 0,-7-1 0,7-2 0,-7-2 0,6 2 0,-5-1 0,5-3 0,-5 0 0,5-3 0,-2 0 0,3 0 0,-4 0 0,3 0 0,-2 0 0,0 0 0,2 0 0,-2 0 0,6-3 0,-2-4 0,3 0 0,-4-6 0,0 3 0,0-3 0,3 3 0,-2-3 0,3 3 0,-8 0 0,7 1 0,-8 2 0,8 4 0,-7-3 0,4 5 0,0-4 0,-3 4 0,2-2 0,-2 3 0,3 0 0,-4 0 0,4 0 0,-4 0 0,4 0 0,0 6 0,0-2 0,1 12 0,-4-5 0,3 9 0,-2-2 0,0 3 0,3 4 0,-6-2 0,3 6 0,-1-6 0,-1 7 0,1-8 0,-3 3 0,0-3 0,3-1 0,-2 0 0,3 0 0,-4 1 0,0-1 0,0-4 0,-1 0 0,1-4 0,-1 0 0,1 0 0,-1 0 0,0-4 0,0 0 0,0 0 0,0-2 0,0 2 0,0-3 0,3 3 0,-2-3 0,2 3 0,0 0 0,-3-2 0,3 2 0,-3-3 0,0 0 0,0-1 0,0 1 0,0 0 0,-1 0 0,1 0 0,0 0 0,0 0 0,0-1 0,-3 1 0,2-3 0,-4 3 0,4-3 0,-4 3 0,4 0 0,-2-3 0,0 2 0,3-2 0,-3 0 0,0 3 0,2-6 0,-4 5 0,4-1 0,-2-1 0,0 2 0,2-2 0,-2 3 0,1-1 0,1 1 0,-5 0 0,3-1 0,-3 1 0,2 0 0,-1-1 0,1 1 0,-2-3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24575,'77'-49'0,"0"1"0,0-1 0,1 0 0,-1 0 0,-24 25 0,0-1 0,19-18 0,22-19 0,3-2 0,-15 15 0,-33 31 0,-35 33 0,-6-5 0,-5-4 0,2-1 0,-2 1 0,0-1 0,2 1 0,-2 0 0,1 0 0,-2-3 0,-2-1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24575,'6'0'0,"-1"0"0,1 6 0,0-2 0,0 5 0,0-3 0,0-1 0,0 1 0,3 0 0,-5 3 0,7-1 0,-6 4 0,7-5 0,-5 2 0,5 0 0,-6-2 0,4 5 0,-1-5 0,-2 2 0,2-3 0,0 0 0,-3 0 0,3 0 0,-3 0 0,0-3 0,3 0 0,-2-3 0,5 0 0,-6 0 0,6 0 0,-2 0 0,3 0 0,0 0 0,0-3 0,0-1 0,0-5 0,-3-1 0,2-3 0,-5 0 0,5 0 0,-4 0 0,1 0 0,1-4 0,-2-1 0,2-3 0,-6-5 0,3-10 0,-6-3 0,3-8 0,-4-13 0,0 19 0,0-23 0,4 14 0,1 0 0,0-9 0,2 16 0,-2 1 0,3 6 0,-1 9 0,0 1 0,0 9 0,0 3 0,-1 2 0,3 8 0,-2-4 0,5 4 0,-5 1 0,5 0 0,-2 3 0,3 0 0,-4 0 0,3 0 0,-5 0 0,5 0 0,-5 0 0,2 5 0,-3-1 0,0 9 0,1-4 0,-1 4 0,0-3 0,0-1 0,-2-3 0,1 0 0,-2-3 0,2 0 0,1-3 0,0-6 0,1-5 0,-1-7 0,1-3 0,1-5 0,-1-1 0,1-4 0,0 0 0,-4-4 0,2 7 0,-1-7 0,2 8 0,1 1 0,-1 0 0,0 8 0,0-2 0,-1 6 0,1-3 0,2 7 0,-2 1 0,5 0 0,-2 4 0,3-3 0,0 4 0,0-2 0,0 2 0,0 1 0,4 3 0,0 0 0,1 0 0,-2 0 0,-3 0 0,0 0 0,0 3 0,0 7 0,-2 1 0,-1 9 0,-3 2 0,0 5 0,1 3 0,0 1 0,-1 0 0,1 0 0,0 0 0,-1 0 0,1 0 0,0 0 0,-1-5 0,1 0 0,-5-1 0,4-3 0,-3 4 0,3 0 0,0 0 0,1 1 0,0 3 0,-1-4 0,0 1 0,1 3 0,-1-12 0,-3 0 0,-1-7 0,-3-1 0,0 2 0,3 0 0,4 5 0,0 1 0,7 3 0,-7-4 0,6 0 0,-6-4 0,6-3 0,-7-1 0,7-2 0,-7-2 0,6 2 0,-5-1 0,5-3 0,-5 0 0,5-3 0,-2 0 0,3 0 0,-4 0 0,3 0 0,-2 0 0,0 0 0,2 0 0,-2 0 0,6-3 0,-2-4 0,3 0 0,-4-6 0,0 3 0,0-3 0,3 3 0,-2-3 0,3 3 0,-8 0 0,7 1 0,-8 2 0,8 4 0,-7-3 0,4 5 0,0-4 0,-3 4 0,2-2 0,-2 3 0,3 0 0,-4 0 0,4 0 0,-4 0 0,4 0 0,0 6 0,0-2 0,1 12 0,-4-5 0,3 9 0,-2-2 0,0 3 0,3 4 0,-6-2 0,3 6 0,-1-6 0,-1 7 0,1-8 0,-3 3 0,0-3 0,3-1 0,-2 0 0,3 0 0,-4 1 0,0-1 0,0-4 0,-1 0 0,1-4 0,-1 0 0,1 0 0,-1 0 0,0-4 0,0 0 0,0 0 0,0-2 0,0 2 0,0-3 0,3 3 0,-2-3 0,2 3 0,0 0 0,-3-2 0,3 2 0,-3-3 0,0 0 0,0-1 0,0 1 0,0 0 0,-1 0 0,1 0 0,0 0 0,0 0 0,0-1 0,-3 1 0,2-3 0,-4 3 0,4-3 0,-4 3 0,4 0 0,-2-3 0,0 2 0,3-2 0,-3 0 0,0 3 0,2-6 0,-4 5 0,4-1 0,-2-1 0,0 2 0,2-2 0,-2 3 0,1-1 0,1 1 0,-5 0 0,3-1 0,-3 1 0,2 0 0,-1-1 0,1 1 0,-2-3 0,0-1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24575,'77'-49'0,"0"1"0,0-1 0,1 0 0,-1 0 0,-24 25 0,0-1 0,19-18 0,22-19 0,3-2 0,-15 15 0,-33 31 0,-35 33 0,-6-5 0,-5-4 0,2-1 0,-2 1 0,0-1 0,2 1 0,-2 0 0,1 0 0,-2-3 0,-2-1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24575,'6'0'0,"-1"0"0,1 6 0,0-2 0,0 5 0,0-3 0,0-1 0,0 1 0,3 0 0,-5 3 0,7-1 0,-6 4 0,7-5 0,-5 2 0,5 0 0,-6-2 0,4 5 0,-1-5 0,-2 2 0,2-3 0,0 0 0,-3 0 0,3 0 0,-3 0 0,0-3 0,3 0 0,-2-3 0,5 0 0,-6 0 0,6 0 0,-2 0 0,3 0 0,0 0 0,0-3 0,0-1 0,0-5 0,-3-1 0,2-3 0,-5 0 0,5 0 0,-4 0 0,1 0 0,1-4 0,-2-1 0,2-3 0,-6-5 0,3-10 0,-6-3 0,3-8 0,-4-13 0,0 19 0,0-23 0,4 14 0,1 0 0,0-9 0,2 16 0,-2 1 0,3 6 0,-1 9 0,0 1 0,0 9 0,0 3 0,-1 2 0,3 8 0,-2-4 0,5 4 0,-5 1 0,5 0 0,-2 3 0,3 0 0,-4 0 0,3 0 0,-5 0 0,5 0 0,-5 0 0,2 5 0,-3-1 0,0 9 0,1-4 0,-1 4 0,0-3 0,0-1 0,-2-3 0,1 0 0,-2-3 0,2 0 0,1-3 0,0-6 0,1-5 0,-1-7 0,1-3 0,1-5 0,-1-1 0,1-4 0,0 0 0,-4-4 0,2 7 0,-1-7 0,2 8 0,1 1 0,-1 0 0,0 8 0,0-2 0,-1 6 0,1-3 0,2 7 0,-2 1 0,5 0 0,-2 4 0,3-3 0,0 4 0,0-2 0,0 2 0,0 1 0,4 3 0,0 0 0,1 0 0,-2 0 0,-3 0 0,0 0 0,0 3 0,0 7 0,-2 1 0,-1 9 0,-3 2 0,0 5 0,1 3 0,0 1 0,-1 0 0,1 0 0,0 0 0,-1 0 0,1 0 0,0 0 0,-1-5 0,1 0 0,-5-1 0,4-3 0,-3 4 0,3 0 0,0 0 0,1 1 0,0 3 0,-1-4 0,0 1 0,1 3 0,-1-12 0,-3 0 0,-1-7 0,-3-1 0,0 2 0,3 0 0,4 5 0,0 1 0,7 3 0,-7-4 0,6 0 0,-6-4 0,6-3 0,-7-1 0,7-2 0,-7-2 0,6 2 0,-5-1 0,5-3 0,-5 0 0,5-3 0,-2 0 0,3 0 0,-4 0 0,3 0 0,-2 0 0,0 0 0,2 0 0,-2 0 0,6-3 0,-2-4 0,3 0 0,-4-6 0,0 3 0,0-3 0,3 3 0,-2-3 0,3 3 0,-8 0 0,7 1 0,-8 2 0,8 4 0,-7-3 0,4 5 0,0-4 0,-3 4 0,2-2 0,-2 3 0,3 0 0,-4 0 0,4 0 0,-4 0 0,4 0 0,0 6 0,0-2 0,1 12 0,-4-5 0,3 9 0,-2-2 0,0 3 0,3 4 0,-6-2 0,3 6 0,-1-6 0,-1 7 0,1-8 0,-3 3 0,0-3 0,3-1 0,-2 0 0,3 0 0,-4 1 0,0-1 0,0-4 0,-1 0 0,1-4 0,-1 0 0,1 0 0,-1 0 0,0-4 0,0 0 0,0 0 0,0-2 0,0 2 0,0-3 0,3 3 0,-2-3 0,2 3 0,0 0 0,-3-2 0,3 2 0,-3-3 0,0 0 0,0-1 0,0 1 0,0 0 0,-1 0 0,1 0 0,0 0 0,0 0 0,0-1 0,-3 1 0,2-3 0,-4 3 0,4-3 0,-4 3 0,4 0 0,-2-3 0,0 2 0,3-2 0,-3 0 0,0 3 0,2-6 0,-4 5 0,4-1 0,-2-1 0,0 2 0,2-2 0,-2 3 0,1-1 0,1 1 0,-5 0 0,3-1 0,-3 1 0,2 0 0,-1-1 0,1 1 0,-2-3 0,0-1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414 174 24575,'-3'-5'0,"0"-10"0,3 1 0,0-15 0,0 10 0,0-3 0,0 2 0,0 6 0,-2 1 0,-2 3 0,-5 4 0,-4 3 0,-1 0 0,-7 3 0,4 0 0,-1 0 0,-2 6 0,6 2 0,-7 10 0,6-1 0,-3 5 0,6 4 0,2-4 0,2 4 0,1-1 0,0-2 0,3 6 0,-3-2 0,6 4 0,-2 5 0,3 0 0,0 1 0,0 4 0,0-4 0,0 5 0,3-6 0,2 5 0,2-9 0,5 4 0,-3-1 0,2-3 0,1 9 0,-4-9 0,4 9 0,-4-5 0,0 1 0,-3-1 0,-2-5 0,-3-5 0,0 0 0,0-8 0,0 2 0,0-6 0,0 2 0,0-3 0,0 0 0,-3 0 0,-3 0 0,-4 0 0,-3-3 0,0-1 0,0-2 0,0-1 0,0 1 0,0-1 0,-4-2 0,-1-1 0,-3-3 0,3 0 0,-2 0 0,6 0 0,-3 0 0,4 0 0,3 0 0,1 0 0,3 0 0,3 0 0,1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1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24575,'-1'6'0,"13"0"0,7-6 0,12 0 0,5 0 0,6 0 0,1-4 0,-1-1 0,-1-7 0,-5 3 0,6 1 0,-5 1 0,-2 6 0,-12-2 0,-2 3 0,-11 0 0,-1 0 0,-3 0 0,-1 0 0,1 0 0,-1 0 0,-2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1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24575,'9'0'0,"0"-3"0,1 2 0,6-1 0,-9 2 0,9 0 0,-9 0 0,5 0 0,-2 0 0,2 0 0,-2 0 0,-2 0 0,-2 0 0,0 0 0,0 0 0,-3 2 0,-1 5 0,-2 2 0,0 4 0,0 0 0,0 4 0,0-3 0,0 2 0,0-3 0,0 4 0,0-6 0,0 4 0,0-5 0,0 0 0,0-1 0,0-3 0,0 0 0,0-1 0,0 1 0,0 0 0,0 0 0,0 0 0,-2-3 0,1 2 0,-2-2 0,1 3 0,1 0 0,-1-1 0,2 1 0,0 0 0,0 0 0,0-20 0,0-1 0,0-20 0,3 4 0,2 0 0,5 5 0,-1-4 0,1 11 0,0-6 0,-3 11 0,3 1 0,-4 4 0,0 3 0,0 3 0,-1 0 0,1 3 0,0 0 0,-1 0 0,1 0 0,0 2 0,-3 2 0,2 2 0,-4-1 0,4 1 0,-4 0 0,4 0 0,-4 0 0,4 0 0,-5-1 0,3 1 0,0 0 0,-3 0 0,3 0 0,0 3 0,-3 1 0,3 2 0,-3 1 0,0 4 0,0 1 0,0-1 0,0 0 0,0-4 0,0 0 0,0 0 0,0-4 0,0 4 0,0-7 0,0 3 0,0-3 0,0 0 0,0 0 0,0 0 0,0-1 0,3-1 0,0-2 0,2-2 0,4 0 0,1-6 0,7-1 0,-3-6 0,7-6 0,-7 5 0,7-4 0,-7 1 0,0 6 0,-1-5 0,-7 9 0,3-2 0,-3 6 0,-3-2 0,3 4 0,-6-2 0,3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52.67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24575,'0'27'0,"0"-6"0,0 3 0,0-2 0,0-9 0,0 4 0,0-6 0,0-2 0,0 2 0,0-4 0,0 0 0,0 0 0,0 0 0,0 0 0,0-3 0,0-1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1 691 24575,'0'-11'0,"0"-7"0,0-31 0,0-6 0,0 1 0,0-10 0,0 9 0,0-11 0,0 6 0,0 14 0,0 8 0,0 16 0,0 1 0,0 9 0,0 0 0,3 8 0,1 1 0,3 3 0,-3 4 0,2 3 0,-1 6 0,3 7 0,1 8 0,0-1 0,0 10 0,5-3 0,-3 4 0,7 0 0,-8 1 0,8-1 0,-3 1 0,5-1 0,-1 1 0,-1-6 0,1 3 0,-1-8 0,0 3 0,-5-9 0,4 3 0,-5-7 0,1-2 0,-2-5 0,-4-3 0,1-1 0,-1 0 0,0 0 0,0 0 0,0-3 0,-3-13 0,-1-11 0,-3-27 0,0-7 0,0-20 0,0-2 0,0 6 0,0-3 0,0 5 0,0 6 0,0-4 0,0 20 0,0 6 0,0 13 0,0 6 0,0 5 0,-3 4 0,2 1 0,-2 7 0,3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24575,'2'0'0,"8"0"0,6 0 0,9 0 0,-3 0 0,9 0 0,-3 0 0,-1 0 0,-1 0 0,-10 0 0,1 0 0,-7 0 0,-6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1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24575,'15'0'0,"-2"0"0,8 0 0,5 0 0,-3 0 0,4 0 0,-2 0 0,-8 0 0,4 0 0,-9 0 0,3 0 0,-7 0 0,3 0 0,-3 0 0,-4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24575,'0'8'0,"0"-2"0,0 5 0,0-4 0,0 8 0,0-7 0,0 8 0,0-3 0,0 1 0,0 3 0,0-7 0,0-1 0,0 0 0,0-13 0,0-5 0,0-12 0,0-25 0,0 5 0,0-19 0,0 11 0,0-3 0,0 13 0,3-6 0,2 17 0,2 1 0,0 10 0,-1 8 0,0-1 0,0 7 0,0 1 0,-1 2 0,1 0 0,0 0 0,0 0 0,3 2 0,-2 9 0,3 3 0,-3 7 0,0 5 0,1 1 0,-1-1 0,1 4 0,-1-3 0,1-1 0,-4 4 0,2-7 0,-2 2 0,3-4 0,0-3 0,-3-1 0,-1-8 0,-1 0 0,-1-3 0,2 0 0,-3-8 0,3-6 0,1-13 0,4-16 0,0 4 0,0-13 0,0 9 0,0 0 0,0 5 0,-1 7 0,0 7 0,0 1 0,-1 7 0,0 1 0,0 6 0,0 0 0,-1 3 0,1 0 0,0 0 0,0 0 0,0 0 0,0 3 0,0 3 0,3 4 0,-2 3 0,3 4 0,-4-4 0,1 8 0,0-4 0,0 5 0,0-1 0,-3 0 0,2-3 0,-5 2 0,5-6 0,-6 2 0,3-3 0,0-3 0,-3-1 0,3 0 0,-3-2 0,3 2 0,-3-3 0,3-1 0,-3 1 0,0 0 0,2 0 0,-1 0 0,2 0 0,-3-1 0,0 1 0,0 0 0,0-1 0,2-2 0,-1 3 0,1-3 0,-2 3 0,0-3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 24575,'0'8'0,"0"15"0,-4 5 0,-9 20 0,-2 6 0,-8 7 0,-1 13 0,-2 2 0,0 6-431,-10 7 431,9-5 0,8-36 0,0 0 0,-11 29 0,6-13 0,1 0 0,2-28 0,6 16 0,-3-27 0,13 5 431,-1-16-431,1-3 0,3-3 0,-4-5 0,6 0 0,0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24575,'3'2'0,"-1"4"0,-2 7 0,0 5 0,4 12 0,-3-2 0,9 8 0,-4 0 0,9 0 0,-6 1 0,3-1 0,-5-9 0,0-2 0,-3-3 0,-1-8 0,-3 2 0,0-10 0,0 3 0,0-3 0,0 0 0,0 0 0,0-5 0,0-9 0,0-6 0,0-7 0,0-5 0,0-1 0,0 1 0,4-4 0,0 3 0,7-4 0,-3 4 0,6 2 0,-3 3 0,3 5 0,0 0 0,-5 7 0,3 1 0,-5 6 0,2 0 0,0 3 0,-2 0 0,2 0 0,-4 0 0,1 0 0,0 0 0,0 2 0,0 1 0,-3 3 0,2 0 0,-4 0 0,4 3 0,-4-2 0,2 2 0,-3 0 0,0-3 0,0 3 0,0-3 0,0 0 0,0-3 0,0-1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24575,'3'-4'0,"2"-3"0,1-5 0,8-2 0,4 0 0,3 0 0,5-1 0,-4 4 0,8 0 0,-8 7 0,0 0 0,-2 4 0,-9 0 0,5 0 0,-9 9 0,-1 2 0,-3 13 0,-3 8 0,0-4 0,0 11 0,0-6 0,-5 20 0,-2-17 0,-6 15 0,-7-23 0,-1 10 0,-4-9 0,5-3 0,-1-7 0,3-1 0,0-8 0,1 0 0,4-6 0,0-1 0,4-3 0,-1 0 0,5 0 0,1-3 0,2-3 0,2-4 0,0-3 0,0 3 0,0-2 0,0 2 0,0 0 0,0 1 0,5 0 0,3 2 0,8 0 0,-2 1 0,6 6 0,-2-3 0,3 3 0,0 0 0,1 0 0,-5 0 0,3 6 0,-5 5 0,2 3 0,-3 7 0,-1-4 0,2 5 0,-1 3 0,-3-2 0,3 2 0,-6-7 0,2-2 0,-4-6 0,0-1 0,-3-3 0,0-3 0,-3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24575,'0'5'0,"0"-9"0,0-1 0,0-13 0,0-4 0,0-1 0,0-7 0,0 8 0,0-4 0,0 9 0,0 0 0,0 4 0,0 0 0,3 0 0,0 6 0,0-2 0,3 9 0,0-3 0,1 3 0,2 0 0,0 0 0,0 0 0,1 0 0,2 3 0,-4 7 0,4 1 0,-4 9 0,1-2 0,-2 3 0,0 1 0,0-5 0,0 0 0,-1-4 0,-2 0 0,1-4 0,-4 0 0,2-3 0,-3 0 0,2-3 0,1-3 0,0-10 0,3-8 0,-2-5 0,0-2 0,2 4 0,-2-1 0,3 1 0,0 3 0,0 2 0,-1 6 0,0 1 0,0 3 0,0 0 0,0 0 0,0 0 0,-1 3 0,1 0 0,0 3 0,0 0 0,0 0 0,-1 0 0,1 0 0,0 0 0,-1 0 0,1 0 0,0 6 0,0 1 0,1 10 0,0 0 0,0 4 0,0 5 0,1-4 0,-1 4 0,0-5 0,-3 0 0,2-3 0,-2-1 0,-1-8 0,0 0 0,0-3 0,-3 0 0,3 0 0,-3-3 0,0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0 24575,'0'23'0,"-8"6"0,0 3 0,-13 14 0,-2 3 0,-5 12 0,-1 13 0,-6 1-607,-3 14 607,2-5 0,-5 5 0,16-30 0,-13 12 0,18-25 0,-7 10 0,11-18 0,3-8 0,4-16 607,5 2-607,-2-12 0,6 5 0,-3-9 0,3 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24575,'0'20'0,"0"1"0,4 15 0,1-4 0,3 9 0,0-4 0,0 5 0,0-1 0,-3-4 0,-1-5 0,-1-7 0,1-3 0,0-8 0,-1-1 0,-3-4 0,0-3 0,0 3 0,-3-6 0,0-1 0,-2-2 0,-1 0 0,3-2 0,0-8 0,3-1 0,0-14 0,0 6 0,0-11 0,0 8 0,0-8 0,0 8 0,3-4 0,1 5 0,3 3 0,0-2 0,-1 6 0,1-3 0,3 4 0,-3 0 0,5 0 0,-5 3 0,2-2 0,-3 5 0,3-2 0,-2 3 0,2 0 0,-3 0 0,0 3 0,-1-3 0,1 6 0,3-3 0,-2 3 0,2 0 0,0 0 0,1 0 0,-1 0 0,3 0 0,-2 3 0,0 0 0,-1 7 0,-3-4 0,1 6 0,-1-5 0,-3 2 0,2-3 0,-4 0 0,1 0 0,-2-1 0,0-1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53.72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1 116 24575,'10'-7'0,"5"-4"0,-3 6 0,5-7 0,0 8 0,-1-5 0,1 5 0,4-4 0,2 3 0,4 0 0,-4-3 0,-2 3 0,0 0 0,-3-6 0,8 9 0,-12-5 0,6 7 0,-11-3 0,2 2 0,-3-3 0,-1 4 0,1 0 0,-1 0 0,0 0 0,0 0 0,-4 0 0,0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3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24575,'7'0'0,"-2"0"0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3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24575,'6'0'0,"-1"0"0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1 651 24575,'0'7'0,"0"3"0,0-2 0,0 3 0,0-4 0,0-9 0,0-8 0,0-28 0,0-12 0,0-16 0,0-1 0,0 8 0,0 0 0,0 7 0,0 0 0,0 7 0,0 10 0,0 9 0,0 11 0,3 6 0,1 2 0,7 7 0,5 4 0,2 5 0,9 14 0,3 14 0,-8-1 0,13 10 0,-14-7 0,10 4 0,0 3 0,0-4 0,-5-8 0,1-4 0,-9-5 0,-1-11 0,-5 2 0,-1-9 0,-2 1 0,2-1 0,-4-3 0,0 2 0,-3-11 0,-1-5 0,-3-16 0,0-7 0,0-1 0,0-3 0,0 9 0,0-4 0,0 6 0,0 4 0,0 1 0,0 5 0,0 0 0,0 0 0,0-1 0,0 1 0,0 0 0,0 0 0,0 3 0,0 2 0,0 4 0,0-1 0,0 1 0,0 0 0,0-3 0,0-1 0,0 0 0,0-4 0,0 2 0,0-3 0,0 4 0,0-3 0,0 6 0,0-2 0,0 4 0,0 3 0,0 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0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130 108 24575,'0'-7'0,"0"0"0,-3 3 0,-5 1 0,0 3 0,-6 0 0,5 0 0,-6 0 0,3 0 0,-1 12 0,1 2 0,3 13 0,0-5 0,0 3 0,5-3 0,0 4 0,4-4 0,0 3 0,0-7 0,0-2 0,0-1 0,11-6 0,4 3 0,12-7 0,-1-1 0,0-4 0,-4 0 0,4 0 0,-9 0 0,3-3 0,-4-2 0,-3-7 0,-2 4 0,-3-4 0,-1 5 0,0 0 0,0 3 0,-3-3 0,3 6 0,-7 1 0,3 4 0,-3 7 0,0 1 0,4 4 0,0 0 0,4-4 0,0 0 0,-1-5 0,4 0 0,1 1 0,9-4 0,-4 0 0,8-4 0,-7 0 0,7-8 0,-7-6 0,3-8 0,2-6 0,-8 1 0,7 0 0,-13 0 0,4 1 0,-4-1 0,-1 6 0,-3 0 0,-1 9 0,-4-4 0,0 8 0,-4-3 0,-4 7 0,-4-3 0,-9 6 0,4-3 0,-4 4 0,0 0 0,4 0 0,-4 0 0,0 0 0,4 0 0,-4 4 0,5 4 0,0 1 0,3 2 0,2-3 0,4-1 0,3 0 0,1 3 0,12-5 0,0 5 0,15-9 0,-7 3 0,8 0 0,-8-3 0,4 3 0,-5-4 0,5 0 0,-4 0 0,4 0 0,-1 0 0,-2 0 0,7-4 0,-8-1 0,4-7 0,-5-1 0,0-3 0,-4 4 0,-1 1 0,-4 3 0,1 1 0,-1 0 0,0 2 0,1 2 0,-1 3 0,-3 3 0,-1 1 0,-3 3 0,0 4 0,0-3 0,0 7 0,0-2 0,0 3 0,0 0 0,0 4 0,0 14 0,0 0 0,0 24 0,0-4 0,0 0 0,0 10 0,0-9 0,0 5 0,0-1 0,0-13 0,0-7 0,0-12 0,0-7 0,0-8 0,0-1 0,0-3 0,0-1 0,-3-3 0,-1-1 0,0-10 0,-3-7 0,6-13 0,-3-12 0,4-13 0,0 4 0,0-16 0,0 16 0,0-11 0,0 7 0,0 6 0,0 7 0,4 2 0,1 9 0,4-4 0,0 6 0,0-1 0,3 5 0,-3 1 0,3 5 0,-5 4 0,1 1 0,-1 3 0,0 1 0,0 3 0,0 1 0,0 3 0,1 0 0,-1 0 0,0 0 0,0 0 0,0 0 0,0 0 0,1 0 0,-1 0 0,0 3 0,-3 5 0,2 0 0,-5 7 0,2-3 0,-3 4 0,0 0 0,0 5 0,0 1 0,-7-1 0,-3 5 0,-6-9 0,-1 4 0,1-9 0,0 3 0,3-6 0,-2 2 0,7-6 0,-3 1 0,3-5 0,1 2 0,-1-3 0,1 0 0,0 0 0,9 0 0,4 0 0,9 0 0,5 0 0,-2-3 0,7 2 0,-8-6 0,9 2 0,-9 0 0,4-2 0,-5-2 0,0 0 0,0-6 0,0 3 0,0-5 0,-3-3 0,2 2 0,-5-7 0,1 7 0,-2-7 0,-1 8 0,0 0 0,-3 2 0,-2 6 0,-3-2 0,0 13 0,0 8 0,0 10 0,0 7 0,0 4 0,0-3 0,0-1 0,0-1 0,0-9 0,0 4 0,0-5 0,0-4 0,0-1 0,0-4 0,3 1 0,1-1 0,3-3 0,5-1 0,-4-3 0,7 0 0,-3 0 0,4 0 0,0 0 0,0 0 0,0 0 0,0 0 0,5-8 0,-4-1 0,4-8 0,1-5 0,-4 0 0,10-7 0,-9-3 0,4 3 0,-4-8 0,-1 9 0,-4-4 0,2 10 0,-6-3 0,1 11 0,-2-6 0,-5 12 0,-1-3 0,-3 4 0,-3 3 0,-5 0 0,0 4 0,-3 0 0,4 4 0,-1-4 0,1 7 0,0-3 0,-1 3 0,-3 1 0,3-1 0,-4 1 0,1-1 0,-1 5 0,-1 0 0,2 4 0,-1 0 0,6 0 0,-4 0 0,5-4 0,1 3 0,1-6 0,3 2 0,0-4 0,0 0 0,0 1 0,0-1 0,0 0 0,0 0 0,0 1 0,3-1 0,1 0 0,3 0 0,1 1 0,-1-1 0,4-3 0,-3 2 0,3-2 0,0 4 0,-2-4 0,2 3 0,0-3 0,-3 0 0,3 3 0,-3-6 0,-1 2 0,4 1 0,-3-3 0,7 2 0,-2-3 0,-1 0 0,3 0 0,-3 0 0,9-8 0,-4-1 0,4-8 0,-1 0 0,-2 1 0,2-1 0,-3-4 0,-1 4 0,-2-4 0,2 0 0,-4 4 0,1-4 0,-1 9 0,-5-3 0,1 7 0,-1-4 0,-3 5 0,3 0 0,-6-1 0,2 1 0,-3 0 0,-3 3 0,-1 1 0,-3 3 0,-1 0 0,-9 13 0,7-7 0,-7 11 0,10-9 0,3-1 0,-3 4 0,6 1 0,-6 0 0,6 3 0,-2-6 0,3 6 0,0-7 0,0 3 0,0-4 0,0 1 0,3-4 0,5-1 0,3-3 0,6 0 0,-1 0 0,0 0 0,0 0 0,0 0 0,0 0 0,-4 0 0,-1 0 0,-3 0 0,-1 3 0,0 1 0,-3 3 0,-1 5 0,-3-4 0,0 7 0,0-3 0,0 4 0,0 0 0,0 0 0,-3 0 0,-5 1 0,-5-1 0,-3-4 0,0 0 0,0-4 0,-1 0 0,-3 0 0,2-3 0,-2-1 0,3-4 0,1 0 0,0 0 0,4 0 0,1 0 0,3 0 0,1 0 0,0 0 0,3 0 0,1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1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24575,'0'11'0,"0"0"0,0-4 0,0 0 0,0-6 0,0-9 0,0-1 0,0-6 0,0 8 0,0 0 0,-3 3 0,-4 1 0,-1 3 0,-5 3 0,8 1 0,-1 7 0,6-3 0,0 3 0,0-4 0,0 0 0,0-3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1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24575,'1'2'0,"-6"3"0,-4 15 0,-6-3 0,1 13 0,-3-11 0,3 7 0,-2-5 0,8-8 0,-4-1 0,8-5 0,0-7 0,4 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1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1 739 24575,'16'-21'0,"13"-2"0,10-25 0,-4 15 0,15-37 0,-30 35 0,28-27 0,-22 14 0,12-15 0,-4 14 0,-15 4 0,7 13 0,-19 1 0,6 5 0,-8 7 0,0 1 0,-1 8 0,-4-8 0,0 9 0,0-9 0,0 8 0,-4-3 0,-5 4 0,-6 0 0,-4-1 0,0 5 0,0 1 0,1 4 0,3 0 0,2 0 0,0 0 0,3 0 0,-3 0 0,4 0 0,1 3 0,3 2 0,-3 4 0,7 4 0,-3 1 0,4 4 0,0 7 0,0 0 0,0 6 0,0 6 0,0-4 0,0 10 0,0-11 0,0 12 0,0-5 0,0-1 0,0 5 0,0-4 0,0 6 0,0 0 0,0-1 0,0 1 0,5-7 0,-4 6 0,4-6 0,-5 1 0,0 6 0,0-17 0,0 4 0,0-13 0,0-5 0,0-1 0,0 0 0,0-3 0,0 3 0,0-5 0,0 1 0,0-11 0,0-5 0,0-16 0,0-9 0,4 0 0,2-12 0,5 5 0,6-13 0,1 5 0,5-5 0,-1 14 0,6-7 0,-6 11 0,6-4 0,-2 5 0,-4 7 0,3 5 0,-6 3 0,-5 8 0,4-3 0,-9 8 0,4 0 0,-4 5 0,4 0 0,-4 0 0,4 0 0,-4 0 0,-1 0 0,-3 9 0,3 1 0,-7 9 0,3 5 0,-4-4 0,0 10 0,0-5 0,0 1 0,0-2 0,0-5 0,0 0 0,0-5 0,0 3 0,0-7 0,-8 3 0,-3-4 0,-16 5 0,6-4 0,-6 4 0,3-9 0,3-1 0,-3-4 0,5 0 0,0 0 0,5 0 0,1 0 0,-1 0 0,5 0 0,-4 0 0,4 0 0,5-3 0,-4 2 0,22 5 0,0 7 0,13 7 0,3 3 0,-4 4 0,5-3 0,3 10 0,-3-10 0,7 5 0,-4 0 0,3-9 0,2 8 0,-12-10 0,3 0 0,-11-2 0,0-5 0,-5 0 0,-1-4 0,-4-1 0,-5 0 0,0-3 0,-4 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1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41 488 24575,'0'40'0,"0"-9"0,0 26 0,0-9 0,0 5 0,0 6 0,0 3 0,0-7 0,0 12 0,0-27 0,0 11 0,0-24 0,0-1 0,0-13 0,0-5 0,0 0 0,0-10 0,0-16 0,0-21 0,-5-23 0,3-9 0,-10-16-595,10-2 595,-4-10 0,6 18 0,-6-13 0,4 21 0,-4-14 0,6 17 0,0 1 0,0 15 0,0 8 0,0 14 0,0 13 595,0 1-595,0 9 0,4-1 0,0 7 0,9 3 0,6 0 0,7 0 0,5 0 0,0 0 0,6 0 0,-5 0 0,12 5 0,-12-4 0,5 4 0,-11-1 0,-2-3 0,-5 3 0,-5-4 0,-1 4 0,-4-3 0,-1 3 0,-3-4 0,-1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2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24575,'23'0'0,"1"0"0,13 0 0,1 0 0,1 0 0,-2 0 0,-6 0 0,-5 0 0,-2 0 0,-5 0 0,-9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58.31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17 0 24575,'0'36'0,"0"-9"0,0 17 0,0-3 0,0 21 0,0-16 0,0 20 0,0-17 0,0 5 0,0 14 0,0-20 0,0 11 0,0-23 0,0 15 0,0-21 0,0 15 0,0-17 0,0 5 0,0-10 0,0-6 0,0-1 0,0-8 0,0 4 0,0-5 0,-3-3 0,2-8 0,-2-5 0,-1-13 0,3-6 0,-3-1 0,4-15 0,0 8 0,0-16 0,0 4 0,0 0 0,0-4 0,0 11 0,4-6 0,1 8 0,9 5 0,0 1 0,4 11 0,0-5 0,-1 9 0,0-3 0,0 4 0,-1 4 0,1-3 0,0 11 0,-1-6 0,-3 6 0,3 1 0,-8 0 0,4 4 0,-5 0 0,1 0 0,-1 0 0,1 0 0,-4 3 0,-1 2 0,-3 2 0,0 4 0,0 2 0,0 4 0,0-1 0,0 1 0,0-1 0,0 1 0,0-5 0,-7 4 0,1-4 0,-6 5 0,0-4 0,-1 3 0,-4-3 0,0 0 0,5-2 0,-4-2 0,7-2 0,-3 1 0,8 0 0,-3-1 0,7 1 0,-7-4 0,3 2 0,-4-1 0,0 2 0,1-3 0,-1 3 0,0-3 0,1 0 0,3 3 0,-3-6 0,3 5 0,-4-5 0,1 2 0,0-3 0,-1 3 0,0-2 0,1 3 0,-1-4 0,1 0 0,9 0 0,9 0 0,10 0 0,12 0 0,1 0 0,6 0 0,-6 0 0,5 0 0,-5 4 0,0 1 0,-1 9 0,-10-1 0,3 5 0,-8-1 0,-1-4 0,-5-1 0,-5-5 0,1 1 0,-1-1 0,-3-2 0,0-2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2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24575,'-22'0'0,"-5"21"0,-7 12 0,-9 24 0,16-3 0,-14 6 0,22-6 0,-18 15 0,22-14 0,-8 12 0,22-21 0,-5 13 0,6-12 0,0 5 0,0-7 0,0-1 0,5-5 0,7 12 0,10-16 0,9 17 0,9-10 0,3 1 0,-1-2 0,5-5 0,-7-7 0,8 5 0,-9-10 0,-6-2 0,-3-7 0,-15-6 0,4 0 0,-11-4 0,-3-2 0,-1-3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2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24575,'0'6'0,"0"20"0,0 18 0,0 17 0,0 8 0,0-20 0,0 24 0,0 3 0,0-14 0,0 29 0,0-34 0,0 7 0,0-4 0,0-8 0,0-12 0,0 10 0,0-28 0,0 7 0,0-15 0,0 0 0,0-8 0,0-17 0,0-16 0,0-5 0,0-12 0,0 5 0,0-6 0,0 7 0,5-6 0,1 12 0,4-6 0,5 8 0,-3-1 0,2 0 0,0 5 0,-3 2 0,3 5 0,0 4 0,0 1 0,5 5 0,0-1 0,0 5 0,-1-3 0,1 6 0,0-2 0,-5 4 0,4 0 0,-8 0 0,3 0 0,-5 0 0,1 4 0,-5 5 0,0 5 0,-4 11 0,0 0 0,-9 6 0,-2 0 0,-10-1 0,1-5 0,1 0 0,4-7 0,-3 1 0,8-5 0,-8 0 0,8-6 0,-7 2 0,7-2 0,-8 2 0,8-2 0,-7-3 0,3-1 0,0-4 0,1 0 0,5 0 0,-1 0 0,8 0 0,12 0 0,4 0 0,28 0 0,-20 0 0,26 0 0,-21 4 0,15 8 0,-4 5 0,-1 0 0,-1-2 0,-6-5 0,-5 0 0,-2 0 0,-5 0 0,-5-5 0,-1-1 0,-8-4 0,-2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24575,'8'0'0,"4"0"0,3 0 0,9-5 0,1 4 0,8 12 0,-8 1 0,7 20 0,-6-11 0,9 18 0,-8-11 0,0 11 0,-11-8 0,5 6 0,-10-10 0,0 15 0,-7-9 0,-4 6 0,-5 4 0,-1-4 0,-17 8 0,5-8 0,-11 6 0,3-12 0,3 0 0,2-8 0,7-6 0,5-5 0,0-1 0,4-4 0,1-1 0,1-3 0,2 2 0,-2-6 0,3 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56.8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673 108 24575,'-49'0'0,"1"0"0,14 0 0,-1 0 0,3 0 0,5 0 0,-9 0 0,-20 0 0,18 0 0,-36-5 0,31-13 0,-3-1 0,7-4 0,13 8 0,2 5 0,10 1 0,1 4 0,11 1 0,16 4 0,8 0 0,18 0 0,6 6 0,0 5 0,6 7 0,0 10 0,2-3 0,2 10 0,-2-4 0,-6 6 0,-6-2 0,-3-6 0,-12-4 0,-7-5 0,-3-5 0,-7-2 0,0-4 0,-7-1 0,-3 1 0,0-1 0,-7 1 0,-15-5 0,-11 0 0,-12-4 0,0 0 0,-7 0 0,11 0 0,-3-5 0,13 0 0,5-5 0,2 4 0,10-2 0,8 7 0,23-3 0,11 4 0,32 0 0,-11 0 0,44 0 0,-40 0 0,40 0 0,-30 0 0,8 0 0,-11 0 0,-8 0 0,-20 0 0,-2 0 0,-15 0 0,-2 0 0,-36 0 0,15-8 0,-25-8 0,23-10 0,4-5 0,1-6 0,5 4 0,0 1 0,0 8 0,0 5 0,9 9 0,1 1 0,14 9 0,1 0 0,0 0 0,5 9 0,-3 9 0,0 15 0,1 7 0,-6 5 0,-4-1 0,-2 1 0,-6-6 0,1-2 0,-5-12 0,-2 0 0,-4-6 0,0-5 0,0-1 0,0-5 0,-3-3 0,2-21 0,-2 8 0,3-17 0,0 17 0,0-1 0,3 4 0,1 1 0,4 12 0,-3 2 0,-1 8 0,-4 6 0,0-3 0,0 3 0,0-5 0,0-1 0,0 1 0,0-5 0,0 4 0,0-8 0,0 3 0,0-5 0,0 1 0,-11-5 0,-5 0 0,-18-4 0,-4 0 0,-8 0 0,1 0 0,-7 0 0,12 0 0,-11 0 0,19 0 0,-5 0 0,11 0 0,6 0 0,7 0 0,4 0 0,8 0 0,20 5 0,4 0 0,16 6 0,-8-1 0,0 0 0,0-4 0,0 3 0,-6-4 0,5 6 0,-10-2 0,4 1 0,-5-5 0,-5 3 0,-1-7 0,-4 7 0,-1-7 0,-3 6 0,-27-6 0,7 2 0,-27-3 0,22 0 0,-10 0 0,10-8 0,-10 1 0,10-7 0,-4 0 0,9 4 0,2-3 0,5 8 0,-1-3 0,4 3 0,1-3 0,8 3 0,10 2 0,7 3 0,16 0 0,-4 0 0,10 0 0,-4 0 0,6 5 0,-1-4 0,-5 8 0,-2-3 0,-12 4 0,0 0 0,-7-1 0,1 1 0,-4 3 0,-1 7 0,-5 0 0,-3 5 0,-2-1 0,0-9 0,-3 8 0,3-13 0,-4 3 0,0-4 0,0-1 0,0 0 0,-8-3 0,3-1 0,-12-12 0,3-3 0,-2-13 0,-2-2 0,6-5 0,-8 0 0,9 0 0,-8 5 0,3-3 0,-4 3 0,1 1 0,-1 1 0,0-1 0,1 9 0,4-2 0,2 9 0,4 0 0,4 8 0,19 20 0,4-1 0,18 21 0,-4-11 0,2 5 0,-1 1 0,1 0 0,-7-7 0,4-1 0,-15-7 0,2-4 0,-9-2 0,0-5 0,-1 1 0,-7-8 0,-9-10 0,1-1 0,-4-6 0,11 8 0,0-1 0,0 1 0,0-1 0,0 1 0,0-1 0,4-4 0,1 3 0,8-4 0,2 5 0,3 0 0,-4 0 0,4 3 0,-4 3 0,0 3 0,4 0 0,-8 0 0,3 0 0,0 0 0,-4 0 0,9 4 0,-9 1 0,5 4 0,-6-1 0,1-3 0,-1 2 0,-7-6 0,-9-8 0,-2 0 0,-7-9 0,13 2 0,0 5 0,0-5 0,3 1 0,-7 3 0,7-3 0,-6 8 0,2-2 0,-4 6 0,1-3 0,-6 4 0,5-4 0,-5 3 0,1-7 0,-1 3 0,-5-5 0,-5 0 0,3 1 0,-8 3 0,3-3 0,-11 8 0,4-3 0,-10 4 0,4-6 0,-6 5 0,-7-9 0,-2 3 0,-7-5 0,-7-13 0,12 11 0,-11-16 0,20 12 0,-5-5 0,7 0 0,7 2 0,-1-7 0,13 7 0,-6-11 0,10 0 0,-5-2 0,5-10 0,6 12 0,-5-5 0,10 6 0,-4 5 0,6 7 0,3 1 0,3 8 0,6 1 0,12 5 0,5 4 0,11 0 0,6 5 0,2 6 0,0 6 0,4 5 0,-10-1 0,4 0 0,-12-1 0,-1-1 0,-5 0 0,-5-5 0,-1-1 0,-4-4 0,-5-1 0,0 1 0,-4-1 0,0 1 0,-4-1 0,-10 2 0,-14 0 0,-11 0 0,-13 2 0,-1-6 0,-8 0 0,1-6 0,6 0 0,2 0 0,13 0 0,2-5 0,6-1 0,5-4 0,2 0 0,5 5 0,5-3 0,0 3 0,6 0 0,-1 1 0,21 30 0,2-11 0,11 22 0,-2-18 0,-9 0 0,1-5 0,-2-1 0,-5-4 0,1-1 0,-1-3 0,-3 2 0,-1-2 0,-4 3 0,4 0 0,-3 0 0,2 1 0,1 4 0,2 1 0,3 5 0,0 0 0,1 5 0,-5-9 0,4 8 0,-8-13 0,7 3 0,-7-5 0,7 1 0,-7-1 0,-1-3 0,-9-2 0,-11-3 0,0 0 0,-9 0 0,8 0 0,-8 0 0,3 0 0,0 0 0,7 0 0,1 0 0,8 0 0,-3 0 0,9 4 0,0 0 0,4 5 0,0 4 0,0-4 0,0 9 0,8-8 0,3 3 0,7 1 0,1-4 0,0 4 0,-5 0 0,4-4 0,-8 3 0,3-4 0,-4-1 0,-1 1 0,1-1 0,-1 1 0,-4-1 0,0 0 0,-4 1 0,0-1 0,4 1 0,-3-1 0,-1-4 0,-5 0 0,-7-4 0,2 0 0,-8 0 0,4 0 0,-5-9 0,0 3 0,-5-13 0,4 4 0,-5 0 0,6-3 0,0 7 0,5-2 0,1 4 0,0 4 0,3-2 0,-3 6 0,4-3 0,1 4 0,3 3 0,2 2 0,7 7 0,1 3 0,9 3 0,-4 1 0,8 0 0,-3-4 0,3 3 0,1-8 0,0 8 0,0-8 0,-5 3 0,3-4 0,-7 0 0,3-4 0,-5-1 0,1-4 0,-1 0 0,0 0 0,-1 0 0,-2-4 0,-2-4 0,-3-1 0,0-8 0,-4 2 0,3-4 0,-8-5 0,3-2 0,-4-5 0,0 0 0,-5 0 0,3-6 0,-8 5 0,4-6 0,-1 7 0,-2 0 0,3 0 0,0 6 0,1 0 0,6 6 0,4 0 0,-3 5 0,7 1 0,4 8 0,7 2 0,12 3 0,4 0 0,5 0 0,6 10 0,-5 1 0,6 11 0,-8-2 0,1 1 0,0-1 0,-5 0 0,-1 5 0,-6-9 0,-4 7 0,-2-13 0,-4 8 0,0-9 0,0 4 0,-1-4 0,-3-1 0,3-3 0,-7 3 0,6-7 0,-6 6 0,-12-13 0,34 20 0,-22-14 0,37 17 0,-19-12 0,-1 4 0,1-8 0,5 3 0,-8-4 0,7 4 0,-14-3 0,4 3 0,-4-4 0,-1 0 0,1 0 0,-30 0 0,10 0 0,-25 0 0,17 0 0,0 0 0,4 0 0,-2 0 0,7 4 0,-3 1 0,4 3 0,0 1 0,1-5 0,3 4 0,-3-7 0,7 6 0,-3-2 0,4 3 0,4-3 0,5-1 0,6-4 0,9 0 0,1 0 0,12 0 0,-4 0 0,10 0 0,-10 0 0,10 0 0,-10 0 0,-2 0 0,-6 0 0,-11 0 0,3 0 0,-7 0 0,3 0 0,-5 0 0,-6 0 0,-16 0 0,-2 0 0,-10 0 0,11 0 0,-2 0 0,7 0 0,-3 0 0,4 0 0,-4 0 0,3 0 0,-3 0 0,4 0 0,1 0 0,24 0 0,5 0 0,25-5 0,-1-2 0,0-4 0,0 0 0,6 4 0,-4-3 0,4 9 0,-12-4 0,4 0 0,-16 4 0,9-4 0,-16 5 0,4 0 0,-5 0 0,-5 0 0,-1 0 0,0 0 0,-3 0 0,3 0 0,-4 0 0,-1 0 0,1 0 0,-1 0 0,1 0 0,-1 0 0,1 0 0,-1 0 0,1 3 0,-1 2 0,1 4 0,-1-1 0,1 1 0,-1-1 0,1 1 0,-1-1 0,0 1 0,1-1 0,4-3 0,-3 2 0,11 2 0,-10 1 0,10 3 0,-11-4 0,3-1 0,-5-3 0,1 3 0,4-3 0,-3 0 0,3-1 0,-5 0 0,1-3 0,-1 2 0,1-3 0,-1 0 0,0 0 0,0 0 0,-1 0 0,-14-12 0,-1 1 0,-20-12 0,3 3 0,-6-1 0,0 1 0,0 3 0,5 3 0,-4 3 0,10 2 0,0 3 0,2 2 0,9 4 0,-5 0 0,1 0 0,4 0 0,-5 0 0,6 0 0,3 3 0,1 2 0,8 3 0,5 1 0,11-5 0,5 5 0,6-3 0,0 4 0,6 1 0,-5-5 0,5 3 0,-6-8 0,-6 8 0,0-4 0,-7 0 0,1 0 0,0-1 0,-5-3 0,-1 3 0,0-4 0,-3 0 0,3 0 0,-4 0 0,4 0 0,-4 0 0,4 0 0,-4 0 0,4 0 0,-4 0 0,4 0 0,-4 0 0,-1 0 0,1 0 0,-1 0 0,1-4 0,4 3 0,-3-7 0,3 4 0,-5-1 0,1-3 0,-1 4 0,0-1 0,0-2 0,0 6 0,1-3 0,-1 4 0,-3-4 0,2 3 0,-6-6 0,-1 2 0,-10 1 0,-4 0 0,-10 0 0,4 2 0,-5-2 0,1-1 0,4 0 0,-10-1 0,10-2 0,-10 2 0,10-4 0,-4-4 0,5 4 0,4-8 0,1 3 0,9-4 0,1 0 0,4 1 0,0 3 0,0-3 0,0 4 0,14-1 0,3 1 0,14 3 0,0 5 0,0-3 0,6 8 0,-5-4 0,11 5 0,-10 0 0,10 0 0,-16 0 0,9 5 0,-16 0 0,4 5 0,-10-1 0,-1 0 0,-4-4 0,-1 2 0,1-6 0,-5 3 0,0-4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0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24575,'-3'5'0,"1"6"0,2 9 0,0 7 0,0 4 0,0 0 0,0 5 0,0 1 0,0 4 0,0 1 0,0-5 0,0 4 0,0-9 0,0 3 0,0-4 0,0-4 0,0 3 0,0-8 0,0 0 0,0-2 0,0-9 0,0 5 0,0-10 0,0 3 0,0-3 0,0 0 0,0-7 0,0-8 0,0-3 0,0-13 0,0 6 0,0-11 0,0 8 0,0-4 0,3 1 0,1 2 0,7-2 0,-3 3 0,2 5 0,0-4 0,1 4 0,0-5 0,-1 1 0,-1 3 0,-1 2 0,1 3 0,-3 3 0,1 1 0,-2 3 0,-1 0 0,1 0 0,-5 0 0,6 3 0,-3-2 0,3 1 0,0-2 0,-1 1 0,1 1 0,0-1 0,0 2 0,0-3 0,-1 2 0,1-1 0,3 5 0,1-6 0,3 5 0,-3-4 0,2 4 0,-3-5 0,1 6 0,-1-3 0,-3 0 0,0 3 0,0-3 0,-1 3 0,1 0 0,0 0 0,0 0 0,0 0 0,-1 2 0,-2 5 0,0 2 0,-3 4 0,0-3 0,2 2 0,-1-5 0,2 2 0,-3-4 0,0 1 0,0 0 0,0 0 0,0 0 0,0-1 0,0 1 0,0 0 0,0 0 0,0 0 0,0 0 0,-6 0 0,2 0 0,-8 0 0,5 0 0,-5-3 0,5 3 0,-2-6 0,0 3 0,2-3 0,-2 0 0,3 0 0,0 0 0,3-6 0,0-1 0,3-6 0,0 0 0,0 0 0,0 0 0,0 3 0,0-2 0,0 5 0,0-5 0,0 5 0,3-5 0,1 2 0,5 0 0,-2-2 0,6 5 0,-6-3 0,1 4 0,-2 0 0,0 3 0,0-2 0,0 4 0,-1-2 0,-1 3 0,-2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0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53 24575,'7'3'0,"-2"-6"0,9-4 0,-4-4 0,-1 2 0,7 3 0,-8 0 0,11 2 0,-8-2 0,2 5 0,0-2 0,-4 3 0,1 0 0,2 0 0,-2 0 0,3 0 0,0 0 0,0 3 0,0 1 0,-3 2 0,2 3 0,-3-2 0,4 3 0,-3-1 0,3-2 0,-6 5 0,5-2 0,-5 0 0,2 2 0,-3-2 0,1 3 0,-1 0 0,-2 3 0,-1 2 0,-3 8 0,0-4 0,0 8 0,0-8 0,-4 8 0,-4-4 0,-4 5 0,-3-4 0,0 3 0,-4-2 0,-2 4 0,1-4 0,-3-1 0,3-4 0,2-5 0,-4 0 0,5-7 0,-5-1 0,1-6 0,0-1 0,3-3 0,1 0 0,4-9 0,-1-3 0,3-10 0,4 1 0,4 0 0,3-5 0,0 4 0,0-8 0,0 8 0,0-4 0,6 5 0,-2 6 0,9-1 0,-3 9 0,6 1 0,-2 3 0,3 3 0,-1 0 0,-2 0 0,6 6 0,-1 6 0,9 17 0,-3-3 0,4 11 0,-1-8 0,-2 4 0,7 1 0,-8-5 0,-2-2 0,-1-8 0,-8-3 0,0-5 0,-5-2 0,-4-4 0,-4-4 0,1 1 0,-4-4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0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12 109 24575,'0'-9'0,"0"6"0,0 11 0,0 6 0,0 12 0,0 10 0,0-2 0,0 12 0,0-10 0,0 6 0,0-9 0,0-3 0,0-12 0,0-2 0,0-6 0,0-1 0,0-3 0,-2-3 0,-2-6 0,1-8 0,0-6 0,3-9 0,0-1 0,0-4 0,0-4 0,0-2 0,0-1 0,0-2 0,7 8 0,-2 0 0,9 3 0,-6 10 0,6-6 0,-7 12 0,6-1 0,-6 5 0,5 2 0,-2 1 0,0-1 0,2 4 0,-3 0 0,4 3 0,-3 0 0,2 0 0,-5 0 0,2 0 0,-3 0 0,-3 10 0,3 2 0,-6 9 0,4 0 0,-4-3 0,0-2 0,0-3 0,0-3 0,0-1 0,0-3 0,0 0 0,0 3 0,0-3 0,0 3 0,0-3 0,0 0 0,-3-3 0,2 2 0,-4-4 0,2 2 0,-3-3 0,0 0 0,0 0 0,0-3 0,0 0 0,3-6 0,-3-1 0,6-3 0,-3 3 0,3 1 0,0 0 0,0 2 0,0-2 0,0 3 0,0 1 0,0 2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0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24575,'0'22'0,"0"-1"0,0 14 0,0 6 0,0-2 0,0 3 0,0-1 0,0-4 0,0-1 0,0 0 0,0-13 0,0-2 0,0-8 0,0-4 0,0-12 0,0-21 0,0-22 0,0-5 0,0-7 0,0 9 0,0-5 0,0 0 0,4 6 0,0 0 0,4 11 0,4 2 0,-4 8 0,3 1 0,-2 9 0,-1 0 0,1 4 0,-3 3 0,4 1 0,-4 5 0,3 2 0,-3 2 0,0 0 0,0 0 0,0 0 0,-1 0 0,-2 5 0,0 6 0,-3 7 0,3 3 0,-2 5 0,2-4 0,0 3 0,1 1 0,0-4 0,3 4 0,-3-9 0,-1 4 0,3-4 0,-2 5 0,0-5 0,-1 3 0,0-6 0,-2 3 0,2-7 0,-3 2 0,0-6 0,0 3 0,0-3 0,0 0 0,0 0 0,2-3 0,1-3 0,3-10 0,1-8 0,5-19 0,-4 7 0,9-15 0,-4 7 0,7-1 0,-2-3 0,2 10 0,-6 5 0,-2 5 0,-3 9 0,1 0 0,-4 7 0,6-1 0,-5 2 0,2 4 0,-3-1 0,3 2 0,-2-3 0,1 2 0,-2-1 0,0 2 0,0 0 0,0 0 0,-3 2 0,-1 5 0,-2 6 0,0 5 0,0 3 0,0 0 0,0 5 0,0 0 0,0 5 0,0 5 0,0 1 0,0 5 0,0-5 0,0 3 0,0-3 0,0 0 0,0-2 0,0-8 0,0-2 0,0-4 0,0-3 0,0-1 0,0-5 0,0-2 0,0-1 0,0-3 0,0-3 0,0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0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24575,'17'0'0,"7"0"0,18 0 0,7 0 0,-10 0 0,12 0 0,-17 0 0,13 0 0,-10 0 0,-1 0 0,-13 0 0,-2 0 0,-12 0 0,0 0 0,-3 0 0,-5 0 0,-13 0 0,6 0 0,-8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1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24575,'0'93'0,"0"1"0,0-4 0,0-22 0,0-52 0,0 1 0,0-11 0,0-5 0,0-5 0,0-9 0,0-5 0,4-12 0,0 2 0,8-8 0,0 0 0,4-1 0,1 0 0,2 5 0,-6 2 0,4 7 0,-6-2 0,3 8 0,-4 0 0,3 7 0,-6 1 0,2 2 0,-4 1 0,4 3 0,-2 1 0,2 2 0,-3 0 0,0 0 0,-1 0 0,1 0 0,0 0 0,0 0 0,0 5 0,-3 6 0,0 3 0,-3 6 0,0-6 0,0 3 0,0-7 0,0 2 0,0-6 0,0 3 0,0-3 0,-2-2 0,-1-2 0,-3-2 0,0 0 0,0 0 0,0 0 0,3-2 0,-2-2 0,4-1 0,-1-1 0,2 3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59.93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294 1 24575,'0'15'0,"0"0"0,0 6 0,0 2 0,0-1 0,0 5 0,0-5 0,0-3 0,-3-3 0,2-4 0,-10-4 0,9 4 0,-9-4 0,7 0 0,-4-4 0,-3 3 0,5-3 0,-8 4 0,4 0 0,-2-3 0,-4-2 0,3 1 0,1-3 0,-4 6 0,7-6 0,-2 3 0,-1-4 0,3 0 0,-2 0 0,-1 0 0,3 0 0,-2 0 0,3-7 0,0-3 0,-1-11 0,0 3 0,4-8 0,-2 8 0,6-4 0,-7 5 0,7 1 0,-2-1 0,3 0 0,0 1 0,0-1 0,0 4 0,0 1 0,0 5 0,3-1 0,1 1 0,4 2 0,-1-1 0,1 5 0,-1-3 0,1 4 0,-1 0 0,5 0 0,4 0 0,1 0 0,-1 0 0,-4 4 0,-1 0 0,2 4 0,-1 0 0,4 0 0,-4 4 0,1-3 0,3 6 0,-7 3 0,3-4 0,1 11 0,-4-12 0,3 5 0,-4-3 0,0-2 0,0 0 0,1 2 0,-2-6 0,1 2 0,-1-3 0,5 3 0,-4-2 0,4 2 0,-1-3 0,-2 0 0,2 0 0,-3-1 0,-1 0 0,1 1 0,-1-1 0,1 1 0,-1-1 0,1 1 0,-1 3 0,1-3 0,-4 3 0,2-7 0,-5-1 0,2-3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0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24575,'0'10'0,"4"7"0,0 0 0,1 4 0,-1-1 0,-1-2 0,-2 7 0,3-8 0,0 8 0,-3-7 0,3 7 0,-4-8 0,3 4 0,-2-1 0,2-3 0,-3 0 0,0-2 0,0-7 0,0 8 0,0-8 0,0 3 0,0-4 0,0 0 0,0 0 0,0-6 0,0-6 0,0-11 0,0-11 0,0-1 0,0-10 0,5 5 0,0-11 0,5 9 0,4-8 0,-4 15 0,6 0 0,-6 8 0,1 8 0,-4 0 0,1 5 0,3 3 0,-3-3 0,3 7 0,-4-4 0,1 4 0,-1 0 0,4 0 0,-3 0 0,4 0 0,-1 0 0,-3 0 0,3 0 0,-4 0 0,0 0 0,-3 0 0,-1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0 606 24575,'0'6'0,"0"-5"0,0-11 0,0-13 0,0-5 0,0-15 0,0 14 0,0-21 0,5 10 0,0-6 0,1 1 0,-2 12 0,-1 6 0,-2 6 0,3 5 0,-4 4 0,0 1 0,3 7 0,1 1 0,2 3 0,2 7 0,0 2 0,0 7 0,0 0 0,0 5 0,0-4 0,1 4 0,3 0 0,1-4 0,3 4 0,1-1 0,-1-3 0,2 9 0,-1-5 0,0 1 0,0 4 0,0-5 0,0 1 0,0-1 0,-1-1 0,-3-2 0,-1-2 0,-4-1 0,-1-6 0,1 6 0,-1-7 0,1 3 0,-1-4 0,0-3 0,-3 3 0,3-7 0,-4 3 0,1-5 0,-1-6 0,-3-9 0,0-5 0,-4-10 0,3-7 0,-8-1 0,8-10 0,-8 4 0,8-6 0,-4 0 0,1 5 0,3-3 0,-3 10 0,4 1 0,0 7 0,0 5 0,0 5 0,0 5 0,0 6 0,0 4 0,0-1 0,0 4 0,0 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0:5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24575,'50'0'0,"0"0"0,31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0:5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24575,'7'0'0,"4"0"0,1 0 0,4 0 0,-4 0 0,3 0 0,-3 0 0,4 0 0,0 0 0,0 0 0,0 0 0,-3 0 0,-2 0 0,-4 0 0,0 0 0,0 0 0,0 0 0,-1 0 0,2 0 0,-1 0 0,0 0 0,-1 0 0,-2 0 0,-1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1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49 24575,'0'20'0,"0"2"0,0 13 0,-4 2 0,-4 5 0,-2 5 0,-1-9 0,2 8 0,1-9 0,-5 11 0,7-10 0,-5 3 0,10-10 0,-2-4 0,0-9 0,2 2 0,-1-13 0,2 6 0,0-7 0,0-8 0,0-6 0,0-13 0,0-6 0,0-9 0,0-1 0,3-4 0,2-7 0,7 5 0,-2 1 0,2 1 0,-5 9 0,1 1 0,-1 5 0,0 5 0,0-1 0,0 5 0,0-4 0,0 7 0,-1-2 0,4 3 0,-3 0 0,2 0 0,-3 3 0,0 3 0,0 2 0,-3 2 0,2-3 0,-2 3 0,3 0 0,-1 6 0,1 7 0,1 4 0,-3 7 0,2 5 0,-2-4 0,4 8 0,-1-8 0,1 8 0,-1-8 0,0 4 0,0-5 0,-3 0 0,2-3 0,-2 2 0,0-6 0,2 3 0,-6-5 0,3 5 0,0-6 0,-2 5 0,1-7 0,-2 4 0,0-3 0,0-1 0,0-3 0,0 0 0,0-1 0,0 1 0,0-5 0,0-7 0,0-4 0,0-10 0,3 2 0,5-7 0,4-2 0,3-4 0,5-5 0,-4 4 0,4-4 0,-4 0 0,-1 8 0,-3-2 0,1 12 0,-6 2 0,2 6 0,-3 1 0,0 5 0,-2-1 0,1 4 0,-2-1 0,3 2 0,-1 0 0,1 0 0,-1 0 0,1 2 0,-3 5 0,-1 2 0,-2 8 0,0 0 0,0 9 0,3-4 0,-2 13 0,2-7 0,-3 12 0,0-3 0,0 5 0,0 0 0,0 0 0,0-1 0,4 1 0,-3-5 0,3 4 0,-1-14 0,-2 4 0,5-10 0,-5-3 0,2-5 0,-3-4 0,2-3 0,-1 0 0,2 0 0,-3-1 0,0-2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1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24575,'4'-5'0,"5"4"0,10-7 0,2 1 0,0 2 0,0-1 0,0 6 0,-3 0 0,2 0 0,-9 0 0,2 0 0,-8 0 0,1 0 0,0 0 0,0 0 0,-3 0 0,0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24575,'5'3'0,"2"-1"0,5-2 0,4 0 0,2 0 0,3 0 0,1 0 0,-1 0 0,0 0 0,-3 0 0,-2 0 0,-3 0 0,-3 0 0,-1 0 0,-3 0 0,0 0 0,-3 0 0,-1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1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24575,'77'-49'0,"0"1"0,0-1 0,1 0 0,-1 0 0,-24 25 0,0-1 0,19-18 0,22-19 0,3-2 0,-15 15 0,-33 31 0,-35 33 0,-6-5 0,-5-4 0,2-1 0,-2 1 0,0-1 0,2 1 0,-2 0 0,1 0 0,-2-3 0,-2-1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1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24575,'6'0'0,"-1"0"0,1 6 0,0-2 0,0 5 0,0-3 0,0-1 0,0 1 0,3 0 0,-5 3 0,7-1 0,-6 4 0,7-5 0,-5 2 0,5 0 0,-6-2 0,4 5 0,-1-5 0,-2 2 0,2-3 0,0 0 0,-3 0 0,3 0 0,-3 0 0,0-3 0,3 0 0,-2-3 0,5 0 0,-6 0 0,6 0 0,-2 0 0,3 0 0,0 0 0,0-3 0,0-1 0,0-5 0,-3-1 0,2-3 0,-5 0 0,5 0 0,-4 0 0,1 0 0,1-4 0,-2-1 0,2-3 0,-6-5 0,3-10 0,-6-3 0,3-8 0,-4-13 0,0 19 0,0-23 0,4 14 0,1 0 0,0-9 0,2 16 0,-2 1 0,3 6 0,-1 9 0,0 1 0,0 9 0,0 3 0,-1 2 0,3 8 0,-2-4 0,5 4 0,-5 1 0,5 0 0,-2 3 0,3 0 0,-4 0 0,3 0 0,-5 0 0,5 0 0,-5 0 0,2 5 0,-3-1 0,0 9 0,1-4 0,-1 4 0,0-3 0,0-1 0,-2-3 0,1 0 0,-2-3 0,2 0 0,1-3 0,0-6 0,1-5 0,-1-7 0,1-3 0,1-5 0,-1-1 0,1-4 0,0 0 0,-4-4 0,2 7 0,-1-7 0,2 8 0,1 1 0,-1 0 0,0 8 0,0-2 0,-1 6 0,1-3 0,2 7 0,-2 1 0,5 0 0,-2 4 0,3-3 0,0 4 0,0-2 0,0 2 0,0 1 0,4 3 0,0 0 0,1 0 0,-2 0 0,-3 0 0,0 0 0,0 3 0,0 7 0,-2 1 0,-1 9 0,-3 2 0,0 5 0,1 3 0,0 1 0,-1 0 0,1 0 0,0 0 0,-1 0 0,1 0 0,0 0 0,-1-5 0,1 0 0,-5-1 0,4-3 0,-3 4 0,3 0 0,0 0 0,1 1 0,0 3 0,-1-4 0,0 1 0,1 3 0,-1-12 0,-3 0 0,-1-7 0,-3-1 0,0 2 0,3 0 0,4 5 0,0 1 0,7 3 0,-7-4 0,6 0 0,-6-4 0,6-3 0,-7-1 0,7-2 0,-7-2 0,6 2 0,-5-1 0,5-3 0,-5 0 0,5-3 0,-2 0 0,3 0 0,-4 0 0,3 0 0,-2 0 0,0 0 0,2 0 0,-2 0 0,6-3 0,-2-4 0,3 0 0,-4-6 0,0 3 0,0-3 0,3 3 0,-2-3 0,3 3 0,-8 0 0,7 1 0,-8 2 0,8 4 0,-7-3 0,4 5 0,0-4 0,-3 4 0,2-2 0,-2 3 0,3 0 0,-4 0 0,4 0 0,-4 0 0,4 0 0,0 6 0,0-2 0,1 12 0,-4-5 0,3 9 0,-2-2 0,0 3 0,3 4 0,-6-2 0,3 6 0,-1-6 0,-1 7 0,1-8 0,-3 3 0,0-3 0,3-1 0,-2 0 0,3 0 0,-4 1 0,0-1 0,0-4 0,-1 0 0,1-4 0,-1 0 0,1 0 0,-1 0 0,0-4 0,0 0 0,0 0 0,0-2 0,0 2 0,0-3 0,3 3 0,-2-3 0,2 3 0,0 0 0,-3-2 0,3 2 0,-3-3 0,0 0 0,0-1 0,0 1 0,0 0 0,-1 0 0,1 0 0,0 0 0,0 0 0,0-1 0,-3 1 0,2-3 0,-4 3 0,4-3 0,-4 3 0,4 0 0,-2-3 0,0 2 0,3-2 0,-3 0 0,0 3 0,2-6 0,-4 5 0,4-1 0,-2-1 0,0 2 0,2-2 0,-2 3 0,1-1 0,1 1 0,-5 0 0,3-1 0,-3 1 0,2 0 0,-1-1 0,1 1 0,-2-3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4:01.16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97 1 24575,'-7'3'0,"0"5"0,3 0 0,-4 8 0,4-8 0,-1 4 0,2-5 0,3 1 0,0-1 0,0 1 0,-3-1 0,2 1 0,-3 3 0,1-2 0,2 7 0,-2-8 0,-1 4 0,4-5 0,-4 1 0,4-1 0,-6-3 0,1-1 0,-5-3 0,3 0 0,3 0 0,1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24575,'77'-49'0,"0"1"0,0-1 0,1 0 0,-1 0 0,-24 25 0,0-1 0,19-18 0,22-19 0,3-2 0,-15 15 0,-33 31 0,-35 33 0,-6-5 0,-5-4 0,2-1 0,-2 1 0,0-1 0,2 1 0,-2 0 0,1 0 0,-2-3 0,-2-1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3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24575,'6'0'0,"-1"0"0,1 6 0,0-2 0,0 5 0,0-3 0,0-1 0,0 1 0,3 0 0,-5 3 0,7-1 0,-6 4 0,7-5 0,-5 2 0,5 0 0,-6-2 0,4 5 0,-1-5 0,-2 2 0,2-3 0,0 0 0,-3 0 0,3 0 0,-3 0 0,0-3 0,3 0 0,-2-3 0,5 0 0,-6 0 0,6 0 0,-2 0 0,3 0 0,0 0 0,0-3 0,0-1 0,0-5 0,-3-1 0,2-3 0,-5 0 0,5 0 0,-4 0 0,1 0 0,1-4 0,-2-1 0,2-3 0,-6-5 0,3-10 0,-6-3 0,3-8 0,-4-13 0,0 19 0,0-23 0,4 14 0,1 0 0,0-9 0,2 16 0,-2 1 0,3 6 0,-1 9 0,0 1 0,0 9 0,0 3 0,-1 2 0,3 8 0,-2-4 0,5 4 0,-5 1 0,5 0 0,-2 3 0,3 0 0,-4 0 0,3 0 0,-5 0 0,5 0 0,-5 0 0,2 5 0,-3-1 0,0 9 0,1-4 0,-1 4 0,0-3 0,0-1 0,-2-3 0,1 0 0,-2-3 0,2 0 0,1-3 0,0-6 0,1-5 0,-1-7 0,1-3 0,1-5 0,-1-1 0,1-4 0,0 0 0,-4-4 0,2 7 0,-1-7 0,2 8 0,1 1 0,-1 0 0,0 8 0,0-2 0,-1 6 0,1-3 0,2 7 0,-2 1 0,5 0 0,-2 4 0,3-3 0,0 4 0,0-2 0,0 2 0,0 1 0,4 3 0,0 0 0,1 0 0,-2 0 0,-3 0 0,0 0 0,0 3 0,0 7 0,-2 1 0,-1 9 0,-3 2 0,0 5 0,1 3 0,0 1 0,-1 0 0,1 0 0,0 0 0,-1 0 0,1 0 0,0 0 0,-1-5 0,1 0 0,-5-1 0,4-3 0,-3 4 0,3 0 0,0 0 0,1 1 0,0 3 0,-1-4 0,0 1 0,1 3 0,-1-12 0,-3 0 0,-1-7 0,-3-1 0,0 2 0,3 0 0,4 5 0,0 1 0,7 3 0,-7-4 0,6 0 0,-6-4 0,6-3 0,-7-1 0,7-2 0,-7-2 0,6 2 0,-5-1 0,5-3 0,-5 0 0,5-3 0,-2 0 0,3 0 0,-4 0 0,3 0 0,-2 0 0,0 0 0,2 0 0,-2 0 0,6-3 0,-2-4 0,3 0 0,-4-6 0,0 3 0,0-3 0,3 3 0,-2-3 0,3 3 0,-8 0 0,7 1 0,-8 2 0,8 4 0,-7-3 0,4 5 0,0-4 0,-3 4 0,2-2 0,-2 3 0,3 0 0,-4 0 0,4 0 0,-4 0 0,4 0 0,0 6 0,0-2 0,1 12 0,-4-5 0,3 9 0,-2-2 0,0 3 0,3 4 0,-6-2 0,3 6 0,-1-6 0,-1 7 0,1-8 0,-3 3 0,0-3 0,3-1 0,-2 0 0,3 0 0,-4 1 0,0-1 0,0-4 0,-1 0 0,1-4 0,-1 0 0,1 0 0,-1 0 0,0-4 0,0 0 0,0 0 0,0-2 0,0 2 0,0-3 0,3 3 0,-2-3 0,2 3 0,0 0 0,-3-2 0,3 2 0,-3-3 0,0 0 0,0-1 0,0 1 0,0 0 0,-1 0 0,1 0 0,0 0 0,0 0 0,0-1 0,-3 1 0,2-3 0,-4 3 0,4-3 0,-4 3 0,4 0 0,-2-3 0,0 2 0,3-2 0,-3 0 0,0 3 0,2-6 0,-4 5 0,4-1 0,-2-1 0,0 2 0,2-2 0,-2 3 0,1-1 0,1 1 0,-5 0 0,3-1 0,-3 1 0,2 0 0,-1-1 0,1 1 0,-2-3 0,0-1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24575,'77'-49'0,"0"1"0,0-1 0,1 0 0,-1 0 0,-24 25 0,0-1 0,19-18 0,22-19 0,3-2 0,-15 15 0,-33 31 0,-35 33 0,-6-5 0,-5-4 0,2-1 0,-2 1 0,0-1 0,2 1 0,-2 0 0,1 0 0,-2-3 0,-2-1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24575,'6'0'0,"-1"0"0,1 6 0,0-2 0,0 5 0,0-3 0,0-1 0,0 1 0,3 0 0,-5 3 0,7-1 0,-6 4 0,7-5 0,-5 2 0,5 0 0,-6-2 0,4 5 0,-1-5 0,-2 2 0,2-3 0,0 0 0,-3 0 0,3 0 0,-3 0 0,0-3 0,3 0 0,-2-3 0,5 0 0,-6 0 0,6 0 0,-2 0 0,3 0 0,0 0 0,0-3 0,0-1 0,0-5 0,-3-1 0,2-3 0,-5 0 0,5 0 0,-4 0 0,1 0 0,1-4 0,-2-1 0,2-3 0,-6-5 0,3-10 0,-6-3 0,3-8 0,-4-13 0,0 19 0,0-23 0,4 14 0,1 0 0,0-9 0,2 16 0,-2 1 0,3 6 0,-1 9 0,0 1 0,0 9 0,0 3 0,-1 2 0,3 8 0,-2-4 0,5 4 0,-5 1 0,5 0 0,-2 3 0,3 0 0,-4 0 0,3 0 0,-5 0 0,5 0 0,-5 0 0,2 5 0,-3-1 0,0 9 0,1-4 0,-1 4 0,0-3 0,0-1 0,-2-3 0,1 0 0,-2-3 0,2 0 0,1-3 0,0-6 0,1-5 0,-1-7 0,1-3 0,1-5 0,-1-1 0,1-4 0,0 0 0,-4-4 0,2 7 0,-1-7 0,2 8 0,1 1 0,-1 0 0,0 8 0,0-2 0,-1 6 0,1-3 0,2 7 0,-2 1 0,5 0 0,-2 4 0,3-3 0,0 4 0,0-2 0,0 2 0,0 1 0,4 3 0,0 0 0,1 0 0,-2 0 0,-3 0 0,0 0 0,0 3 0,0 7 0,-2 1 0,-1 9 0,-3 2 0,0 5 0,1 3 0,0 1 0,-1 0 0,1 0 0,0 0 0,-1 0 0,1 0 0,0 0 0,-1-5 0,1 0 0,-5-1 0,4-3 0,-3 4 0,3 0 0,0 0 0,1 1 0,0 3 0,-1-4 0,0 1 0,1 3 0,-1-12 0,-3 0 0,-1-7 0,-3-1 0,0 2 0,3 0 0,4 5 0,0 1 0,7 3 0,-7-4 0,6 0 0,-6-4 0,6-3 0,-7-1 0,7-2 0,-7-2 0,6 2 0,-5-1 0,5-3 0,-5 0 0,5-3 0,-2 0 0,3 0 0,-4 0 0,3 0 0,-2 0 0,0 0 0,2 0 0,-2 0 0,6-3 0,-2-4 0,3 0 0,-4-6 0,0 3 0,0-3 0,3 3 0,-2-3 0,3 3 0,-8 0 0,7 1 0,-8 2 0,8 4 0,-7-3 0,4 5 0,0-4 0,-3 4 0,2-2 0,-2 3 0,3 0 0,-4 0 0,4 0 0,-4 0 0,4 0 0,0 6 0,0-2 0,1 12 0,-4-5 0,3 9 0,-2-2 0,0 3 0,3 4 0,-6-2 0,3 6 0,-1-6 0,-1 7 0,1-8 0,-3 3 0,0-3 0,3-1 0,-2 0 0,3 0 0,-4 1 0,0-1 0,0-4 0,-1 0 0,1-4 0,-1 0 0,1 0 0,-1 0 0,0-4 0,0 0 0,0 0 0,0-2 0,0 2 0,0-3 0,3 3 0,-2-3 0,2 3 0,0 0 0,-3-2 0,3 2 0,-3-3 0,0 0 0,0-1 0,0 1 0,0 0 0,-1 0 0,1 0 0,0 0 0,0 0 0,0-1 0,-3 1 0,2-3 0,-4 3 0,4-3 0,-4 3 0,4 0 0,-2-3 0,0 2 0,3-2 0,-3 0 0,0 3 0,2-6 0,-4 5 0,4-1 0,-2-1 0,0 2 0,2-2 0,-2 3 0,1-1 0,1 1 0,-5 0 0,3-1 0,-3 1 0,2 0 0,-1-1 0,1 1 0,-2-3 0,0-1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24575,'77'-49'0,"0"1"0,0-1 0,1 0 0,-1 0 0,-24 25 0,0-1 0,19-18 0,22-19 0,3-2 0,-15 15 0,-33 31 0,-35 33 0,-6-5 0,-5-4 0,2-1 0,-2 1 0,0-1 0,2 1 0,-2 0 0,1 0 0,-2-3 0,-2-1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24575,'6'0'0,"-1"0"0,1 6 0,0-2 0,0 5 0,0-3 0,0-1 0,0 1 0,3 0 0,-5 3 0,7-1 0,-6 4 0,7-5 0,-5 2 0,5 0 0,-6-2 0,4 5 0,-1-5 0,-2 2 0,2-3 0,0 0 0,-3 0 0,3 0 0,-3 0 0,0-3 0,3 0 0,-2-3 0,5 0 0,-6 0 0,6 0 0,-2 0 0,3 0 0,0 0 0,0-3 0,0-1 0,0-5 0,-3-1 0,2-3 0,-5 0 0,5 0 0,-4 0 0,1 0 0,1-4 0,-2-1 0,2-3 0,-6-5 0,3-10 0,-6-3 0,3-8 0,-4-13 0,0 19 0,0-23 0,4 14 0,1 0 0,0-9 0,2 16 0,-2 1 0,3 6 0,-1 9 0,0 1 0,0 9 0,0 3 0,-1 2 0,3 8 0,-2-4 0,5 4 0,-5 1 0,5 0 0,-2 3 0,3 0 0,-4 0 0,3 0 0,-5 0 0,5 0 0,-5 0 0,2 5 0,-3-1 0,0 9 0,1-4 0,-1 4 0,0-3 0,0-1 0,-2-3 0,1 0 0,-2-3 0,2 0 0,1-3 0,0-6 0,1-5 0,-1-7 0,1-3 0,1-5 0,-1-1 0,1-4 0,0 0 0,-4-4 0,2 7 0,-1-7 0,2 8 0,1 1 0,-1 0 0,0 8 0,0-2 0,-1 6 0,1-3 0,2 7 0,-2 1 0,5 0 0,-2 4 0,3-3 0,0 4 0,0-2 0,0 2 0,0 1 0,4 3 0,0 0 0,1 0 0,-2 0 0,-3 0 0,0 0 0,0 3 0,0 7 0,-2 1 0,-1 9 0,-3 2 0,0 5 0,1 3 0,0 1 0,-1 0 0,1 0 0,0 0 0,-1 0 0,1 0 0,0 0 0,-1-5 0,1 0 0,-5-1 0,4-3 0,-3 4 0,3 0 0,0 0 0,1 1 0,0 3 0,-1-4 0,0 1 0,1 3 0,-1-12 0,-3 0 0,-1-7 0,-3-1 0,0 2 0,3 0 0,4 5 0,0 1 0,7 3 0,-7-4 0,6 0 0,-6-4 0,6-3 0,-7-1 0,7-2 0,-7-2 0,6 2 0,-5-1 0,5-3 0,-5 0 0,5-3 0,-2 0 0,3 0 0,-4 0 0,3 0 0,-2 0 0,0 0 0,2 0 0,-2 0 0,6-3 0,-2-4 0,3 0 0,-4-6 0,0 3 0,0-3 0,3 3 0,-2-3 0,3 3 0,-8 0 0,7 1 0,-8 2 0,8 4 0,-7-3 0,4 5 0,0-4 0,-3 4 0,2-2 0,-2 3 0,3 0 0,-4 0 0,4 0 0,-4 0 0,4 0 0,0 6 0,0-2 0,1 12 0,-4-5 0,3 9 0,-2-2 0,0 3 0,3 4 0,-6-2 0,3 6 0,-1-6 0,-1 7 0,1-8 0,-3 3 0,0-3 0,3-1 0,-2 0 0,3 0 0,-4 1 0,0-1 0,0-4 0,-1 0 0,1-4 0,-1 0 0,1 0 0,-1 0 0,0-4 0,0 0 0,0 0 0,0-2 0,0 2 0,0-3 0,3 3 0,-2-3 0,2 3 0,0 0 0,-3-2 0,3 2 0,-3-3 0,0 0 0,0-1 0,0 1 0,0 0 0,-1 0 0,1 0 0,0 0 0,0 0 0,0-1 0,-3 1 0,2-3 0,-4 3 0,4-3 0,-4 3 0,4 0 0,-2-3 0,0 2 0,3-2 0,-3 0 0,0 3 0,2-6 0,-4 5 0,4-1 0,-2-1 0,0 2 0,2-2 0,-2 3 0,1-1 0,1 1 0,-5 0 0,3-1 0,-3 1 0,2 0 0,-1-1 0,1 1 0,-2-3 0,0-1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24575,'77'-49'0,"0"1"0,0-1 0,1 0 0,-1 0 0,-24 25 0,0-1 0,19-18 0,22-19 0,3-2 0,-15 15 0,-33 31 0,-35 33 0,-6-5 0,-5-4 0,2-1 0,-2 1 0,0-1 0,2 1 0,-2 0 0,1 0 0,-2-3 0,-2-1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4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24575,'6'0'0,"-1"0"0,1 6 0,0-2 0,0 5 0,0-3 0,0-1 0,0 1 0,3 0 0,-5 3 0,7-1 0,-6 4 0,7-5 0,-5 2 0,5 0 0,-6-2 0,4 5 0,-1-5 0,-2 2 0,2-3 0,0 0 0,-3 0 0,3 0 0,-3 0 0,0-3 0,3 0 0,-2-3 0,5 0 0,-6 0 0,6 0 0,-2 0 0,3 0 0,0 0 0,0-3 0,0-1 0,0-5 0,-3-1 0,2-3 0,-5 0 0,5 0 0,-4 0 0,1 0 0,1-4 0,-2-1 0,2-3 0,-6-5 0,3-10 0,-6-3 0,3-8 0,-4-13 0,0 19 0,0-23 0,4 14 0,1 0 0,0-9 0,2 16 0,-2 1 0,3 6 0,-1 9 0,0 1 0,0 9 0,0 3 0,-1 2 0,3 8 0,-2-4 0,5 4 0,-5 1 0,5 0 0,-2 3 0,3 0 0,-4 0 0,3 0 0,-5 0 0,5 0 0,-5 0 0,2 5 0,-3-1 0,0 9 0,1-4 0,-1 4 0,0-3 0,0-1 0,-2-3 0,1 0 0,-2-3 0,2 0 0,1-3 0,0-6 0,1-5 0,-1-7 0,1-3 0,1-5 0,-1-1 0,1-4 0,0 0 0,-4-4 0,2 7 0,-1-7 0,2 8 0,1 1 0,-1 0 0,0 8 0,0-2 0,-1 6 0,1-3 0,2 7 0,-2 1 0,5 0 0,-2 4 0,3-3 0,0 4 0,0-2 0,0 2 0,0 1 0,4 3 0,0 0 0,1 0 0,-2 0 0,-3 0 0,0 0 0,0 3 0,0 7 0,-2 1 0,-1 9 0,-3 2 0,0 5 0,1 3 0,0 1 0,-1 0 0,1 0 0,0 0 0,-1 0 0,1 0 0,0 0 0,-1-5 0,1 0 0,-5-1 0,4-3 0,-3 4 0,3 0 0,0 0 0,1 1 0,0 3 0,-1-4 0,0 1 0,1 3 0,-1-12 0,-3 0 0,-1-7 0,-3-1 0,0 2 0,3 0 0,4 5 0,0 1 0,7 3 0,-7-4 0,6 0 0,-6-4 0,6-3 0,-7-1 0,7-2 0,-7-2 0,6 2 0,-5-1 0,5-3 0,-5 0 0,5-3 0,-2 0 0,3 0 0,-4 0 0,3 0 0,-2 0 0,0 0 0,2 0 0,-2 0 0,6-3 0,-2-4 0,3 0 0,-4-6 0,0 3 0,0-3 0,3 3 0,-2-3 0,3 3 0,-8 0 0,7 1 0,-8 2 0,8 4 0,-7-3 0,4 5 0,0-4 0,-3 4 0,2-2 0,-2 3 0,3 0 0,-4 0 0,4 0 0,-4 0 0,4 0 0,0 6 0,0-2 0,1 12 0,-4-5 0,3 9 0,-2-2 0,0 3 0,3 4 0,-6-2 0,3 6 0,-1-6 0,-1 7 0,1-8 0,-3 3 0,0-3 0,3-1 0,-2 0 0,3 0 0,-4 1 0,0-1 0,0-4 0,-1 0 0,1-4 0,-1 0 0,1 0 0,-1 0 0,0-4 0,0 0 0,0 0 0,0-2 0,0 2 0,0-3 0,3 3 0,-2-3 0,2 3 0,0 0 0,-3-2 0,3 2 0,-3-3 0,0 0 0,0-1 0,0 1 0,0 0 0,-1 0 0,1 0 0,0 0 0,0 0 0,0-1 0,-3 1 0,2-3 0,-4 3 0,4-3 0,-4 3 0,4 0 0,-2-3 0,0 2 0,3-2 0,-3 0 0,0 3 0,2-6 0,-4 5 0,4-1 0,-2-1 0,0 2 0,2-2 0,-2 3 0,1-1 0,1 1 0,-5 0 0,3-1 0,-3 1 0,2 0 0,-1-1 0,1 1 0,-2-3 0,0-1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414 174 24575,'-3'-5'0,"0"-10"0,3 1 0,0-15 0,0 10 0,0-3 0,0 2 0,0 6 0,-2 1 0,-2 3 0,-5 4 0,-4 3 0,-1 0 0,-7 3 0,4 0 0,-1 0 0,-2 6 0,6 2 0,-7 10 0,6-1 0,-3 5 0,6 4 0,2-4 0,2 4 0,1-1 0,0-2 0,3 6 0,-3-2 0,6 4 0,-2 5 0,3 0 0,0 1 0,0 4 0,0-4 0,0 5 0,3-6 0,2 5 0,2-9 0,5 4 0,-3-1 0,2-3 0,1 9 0,-4-9 0,4 9 0,-4-5 0,0 1 0,-3-1 0,-2-5 0,-3-5 0,0 0 0,0-8 0,0 2 0,0-6 0,0 2 0,0-3 0,0 0 0,-3 0 0,-3 0 0,-4 0 0,-3-3 0,0-1 0,0-2 0,0-1 0,0 1 0,0-1 0,-4-2 0,-1-1 0,-3-3 0,3 0 0,-2 0 0,6 0 0,-3 0 0,4 0 0,3 0 0,1 0 0,3 0 0,3 0 0,1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1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24575,'-1'6'0,"13"0"0,7-6 0,12 0 0,5 0 0,6 0 0,1-4 0,-1-1 0,-1-7 0,-5 3 0,6 1 0,-5 1 0,-2 6 0,-12-2 0,-2 3 0,-11 0 0,-1 0 0,-3 0 0,-1 0 0,1 0 0,-1 0 0,-2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4:08.76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221 89 24575,'-7'-4'0,"0"4"0,4 8 0,-4 4 0,6 5 0,-11 4 0,10-3 0,-10 3 0,11 6 0,-10-8 0,1 13 0,-3-14 0,-1 8 0,1-3 0,7-5 0,-5-2 0,10-8 0,-10 0 0,9-1 0,-5 1 0,7-7 0,0-1 0,0-8 0,4-8 0,1 2 0,8-12 0,1 3 0,4-10 0,-3 4 0,3-4 0,-4 6 0,4-1 0,0 1 0,-4 4 0,-1 2 0,-5 4 0,0 4 0,0-2 0,0 6 0,0-3 0,-1 5 0,-3 0 0,-4 3 0,-4 4 0,-7 4 0,-2 13 0,-4-3 0,-1 12 0,-5-2 0,3 3 0,-3 2 0,5-2 0,0-5 0,4 0 0,-2-9 0,11-2 0,-6-3 0,7 0 0,0-1 0,-3 1 0,3-1 0,-4 1 0,0-1 0,0 5 0,4-4 0,-3 4 0,6-5 0,-6-3 0,6 3 0,-5-6 0,5-1 0,-2-8 0,3 3 0,0-3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1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24575,'9'0'0,"0"-3"0,1 2 0,6-1 0,-9 2 0,9 0 0,-9 0 0,5 0 0,-2 0 0,2 0 0,-2 0 0,-2 0 0,-2 0 0,0 0 0,0 0 0,-3 2 0,-1 5 0,-2 2 0,0 4 0,0 0 0,0 4 0,0-3 0,0 2 0,0-3 0,0 4 0,0-6 0,0 4 0,0-5 0,0 0 0,0-1 0,0-3 0,0 0 0,0-1 0,0 1 0,0 0 0,0 0 0,0 0 0,-2-3 0,1 2 0,-2-2 0,1 3 0,1 0 0,-1-1 0,2 1 0,0 0 0,0 0 0,0-20 0,0-1 0,0-20 0,3 4 0,2 0 0,5 5 0,-1-4 0,1 11 0,0-6 0,-3 11 0,3 1 0,-4 4 0,0 3 0,0 3 0,-1 0 0,1 3 0,0 0 0,-1 0 0,1 0 0,0 2 0,-3 2 0,2 2 0,-4-1 0,4 1 0,-4 0 0,4 0 0,-4 0 0,4 0 0,-5-1 0,3 1 0,0 0 0,-3 0 0,3 0 0,0 3 0,-3 1 0,3 2 0,-3 1 0,0 4 0,0 1 0,0-1 0,0 0 0,0-4 0,0 0 0,0 0 0,0-4 0,0 4 0,0-7 0,0 3 0,0-3 0,0 0 0,0 0 0,0 0 0,0-1 0,3-1 0,0-2 0,2-2 0,4 0 0,1-6 0,7-1 0,-3-6 0,7-6 0,-7 5 0,7-4 0,-7 1 0,0 6 0,-1-5 0,-7 9 0,3-2 0,-3 6 0,-3-2 0,3 4 0,-6-2 0,3 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1 691 24575,'0'-11'0,"0"-7"0,0-31 0,0-6 0,0 1 0,0-10 0,0 9 0,0-11 0,0 6 0,0 14 0,0 8 0,0 16 0,0 1 0,0 9 0,0 0 0,3 8 0,1 1 0,3 3 0,-3 4 0,2 3 0,-1 6 0,3 7 0,1 8 0,0-1 0,0 10 0,5-3 0,-3 4 0,7 0 0,-8 1 0,8-1 0,-3 1 0,5-1 0,-1 1 0,-1-6 0,1 3 0,-1-8 0,0 3 0,-5-9 0,4 3 0,-5-7 0,1-2 0,-2-5 0,-4-3 0,1-1 0,-1 0 0,0 0 0,0 0 0,0-3 0,-3-13 0,-1-11 0,-3-27 0,0-7 0,0-20 0,0-2 0,0 6 0,0-3 0,0 5 0,0 6 0,0-4 0,0 20 0,0 6 0,0 13 0,0 6 0,0 5 0,-3 4 0,2 1 0,-2 7 0,3 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24575,'2'0'0,"8"0"0,6 0 0,9 0 0,-3 0 0,9 0 0,-3 0 0,-1 0 0,-1 0 0,-10 0 0,1 0 0,-7 0 0,-6 0 0,-1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1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24575,'15'0'0,"-2"0"0,8 0 0,5 0 0,-3 0 0,4 0 0,-2 0 0,-8 0 0,4 0 0,-9 0 0,3 0 0,-7 0 0,3 0 0,-3 0 0,-4 0 0,-1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24575,'0'8'0,"0"-2"0,0 5 0,0-4 0,0 8 0,0-7 0,0 8 0,0-3 0,0 1 0,0 3 0,0-7 0,0-1 0,0 0 0,0-13 0,0-5 0,0-12 0,0-25 0,0 5 0,0-19 0,0 11 0,0-3 0,0 13 0,3-6 0,2 17 0,2 1 0,0 10 0,-1 8 0,0-1 0,0 7 0,0 1 0,-1 2 0,1 0 0,0 0 0,0 0 0,3 2 0,-2 9 0,3 3 0,-3 7 0,0 5 0,1 1 0,-1-1 0,1 4 0,-1-3 0,1-1 0,-4 4 0,2-7 0,-2 2 0,3-4 0,0-3 0,-3-1 0,-1-8 0,-1 0 0,-1-3 0,2 0 0,-3-8 0,3-6 0,1-13 0,4-16 0,0 4 0,0-13 0,0 9 0,0 0 0,0 5 0,-1 7 0,0 7 0,0 1 0,-1 7 0,0 1 0,0 6 0,0 0 0,-1 3 0,1 0 0,0 0 0,0 0 0,0 0 0,0 3 0,0 3 0,3 4 0,-2 3 0,3 4 0,-4-4 0,1 8 0,0-4 0,0 5 0,0-1 0,-3 0 0,2-3 0,-5 2 0,5-6 0,-6 2 0,3-3 0,0-3 0,-3-1 0,3 0 0,-3-2 0,3 2 0,-3-3 0,3-1 0,-3 1 0,0 0 0,2 0 0,-1 0 0,2 0 0,-3-1 0,0 1 0,0 0 0,0-1 0,2-2 0,-1 3 0,1-3 0,-2 3 0,0-3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 24575,'0'8'0,"0"15"0,-4 5 0,-9 20 0,-2 6 0,-8 7 0,-1 13 0,-2 2 0,0 6-431,-10 7 431,9-5 0,8-36 0,0 0 0,-11 29 0,6-13 0,1 0 0,2-28 0,6 16 0,-3-27 0,13 5 431,-1-16-431,1-3 0,3-3 0,-4-5 0,6 0 0,0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24575,'3'2'0,"-1"4"0,-2 7 0,0 5 0,4 12 0,-3-2 0,9 8 0,-4 0 0,9 0 0,-6 1 0,3-1 0,-5-9 0,0-2 0,-3-3 0,-1-8 0,-3 2 0,0-10 0,0 3 0,0-3 0,0 0 0,0 0 0,0-5 0,0-9 0,0-6 0,0-7 0,0-5 0,0-1 0,0 1 0,4-4 0,0 3 0,7-4 0,-3 4 0,6 2 0,-3 3 0,3 5 0,0 0 0,-5 7 0,3 1 0,-5 6 0,2 0 0,0 3 0,-2 0 0,2 0 0,-4 0 0,1 0 0,0 0 0,0 2 0,0 1 0,-3 3 0,2 0 0,-4 0 0,4 3 0,-4-2 0,2 2 0,-3 0 0,0-3 0,0 3 0,0-3 0,0 0 0,0-3 0,0-1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24575,'3'-4'0,"2"-3"0,1-5 0,8-2 0,4 0 0,3 0 0,5-1 0,-4 4 0,8 0 0,-8 7 0,0 0 0,-2 4 0,-9 0 0,5 0 0,-9 9 0,-1 2 0,-3 13 0,-3 8 0,0-4 0,0 11 0,0-6 0,-5 20 0,-2-17 0,-6 15 0,-7-23 0,-1 10 0,-4-9 0,5-3 0,-1-7 0,3-1 0,0-8 0,1 0 0,4-6 0,0-1 0,4-3 0,-1 0 0,5 0 0,1-3 0,2-3 0,2-4 0,0-3 0,0 3 0,0-2 0,0 2 0,0 0 0,0 1 0,5 0 0,3 2 0,8 0 0,-2 1 0,6 6 0,-2-3 0,3 3 0,0 0 0,1 0 0,-5 0 0,3 6 0,-5 5 0,2 3 0,-3 7 0,-1-4 0,2 5 0,-1 3 0,-3-2 0,3 2 0,-6-7 0,2-2 0,-4-6 0,0-1 0,-3-3 0,0-3 0,-3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24575,'0'5'0,"0"-9"0,0-1 0,0-13 0,0-4 0,0-1 0,0-7 0,0 8 0,0-4 0,0 9 0,0 0 0,0 4 0,0 0 0,3 0 0,0 6 0,0-2 0,3 9 0,0-3 0,1 3 0,2 0 0,0 0 0,0 0 0,1 0 0,2 3 0,-4 7 0,4 1 0,-4 9 0,1-2 0,-2 3 0,0 1 0,0-5 0,0 0 0,-1-4 0,-2 0 0,1-4 0,-4 0 0,2-3 0,-3 0 0,2-3 0,1-3 0,0-10 0,3-8 0,-2-5 0,0-2 0,2 4 0,-2-1 0,3 1 0,0 3 0,0 2 0,-1 6 0,0 1 0,0 3 0,0 0 0,0 0 0,0 0 0,-1 3 0,1 0 0,0 3 0,0 0 0,0 0 0,-1 0 0,1 0 0,0 0 0,-1 0 0,1 0 0,0 6 0,0 1 0,1 10 0,0 0 0,0 4 0,0 5 0,1-4 0,-1 4 0,0-5 0,-3 0 0,2-3 0,-2-1 0,-1-8 0,0 0 0,0-3 0,-3 0 0,3 0 0,-3-3 0,0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0 24575,'0'23'0,"-8"6"0,0 3 0,-13 14 0,-2 3 0,-5 12 0,-1 13 0,-6 1-607,-3 14 607,2-5 0,-5 5 0,16-30 0,-13 12 0,18-25 0,-7 10 0,11-18 0,3-8 0,4-16 607,5 2-607,-2-12 0,6 5 0,-3-9 0,3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4:12.39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0 24575,'0'16'0,"0"2"0,0 15 0,0 1 0,0 12 0,0-5 0,0 11 0,0-11 0,0 0 0,0-3 0,0-4 0,0-4 0,0 1 0,0-13 0,0 4 0,0-6 0,0 1 0,0-5 0,3 0 0,1-5 0,8 1 0,-4 0 0,4-4 0,-1 0 0,2-4 0,4 0 0,-1 0 0,1 0 0,4 0 0,2 0 0,4-9 0,0-1 0,-12 0 0,-2 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24575,'0'20'0,"0"1"0,4 15 0,1-4 0,3 9 0,0-4 0,0 5 0,0-1 0,-3-4 0,-1-5 0,-1-7 0,1-3 0,0-8 0,-1-1 0,-3-4 0,0-3 0,0 3 0,-3-6 0,0-1 0,-2-2 0,-1 0 0,3-2 0,0-8 0,3-1 0,0-14 0,0 6 0,0-11 0,0 8 0,0-8 0,0 8 0,3-4 0,1 5 0,3 3 0,0-2 0,-1 6 0,1-3 0,3 4 0,-3 0 0,5 0 0,-5 3 0,2-2 0,-3 5 0,3-2 0,-2 3 0,2 0 0,-3 0 0,0 3 0,-1-3 0,1 6 0,3-3 0,-2 3 0,2 0 0,0 0 0,1 0 0,-1 0 0,3 0 0,-2 3 0,0 0 0,-1 7 0,-3-4 0,1 6 0,-1-5 0,-3 2 0,2-3 0,-4 0 0,1 0 0,-2-1 0,0-1 0,0-2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2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3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24575,'7'0'0,"-2"0"0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2:3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24575,'6'0'0,"-1"0"0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3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24575,'93'-49'0,"-1"1"0,1-1 0,-1 0 0,0 0 0,-28 25 0,0-1 0,23-18 0,25-19 0,5-2 0,-19 15 0,-40 31 0,-41 33 0,-7-5 0,-6-4 0,2-1 0,-3 1 0,1-1 0,2 1 0,-2 0 0,0 0 0,-1-3 0,-3-1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3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24575,'7'0'0,"-1"0"0,2 6 0,-1-2 0,0 5 0,0-3 0,0-1 0,0 1 0,4 0 0,-6 3 0,8-1 0,-7 4 0,8-5 0,-6 2 0,7 0 0,-7-2 0,3 5 0,0-5 0,-3 2 0,3-3 0,0 0 0,-3 0 0,3 0 0,-4 0 0,0-3 0,3 0 0,-2-3 0,7 0 0,-7 0 0,6 0 0,-2 0 0,4 0 0,-1 0 0,1-3 0,-1-1 0,1-5 0,-4-1 0,2-3 0,-5 0 0,6 0 0,-7 0 0,3 0 0,1-4 0,-3-1 0,4-3 0,-9-5 0,5-10 0,-8-3 0,4-8 0,-5-13 0,0 19 0,0-23 0,5 14 0,1 0 0,0-9 0,3 16 0,-4 1 0,4 6 0,0 9 0,0 1 0,-1 9 0,0 3 0,0 2 0,2 8 0,-1-4 0,5 4 0,-6 1 0,7 0 0,-3 3 0,3 0 0,-3 0 0,2 0 0,-6 0 0,7 0 0,-7 0 0,3 5 0,-4-1 0,1 9 0,-1-4 0,1 4 0,-1-3 0,0-1 0,-3-3 0,3 0 0,-4-3 0,4 0 0,0-3 0,0-6 0,1-5 0,0-7 0,0-3 0,1-5 0,0-1 0,0-4 0,1 0 0,-5-4 0,3 7 0,-3-7 0,4 8 0,0 1 0,-1 0 0,1 8 0,-1-2 0,0 6 0,0-3 0,3 7 0,-3 1 0,7 0 0,-3 4 0,3-3 0,1 4 0,-1-2 0,1 2 0,-1 1 0,5 3 0,1 0 0,0 0 0,-1 0 0,-4 0 0,-1 0 0,1 3 0,0 7 0,-4 1 0,0 9 0,-3 2 0,-1 5 0,2 3 0,-1 1 0,0 0 0,0 0 0,1 0 0,-1 0 0,0 0 0,0 0 0,0-5 0,0 0 0,-4-1 0,2-3 0,-2 4 0,4 0 0,0 0 0,0 1 0,0 3 0,0-4 0,0 1 0,0 3 0,-1-12 0,-3 0 0,-2-7 0,-3-1 0,0 2 0,4 0 0,4 5 0,1 1 0,7 3 0,-6-4 0,5 0 0,-7-4 0,7-3 0,-7-1 0,7-2 0,-7-2 0,6 2 0,-6-1 0,7-3 0,-7 0 0,6-3 0,-2 0 0,4 0 0,-5 0 0,4 0 0,-3 0 0,-1 0 0,4 0 0,-3 0 0,7-3 0,-2-4 0,3 0 0,-5-6 0,1 3 0,-1-3 0,5 3 0,-3-3 0,3 3 0,-9 0 0,8 1 0,-10 2 0,10 4 0,-7-3 0,4 5 0,-1-4 0,-3 4 0,2-2 0,-2 3 0,4 0 0,-5 0 0,4 0 0,-3 0 0,3 0 0,1 6 0,-1-2 0,1 12 0,-4-5 0,4 9 0,-3-2 0,0 3 0,4 4 0,-7-2 0,3 6 0,-1-6 0,-2 7 0,3-8 0,-4 3 0,-1-3 0,4-1 0,-2 0 0,2 0 0,-3 1 0,-1-1 0,0-4 0,0 0 0,0-4 0,0 0 0,-1 0 0,1 0 0,-1-4 0,1 0 0,-1 0 0,0-2 0,1 2 0,-1-3 0,3 3 0,-2-3 0,3 3 0,0 0 0,-3-2 0,2 2 0,-3-3 0,0 0 0,0-1 0,0 1 0,0 0 0,0 0 0,0 0 0,0 0 0,0 0 0,0-1 0,-3 1 0,3-3 0,-7 3 0,7-3 0,-7 3 0,7 0 0,-3-3 0,-1 2 0,4-2 0,-3 0 0,-1 3 0,4-6 0,-7 5 0,6-1 0,-2-1 0,0 2 0,2-2 0,-2 3 0,0-1 0,2 1 0,-5 0 0,2-1 0,-3 1 0,3 0 0,-3-1 0,3 1 0,-3-3 0,0-1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3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24575,'93'-49'0,"-1"1"0,1-1 0,-1 0 0,0 0 0,-28 25 0,0-1 0,23-18 0,25-19 0,5-2 0,-19 15 0,-40 31 0,-41 33 0,-7-5 0,-6-4 0,2-1 0,-3 1 0,1-1 0,2 1 0,-2 0 0,0 0 0,-1-3 0,-3-1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3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24575,'7'0'0,"-1"0"0,2 6 0,-1-2 0,0 5 0,0-3 0,0-1 0,0 1 0,4 0 0,-6 3 0,8-1 0,-7 4 0,8-5 0,-6 2 0,7 0 0,-7-2 0,3 5 0,0-5 0,-3 2 0,3-3 0,0 0 0,-3 0 0,3 0 0,-4 0 0,0-3 0,3 0 0,-2-3 0,7 0 0,-7 0 0,6 0 0,-2 0 0,4 0 0,-1 0 0,1-3 0,-1-1 0,1-5 0,-4-1 0,2-3 0,-5 0 0,6 0 0,-7 0 0,3 0 0,1-4 0,-3-1 0,4-3 0,-9-5 0,5-10 0,-8-3 0,4-8 0,-5-13 0,0 19 0,0-23 0,5 14 0,1 0 0,0-9 0,3 16 0,-4 1 0,4 6 0,0 9 0,0 1 0,-1 9 0,0 3 0,0 2 0,2 8 0,-1-4 0,5 4 0,-6 1 0,7 0 0,-3 3 0,3 0 0,-3 0 0,2 0 0,-6 0 0,7 0 0,-7 0 0,3 5 0,-4-1 0,1 9 0,-1-4 0,1 4 0,-1-3 0,0-1 0,-3-3 0,3 0 0,-4-3 0,4 0 0,0-3 0,0-6 0,1-5 0,0-7 0,0-3 0,1-5 0,0-1 0,0-4 0,1 0 0,-5-4 0,3 7 0,-3-7 0,4 8 0,0 1 0,-1 0 0,1 8 0,-1-2 0,0 6 0,0-3 0,3 7 0,-3 1 0,7 0 0,-3 4 0,3-3 0,1 4 0,-1-2 0,1 2 0,-1 1 0,5 3 0,1 0 0,0 0 0,-1 0 0,-4 0 0,-1 0 0,1 3 0,0 7 0,-4 1 0,0 9 0,-3 2 0,-1 5 0,2 3 0,-1 1 0,0 0 0,0 0 0,1 0 0,-1 0 0,0 0 0,0 0 0,0-5 0,0 0 0,-4-1 0,2-3 0,-2 4 0,4 0 0,0 0 0,0 1 0,0 3 0,0-4 0,0 1 0,0 3 0,-1-12 0,-3 0 0,-2-7 0,-3-1 0,0 2 0,4 0 0,4 5 0,1 1 0,7 3 0,-6-4 0,5 0 0,-7-4 0,7-3 0,-7-1 0,7-2 0,-7-2 0,6 2 0,-6-1 0,7-3 0,-7 0 0,6-3 0,-2 0 0,4 0 0,-5 0 0,4 0 0,-3 0 0,-1 0 0,4 0 0,-3 0 0,7-3 0,-2-4 0,3 0 0,-5-6 0,1 3 0,-1-3 0,5 3 0,-3-3 0,3 3 0,-9 0 0,8 1 0,-10 2 0,10 4 0,-7-3 0,4 5 0,-1-4 0,-3 4 0,2-2 0,-2 3 0,4 0 0,-5 0 0,4 0 0,-3 0 0,3 0 0,1 6 0,-1-2 0,1 12 0,-4-5 0,4 9 0,-3-2 0,0 3 0,4 4 0,-7-2 0,3 6 0,-1-6 0,-2 7 0,3-8 0,-4 3 0,-1-3 0,4-1 0,-2 0 0,2 0 0,-3 1 0,-1-1 0,0-4 0,0 0 0,0-4 0,0 0 0,-1 0 0,1 0 0,0-4 0,-1 0 0,0 0 0,0-2 0,1 2 0,-1-3 0,3 3 0,-2-3 0,3 3 0,0 0 0,-3-2 0,2 2 0,-3-3 0,0 0 0,0-1 0,0 1 0,0 0 0,0 0 0,0 0 0,0 0 0,0 0 0,0-1 0,-3 1 0,3-3 0,-7 3 0,7-3 0,-7 3 0,7 0 0,-3-3 0,-1 2 0,4-2 0,-3 0 0,-1 3 0,4-6 0,-7 5 0,6-1 0,-2-1 0,0 2 0,2-2 0,-2 3 0,0-1 0,2 1 0,-5 0 0,2-1 0,-3 1 0,3 0 0,-3-1 0,3 1 0,-3-3 0,0-1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3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24575,'93'-49'0,"-1"1"0,1-1 0,-1 0 0,0 0 0,-28 25 0,0-1 0,23-18 0,25-19 0,5-2 0,-19 15 0,-40 31 0,-41 33 0,-7-5 0,-6-4 0,2-1 0,-3 1 0,1-1 0,2 1 0,-2 0 0,0 0 0,-1-3 0,-3-1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3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24575,'7'0'0,"-1"0"0,2 6 0,-1-2 0,0 5 0,0-3 0,0-1 0,0 1 0,4 0 0,-6 3 0,8-1 0,-7 4 0,8-5 0,-6 2 0,7 0 0,-7-2 0,3 5 0,0-5 0,-3 2 0,3-3 0,0 0 0,-3 0 0,3 0 0,-4 0 0,0-3 0,3 0 0,-2-3 0,7 0 0,-7 0 0,6 0 0,-2 0 0,4 0 0,-1 0 0,1-3 0,-1-1 0,1-5 0,-4-1 0,2-3 0,-5 0 0,6 0 0,-7 0 0,3 0 0,1-4 0,-3-1 0,4-3 0,-9-5 0,5-10 0,-8-3 0,4-8 0,-5-13 0,0 19 0,0-23 0,5 14 0,1 0 0,0-9 0,3 16 0,-4 1 0,4 6 0,0 9 0,0 1 0,-1 9 0,0 3 0,0 2 0,2 8 0,-1-4 0,5 4 0,-6 1 0,7 0 0,-3 3 0,3 0 0,-3 0 0,2 0 0,-6 0 0,7 0 0,-7 0 0,3 5 0,-4-1 0,1 9 0,-1-4 0,1 4 0,-1-3 0,0-1 0,-3-3 0,3 0 0,-4-3 0,4 0 0,0-3 0,0-6 0,1-5 0,0-7 0,0-3 0,1-5 0,0-1 0,0-4 0,1 0 0,-5-4 0,3 7 0,-3-7 0,4 8 0,0 1 0,-1 0 0,1 8 0,-1-2 0,0 6 0,0-3 0,3 7 0,-3 1 0,7 0 0,-3 4 0,3-3 0,1 4 0,-1-2 0,1 2 0,-1 1 0,5 3 0,1 0 0,0 0 0,-1 0 0,-4 0 0,-1 0 0,1 3 0,0 7 0,-4 1 0,0 9 0,-3 2 0,-1 5 0,2 3 0,-1 1 0,0 0 0,0 0 0,1 0 0,-1 0 0,0 0 0,0 0 0,0-5 0,0 0 0,-4-1 0,2-3 0,-2 4 0,4 0 0,0 0 0,0 1 0,0 3 0,0-4 0,0 1 0,0 3 0,-1-12 0,-3 0 0,-2-7 0,-3-1 0,0 2 0,4 0 0,4 5 0,1 1 0,7 3 0,-6-4 0,5 0 0,-7-4 0,7-3 0,-7-1 0,7-2 0,-7-2 0,6 2 0,-6-1 0,7-3 0,-7 0 0,6-3 0,-2 0 0,4 0 0,-5 0 0,4 0 0,-3 0 0,-1 0 0,4 0 0,-3 0 0,7-3 0,-2-4 0,3 0 0,-5-6 0,1 3 0,-1-3 0,5 3 0,-3-3 0,3 3 0,-9 0 0,8 1 0,-10 2 0,10 4 0,-7-3 0,4 5 0,-1-4 0,-3 4 0,2-2 0,-2 3 0,4 0 0,-5 0 0,4 0 0,-3 0 0,3 0 0,1 6 0,-1-2 0,1 12 0,-4-5 0,4 9 0,-3-2 0,0 3 0,4 4 0,-7-2 0,3 6 0,-1-6 0,-2 7 0,3-8 0,-4 3 0,-1-3 0,4-1 0,-2 0 0,2 0 0,-3 1 0,-1-1 0,0-4 0,0 0 0,0-4 0,0 0 0,-1 0 0,1 0 0,0-4 0,-1 0 0,0 0 0,0-2 0,1 2 0,-1-3 0,3 3 0,-2-3 0,3 3 0,0 0 0,-3-2 0,2 2 0,-3-3 0,0 0 0,0-1 0,0 1 0,0 0 0,0 0 0,0 0 0,0 0 0,0 0 0,0-1 0,-3 1 0,3-3 0,-7 3 0,7-3 0,-7 3 0,7 0 0,-3-3 0,-1 2 0,4-2 0,-3 0 0,-1 3 0,4-6 0,-7 5 0,6-1 0,-2-1 0,0 2 0,2-2 0,-2 3 0,0-1 0,2 1 0,-5 0 0,2-1 0,-3 1 0,3 0 0,-3-1 0,3 1 0,-3-3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4:15.84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147 305 24575,'0'-7'0,"0"-4"0,0 2 0,0-11 0,0 6 0,0-7 0,0 4 0,0 0 0,0 5 0,-3 3 0,-5 6 0,-1 3 0,-2 0 0,-6 4 0,7 4 0,-10 5 0,6 9 0,0 1 0,1-1 0,4 10 0,0-9 0,4 6 0,1-4 0,4-7 0,0-1 0,0-1 0,0-7 0,0 2 0,0-3 0,7-4 0,2-1 0,8-3 0,4 0 0,-3 0 0,4 0 0,-6-7 0,1-3 0,0-6 0,-1-1 0,-3 0 0,0-4 0,-1 3 0,-3-4 0,3 6 0,-4-1 0,-3 4 0,-1-3 0,-4 8 0,3 0 0,1 4 0,3 4 0,0 8 0,1 1 0,0 4 0,0 2 0,0-2 0,0-1 0,0 0 0,0-4 0,-1-4 0,1-1 0,-1-3 0,1 0 0,-1 0 0,1 0 0,-1 0 0,1 0 0,3-4 0,-2 0 0,3-8 0,-4-1 0,0-4 0,1-4 0,-1 3 0,1-8 0,-4 8 0,-1-9 0,-4 5 0,0-1 0,0-3 0,0 12 0,0-7 0,0 13 0,0-4 0,0 4 0,0 1 0,0-1 0,0 1 0,3 0 0,1 3 0,4-3 0,3 6 0,2-2 0,4 3 0,-1 0 0,-3 0 0,3 0 0,-8 0 0,4 0 0,-5 0 0,1 0 0,-4 6 0,-1 3 0,-3 7 0,0 5 0,0-3 0,0 8 0,0-8 0,-4 8 0,-1-8 0,0 4 0,2-6 0,3 1 0,-4 0 0,3-5 0,-3 0 0,4-5 0,0 1 0,0-1 0,0 1 0,0-1 0,0 1 0,3-4 0,5 3 0,5-6 0,8 3 0,2-4 0,4 0 0,0 0 0,-4 0 0,3 0 0,-3 0 0,4 0 0,-4 0 0,-2 0 0,-4-4 0,-1-4 0,1-2 0,-4-6 0,-1 7 0,-4-6 0,0 2 0,-4-4 0,0 4 0,-4-2 0,0 2 0,0 0 0,0 2 0,0 3 0,0 0 0,-7 4 0,1 1 0,-9 3 0,2 0 0,-4 0 0,5 0 0,-4 0 0,3 0 0,-3 0 0,-1 4 0,4 9 0,-4 6 0,7 3 0,1 4 0,5-3 0,4 0 0,0 3 0,0-12 0,0 6 0,0-12 0,3 4 0,10-4 0,1 0 0,8 1 0,-6-5 0,6 0 0,-5 0 0,10-3 0,-10 6 0,5-6 0,2 10 0,-9-2 0,4 13 0,-10 0 0,-4 11 0,-1 2 0,-4 4 0,0 7 0,0-4 0,0 10 0,0-11 0,-4 5 0,-11-11 0,-1 4 0,-8-9 0,6-2 0,0-6 0,-3-9 0,3-1 0,-4-3 0,5-5 0,1 0 0,-1-4 0,3-12 0,-3-9 0,11-13 0,-7-5 0,12-1 0,-4 0 0,5 6 0,0-4 0,0 9 0,0-3 0,8 9 0,14-11 0,2 13 0,12-10 0,-9 17 0,0 1 0,1 4 0,-1 0 0,0-1 0,1 1 0,-6 0 0,0 4 0,-6-2 0,1 2 0,0-3 0,-5 3 0,0-6 0,-4 5 0,0-9 0,-4 2 0,0-4 0,-4 0 0,0 1 0,0-6 0,0 4 0,0-3 0,0 8 0,0 2 0,0 3 0,0 0 0,-3 4 0,-5 1 0,0 3 0,-3 0 0,3 0 0,1 0 0,-1 0 0,1 6 0,3 8 0,-3 3 0,6 14 0,-3-7 0,4 9 0,0-10 0,0 3 0,0-12 0,0 6 0,0-11 0,0 2 0,4-3 0,0-1 0,7-3 0,-2 0 0,7-4 0,-4 0 0,1 0 0,2 0 0,-2-4 0,4-4 0,0-10 0,0 0 0,1-14 0,-4 8 0,4-9 0,-7 0 0,2 4 0,-4-4 0,-4 6 0,-1-1 0,-4 6 0,0-5 0,0 13 0,0-6 0,0 11 0,0-2 0,0 3 0,0 1 0,3 2 0,1 2 0,8 3 0,0 0 0,5 0 0,4 0 0,-3 0 0,3 0 0,1 0 0,-8 0 0,6 0 0,-12 0 0,4 0 0,-4 0 0,-1 0 0,-3 4 0,0 0 0,-4 7 0,0 7 0,0-1 0,-5 10 0,1-10 0,-1 5 0,-2-10 0,6 0 0,-3-1 0,4-2 0,0 2 0,0-3 0,0-1 0,0 1 0,0-1 0,0 1 0,0-1 0,4 1 0,0-1 0,3 1 0,1-1 0,-1-3 0,5 0 0,0-1 0,5-2 0,0 3 0,-1-4 0,8 0 0,-5 0 0,1 0 0,-5 0 0,-6 0 0,2 0 0,-3 0 0,-1 0 0,1-3 0,-1-2 0,-2-2 0,-2-5 0,-3-1 0,0 4 0,0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3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24575,'93'-49'0,"-1"1"0,1-1 0,-1 0 0,0 0 0,-28 25 0,0-1 0,23-18 0,25-19 0,5-2 0,-19 15 0,-40 31 0,-41 33 0,-7-5 0,-6-4 0,2-1 0,-3 1 0,1-1 0,2 1 0,-2 0 0,0 0 0,-1-3 0,-3-1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3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24575,'7'0'0,"-1"0"0,2 6 0,-1-2 0,0 5 0,0-3 0,0-1 0,0 1 0,4 0 0,-6 3 0,8-1 0,-7 4 0,8-5 0,-6 2 0,7 0 0,-7-2 0,3 5 0,0-5 0,-3 2 0,3-3 0,0 0 0,-3 0 0,3 0 0,-4 0 0,0-3 0,3 0 0,-2-3 0,7 0 0,-7 0 0,6 0 0,-2 0 0,4 0 0,-1 0 0,1-3 0,-1-1 0,1-5 0,-4-1 0,2-3 0,-5 0 0,6 0 0,-7 0 0,3 0 0,1-4 0,-3-1 0,4-3 0,-9-5 0,5-10 0,-8-3 0,4-8 0,-5-13 0,0 19 0,0-23 0,5 14 0,1 0 0,0-9 0,3 16 0,-4 1 0,4 6 0,0 9 0,0 1 0,-1 9 0,0 3 0,0 2 0,2 8 0,-1-4 0,5 4 0,-6 1 0,7 0 0,-3 3 0,3 0 0,-3 0 0,2 0 0,-6 0 0,7 0 0,-7 0 0,3 5 0,-4-1 0,1 9 0,-1-4 0,1 4 0,-1-3 0,0-1 0,-3-3 0,3 0 0,-4-3 0,4 0 0,0-3 0,0-6 0,1-5 0,0-7 0,0-3 0,1-5 0,0-1 0,0-4 0,1 0 0,-5-4 0,3 7 0,-3-7 0,4 8 0,0 1 0,-1 0 0,1 8 0,-1-2 0,0 6 0,0-3 0,3 7 0,-3 1 0,7 0 0,-3 4 0,3-3 0,1 4 0,-1-2 0,1 2 0,-1 1 0,5 3 0,1 0 0,0 0 0,-1 0 0,-4 0 0,-1 0 0,1 3 0,0 7 0,-4 1 0,0 9 0,-3 2 0,-1 5 0,2 3 0,-1 1 0,0 0 0,0 0 0,1 0 0,-1 0 0,0 0 0,0 0 0,0-5 0,0 0 0,-4-1 0,2-3 0,-2 4 0,4 0 0,0 0 0,0 1 0,0 3 0,0-4 0,0 1 0,0 3 0,-1-12 0,-3 0 0,-2-7 0,-3-1 0,0 2 0,4 0 0,4 5 0,1 1 0,7 3 0,-6-4 0,5 0 0,-7-4 0,7-3 0,-7-1 0,7-2 0,-7-2 0,6 2 0,-6-1 0,7-3 0,-7 0 0,6-3 0,-2 0 0,4 0 0,-5 0 0,4 0 0,-3 0 0,-1 0 0,4 0 0,-3 0 0,7-3 0,-2-4 0,3 0 0,-5-6 0,1 3 0,-1-3 0,5 3 0,-3-3 0,3 3 0,-9 0 0,8 1 0,-10 2 0,10 4 0,-7-3 0,4 5 0,-1-4 0,-3 4 0,2-2 0,-2 3 0,4 0 0,-5 0 0,4 0 0,-3 0 0,3 0 0,1 6 0,-1-2 0,1 12 0,-4-5 0,4 9 0,-3-2 0,0 3 0,4 4 0,-7-2 0,3 6 0,-1-6 0,-2 7 0,3-8 0,-4 3 0,-1-3 0,4-1 0,-2 0 0,2 0 0,-3 1 0,-1-1 0,0-4 0,0 0 0,0-4 0,0 0 0,-1 0 0,1 0 0,-1-4 0,1 0 0,-1 0 0,0-2 0,1 2 0,-1-3 0,3 3 0,-2-3 0,3 3 0,0 0 0,-3-2 0,2 2 0,-3-3 0,0 0 0,0-1 0,0 1 0,0 0 0,0 0 0,0 0 0,0 0 0,0 0 0,0-1 0,-3 1 0,3-3 0,-7 3 0,7-3 0,-7 3 0,7 0 0,-3-3 0,-1 2 0,4-2 0,-3 0 0,-1 3 0,4-6 0,-7 5 0,6-1 0,-2-1 0,0 2 0,2-2 0,-2 3 0,0-1 0,2 1 0,-5 0 0,2-1 0,-3 1 0,3 0 0,-3-1 0,3 1 0,-3-3 0,0-1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24575,'93'-49'0,"-1"1"0,1-1 0,-1 0 0,0 0 0,-28 25 0,0-1 0,23-18 0,25-19 0,5-2 0,-19 15 0,-40 31 0,-41 33 0,-7-5 0,-6-4 0,2-1 0,-3 1 0,1-1 0,2 1 0,-2 0 0,0 0 0,-1-3 0,-3-1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3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24575,'7'0'0,"-1"0"0,2 6 0,-1-2 0,0 5 0,0-3 0,0-1 0,0 1 0,4 0 0,-6 3 0,8-1 0,-7 4 0,8-5 0,-6 2 0,7 0 0,-7-2 0,3 5 0,0-5 0,-3 2 0,3-3 0,0 0 0,-3 0 0,3 0 0,-4 0 0,0-3 0,3 0 0,-2-3 0,7 0 0,-7 0 0,6 0 0,-2 0 0,4 0 0,-1 0 0,1-3 0,-1-1 0,1-5 0,-4-1 0,2-3 0,-5 0 0,6 0 0,-7 0 0,3 0 0,1-4 0,-3-1 0,4-3 0,-9-5 0,5-10 0,-8-3 0,4-8 0,-5-13 0,0 19 0,0-23 0,5 14 0,1 0 0,0-9 0,3 16 0,-4 1 0,4 6 0,0 9 0,0 1 0,-1 9 0,0 3 0,0 2 0,2 8 0,-1-4 0,5 4 0,-6 1 0,7 0 0,-3 3 0,3 0 0,-3 0 0,2 0 0,-6 0 0,7 0 0,-7 0 0,3 5 0,-4-1 0,1 9 0,-1-4 0,1 4 0,-1-3 0,0-1 0,-3-3 0,3 0 0,-4-3 0,4 0 0,0-3 0,0-6 0,1-5 0,0-7 0,0-3 0,1-5 0,0-1 0,0-4 0,1 0 0,-5-4 0,3 7 0,-3-7 0,4 8 0,0 1 0,-1 0 0,1 8 0,-1-2 0,0 6 0,0-3 0,3 7 0,-3 1 0,7 0 0,-3 4 0,3-3 0,1 4 0,-1-2 0,1 2 0,-1 1 0,5 3 0,1 0 0,0 0 0,-1 0 0,-4 0 0,-1 0 0,1 3 0,0 7 0,-4 1 0,0 9 0,-3 2 0,-1 5 0,2 3 0,-1 1 0,0 0 0,0 0 0,1 0 0,-1 0 0,0 0 0,0 0 0,0-5 0,0 0 0,-4-1 0,2-3 0,-2 4 0,4 0 0,0 0 0,0 1 0,0 3 0,0-4 0,0 1 0,0 3 0,-1-12 0,-3 0 0,-2-7 0,-3-1 0,0 2 0,4 0 0,4 5 0,1 1 0,7 3 0,-6-4 0,5 0 0,-7-4 0,7-3 0,-7-1 0,7-2 0,-7-2 0,6 2 0,-6-1 0,7-3 0,-7 0 0,6-3 0,-2 0 0,4 0 0,-5 0 0,4 0 0,-3 0 0,-1 0 0,4 0 0,-3 0 0,7-3 0,-2-4 0,3 0 0,-5-6 0,1 3 0,-1-3 0,5 3 0,-3-3 0,3 3 0,-9 0 0,8 1 0,-9 2 0,8 4 0,-6-3 0,4 5 0,-1-4 0,-3 4 0,2-2 0,-2 3 0,4 0 0,-5 0 0,4 0 0,-3 0 0,3 0 0,1 6 0,-1-2 0,1 12 0,-4-5 0,4 9 0,-3-2 0,0 3 0,4 4 0,-7-2 0,3 6 0,-1-6 0,-2 7 0,3-8 0,-4 3 0,-1-3 0,4-1 0,-2 0 0,2 0 0,-3 1 0,-1-1 0,0-4 0,0 0 0,0-4 0,0 0 0,-1 0 0,1 0 0,0-4 0,-1 0 0,0 0 0,0-2 0,1 2 0,-1-3 0,3 3 0,-2-3 0,3 3 0,0 0 0,-3-2 0,2 2 0,-3-3 0,0 0 0,0-1 0,0 1 0,0 0 0,0 0 0,0 0 0,0 0 0,0 0 0,1-1 0,-5 1 0,4-3 0,-7 3 0,7-3 0,-7 3 0,7 0 0,-3-3 0,-1 2 0,4-2 0,-3 0 0,-1 3 0,4-6 0,-7 5 0,6-1 0,-2-1 0,0 2 0,2-2 0,-2 3 0,0-1 0,2 1 0,-5 0 0,2-1 0,-3 1 0,3 0 0,-3-1 0,3 1 0,-3-3 0,0-1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1746 24575,'0'-9'0,"0"3"0,0-10 0,0 5 0,0-14 0,0 7 0,0-12 0,10-7 0,2-1 0,11-10 0,-1 6 0,-4 5 0,3-3 0,-3 3 0,3-5 0,0 8 0,-3 4 0,-3 11 0,-3 5 0,-1 5 0,-2 5 0,1 1 0,2 3 0,0 0 0,6 0 0,-3 0 0,7-3 0,-2 2 0,6-6 0,-3-1 0,0 0 0,3-6 0,-3 2 0,5-8 0,-1 3 0,2-7 0,-1 4 0,1-9 0,1 3 0,-5-2 0,-1 3 0,-4 2 0,-3 1 0,-2 3 0,-3-1 0,0 2 0,-2-3 0,2-5 0,-1-5 0,-1-6 0,4-5 0,-3 5 0,4-9 0,2 8 0,-1-10 0,5 7 0,-3-1 0,4 4 0,0 1 0,-4 9 0,2 0 0,-4 5 0,5 0 0,-1 0 0,-1 4 0,5-5 0,0 8 0,0-3 0,2 4 0,-2-4 0,-1 6 0,4-6 0,-8 11 0,4-6 0,-1 6 0,-3 1 0,7 0 0,-6 3 0,6-1 0,-7 2 0,7 0 0,-6 2 0,6-6 0,-7 6 0,3-6 0,-3 3 0,-1 1 0,1-4 0,-1 6 0,-3-5 0,3 6 0,-6-3 0,3 3 0,-1 0 0,-2 0 0,3 0 0,-1 0 0,-2 5 0,3 6 0,-3 7 0,5 8 0,-4 1 0,5 10 0,-1 0 0,-1 5 0,2 0 0,-4 0 0,1 5 0,0-9 0,-1 8 0,-3-14 0,2 0 0,-6-7 0,1-11 0,-2-1 0,-4-7 0,7-3 0,-3 6 0,10-5 0,-1 9 0,1-3 0,1 1 0,-1 2 0,6-5 0,-3 3 0,3-4 0,0 0 0,-2 0 0,6 1 0,-7-1 0,3 0 0,-3-3 0,3-1 0,-6-3 0,6 0 0,-7 0 0,0 0 0,3 0 0,-6-2 0,6-5 0,-2-8 0,0-4 0,4-8 0,-6 0 0,7-7 0,-7 3 0,7-2 0,-7 2 0,10-2 0,-6 5 0,7 0 0,-5 5 0,3 6 0,1-1 0,3 13 0,0-2 0,4 7 0,1 0 0,4 0 0,1 0 0,-5 0 0,3 11 0,-6 3 0,4 15 0,-8-4 0,0 7 0,-4-3 0,-3 3 0,-4 0 0,-5-5 0,-5-5 0,-1-9 0,-3 1 0,12-3 0,0 8 0,18-2 0,-1-1 0,8-1 0,9-1 0,8 5 0,11 1 0,7 0 0,-21-5 0,10 3 0,-21-4 0,12 4 0,-10 3 0,-5-3 0,-9 5 0,-6-7 0,-2 6 0,0-3 0,0 4 0,1 5 0,-1-3 0,2 11 0,3-1 0,-5 2 0,5 5 0,-11-10 0,3 4 0,-3-1 0,3-6 0,-6 2 0,4-9 0,-6-5 0,1 0 0,-3-7 0,-1-1 0,-1-6 0,4 0 0,3-3 0,4 3 0,6 4 0,1 5 0,1 7 0,2-3 0,-5 2 0,2 1 0,-8-4 0,1 6 0,-5-7 0,1 2 0,-3-3 0,1-3 0,-3 2 0,3-2 0,-4 0 0,2 2 0,0-2 0,-2 0 0,2 2 0,-3-5 0,1 2 0,2 0 0,-3-3 0,3 3 0,-3-3 0,0 0 0,0 0 0,1 0 0,-1-1 0,-3 4 0,3-2 0,-4 2 0,1-3 0,0 0 0,-1-1 0,1 1 0,0-3 0,-1 2 0,1-2 0,0 0 0,-2-1 0,2-2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4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1746 24575,'0'-9'0,"0"3"0,0-10 0,0 5 0,0-14 0,0 7 0,0-12 0,10-7 0,2-1 0,11-10 0,-1 6 0,-4 5 0,3-3 0,-3 3 0,3-5 0,0 8 0,-3 4 0,-3 11 0,-3 5 0,-1 5 0,-2 5 0,1 1 0,2 3 0,0 0 0,6 0 0,-3 0 0,7-3 0,-2 2 0,6-6 0,-3-1 0,0 0 0,3-6 0,-3 2 0,5-8 0,-1 3 0,2-7 0,-1 4 0,1-9 0,1 3 0,-5-2 0,-1 3 0,-4 2 0,-3 1 0,-2 3 0,-3-1 0,0 2 0,-2-3 0,2-5 0,-1-5 0,-1-6 0,4-5 0,-3 5 0,4-9 0,2 8 0,-1-10 0,5 7 0,-3-1 0,4 4 0,0 1 0,-4 9 0,2 0 0,-4 5 0,5 0 0,-1 0 0,-1 4 0,5-5 0,0 8 0,0-3 0,2 4 0,-2-4 0,-1 6 0,4-6 0,-8 11 0,4-6 0,-1 6 0,-3 1 0,7 0 0,-6 3 0,6-1 0,-7 2 0,7 0 0,-6 2 0,6-6 0,-7 6 0,3-6 0,-3 3 0,-1 1 0,1-4 0,-1 6 0,-3-5 0,3 6 0,-6-3 0,3 3 0,-1 0 0,-2 0 0,3 0 0,-1 0 0,-2 5 0,3 6 0,-3 7 0,5 8 0,-4 1 0,5 10 0,-1 0 0,-1 5 0,2 0 0,-4 0 0,1 5 0,0-9 0,-1 8 0,-3-14 0,2 0 0,-6-7 0,1-11 0,-2-1 0,-4-7 0,7-3 0,-3 6 0,10-5 0,-1 9 0,1-3 0,1 1 0,-1 2 0,6-5 0,-3 3 0,3-4 0,0 0 0,-2 0 0,6 1 0,-7-1 0,3 0 0,-3-3 0,3-1 0,-6-3 0,6 0 0,-7 0 0,0 0 0,3 0 0,-6-2 0,6-5 0,-2-8 0,0-4 0,4-8 0,-6 0 0,7-7 0,-7 3 0,7-2 0,-7 2 0,10-2 0,-6 5 0,7 0 0,-5 5 0,3 6 0,1-1 0,3 13 0,0-2 0,4 7 0,1 0 0,4 0 0,1 0 0,-5 0 0,3 11 0,-6 3 0,4 15 0,-8-4 0,0 7 0,-4-3 0,-3 3 0,-4 0 0,-5-5 0,-5-5 0,-1-9 0,-3 1 0,12-3 0,0 8 0,18-2 0,-1-1 0,8-1 0,9-1 0,8 5 0,11 1 0,7 0 0,-21-5 0,10 3 0,-21-4 0,12 4 0,-10 3 0,-5-3 0,-9 5 0,-6-7 0,-2 6 0,0-3 0,0 4 0,1 5 0,-1-3 0,2 11 0,3-1 0,-5 2 0,5 5 0,-11-10 0,3 4 0,-3-1 0,3-6 0,-6 2 0,4-9 0,-6-5 0,1 0 0,-3-7 0,-1-1 0,-1-6 0,4 0 0,3-3 0,4 3 0,6 4 0,1 5 0,1 7 0,2-3 0,-5 2 0,2 1 0,-8-4 0,1 6 0,-5-7 0,1 2 0,-3-3 0,1-3 0,-3 2 0,3-2 0,-4 0 0,2 2 0,0-2 0,-2 0 0,2 2 0,-3-5 0,1 2 0,2 0 0,-3-3 0,3 3 0,-3-3 0,0 0 0,0 0 0,1 0 0,-1-1 0,-3 4 0,3-2 0,-4 2 0,1-3 0,0 0 0,-1-1 0,1 1 0,0-3 0,-1 2 0,1-2 0,0 0 0,-2-1 0,2-2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5:4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1746 24575,'0'-9'0,"0"3"0,0-10 0,0 5 0,0-14 0,0 7 0,0-12 0,10-7 0,2-1 0,11-10 0,-1 6 0,-4 5 0,3-3 0,-3 3 0,3-5 0,0 8 0,-3 4 0,-3 11 0,-3 5 0,-1 5 0,-2 5 0,1 1 0,2 3 0,0 0 0,6 0 0,-3 0 0,7-3 0,-2 2 0,6-6 0,-3-1 0,0 0 0,3-6 0,-3 2 0,5-8 0,-1 3 0,2-7 0,-1 4 0,1-9 0,1 3 0,-5-2 0,-1 3 0,-4 2 0,-3 1 0,-2 3 0,-3-1 0,0 2 0,-2-3 0,2-5 0,-1-5 0,-1-6 0,4-5 0,-3 5 0,4-9 0,2 8 0,-1-10 0,5 7 0,-3-1 0,4 4 0,0 1 0,-4 9 0,2 0 0,-4 5 0,5 0 0,-1 0 0,-1 4 0,5-5 0,0 8 0,0-3 0,2 4 0,-2-4 0,-1 6 0,4-6 0,-8 11 0,4-6 0,-1 6 0,-3 1 0,7 0 0,-6 3 0,6-1 0,-7 2 0,7 0 0,-6 2 0,6-6 0,-7 6 0,3-6 0,-3 3 0,-1 1 0,1-4 0,-1 6 0,-3-5 0,3 6 0,-6-3 0,3 3 0,-1 0 0,-2 0 0,3 0 0,-1 0 0,-2 5 0,3 6 0,-3 7 0,5 8 0,-4 1 0,5 10 0,-1 0 0,-1 5 0,2 0 0,-4 0 0,1 5 0,0-9 0,-1 8 0,-3-14 0,2 0 0,-6-7 0,1-11 0,-2-1 0,-4-7 0,7-3 0,-3 6 0,10-5 0,-1 9 0,1-3 0,1 1 0,-1 2 0,6-5 0,-3 3 0,3-4 0,0 0 0,-2 0 0,6 1 0,-7-1 0,3 0 0,-3-3 0,3-1 0,-6-3 0,6 0 0,-7 0 0,0 0 0,3 0 0,-6-2 0,6-5 0,-2-8 0,0-4 0,4-8 0,-6 0 0,7-7 0,-7 3 0,7-2 0,-7 2 0,10-2 0,-6 5 0,7 0 0,-5 5 0,3 6 0,1-1 0,3 13 0,0-2 0,4 7 0,1 0 0,4 0 0,1 0 0,-5 0 0,3 11 0,-6 3 0,4 15 0,-8-4 0,0 7 0,-4-3 0,-3 3 0,-4 0 0,-5-5 0,-5-5 0,-1-9 0,-3 1 0,12-3 0,0 8 0,18-2 0,-1-1 0,8-1 0,9-1 0,8 5 0,11 1 0,7 0 0,-21-5 0,10 3 0,-21-4 0,12 4 0,-10 3 0,-5-3 0,-9 5 0,-6-7 0,-2 6 0,0-3 0,0 4 0,1 5 0,-1-3 0,2 11 0,3-1 0,-5 2 0,5 5 0,-11-10 0,3 4 0,-3-1 0,3-6 0,-6 2 0,4-9 0,-6-5 0,1 0 0,-3-7 0,-1-1 0,-1-6 0,4 0 0,3-3 0,4 3 0,6 4 0,1 5 0,1 7 0,2-3 0,-5 2 0,2 1 0,-8-4 0,1 6 0,-5-7 0,1 2 0,-3-3 0,1-3 0,-3 2 0,3-2 0,-4 0 0,2 2 0,0-2 0,-2 0 0,2 2 0,-3-5 0,1 2 0,2 0 0,-3-3 0,3 3 0,-3-3 0,0 0 0,0 0 0,1 0 0,-1-1 0,-3 4 0,3-2 0,-4 2 0,1-3 0,0 0 0,-1-1 0,1 1 0,0-3 0,-1 2 0,1-2 0,0 0 0,-2-1 0,2-2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45.28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71 24575,'9'-12'0,"-2"-2"0,4 7 0,-4-4 0,1 4 0,-2-1 0,-1 3 0,-1-1 0,-2 7 0,-2 7 0,-3 3 0,0 8 0,-4-2 0,1-1 0,2 3 0,1-6 0,3 6 0,0-6 0,0 2 0,0-3 0,3-2 0,3 1 0,6-4 0,1 1 0,6-1 0,-6-4 0,3 0 0,-4-3 0,-3 0 0,-1 0 0,-2 0 0,-1 0 0,0 0 0,1 0 0,-3 0 0,-1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46.25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60 24575,'-1'-3'0,"2"1"0,4 2 0,0 0 0,1-3 0,-1 3 0,-2-5 0,-1 2 0,-2-2 0,0-1 0,0 0 0,0 1 0,0-1 0,0 1 0,0 0 0,-2 2 0,-1 0 0,-2 3 0,0 0 0,2 0 0,0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54.72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24575,'0'18'0,"0"-3"0,0 4 0,0 1 0,0 1 0,0 7 0,0-7 0,0 7 0,0 1 0,0-3 0,0 2 0,0-8 0,0 4 0,0-7 0,0 6 0,0-10 0,0 3 0,0-7 0,0-1 0,0-2 0,0-1 0,0-2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4:18.34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411 1 24575,'-8'19'0,"0"-2"0,-6 14 0,0-7 0,3 9 0,-1-10 0,7 3 0,-8-3 0,7-1 0,-9 0 0,13-1 0,-13-3 0,4 14 0,-2-13 0,-1 8 0,6-11 0,-4 1 0,2 0 0,-5-1 0,6-3 0,-7-1 0,7-5 0,-7 2 0,4-1 0,-1-4 0,1 3 0,1-2 0,2 2 0,-7-2 0,8 1 0,-4-5 0,4 3 0,1-4 0,-1 0 0,1 0 0,-1 0 0,1-4 0,2-4 0,-2-5 0,6-3 0,-2-6 0,3 4 0,0-8 0,0 4 0,0-1 0,0-3 0,0 8 0,3 0 0,1 2 0,4 8 0,0-4 0,-1 4 0,1 1 0,4 2 0,0 2 0,1 3 0,2 0 0,-2 0 0,4 0 0,-1 4 0,2 9 0,-1 6 0,1 8 0,1 0 0,5 8 0,-4-6 0,4 5 0,-6-6 0,6 0 0,-5 0 0,4-5 0,-6-1 0,-4-6 0,-1-3 0,-4-2 0,-1-3 0,1-1 0,-1 1 0,-2-1 0,-2-3 0,-3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55.39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24575,'31'0'0,"-7"0"0,8 0 0,-2 0 0,0 0 0,3 0 0,-8 0 0,-5 0 0,-7 0 0,-5 0 0,-2 0 0,-1 0 0,-2 0 0,-1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56.08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6 1 24575,'-3'1'0,"0"7"0,3 7 0,0 13 0,0-6 0,0 11 0,0-4 0,0-6 0,0 8 0,0-13 0,0-1 0,0 1 0,0-11 0,0 5 0,0-6 0,0-1 0,0 0 0,0-2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56.84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22 1 24575,'-3'14'0,"-1"6"0,-3 4 0,3 1 0,1 3 0,3-7 0,0 3 0,0-8 0,0 0 0,0-4 0,0-3 0,2-3 0,4-4 0,6-2 0,1 0 0,6 0 0,2 0 0,-1 0 0,-2 0 0,0 0 0,-8-5 0,0 3 0,-4-3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57.601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44 1 24575,'-9'0'0,"1"0"0,3 0 0,-1 0 0,1 0 0,0 0 0,2 0 0,1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58.47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0 24575,'30'0'0,"3"0"0,9 0 0,9 0 0,5 0 0,11 0 0,-3 0 0,-8 0 0,-1 0 0,-10 0 0,1 0 0,-3 0 0,-8 0 0,-6 0 0,-11 0 0,-4 0 0,-7 0 0,1 0 0,-5 0 0,-1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59.729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0 154 24575,'0'16'0,"0"3"0,4 6 0,-1-3 0,5 11 0,-1-9 0,-1-2 0,-2-3 0,2-7 0,-3-2 0,0-2 0,-1-3 0,1-2 0,-3-3 0,2-6 0,-2-6 0,0-5 0,0-3 0,0-3 0,0-2 0,0-4 0,0 0 0,0 0 0,0 1 0,0 3 0,0-3 0,0 11 0,0-3 0,0 8 0,0 0 0,0 2 0,0 2 0,0 3 0,0-1 0,0 1 0,3 2 0,0 0 0,2 3 0,0 0 0,7 0 0,-2 0 0,9 0 0,-3 0 0,0 0 0,7 0 0,-5 0 0,5 0 0,1 0 0,-3 0 0,3 0 0,-4 0 0,0 0 0,-1 0 0,1 0 0,0 0 0,-4 0 0,-1 0 0,-3 0 0,-3 0 0,0 0 0,-4 0 0,1 0 0,-1 0 0,-2 0 0,0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01.29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19 24575,'18'0'0,"-3"-2"0,4-2 0,-3 1 0,4-3 0,0 5 0,-4-2 0,0 3 0,-4 0 0,-3 0 0,2 0 0,-5 0 0,2 0 0,-5 5 0,-1 5 0,-2-1 0,0 10 0,0-9 0,-2 8 0,-5-1 0,0-1 0,-3 0 0,4-4 0,-2 0 0,3 0 0,-5-3 0,6 0 0,-5-1 0,3-1 0,-2 1 0,1 1 0,-1-3 0,-1 3 0,3-4 0,-3 1 0,4-1 0,-1-2 0,1-1 0,0-2 0,0 0 0,-1 0 0,3-2 0,1-1 0,4-2 0,-1 0 0,4 2 0,-2 0 0,2 1 0,1 1 0,-1-1 0,1 2 0,-1 0 0,1 0 0,-1 0 0,1 0 0,-1 0 0,0 0 0,1 0 0,2 0 0,-2 0 0,3 0 0,-1 0 0,-2 0 0,3 0 0,-1 2 0,-2 1 0,3 1 0,-4 1 0,1-5 0,-1 5 0,0-2 0,1 0 0,-1-1 0,0-2 0,0 0 0,0 0 0,0 0 0,1 0 0,-1-2 0,-2-1 0,2-3 0,-5 1 0,5 2 0,-2-2 0,2 2 0,-2-3 0,2 1 0,-4 0 0,1-1 0,-2 1 0,2 2 0,-1 1 0,1 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04.011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24575,'0'11'0,"0"0"0,0 1 0,0 0 0,0 7 0,0-5 0,0 6 0,0-1 0,0-5 0,0 13 0,0-9 0,0 2 0,0-5 0,0 1 0,0-3 0,0 2 0,0-6 0,0-1 0,0-3 0,0 1 0,0-3 0,0-1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04.991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24575,'14'0'0,"-2"0"0,7 0 0,-9 0 0,5 0 0,-6 0 0,-2 0 0,-2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05.75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24575,'13'0'0,"4"0"0,-1 0 0,1 0 0,2 0 0,-3 0 0,8 0 0,-7 0 0,6 0 0,-10 0 0,3 0 0,-7 0 0,2 0 0,-5 0 0,0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35.80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87 24575,'14'0'0,"4"0"0,3 0 0,5 0 0,2-9 0,7 7 0,-6-14 0,8 14 0,-13-14 0,14 14 0,-9-6 0,-1 4 0,-7 0 0,0-1 0,-7 1 0,7 4 0,-13-3 0,4 2 0,-5-2 0,0 3 0,1 0 0,-1 0 0,0 0 0,0 0 0,0-3 0,-3 2 0,-1-2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4:42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36 463 24575,'0'9'0,"0"-1"0,0 6 0,0-4 0,0 14 0,0-13 0,0 18 0,0-12 0,0 3 0,0-2 0,0-3 0,0 0 0,0-2 0,0-4 0,0-15 0,0-7 0,0-23 0,-5-4 0,4-14 0,-10 5 0,10-13 0,-10 14 0,10-6 0,-4 13 0,5 3 0,0 5 0,0 1 0,0 5 0,0 2 0,0 10 0,0 1 0,0 5 0,0 0 0,0 0 0,0 1 0,0-1 0,0 0 0,0 1 0,0-1 0,4 4 0,-3-2 0,6 6 0,-2-3 0,3 4 0,0 0 0,1 0 0,0 0 0,-1 0 0,6 0 0,1 0 0,4 0 0,1 0 0,5 4 0,2-2 0,-1 7 0,5-8 0,-10 8 0,10-8 0,-10 3 0,4-4 0,-10 0 0,-2 0 0,-4 0 0,0 0 0,0 0 0,-1 0 0,-3 0 0,-1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06.47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24575,'0'11'0,"0"0"0,0 8 0,0-5 0,0 13 0,0-13 0,0 9 0,0-10 0,0-1 0,0 0 0,0-6 0,0 2 0,0-2 0,0-3 0,0-1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07.20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0 24575,'0'20'0,"0"1"0,0-8 0,0-1 0,0 3 0,0-8 0,0 7 0,0-8 0,0 2 0,0-3 0,2-2 0,1 0 0,2-3 0,1 0 0,2-3 0,-2 0 0,5-6 0,-4 0 0,4-3 0,-4 3 0,4-3 0,-7 8 0,1-1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07.88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6 12 24575,'-3'-6'0,"1"1"0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09.11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24575,'6'0'0,"11"0"0,14 0 0,13 0 0,1 0 0,17 0 0,-3 0 0,-5 0 0,5 0 0,9 0 0,-16 0 0,22 0 0,-39 0 0,14 0 0,-9 0 0,3 0 0,-12 0 0,-3 0 0,-4 0 0,-10 0 0,5 0 0,-13 0 0,3 0 0,-4 0 0,0 0 0,1 0 0,-1 0 0,-2 0 0,0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10.805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0 228 24575,'13'30'0,"-3"-5"0,-7-17 0,0 1 0,5 1 0,-1 1 0,2-5 0,-4 3 0,1-4 0,-1 1 0,-2-1 0,2-2 0,-2-1 0,2-2 0,0 0 0,0 0 0,1 0 0,-1 0 0,0-4 0,-2 0 0,-1-10 0,1 1 0,-2-11 0,2-1 0,0-8 0,-2 3 0,2-3 0,1 4 0,-4 4 0,4 1 0,-4 5 0,0 2 0,0 1 0,0 7 0,0 1 0,0 2 0,2 1 0,1 2 0,2 0 0,0 3 0,0 0 0,4 0 0,-3 0 0,9 0 0,-5 0 0,9 0 0,-3 0 0,4 0 0,3 0 0,-2 0 0,12 0 0,-8 0 0,13 0 0,-8 0 0,8 0 0,-8 0 0,3 0 0,-4-3 0,0 2 0,-5-2 0,0 3 0,-8-2 0,0 1 0,-4-2 0,-3 3 0,-1 0 0,-3 0 0,1 0 0,-1 0 0,-2 0 0,0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11.87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56 0 24575,'19'0'0,"3"0"0,-2 0 0,-3 0 0,3 0 0,-5 0 0,-5 0 0,5 0 0,-9 0 0,3 0 0,-6 2 0,-1 8 0,-2 3 0,-5 4 0,-7 7 0,-10-5 0,-2 11 0,-2-7 0,0 4 0,3-6 0,1-3 0,6-1 0,4-8 0,3 0 0,0-4 0,6 1 0,-2-1 0,7-2 0,1 0 0,10-3 0,3-3 0,8-1 0,0-3 0,1 0 0,3-1 0,-7 5 0,3-1 0,-4 1 0,-4 3 0,0-3 0,-4 3 0,-3 0 0,-1 0 0,-2 0 0,-1 0 0,0 0 0,1 0 0,-3 0 0,-1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41.886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7 114 24575,'0'85'0,"0"1"0,0-8 0,0-21 0,0-47 0,0-11 0,0-3 0,0-15 0,-3 2 0,2-16 0,-2-2 0,3-1 0,0-7 0,0 8 0,0-4 0,3 5 0,-2 0 0,5 9 0,-5 1 0,2 8 0,-3 1 0,0 5 0,0 2 0,0 7 0,0 9 0,0 6 0,0 3 0,0 2 0,0-2 0,0 7 0,0-4 0,0 8 0,0-3 0,0 0 0,0 3 0,-3-7 0,2 2 0,-2-3 0,3 0 0,0-4 0,0-1 0,0 1 0,0-3 0,0-1 0,0-3 0,0-1 0,0-2 0,0 2 0,-2-5 0,1-5 0,-1 1 0,2-3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43.13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12 24575,'5'0'0,"0"0"0,9 0 0,2 0 0,-3 0 0,2 0 0,-3 0 0,-3 0 0,0 0 0,-1 0 0,1 0 0,0 0 0,3-2 0,-3 1 0,3-4 0,-6 4 0,0-2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44.01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24575,'0'11'0,"0"3"0,0 7 0,0 4 0,0-1 0,0 4 0,0-7 0,0 7 0,0-7 0,0 3 0,0-8 0,0 7 0,0-12 0,0 8 0,0-13 0,0 2 0,0-3 0,0-2 0,0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48.05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19 1 24575,'-6'13'0,"0"8"0,3-4 0,0 11 0,3-3 0,0 8 0,0-3 0,0-1 0,0-1 0,0-7 0,0-1 0,0-1 0,0-9 0,5 2 0,2-7 0,5-1 0,3-2 0,-2-2 0,6 0 0,-6 0 0,2-2 0,-3 1 0,0-7 0,-2 7 0,-2-5 0,-3 4 0,-2 1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4:43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24575,'17'0'0,"1"0"0,2 0 0,-1 0 0,1 0 0,5 0 0,-4 0 0,0 0 0,3 0 0,-8 0 0,4 0 0,-1 0 0,1 0 0,0 0 0,0 0 0,-7 0 0,-4 0 0,-1 0 0,1 0 0,-1 0 0,-3 0 0,-2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49.30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54 0 24575,'-3'3'0,"1"0"0,2 4 0,0-1 0,2-1 0,1-2 0,2-3 0,0 0 0,0 0 0,1 0 0,-3-2 0,-6-2 0,-3 2 0,-3-1 0,-2 3 0,4 0 0,-4 0 0,5 0 0,-3 0 0,4 0 0,0 0 0,2 2 0,1 1 0,2 3 0,0-1 0,0 1 0,2-3 0,1-1 0,5-2 0,-2 0 0,6 0 0,-6 0 0,2 0 0,-2 0 0,-1 0 0,0-3 0,-2 0 0,0-2 0,-3-1 0,0 1 0,0-4 0,0 5 0,0-1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47.42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 24575,'11'0'0,"0"0"0,1 0 0,-3 0 0,-1 0 0,-2 0 0,-1 0 0,-2 0 0,0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9:50.300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0 24575,'49'0'0,"-5"0"0,-31 0 0,-2 0 0,-3 0 0,-2 0 0,-1 0 0,1 0 0,-3 0 0,-1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23.819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48 24575,'7'0'0,"1"-3"0,17-1 0,0-7 0,0 4 0,-5-3 0,-1 6 0,-6-1 0,2 4 0,-6-2 0,0 3 0,-4 0 0,0 0 0,-2 0 0,0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24.57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 24575,'0'18'0,"0"5"0,0 6 0,0-7 0,0 25 0,0-29 0,0 28 0,0-23 0,0 10 0,0-9 0,0 0 0,0-8 0,0 3 0,0-9 0,0 2 0,0-7 0,0 1 0,0-1 0,0 1 0,0-1 0,0 0 0,0 0 0,0-2 0,0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34.96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 24575,'8'0'0,"-2"0"0,15 0 0,-8 0 0,2 0 0,1 0 0,-6 0 0,2 0 0,-9 0 0,-1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35.841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8 1 24575,'3'8'0,"0"0"0,-6 11 0,2 1 0,-5 1 0,5 3 0,-2-4 0,3-7 0,0 2 0,0-6 0,0 0 0,3-1 0,0-5 0,5 0 0,-2-3 0,5 0 0,-4 0 0,4 0 0,-5 0 0,5 0 0,-4 0 0,1 0 0,0 0 0,-2 0 0,3 0 0,-4-3 0,-2 3 0,0-3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36.58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7 45 24575,'-1'-3'0,"-1"-1"0,4-2 0,-2 0 0,0-3 0,-2 4 0,1-1 0,-1 3 0,2 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37.481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19 24575,'17'0'0,"5"0"0,7 0 0,6 0 0,21 0 0,-3-4 0,22 3 0,2-7 0,1 7 0,-16-4 0,3 5 0,-17 0 0,9 0 0,-1 0 0,-16 0 0,-1 0 0,-10 0 0,-5 0 0,-3 0 0,-6 0 0,-3 0 0,-3 0 0,2 0 0,-5 0 0,2 0 0,1 0 0,-3 0 0,2 0 0,-3 0 0,1 0 0,-1 0 0,-2 0 0,-1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38.61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6 196 24575,'-3'2'0,"1"3"0,2 4 0,0 6 0,0 1 0,0 8 0,3-4 0,12 14 0,-5-16 0,11 15 0,-6-11 0,3 0 0,4 3 0,-2-11 0,0 0 0,-3-2 0,2-7 0,-9 2 0,4-6 0,-7 1 0,1-2 0,-3 0 0,-2-2 0,-1-7 0,-2-9 0,0-7 0,0-8 0,0-1 0,0-5 0,0 5 0,0-4 0,0 8 0,0-3 0,0 8 0,0 1 0,0 4 0,0 1 0,0 2 0,0 5 0,0 3 0,0 4 0,0-1 0,0 1 0,0-1 0,3 3 0,0 1 0,2 0 0,3 1 0,1-4 0,7 1 0,0-2 0,7 2 0,2-2 0,4 2 0,-1 0 0,6-3 0,-5 6 0,5-2 0,-9 3 0,2 0 0,-6 0 0,0 0 0,-2 0 0,-9 0 0,1 0 0,-5 0 0,-1 0 0,1 0 0,-1 0 0,-2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1:4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438 195 24575,'5'1'0,"-2"-2"0,-3-12 0,0-7 0,0-5 0,0-6 0,0 5 0,0 2 0,0 5 0,0 4 0,-3 2 0,-2 9 0,-14 0 0,4 4 0,-10 0 0,7 0 0,-7 0 0,5 8 0,-10 3 0,9 14 0,-3-4 0,3 8 0,6-9 0,1 10 0,4-10 0,0 10 0,4-10 0,2 9 0,4-9 0,0 10 0,0-4 0,0 4 0,0 1 0,0-5 0,9 10 0,-1-9 0,12 10 0,-9-1 0,5 3 0,-5-1 0,0 6 0,-1-5 0,1-1 0,-5 5 0,-1-4 0,-5 26 0,0-22 0,0 20 0,0-24 0,0 0 0,0-2 0,0-7 0,0 1 0,-9 0 0,2-5 0,-11-2 0,7-6 0,-7 1 0,3-4 0,1-2 0,-4-4 0,4-4 0,0-1 0,-9-4 0,12 0 0,-18 0 0,13 0 0,-8-4 0,5-6 0,9 4 0,1-2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39.43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32 14 24575,'15'-3'0,"-3"2"0,7-4 0,-6 4 0,2-2 0,-3 3 0,-3 0 0,6 0 0,-8 0 0,5 0 0,-7 0 0,1 0 0,-1 0 0,1 0 0,-3 2 0,-1 8 0,-2-1 0,0 10 0,-10 6 0,1-3 0,-17 12 0,7-13 0,-7 9 0,4-7 0,-1 3 0,6-9 0,3-1 0,6-7 0,2 0 0,3-4 0,-2 1 0,7-3 0,5-1 0,6-2 0,7 0 0,-1 0 0,1 0 0,0 0 0,4 0 0,1 0 0,3 0 0,-3 0 0,-1 0 0,-8 0 0,-1 0 0,-2 0 0,-4 0 0,-1 0 0,-3 0 0,-2 0 0,0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40.603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6 1 24575,'-3'4'0,"0"0"0,3 10 0,0-1 0,0 11 0,0-3 0,0 7 0,0-4 0,0 5 0,0-4 0,0 3 0,0-3 0,0-4 0,0-1 0,0-5 0,0-5 0,0 5 0,0-9 0,0 2 0,0-2 0,0-1 0,0 0 0,0-2 0,0-1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41.218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24575,'11'0'0,"0"0"0,-2 0 0,2 0 0,-2 0 0,3 0 0,1 0 0,-4 0 0,5 0 0,-7 0 0,8 0 0,-11 0 0,1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41.794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31 0 24575,'-6'8'0,"3"1"0,-2 3 0,4 0 0,-4 1 0,1 2 0,1 1 0,0 1 0,3-2 0,0-3 0,0 0 0,0-2 0,0 1 0,0-5 0,0 2 0,2-5 0,4 0 0,7-3 0,3 0 0,-3 0 0,6 0 0,-9 0 0,5 0 0,-3 0 0,-3 0 0,0-3 0,-4 3 0,1-3 0,-1 3 0,-2 0 0,0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42.376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12 6 24575,'-7'-3'0,"2"3"0,5-2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43.282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0 0 24575,'17'0'0,"3"0"0,26 0 0,5 0 0,19 0 0,2 0 0,11 0 0,-23 0 0,13 0 0,-26 0 0,20 0 0,-21 0 0,4 0 0,-20 0 0,2 0 0,-11 0 0,2 0 0,-3 0 0,-4 0 0,3 0 0,-6 0 0,6 0 0,-6 0 0,0 0 0,-5 0 0,-3 0 0,1 0 0,-1 0 0,-2 0 0,0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44.524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1 175 24575,'0'14'0,"0"2"0,3 5 0,1-1 0,6 8 0,0-10 0,4 5 0,-2-7 0,1 4 0,-2-1 0,-2-2 0,-3-2 0,-2-3 0,1-5 0,-5 4 0,3-14 0,-3 1 0,0-16 0,0-4 0,3-11 0,-2-2 0,6-4 0,-6 0 0,6 0 0,-6 5 0,2-4 0,-3 8 0,0 1 0,0 8 0,0 6 0,0 3 0,0 3 0,0 1 0,2 5 0,1 0 0,2 3 0,1 0 0,2 0 0,5 0 0,-1 0 0,7 0 0,-2 0 0,6 0 0,-2 3 0,2-2 0,1 2 0,1-3 0,8 4 0,-4-4 0,9 4 0,-8-4 0,8 0 0,-12 0 0,6 0 0,-11 0 0,-1 0 0,-4 0 0,-7 0 0,-1 0 0,-2 0 0,-3 0 0,-1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20:45.597"/>
    </inkml:context>
    <inkml:brush xml:id="br0">
      <inkml:brushProperty name="width" value="0.05" units="cm"/>
      <inkml:brushProperty name="height" value="0.05" units="cm"/>
      <inkml:brushProperty name="color" value="#1113FF"/>
    </inkml:brush>
  </inkml:definitions>
  <inkml:trace contextRef="#ctx0" brushRef="#br0">15 61 24575,'9'-15'0,"1"1"0,5 4 0,-2 1 0,2 3 0,-3 3 0,0 0 0,0 3 0,0 0 0,-2 0 0,-2 0 0,-3 0 0,1 0 0,-1 0 0,-2 8 0,-1-1 0,-2 4 0,0 4 0,-2-5 0,-2 9 0,-9-2 0,-2 4 0,-3 4 0,-3-3 0,7-2 0,-6 0 0,7-7 0,-1 4 0,2-5 0,6-3 0,-3-1 0,6-2 0,5-3 0,5-1 0,7-2 0,-1 0 0,6-3 0,2 2 0,3-2 0,5 0 0,0 2 0,0-5 0,0 5 0,0-2 0,-5 0 0,0 2 0,-7-2 0,-2 3 0,-6 0 0,0-2 0,-4 1 0,1-1 0,-3-1 0,-1 3 0,-2-2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5:1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24575,'6'18'0,"2"-3"0,10 6 0,-4-3 0,8 1 0,-8-2 0,6-3 0,-6-1 0,3 1 0,-1-1 0,-2-3 0,3 0 0,-4-1 0,0-1 0,0 1 0,0-3 0,-1 1 0,-2-1 0,2 0 0,-5 0 0,5 1 0,-5-4 0,5 0 0,-6-1 0,7-1 0,-7 2 0,6-3 0,-2 0 0,0 0 0,2 0 0,-2 0 0,3 0 0,0 0 0,3-4 0,-2-2 0,3-2 0,-4-4 0,3 1 0,-2 1 0,6-3 0,-6 2 0,7 0 0,-4-2 0,4 2 0,1 0 0,-1-2 0,4 4 0,-2-4 0,2 1 0,1 1 0,-4 1 0,4-1 0,-5 3 0,0-2 0,-3 3 0,2 0 0,-6 0 0,6 0 0,-2 4 0,-1-4 0,4 4 0,-4-1 0,5-3 0,-1 3 0,0 0 0,5-2 0,-4 5 0,4-3 0,-5 4 0,0 0 0,-3 0 0,2 0 0,-3 0 0,1 0 0,2 0 0,-2 0 0,-1 3 0,4 1 0,-4 3 0,5 0 0,-1 3 0,0 1 0,-3 3 0,2 0 0,-2 4 0,0-4 0,4 8 0,-8-8 0,4 7 0,-8-7 0,0 3 0,0-1 0,-3-2 0,3 3 0,-3-4 0,-4 0 0,3 0 0,-5 0 0,5 0 0,-6-4 0,3 4 0,-3-7 0,0 3 0,3-3 0,-3 0 0,3 0 0,-8-3 0,4-8 0,-4-6 0,5-8 0,0-2 0,3-5 0,1 4 0,4-8 0,2 8 0,-2-4 0,6 5 0,-3-1 0,0 1 0,2 0 0,2-2 0,1 2 0,1 2 0,1-2 0,-4 7 0,7-4 0,-7 8 0,3-3 0,-1 5 0,-2-1 0,3 2 0,-4 3 0,0-2 0,3 6 0,-2-3 0,3 3 0,-1 0 0,-2 0 0,6 0 0,-2 0 0,3 0 0,0 0 0,1 0 0,-1 0 0,0 0 0,0 0 0,1 0 0,-5 0 0,4 0 0,-8 0 0,4 0 0,-4 3 0,0 0 0,0 4 0,3-4 0,-2 3 0,3-2 0,-4-1 0,3 3 0,-2-2 0,3 3 0,-4-4 0,0 3 0,0-5 0,0 4 0,0-1 0,3 3 0,-2-4 0,3 3 0,-4-2 0,3 3 0,2-1 0,-1-2 0,4 3 0,-4-7 0,4 7 0,1-6 0,-1 5 0,4-5 0,-2 2 0,7 0 0,-8-2 0,8 2 0,-4 1 0,5-3 0,5 2 0,-4-3 0,9 0 0,-5 0 0,6 4 0,0-3 0,-5 2 0,3-3 0,-8 0 0,4 0 0,-5 0 0,-5 0 0,4 0 0,-8 0 0,8 0 0,-8 0 0,0 0 0,-1 0 0,-8 0 0,4 0 0,-4 0 0,0-2 0,-3-2 0,2-2 0,-6 0 0,3-1 0,0 1 0,-2-3 0,2 2 0,-3-2 0,0 3 0,0-3 0,0 2 0,0-2 0,1 0 0,-4 2 0,2-2 0,-4 3 0,2-3 0,-3 3 0,0-7 0,0 7 0,0-3 0,0 3 0,0 0 0,0 0 0,0 0 0,0 0 0,0-7 0,0-6 0,0 6 0,0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5:1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6 149 24575,'-3'5'0,"0"1"0,3-1 0,0 8 0,0-5 0,0 7 0,0-8 0,0 5 0,0-2 0,0 0 0,0-1 0,0 0 0,0-3 0,0 6 0,0-5 0,0 5 0,0-6 0,0 3 0,3-4 0,0 1 0,3 0 0,3-3 0,0 2 0,1-4 0,2 2 0,-2 0 0,3-3 0,0 3 0,0-3 0,-3 0 0,2 0 0,-6 0 0,3 0 0,0-5 0,1-3 0,0-5 0,3-3 0,-3 2 0,1-7 0,2 4 0,-5-5 0,2 1 0,-3 3 0,0-2 0,-1 6 0,-2 0 0,-1 5 0,-3 3 0,0 0 0,-2 8 0,1 6 0,-4 5 0,1 3 0,1 1 0,-3-3 0,5 2 0,-2-3 0,3 0 0,0 0 0,0-3 0,0 2 0,0-5 0,0 2 0,0 0 0,0-3 0,0 3 0,0-3 0,0 0 0,3 0 0,0 0 0,3-1 0,0 1 0,-1-3 0,1 3 0,3-6 0,-2 3 0,2-3 0,0 0 0,1 0 0,-1 0 0,3 0 0,-2 0 0,3 0 0,0 0 0,-3 0 0,2 0 0,-2 0 0,0 0 0,-1 0 0,-4 0 0,1-3 0,3 2 0,-2-4 0,2 5 0,-4-6 0,1 6 0,-2-5 0,1 1 0,-2-2 0,0 0 0,2 0 0,-1 0 0,-1 1 0,2-5 0,-4 1 0,5-4 0,-5 0 0,4 0 0,-4-4 0,5 3 0,-5-7 0,1 4 0,-2-1 0,0-2 0,0 6 0,0-3 0,0 4 0,0 0 0,0 0 0,0 3 0,0-2 0,0 6 0,-2-3 0,-2 3 0,1 0 0,-2 2 0,2-1 0,-3 5 0,0-3 0,0 3 0,0 0 0,-3 0 0,2 0 0,-2 0 0,3 0 0,-3 0 0,2 0 0,-2 0 0,3 0 0,1 0 0,-1 0 0,3-2 0,0 1 0,3-1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1:5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24575,'17'0'0,"5"-4"0,17-3 0,-5 1 0,17-4 0,-13 4 0,7-6 0,0 6 0,0 1 0,0 0 0,-7 4 0,6-4 0,-17 5 0,3 0 0,-11 0 0,-5 0 0,-1 0 0,-8 0 0,-1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1:25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24575,'0'16'0,"-5"-4"0,0 9 0,-5-4 0,3 4 0,-3 1 0,2-5 0,1 0 0,2-7 0,4 2 0,-2-6 0,3 3 0,0-3 0,0 0 0,0 0 0,0-1 0,0-2 0,0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24575,'0'15'0,"0"4"0,0 28 0,0 3 0,0-5 0,0 10 0,0-15 0,0 8 0,0-4 0,0-3 0,0 2 0,0-11 0,0-4 0,0 4 0,0-12 0,0 6 0,0-15 0,0 6 0,0-10 0,0 2 0,0-3 0,0 0 0,0-3 0,0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24575,'2'-4'0,"9"2"0,0 2 0,10 0 0,-2 0 0,8 0 0,1 0 0,5 0 0,-1 0 0,1 0 0,5 0 0,-9 0 0,3 0 0,-9 0 0,-8 0 0,-1 0 0,-8 0 0,0 0 0,0 0 0,-3 0 0,0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24575,'0'2'0,"0"-1"0,0 19 0,0-3 0,0 31 0,0-10 0,0 8 0,0 8 0,0-21 0,0 27 0,0-19 0,0 9 0,0-1 0,0-8 0,0 8 0,0-15 0,0-1 0,0-6 0,0-9 0,0 0 0,0-8 0,0-1 0,0-3 0,0-2 0,0-1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24575,'2'3'0,"6"0"0,14-3 0,-2 0 0,6 0 0,-8 0 0,5 0 0,-5 0 0,4 0 0,-11 0 0,2 0 0,-7 0 0,1 0 0,-4 0 0,0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24575,'13'0'0,"2"0"0,8 0 0,-1 0 0,-3 0 0,-2 0 0,-3 0 0,-4 0 0,-3-3 0,-5 3 0,-2-3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4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24575,'0'28'0,"-4"5"0,-1 1 0,-3 4 0,-5-1 0,4 2 0,-8 5 0,7 6 0,-3-10 0,4 9 0,-2-20 0,1 13 0,0-21 0,2 10 0,1-16 0,2-1 0,-1-1 0,6-6 0,-4 2 0,4-6 0,0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4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26 24575,'13'-3'0,"-4"-2"0,8 4 0,-9-1 0,8-2 0,-5 1 0,-1-1 0,3 1 0,-6 3 0,2 0 0,1 0 0,-3 0 0,2 0 0,-3 0 0,0 0 0,1 0 0,-4 2 0,0 9 0,-3 0 0,0 11 0,0-4 0,0 9 0,0-3 0,-4 3 0,0-5 0,-3 1 0,-1-5 0,-2 0 0,2-5 0,-2 1 0,0-3 0,3 2 0,-6-3 0,2 1 0,1-2 0,-3 1 0,2-3 0,1 3 0,-3-3 0,6-1 0,-2-3 0,2 0 0,1-3 0,0 0 0,0 0 0,-1 0 0,1 0 0,3-2 0,0-2 0,3-2 0,0-4 0,0 0 0,0 0 0,0-3 0,0 2 0,0 1 0,0 0 0,3 4 0,1 0 0,2-1 0,0 4 0,0-3 0,0 6 0,0-3 0,1 3 0,-1 0 0,0 0 0,0 0 0,4 0 0,-3 0 0,5 0 0,-1 0 0,-1 3 0,3 0 0,-3 4 0,1 3 0,2 0 0,-6 1 0,6 1 0,-6-5 0,2 3 0,-3-4 0,0 0 0,1 0 0,-1-2 0,0-2 0,0-2 0,-3-10 0,-1-2 0,-2-7 0,0 8 0,0 5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5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24575,'0'-5'0,"0"4"0,0 19 0,0-8 0,0 36 0,0-27 0,0 29 0,0-19 0,0 14 0,0 15 0,0-15 0,0 31 0,0-41 0,0 26 0,0-23 0,0 9 0,0-8 0,0-9 0,0-1 0,0-9 0,0 0 0,0-5 0,0 1 0,0-4 0,0 0 0,0-4 0,0 0 0,0 0 0,0-3 0,0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5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24575,'0'9'0,"0"5"0,0 5 0,0 3 0,0 0 0,0 1 0,0-1 0,0-3 0,0-2 0,0-3 0,0-4 0,0 3 0,0-6 0,0 0 0,0-5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1:5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24575,'4'-13'0,"5"3"0,1-3 0,8 3 0,-9 2 0,9 3 0,-4-3 0,5 6 0,-5-2 0,4 4 0,-9 0 0,4 0 0,-4 0 0,-1 0 0,1 4 0,0 5 0,-5 6 0,1 3 0,-5 6 0,0 2 0,0 5 0,0 0 0,0-6 0,0 5 0,0-10 0,0 4 0,0-10 0,0 4 0,0-9 0,0 4 0,0-15 0,0-4 0,0-12 0,9-6 0,-2-1 0,12-6 0,-3 0 0,5 0 0,-2 5 0,1 2 0,-6 5 0,0 0 0,-5 5 0,0 0 0,-1 6 0,1 3 0,-1-3 0,1 7 0,-1-2 0,-4 6 0,4 12 0,-7 0 0,4 21 0,-5-15 0,0 15 0,0-10 0,0 5 0,0-6 0,0-1 0,4-9 0,-3-2 0,2-5 0,1 1 0,1-1 0,0 1 0,2-5 0,-2 0 0,3-4 0,1 0 0,-1 0 0,1 0 0,-1 0 0,1 0 0,-1 0 0,1 0 0,-1-4 0,1-5 0,-1-1 0,2-8 0,-6 13 0,1-4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5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24575,'9'0'0,"5"-4"0,4 4 0,6 7 0,-2 2 0,6 8 0,-4-3 0,-1-3 0,0 13 0,1-7 0,-3 7 0,6-4 0,-12-6 0,8 10 0,-11-9 0,6 0 0,-11-2 0,3-6 0,-4 3 0,1-7 0,-1 3 0,0-6 0,0 3 0,-3 0 0,3-3 0,-3 3 0,1 0 0,-2 0 0,1 1 0,-2 1 0,1-2 0,-2 3 0,0 0 0,0 0 0,0 7 0,0 2 0,-11 17 0,0 2 0,-15 10 0,3 6 0,1-10 0,-5 15 0,4-15 0,1 5 0,4-8 0,3-4 0,6-5 0,-2-5 0,7-5 0,-3-4 0,4-4 0,-1-1 0,1-2 0,3-1 0,0 0 0,-2-3 0,-2 0 0,-5-3 0,4 0 0,-1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5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24575,'3'0'0,"6"0"0,9 0 0,5 0 0,4 0 0,6 0 0,1 0 0,4 0 0,-10 0 0,-1 0 0,-5 0 0,1 0 0,-8 0 0,2 0 0,-10 0 0,2 0 0,-6 3 0,0 7 0,-3 10 0,0 8 0,0 15 0,0 4 0,0 16 0,0 2 0,0 13 0,0 1 0,0 8 0,0 0 0,0-19 0,0 7 0,0-16 0,0 6 0,0-2 0,0-6 0,0 0 0,0-6 0,0-1 0,0-6 0,0-5 0,0-1 0,0-6 0,0 1 0,0-5 0,0 3 0,0-11 0,0 6 0,0-11 0,0 2 0,0-7 0,0 0 0,0-4 0,0 3 0,0-3 0,0 3 0,-3-3 0,0 0 0,-7 1 0,-1-1 0,-2-2 0,-9 3 0,2-7 0,-22 8 0,16-7 0,-21 3 0,6-4 0,-4 0 0,0 0 0,7 0 0,5 0 0,9 0 0,2 0 0,8 0 0,4 0 0,0 0 0,7-2 0,0 1 0,3-1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24575,'0'16'0,"0"6"0,0 6 0,0 0 0,0 20 0,0-10 0,0 24 0,0-5 0,0 2 0,0 10 0,0-21 0,0 12 0,0-13 0,0 4 0,0-1 0,0-11 0,0-6 0,0-10 0,0-5 0,0-8 0,0 0 0,0-7 0,0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82 24575,'-6'12'0,"-1"5"0,3 1 0,1 1 0,3 2 0,0-10 0,0 6 0,0-10 0,0 3 0,0-1 0,0-2 0,0 3 0,0-4 0,-3-3 0,5 2 0,-1-4 0,12 5 0,-2-2 0,7 0 0,-4-1 0,3-3 0,-2 0 0,6 0 0,-6 0 0,6 0 0,-9 0 0,4 0 0,-5 0 0,-1 0 0,3-3 0,-6 0 0,3-7 0,-4-1 0,1-2 0,0-1 0,0 0 0,-1 0 0,-2 1 0,-1-1 0,-3-4 0,0 4 0,0-8 0,0 7 0,0-6 0,0 9 0,0-4 0,0 5 0,0 1 0,-3 0 0,-3 4 0,-5 2 0,-7 1 0,4 3 0,-8 0 0,7 0 0,-6 0 0,6 0 0,-6 3 0,6 1 0,0 3 0,3 0 0,4-1 0,-4 3 0,8-5 0,-2 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24575,'16'0'0,"2"0"0,0 0 0,8 0 0,-6 0 0,7 0 0,5 0 0,-7 3 0,7 4 0,-10 2 0,-3 1 0,3-6 0,-11 5 0,6-7 0,-10 10 0,3-10 0,-4 6 0,4-7 0,-6 4 0,5-4 0,-6 5 0,3-6 0,-2 5 0,-2-1 0,-2 1 0,0 1 0,0 1 0,0 2 0,0 1 0,0 8 0,0 0 0,0 5 0,-3-1 0,-2 5 0,-7 7 0,-1-1 0,0 10 0,-4-4 0,4 5 0,-5 0 0,1-4 0,0-3 0,4-4 0,-2-5 0,7-5 0,0-9 0,2-1 0,5-6 0,-4 3 0,4-4 0,-5-3 0,3 0 0,-6-6 0,5 2 0,-2-2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24575,'0'21'0,"0"-2"0,0 23 0,0-6 0,0 19 0,0-19 0,0 11 0,0-7 0,0 0 0,0 8 0,0-14 0,0 0 0,0-7 0,0-9 0,0-4 0,0-4 0,0-4 0,0-3 0,0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24575,'19'0'0,"11"0"0,10 0 0,5 0 0,0 0 0,4 0 0,-9 0 0,10 0 0,-11 0 0,-1 0 0,-10 0 0,-5 0 0,-5 0 0,-8 0 0,-3 0 0,-4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5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24575,'9'0'0,"5"0"0,1 0 0,-1 0 0,-1 0 0,-3 0 0,0 0 0,-5 0 0,-13 0 0,-12 0 0,0 0 0,-10 0 0,10 0 0,-11 0 0,8 0 0,-5 0 0,2 0 0,6 0 0,-6 0 0,11 0 0,-2 0 0,6 3 0,-2-3 0,6 3 0,1 0 0,3 0 0,3 3 0,0 0 0,0 0 0,0 3 0,0 6 0,0-1 0,0 8 0,0-4 0,0 4 0,4 5 0,1 12 0,-1-8 0,5 28 0,-4-15 0,4 8 0,1 2 0,-6-2 0,5 7 0,-4 4 0,0 0 0,-1-5 0,-4 16 0,0-8 0,5 5 0,-4-2 0,3-4 0,-4-6 0,0 3 0,0-11 0,0 5 0,0-5 0,4-1 0,-3-12 0,6 0 0,-2 0 0,0-5 0,-1 5 0,-1-2 0,-2-2 0,7 8 0,-7-13 0,3 8 0,-4-14 0,0 4 0,3-4 0,-2-2 0,2-3 0,0-5 0,-2-3 0,1-1 0,-2-2 0,0 6 0,0-6 0,0 2 0,0-3 0,0 1 0,0-1 0,0 0 0,3 0 0,0-3 0,3 0 0,0-3 0,4 0 0,4 0 0,5 0 0,3 0 0,10 0 0,-2-4 0,12 0 0,-3-9 0,0 4 0,4 0 0,-13 2 0,6 2 0,-12 1 0,-1 0 0,-6 4 0,-6 0 0,-2 0 0,-3 0 0,1 0 0,-4 0 0,0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24575,'0'32'0,"-4"2"0,-5 16 0,-6 8 0,-5 7 0,0 0 0,-5 4 0,0-4 0,-1 0 0,3-12 0,4 1 0,6-14 0,-8 6 0,10-8 0,-7-13 0,13 1 0,-4-15 0,8 2 0,-2-9 0,3-2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5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24575,'7'10'0,"2"-2"0,3 14 0,6-3 0,3 14 0,3-11 0,-2 14 0,0-15 0,-4 11 0,10-2 0,-13-2 0,8 1 0,-12-14 0,-3 2 0,4-10 0,-11 3 0,8-7 0,-8-8 0,2-11 0,-3-10 0,0-24 0,0 8 0,0-20 0,0 4 0,0 10 0,0-13 0,0 15 0,0-5 0,0 6 0,0 7 0,0 10 0,0 1 0,0 8 0,0 2 0,0 6 0,0-2 0,0 3 0,0 0 0,0 0 0,0 1 0,0 1 0,0-1 0,0 3 0,0 0 0,0 0 0,5 0 0,3 3 0,9-3 0,6 1 0,5 1 0,4-3 0,6 6 0,-4-7 0,9 7 0,-4-2 0,5 3 0,-5 0 0,4 0 0,-9 0 0,-1 0 0,-1 0 0,-8 0 0,-1 0 0,-6 0 0,-3 3 0,-4 0 0,0 1 0,-4-1 0,0-3 0,-3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2:0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38 24575,'-9'17'0,"5"6"0,-1-3 0,1 9 0,3-3 0,-4-1 0,5 5 0,0 2 0,0-5 0,0 3 0,0-6 0,0-8 0,0 7 0,0-9 0,0 0 0,4 4 0,6-8 0,3 3 0,6-8 0,-6-1 0,5-4 0,-8 0 0,7 0 0,-2 0 0,3 0 0,-3 0 0,2-4 0,-2-2 0,-1-7 0,4-2 0,-8-4 0,4 5 0,-5-4 0,0 4 0,1-11 0,-1 5 0,1-4 0,-1 5 0,1-5 0,0 3 0,-5-3 0,3 10 0,-7-4 0,7 4 0,-7 0 0,3 0 0,-4 6 0,4-1 0,-3 1 0,3-1 0,-4 1 0,0-5 0,0 3 0,0-3 0,0 4 0,-4 1 0,-5 3 0,-1 1 0,-8 4 0,4 0 0,-5 0 0,-5 0 0,-2 0 0,0 0 0,-3 5 0,3 1 0,0 4 0,2-1 0,5 1 0,0-1 0,5 0 0,1-4 0,4-1 0,1-4 0,3 4 0,1-3 0,4 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5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24575,'6'-12'0,"7"-3"0,-2 4 0,11 0 0,-8 1 0,4 2 0,-1 4 0,-2 1 0,3 3 0,-1 0 0,-2 0 0,2 0 0,-6 0 0,2 0 0,-6 6 0,3 2 0,-6 10 0,-1 0 0,-3 9 0,0-3 0,0 7 0,0-3 0,0 5 0,0-5 0,-4 4 0,0-9 0,-7 0 0,3-1 0,-2-8 0,-1 8 0,3-8 0,-5 4 0,2-7 0,0 2 0,-2-6 0,6 6 0,-6-6 0,5 3 0,-1-6 0,-1-2 0,3-2 0,-3 0 0,4 0 0,0 0 0,3-2 0,0-5 0,3 0 0,0-6 0,0 3 0,0-4 0,0 1 0,0-1 0,0 0 0,3 0 0,1 1 0,6 2 0,-2-2 0,4 8 0,-4-4 0,1 9 0,1-3 0,-3 3 0,2 0 0,-3 0 0,0 0 0,1 0 0,-1 0 0,3 12 0,2-3 0,-1 11 0,0-6 0,-3-1 0,0 1 0,2-1 0,-1-2 0,1-2 0,1-2 0,-3-1 0,6-2 0,-3-2 0,0-2 0,3 0 0,-3 0 0,4 0 0,-3-6 0,2-1 0,-3-7 0,1 0 0,2 1 0,-6-1 0,3 0 0,-3 4 0,-1 0 0,0 4 0,-2 0 0,1-1 0,-4 4 0,1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2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24575,'0'3'0,"0"0"0,0 34 0,0-10 0,0 27 0,0-8 0,0 17 0,0 1 0,0 14 0,0-6 0,0-11 0,0 6 0,0-14 0,0 7 0,0-10 0,0-8 0,0-12 0,0 6 0,0-12 0,0-5 0,0-2 0,0-7 0,0 1 0,0-2 0,0 1 0,0-3 0,0 2 0,0-3 0,0 0 0,0-2 0,0-1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24575,'2'-3'0,"5"1"0,7 2 0,4 0 0,9 0 0,-3 0 0,3 3 0,-5 1 0,5 7 0,-3-2 0,3 6 0,-5-4 0,1-2 0,-1 4 0,-7-9 0,6 7 0,-10-1 0,4-6 0,-3 6 0,-5-7 0,6 4 0,-6-1 0,3-2 0,-4-2 0,-3 1 0,3-2 0,-6 4 0,3-2 0,-3 3 0,0 0 0,0 3 0,-3-2 0,-4 10 0,-4-6 0,-4 11 0,1-4 0,-1 5 0,-1 4 0,-4 2 0,2 9 0,-3-3 0,4 3 0,0-5 0,5-5 0,-3-1 0,7-9 0,-3 4 0,7-11 0,-2 3 0,5-8 0,-1 0 0,2 0 0,0-5 0,0 1 0,0-4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1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98 24575,'-4'-5'0,"2"0"0,-2-14 0,7 4 0,-6 1 0,6 1 0,-3 3 0,3 2 0,-2-1 0,1 16 0,-2 2 0,0 11 0,0 7 0,0 7 0,4 0 0,-3 8 0,6-3 0,-6 6 0,7 4 0,-7-3 0,7-1 0,-7-2 0,6-9 0,-6-1 0,3-6 0,-4-9 0,0 0 0,0-5 0,0-2 0,0 2 0,0-6 0,0 2 0,-6-3 0,1 4 0,-8-2 0,3 1 0,-1-2 0,-2 0 0,3-4 0,-4 0 0,4-3 0,-3 0 0,6 0 0,-3 0 0,7-9 0,0-3 0,3-9 0,0-1 0,0-1 0,11 0 0,-2 0 0,14 3 0,-3-3 0,2 7 0,2 0 0,-2 5 0,-3 4 0,-2 3 0,-3 1 0,0 3 0,-4 0 0,0 0 0,-4 0 0,-3 0 0,0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1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24575,'5'0'0,"-3"0"0,7-6 0,-6 3 0,-3-6 0,0 3 0,0 0 0,-3 2 0,2 2 0,-1 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3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52 165 24575,'-5'7'0,"10"-1"0,6-6 0,11 0 0,-4 0 0,9 0 0,-3 0 0,7 0 0,-3 0 0,1 0 0,-2 0 0,-5 0 0,-3 0 0,-2 0 0,-4 0 0,-3 0 0,-3-7 0,-5 0 0,-2-7 0,0 4 0,0-7 0,0 5 0,0-5 0,-3 3 0,-1-4 0,-6 7 0,-5-7 0,1 10 0,-8-2 0,7 3 0,-6 2 0,2 2 0,-4 3 0,1 0 0,-1 0 0,1 4 0,3 7 0,-4 5 0,6 11 0,-3 2 0,4 4 0,3 5 0,1-5 0,3 10 0,5-9 0,-4 4 0,7-10 0,-2 3 0,3-7 0,0-1 0,0-6 0,0-3 0,6-1 0,5 1 0,8-2 0,3-2 0,5-2 0,1 0 0,5 0 0,-1-3 0,1-2 0,-1-3 0,1 0 0,9 0 0,-11 0 0,2 0 0,-12-3 0,-6-1 0,-1 0 0,-4-2 0,-4 2 0,0 1 0,0-3 0,-2 6 0,-1-3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4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26 24575,'0'-6'0,"3"0"0,1 2 0,5-2 0,-2 6 0,2-3 0,1 3 0,0 0 0,4 0 0,-4 0 0,3 0 0,-3 0 0,4 0 0,-4 0 0,0 0 0,-1 0 0,-2 2 0,3 5 0,-3 7 0,-4 5 0,1 3 0,-4 5 0,0 1 0,0 5 0,0 4 0,-7-3 0,1 4 0,-9-6 0,2 1 0,-3-6 0,1 0 0,3-8 0,-1-1 0,5-8 0,-1-1 0,-1-2 0,3-1 0,-6-2 0,6-2 0,-6-2 0,6 0 0,-2 0 0,2 0 0,1-2 0,-1-5 0,4-4 0,0-2 0,3-1 0,0 0 0,0 0 0,0 1 0,0-1 0,0 4 0,0 0 0,3 4 0,0 0 0,3 2 0,4 1 0,0 3 0,0 0 0,3 0 0,-3 0 0,14 0 0,-8 6 0,12-1 0,-14 8 0,8-1 0,-8 2 0,9 5 0,-8-5 0,3 5 0,-4-5 0,-1-1 0,-2 1 0,-1 0 0,-4-4 0,1-1 0,-1-2 0,0-1 0,-2-3 0,-2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4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24575,'0'9'0,"0"7"0,0-1 0,0 7 0,0 1 0,0-1 0,0 0 0,0 1 0,0-5 0,0 4 0,0-11 0,0 2 0,0-3 0,0-6 0,0 2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4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24575,'0'12'0,"0"1"0,0 4 0,0-2 0,0 11 0,0-10 0,0 10 0,0-12 0,0 8 0,0-11 0,0 10 0,0-13 0,0 8 0,0-6 0,0 0 0,0-1 0,0-3 0,0 0 0,0 0 0,0 0 0,0-3 0,0-1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4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24575,'1'0'0,"8"0"0,8 0 0,10-4 0,2 4 0,3-8 0,6 7 0,-9-2 0,3 3 0,-5 0 0,-7 0 0,6 0 0,-11 0 0,2 0 0,-6 0 0,-2 0 0,-3 0 0,0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2:4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0 811 24575,'0'12'0,"0"-4"0,0 4 0,0-4 0,0 0 0,0 0 0,0 0 0,0-11 0,0-9 0,0-32 0,0 2 0,0-23 0,0 3 0,0-7 0,0-10 0,0 1 0,0 7 0,0-4 0,0 19 0,0-2 0,0 19 0,0 2 0,0 11 0,0 6 0,0 7 0,0 4 0,0 1 0,3 3 0,2 1 0,3 4 0,1 0 0,-1 0 0,1 0 0,4 0 0,1 0 0,10 5 0,-4-4 0,10 8 0,-5-8 0,1 4 0,3-1 0,-3-3 0,-1 4 0,-1-5 0,-5 0 0,0 0 0,-5 0 0,-1 0 0,-4 0 0,-1 0 0,1 0 0,-5 0 0,0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4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24575,'0'9'0,"0"1"0,0 8 0,0-3 0,0 6 0,0-2 0,0-1 0,0 4 0,0-4 0,0 1 0,0-2 0,0-6 0,0 1 0,0-5 0,2 0 0,5-5 0,3-2 0,4 0 0,-1 0 0,1 0 0,0 0 0,-1-6 0,1 2 0,-6-3 0,-2 4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4:4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24575,'-3'2'0,"0"-1"0,3 7 0,0 2 0,0-3 0,0 2 0,0 1 0,0-3 0,3-1 0,0-3 0,3-3 0,0-3 0,0-4 0,0 0 0,-2-3 0,-1 4 0,-3 0 0,0 0 0,0-1 0,0 1 0,0 0 0,0 0 0,-3 3 0,3 0 0,-3 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1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24575,'0'19'0,"0"6"0,0 3 0,0 5 0,0 4 0,0 2 0,0 0 0,0 4 0,0-9 0,0 3 0,0-4 0,0-9 0,3 2 0,-2-7 0,2-4 0,-3 6 0,0-10 0,0 7 0,0-5 0,0-2 0,0 2 0,0-3 0,-6 0 0,-2 3 0,-5-2 0,-1 0 0,-4-1 0,3-3 0,-2 0 0,3 0 0,0-4 0,1 0 0,-1-3 0,4 0 0,0 0 0,4-2 0,-1-5 0,4-4 0,0-2 0,3-1 0,0 0 0,0 0 0,0 1 0,0-1 0,3 0 0,3 1 0,10-6 0,-1 4 0,7-4 0,-7 5 0,2 0 0,-3 0 0,0 3 0,-4 2 0,3-1 0,-6 5 0,2-4 0,-3 6 0,0 0 0,1 0 0,-1 0 0,-3 2 0,0-1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1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24575,'0'6'0,"0"3"0,0-2 0,0 2 0,0-3 0,3-2 0,3-2 0,1-2 0,2-5 0,-6 1 0,3-9 0,-5 6 0,5-6 0,-6 4 0,3-2 0,-3 2 0,0 0 0,-2 5 0,-1-1 0,-3 5 0,-1 0 0,1 0 0,3 0 0,0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2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24575,'1'97'0,"1"1"0,-1-1 0,4-8 0,-3-12 0,0 22 0,0-3 0,2-29 0,4-25 0,-3-1 0,-1-20 0,-4-11 0,2 1 0,-1-2 0,2-3 0,-3-2 0,0-2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24575,'80'-34'0,"9"4"0,-41 21 0,11 0 0,-20 4 0,-2-6 0,-4 9 0,-5-5 0,4 7 0,-16 0 0,2 0 0,-9 0 0,-2 0 0,0 0 0,-5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2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24575,'0'19'0,"0"2"0,0 13 0,0-1 0,0 16 0,0-7 0,0 20 0,0-11 0,0-9 0,0 11 0,0-22 0,0 12 0,0-10 0,0-9 0,3-5 0,-2-6 0,2-3 0,-3 0 0,0-3 0,0-4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2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24575,'0'13'0,"0"2"0,0 12 0,0-3 0,0 12 0,0-6 0,0 7 0,0 1 0,0-4 0,0 4 0,0-10 0,0 3 0,0-11 0,0 2 0,0-8 0,0 3 0,3-5 0,1 8 0,0-12 0,-1 9 0,0-3 0,-2 1 0,5-1 0,-5-1 0,4-6 0,-4 2 0,2-2 0,-3-1 0,0-3 0,0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2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24575,'0'24'0,"-4"-2"0,3 22 0,-6-10 0,6 4 0,-3-6 0,4 1 0,0-9 0,0 2 0,0-15 0,0 6 0,0-10 0,0 2 0,6-5 0,1-2 0,14-2 0,-5 0 0,10 0 0,-11 0 0,6 0 0,-6 0 0,2 0 0,1 0 0,-3 0 0,-1 0 0,-5-2 0,-3-2 0,4-5 0,-3 2 0,3-6 0,-4 6 0,1-6 0,-1 2 0,-2-2 0,-1-5 0,-3 3 0,0-3 0,0 1 0,0-2 0,0 0 0,0-7 0,-7 7 0,2-9 0,-10 1 0,4 8 0,-4-7 0,1 14 0,-1-5 0,2 12 0,-1-1 0,-4 6 0,3 0 0,-2 0 0,3 0 0,0 0 0,4 3 0,-3 1 0,5 9 0,1-7 0,4 4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2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24575,'0'6'0,"0"12"0,0 2 0,0 13 0,0 0 0,0-1 0,0 1 0,0-5 0,0 3 0,0-11 0,0 6 0,0-11 0,0 2 0,0-3 0,0 0 0,0-1 0,0 5 0,0-3 0,0 2 0,0-3 0,0-4 0,0 0 0,0-4 0,0 0 0,0-3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2:4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24575,'10'5'0,"-4"-2"0,26-3 0,-10 0 0,15 0 0,7 0 0,-10 0 0,10 0 0,-18 0 0,-7 0 0,-1 0 0,-9 0 0,4 0 0,-4 0 0,-5 0 0,0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2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24575,'11'14'0,"3"7"0,16 9 0,1 5 0,10 2 0,1 0 0,12 2 0,-4 5 0,4-3 0,-15-4 0,0-5 0,-8-3 0,4-1 0,-9-4 0,-3-7 0,-12-4 0,2-9 0,-9 5 0,5-6 0,-5 1 0,-1 1 0,0-2 0,-6 3 0,-1 0 0,-2 4 0,-4 0 0,-1 8 0,-3-3 0,-1 10 0,-1 0 0,-1 12 0,1-3 0,-2 9 0,1-4 0,-1 5 0,1 0 0,3-4 0,-1-7 0,6-6 0,-2-9 0,4 0 0,3-8 0,-2 0 0,6-4 0,-6-3 0,3 0 0,0-3 0,0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2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24575,'2'83'0,"0"0"0,-1-1 0,1 1 0,0 19 0,1-4 0,-2-30 0,-1-41 0,0-5 0,0-4 0,0 0 0,0-8 0,0 0 0,0-4 0,0 0 0,0 0 0,0 1 0,0-1 0,0 0 0,0 0 0,0 0 0,0 0 0,0 0 0,0 0 0,0 0 0,0 0 0,0 0 0,0 0 0,0 0 0,-3 0 0,2 0 0,-4 0 0,4 4 0,-5 0 0,5 0 0,-4 0 0,4-4 0,-2 0 0,0 0 0,3 0 0,-3 4 0,3-3 0,0 2 0,0 1 0,0-3 0,0 2 0,0-3 0,0 1 0,0-4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24575,'56'2'0,"0"0"0,34 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2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24575,'90'0'0,"0"0"0,-18 0 0,0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2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24575,'6'88'0,"0"1"0,-2-47 0,2 49 0,0-1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3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24575,'0'15'0,"0"-1"0,0 37 0,0-20 0,0 22 0,0-5 0,0 0 0,0 13 0,0-2 0,0-14 0,0 21 0,0-30 0,0 9 0,0-12 0,0-6 0,0-11 0,0 0 0,0-9 0,0 0 0,0-4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3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24575,'10'76'0,"0"0"0,0 0 0,7 34 0,6-37 0,-1-73 0,12-11 0,-12 1 0,-2-12 0,3 2 0,-7-3 0,0-1 0,-6 2 0,-2 3 0,-4-2 0,-1 2 0,-3 1 0,0-4 0,-3 7 0,-2-6 0,-8 5 0,1-1 0,-6 5 0,0 2 0,4 0 0,-8 5 0,7-1 0,-6 6 0,6 0 0,-3 0 0,5 0 0,-1 0 0,3 6 0,4-4 0,4 4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3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24575,'4'0'0,"1"0"0,14 0 0,-4 0 0,11 0 0,-2 0 0,9 4 0,-5 0 0,8 4 0,-15 3 0,15-2 0,-16 4 0,7-1 0,-9-4 0,-4 2 0,-1-6 0,-6 2 0,3 0 0,-4 0 0,0-2 0,-2 1 0,-2-1 0,-2 2 0,0 0 0,0 3 0,0 5 0,-3 5 0,-5 8 0,-1 1 0,-6 0 0,3 3 0,-1-3 0,-2 5 0,6-5 0,-2-5 0,3-1 0,2-11 0,-1 6 0,3-10 0,1 2 0,3-3 0,-3-2 0,0-1 0,0-3 0,0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3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24575,'0'13'0,"0"12"0,0 9 0,0 16 0,0-14 0,0 17 0,0-17 0,0 9 0,4-2 0,0-9 0,1-5 0,2-3 0,-6-15 0,5 6 0,-5-10 0,2 2 0,-3-6 0,0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24575,'16'0'0,"6"0"0,2 0 0,7 0 0,2 0 0,1 0 0,9 0 0,-9 0 0,4 0 0,-6 0 0,-4 0 0,-1 0 0,-8 0 0,-5 0 0,-1 0 0,-6 0 0,0 0 0,-5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2:4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24575,'0'22'0,"0"8"0,0 2 0,0 6 0,0-2 0,0 3 0,0 5 0,0-5 0,0 11 0,0-15 0,0 15 0,0-18 0,0 5 0,0-6 0,0 0 0,0-5 0,0-2 0,0-10 0,0 4 0,0-8 0,0 3 0,0-5 0,0-7 0,0-11 0,0-4 0,5-15 0,1 4 0,4-12 0,6-2 0,-4 0 0,9-4 0,-5 10 0,1-4 0,-2 11 0,-1-4 0,-3 10 0,3-4 0,-5 10 0,0 0 0,0 6 0,-1-1 0,1 5 0,-1-4 0,0 7 0,1-3 0,-1 4 0,0 0 0,0 0 0,-4 4 0,0 0 0,-4 4 0,0 5 0,0-3 0,0 8 0,0-9 0,0 4 0,0 0 0,0-3 0,-4 8 0,-2-4 0,-3 0 0,0 3 0,0-7 0,0 8 0,0-9 0,0 4 0,4-4 0,-2-1 0,2 1 0,0-1 0,-3 1 0,7-1 0,-6 1 0,2-1 0,-3-3 0,-1-2 0,1-3 0,-1 0 0,-4 0 0,3 0 0,-8 0 0,8 0 0,-3 0 0,0 0 0,4 0 0,-5 0 0,6 0 0,4-3 0,4-2 0,9 1 0,0 1 0,9 3 0,-4 0 0,5 0 0,0 0 0,0 0 0,-1 0 0,1 0 0,-5 0 0,4 0 0,-4 4 0,5 1 0,0 9 0,0-4 0,-5 8 0,4-4 0,-8 1 0,8 2 0,-9-7 0,5 3 0,-6-5 0,1 1 0,-1 0 0,-3-5 0,-1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3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24575,'0'24'0,"0"7"0,0 8 0,0 10 0,0 2 0,0-9 0,4 11 0,-3-12 0,11 10 0,-10-6 0,6-7 0,-5-14 0,-3-2 0,6-12 0,-5 0 0,2-7 0,-3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3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24575,'0'17'0,"0"5"0,0 1 0,0 4 0,0 5 0,0-2 0,0 7 0,0-4 0,0 0 0,0-1 0,0-4 0,0 4 0,4-4 0,-3-5 0,9 3 0,-8-7 0,5-4 0,-5-2 0,-1-7 0,2-2 0,-3-2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3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24575,'0'6'0,"3"-1"0,7 12 0,6-2 0,6 0 0,5 0 0,1-3 0,5 3 0,-1-2 0,-4-1 0,4 4 0,-4-8 0,0 7 0,-1-6 0,-8 4 0,-2-8 0,-6 7 0,-2-10 0,-5 7 0,2-6 0,-6 3 0,3 0 0,-3 0 0,0 0 0,0 0 0,0 4 0,0 0 0,0 4 0,0-1 0,0-2 0,0 5 0,-3-4 0,2 9 0,-9 2 0,5 1 0,-11 12 0,3-6 0,-4 12 0,0-3 0,-1 5 0,-3 14 0,4-20 0,0 9 0,7-25 0,2-4 0,4-4 0,-2-4 0,6-4 0,-3 0 0,0-2 0,3-2 0,-3-2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3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24575,'0'75'0,"0"0"0,0-15 0,0 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3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24575,'5'0'0,"5"0"0,15 4 0,8 1 0,-8 5 0,11 3 0,-17 1 0,13 2 0,-9-4 0,4-1 0,-12-4 0,2 0 0,-10-3 0,2 2 0,-3-3 0,1 0 0,-4 0 0,0-3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3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24575,'99'-1'0,"1"1"0,-1-1 0,0 1 0,1-1 0,-1 1 0,1-1 0,-1 1 0,0-1 0,1 1 0,-1-1 0,0 1 0,1-1 0,-1 1 0,1-1 0,9 0 0,7 1 0,4-1 0,2 1 0,-1-1 0,-3 0 0,-7 1 0,-8-1 0,-11 1 0,-15-1 0,-16 1 0,-19 0 0,2 0 0,-20 0 0,-3 0 0,-7 0 0,-4 0 0,0 0 0,-7 0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6 343 24575,'-3'5'0,"0"6"0,14 8 0,-1 8 0,11 7 0,0 5 0,-4-4 0,8 6 0,-3-6 0,0 4 0,2-5 0,-3-6 0,0 0 0,1-10 0,-6 0 0,-2-11 0,3-3 0,-6-1 0,3-3 0,-5-6 0,-2-11 0,0-2 0,-3-24 0,0 2 0,-4-22 0,0-2 0,0-13 0,0 17 0,0-14 0,0 16 0,0-5 0,0 12 0,0 9 0,0 15 0,0 5 0,0 8 0,0 6 0,2 5 0,9 2 0,4 2 0,7 0 0,1 0 0,4 0 0,1 3 0,10 2 0,-5 3 0,10-3 0,-9-1 0,9-4 0,-9 0 0,8 0 0,-8 0 0,3 0 0,-9 0 0,-1 0 0,-5 0 0,-3 0 0,-5 0 0,-4 0 0,-4 0 0,0 0 0,0 0 0,-2 0 0,-2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85 24575,'-3'-2'0,"0"1"0,3-11 0,0-1 0,0 2 0,0-2 0,0 4 0,3 5 0,4-5 0,0 9 0,5-3 0,3-1 0,-1 3 0,4-2 0,-8 3 0,3 0 0,-3 0 0,1 0 0,-2 0 0,-3 0 0,-3 10 0,0 7 0,-3 11 0,0 5 0,0 5 0,-3-5 0,-2 10 0,-4-4 0,-4 5 0,0-4 0,0-3 0,-3-4 0,7-5 0,-2-1 0,1-8 0,2-2 0,-5-6 0,2-1 0,-3-3 0,0-1 0,1-2 0,2-1 0,-2-3 0,2-14 0,-1 0 0,1-18 0,3 9 0,3-9 0,2 8 0,3-3 0,0 9 0,0 0 0,0 4 0,0 4 0,3 3 0,0 4 0,6 3 0,2 0 0,2 0 0,1 0 0,-1 6 0,6 7 0,-4 5 0,9 7 0,-9-7 0,4 4 0,-5-3 0,5 4 0,-6-4 0,4-1 0,-6-7 0,2-1 0,-2-4 0,1 1 0,-5-4 0,6 0 0,-3-3 0,4 0 0,-4 0 0,3 0 0,-6-2 0,6-5 0,-2-8 0,-3 7 0,-2-2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24575,'0'3'0,"0"20"0,0 13 0,0 26 0,0-3 0,0 19 0,0 9-481,0 2 481,0 5 0,0-26 0,0 7 0,0-23 0,0 17 0,0-17 0,0-1 0,0-13 0,0-14 481,0-2-481,0-12 0,0-3 0,0-4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24575,'2'-3'0,"9"0"0,13 3 0,5 0 0,9 0 0,0 0 0,6-8 0,-8 6 0,17-15 0,-17 11 0,9-4 0,-2-2 0,-14 10 0,-4-6 0,-8 8 0,-10 0 0,2 0 0,-5 0 0,-2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2:4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24575,'0'36'0,"0"-3"0,0 34 0,0-25 0,0 40 0,0-32 0,0 27 0,0-10 0,0-12 0,0 12 0,0-20 0,0-7 0,0-4 0,0-16 0,0 0 0,0-7 0,0-5 0,0-7 0,0-7 0,0-8 0,0-4 0,0-6 0,0-2 0,0-5 0,0 0 0,0 0 0,0-6 0,0 4 0,0-4 0,5 6 0,1 0 0,4 0 0,0 6 0,4 0 0,-4 6 0,8 0 0,-8 5 0,7 1 0,-7 4 0,8 4 0,-9 1 0,9 4 0,-8 0 0,3 0 0,-5 0 0,1 0 0,-1 0 0,-3 3 0,-2 6 0,-3 5 0,0 0 0,0 4 0,-4-4 0,-1 0 0,-8 0 0,-2-1 0,1-3 0,1 3 0,0 0 0,3-3 0,-3 7 0,-1-7 0,4 8 0,0-8 0,2 3 0,3-5 0,-3 1 0,3-1 0,-2 1 0,6-1 0,-3 1 0,0-1 0,3 1 0,-6-5 0,6 4 0,-3-4 0,4 4 0,4 0 0,11 1 0,0 0 0,14 1 0,3 6 0,1-5 0,4 5 0,-6-1 0,0-4 0,0 9 0,-6-9 0,-1 3 0,-10-5 0,0 0 0,-6-4 0,0-2 0,1-3 0,-4 0 0,-2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24575,'0'20'0,"0"9"0,0 11 0,0 18 0,0 6 0,0 14 0,0-5 0,0-13 0,0 6 0,5-12 0,4 5 0,-3-2 0,10-13 0,-14-5 0,9-1 0,-10-10 0,6-5 0,-3-6 0,3-3 0,-4-4 0,0-3 0,-3-4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24575,'0'13'0,"0"2"0,0 17 0,0 2 0,0 10 0,0 6 0,0 7 0,0 8 0,0 13 0,0 2 0,0 5 0,0 1 0,0-29 0,0 22 0,0-40 0,0 30 0,3-28 0,-2-3 0,3-14 0,-4-7 0,0-7 0,0 0 0,0-4 0,0-3 0,0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24575,'0'6'0,"0"4"0,0 4 0,0-3 0,0 10 0,0-6 0,0 12 0,0-4 0,0 9 0,0-4 0,0 0 0,0-1 0,0-4 0,0-5 0,0 0 0,0-5 0,0 1 0,0-4 0,0-1 0,0-5 0,0-2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24575,'6'9'0,"7"3"0,8 4 0,2 1 0,10 3 0,-3 1 0,-2-5 0,5 5 0,-10-9 0,4-1 0,-8 0 0,7-3 0,-14 2 0,9-6 0,-14 1 0,3-1 0,-4 2 0,-3 0 0,0 3 0,-3 5 0,0 9 0,0 5 0,0 15 0,0 3 0,-4 10 0,-6 1 0,0-6 0,-8 5 0,3-5 0,1 6 0,-4-6 0,8-1 0,-2-11 0,3-6 0,2-6 0,-1-9 0,4-4 0,-2-1 0,5-6 0,-4 0 0,-2-4 0,-7-3 0,-21-23 0,18 17 0,-10-16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24575,'6'4'0,"9"-2"0,9-2 0,7 0 0,2 0 0,-3 0 0,6 0 0,-12 0 0,-1 0 0,-11 0 0,-6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24575,'75'0'0,"-2"0"0,-40 0 0,5 0 0,-10 0 0,-5 0 0,-11 0 0,-6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24575,'0'21'0,"0"7"0,0 23 0,0 8 0,0 13 0,0 6 0,0-23 0,0 19 0,0-26 0,4 15 0,-3-6 0,12 0 0,-11-11 0,6-3 0,-4-10 0,-3-9 0,3-2 0,-4-12 0,0-1 0,0-2 0,0-4 0,0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24575,'0'9'0,"-3"1"0,2 4 0,-6 3 0,6-2 0,-2 6 0,3-2 0,0 0 0,0 2 0,0-10 0,0 6 0,0-7 0,0 1 0,0-2 0,0 5 0,3-6 0,7 2 0,1-7 0,11-3 0,-4 0 0,1 0 0,7 0 0,-11 0 0,11 0 0,-11 0 0,7 0 0,-8 0 0,4 0 0,-1-7 0,-5 3 0,1-10 0,-3 4 0,-2-4 0,1 0 0,-2 0 0,0 1 0,0-1 0,-3-4 0,-1 3 0,-3-6 0,0 6 0,0-6 0,0 9 0,0-4 0,0 9 0,-6-3 0,1 3 0,-8 4 0,6 0 0,-6 3 0,3 0 0,-4 0 0,4 0 0,-3 0 0,2 0 0,1 0 0,0 0 0,1 0 0,2 0 0,0 0 0,4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24575,'67'36'0,"0"-1"0,0 0 0,9 6 0,-9-7 0,1-6 0,-42-20 0,-15-5 0,3 1 0,-8-4 0,-3 2 0,0 2 0,-7 9 0,-3 2 0,-5 12 0,-9 6 0,3 6 0,-8 11 0,7-10 0,-7 9 0,7-4 0,-2-5 0,3 9 0,5-15 0,1-1 0,4-10 0,1-5 0,3-5 0,-2-2 0,6-2 0,-3-3 0,0-2 0,0-1 0,-6-3 0,-5-7 0,5 5 0,-1-5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4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24575,'0'7'0,"6"-2"0,30-5 0,0 0 0,19 0 0,3 0 0,-1 0 0,-4 0 0,1 0 0,-19 0 0,14 0 0,-15 0 0,-5 0 0,-7 0 0,-8 0 0,-4 0 0,-3 0 0,-5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38.04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87 24575,'6'-4'0,"-1"1"0,9 3 0,-1 0 0,3 0 0,1 0 0,4 0 0,-3 0 0,-1 0 0,4 0 0,-12 0 0,12 0 0,-13 0 0,4 0 0,-5 3 0,-3 5 0,3 5 0,-6 4 0,3 4 0,-4 2 0,0 9 0,0-3 0,0 4 0,0 0 0,-9 1 0,-1 1 0,-16 4 0,7-10 0,-6 6 0,7-13 0,5 0 0,1-10 0,4 0 0,4-5 0,-3 1 0,3-4 0,0-7 0,0-10 0,4-4 0,0-15 0,4 8 0,6-15 0,5 11 0,4-11 0,0 10 0,0-9 0,0 9 0,0-4 0,-1 5 0,0 6 0,-4-5 0,-2 9 0,0-3 0,-3 8 0,3-3 0,-5 8 0,2-8 0,-2 7 0,1-2 0,0 3 0,-4 0 0,2 1 0,-5-1 0,0 4 0,-6 1 0,-6 3 0,3 3 0,-8 6 0,7 3 0,-7 5 0,2 4 0,1-3 0,-3 3 0,6 0 0,-2-3 0,3 8 0,1-8 0,3 3 0,1-4 0,4 0 0,0-1 0,0 1 0,0-5 0,0 4 0,0-7 0,3 2 0,5-3 0,5 0 0,3 0 0,1-3 0,-4 2 0,2-6 0,-2 6 0,3-6 0,1 2 0,-4-3 0,2 4 0,-6-3 0,2 3 0,1-4 0,-4 0 0,4 0 0,-5 0 0,1 0 0,-4 0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2:4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 24575,'-7'-5'0,"1"2"0,-10 3 0,2 8 0,-5-2 0,0 12 0,5-8 0,-9 4 0,7-9 0,-4 8 0,2-7 0,8 7 0,-8-7 0,12 6 0,-6-10 0,11 10 0,-3-7 0,4 7 0,0-3 0,0 4 0,0 0 0,0 1 0,4 5 0,5-1 0,11 2 0,7 5 0,5 3 0,-5-1 0,5 5 0,-11-12 0,11 13 0,-16-13 0,8 1 0,-13-3 0,2-8 0,-4 3 0,-1-5 0,-3 1 0,-2-4 0,-3-2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32 272 24575,'0'-9'0,"0"-8"0,-4 2 0,0-12 0,-4-1 0,3-5 0,-2 5 0,7-3 0,-4 11 0,4-6 0,0 14 0,0-1 0,0 7 0,0-1 0,0 22 0,0 12 0,4 22 0,2 8 0,8 6 0,1-4 0,4-1 0,0-3 0,4 2 0,-3 2 0,8-2 0,-9-7 0,2-11 0,-5-6 0,-4-10 0,-2-5 0,-3-8 0,-1-1 0,-2-2 0,-10-12 0,4 5 0,-6-8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37 228 24575,'6'3'0,"6"3"0,6-5 0,5 2 0,4-3 0,-4 0 0,4 0 0,-4 0 0,-5 0 0,0 0 0,-5 0 0,-2 0 0,-2-3 0,-5-3 0,1-5 0,-4-3 0,2-3 0,-3-2 0,0-3 0,0-1 0,-4-4 0,1 11 0,-8-10 0,0 15 0,-3-7 0,0 8 0,-4-1 0,4 8 0,-8-1 0,4 4 0,-5 0 0,4 0 0,-3 11 0,6 2 0,-3 10 0,7 9 0,-3-2 0,5 13 0,2-9 0,4 3 0,4 1 0,0-4 0,0-1 0,0-2 0,0-7 0,0-1 0,0-1 0,6-8 0,6 9 0,7-8 0,10 9 0,0-7 0,0 3 0,18 8 0,-15-9 0,12 8 0,-18-11 0,-3-5 0,-1 0 0,-3-7 0,-2-1 0,1-3 0,-4 0 0,4-3 0,-4-4 0,-3-7 0,2-1 0,-2-6 0,3 6 0,-3-3 0,-1 5 0,-4 2 0,1-2 0,-3 6 0,-1-6 0,-3 3 0,0 2 0,0 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24575,'0'16'0,"0"-1"0,0 7 0,0-2 0,0 22 0,0-11 0,0 12 0,0-14 0,0-3 0,0 1 0,0-7 0,0-1 0,0-10 0,0-3 0,0 1 0,3-4 0,8 0 0,4-3 0,0-3 0,2 2 0,-3-5 0,0 2 0,4-6 0,-8 3 0,0 0 0,-4 1 0,0 3 0,0-1 0,-2 1 0,-2 3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24575,'0'5'0,"0"1"0,0 0 0,2-3 0,5 0 0,0-3 0,2 0 0,1 0 0,-4 0 0,1-5 0,-10 4 0,-2-4 0,-8 5 0,3 0 0,-4 0 0,4 0 0,0 0 0,7 0 0,0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24575,'0'13'0,"0"2"0,0 8 0,0 4 0,0 1 0,0 4 0,0 1 0,0 0 0,0-1 0,0 1 0,0 0 0,0-5 0,0-1 0,0-9 0,0 0 0,0-8 0,0-1 0,0-5 0,0-2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24575,'0'20'0,"0"0"0,0 6 0,4 3 0,0 3 0,5 1 0,-1 5 0,8-3 0,-9 3 0,8-5 0,-7 2 0,-3-11 0,5 0 0,-7-17 0,1 2 0,-1-8 0,-3 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24575,'-1'-4'0,"13"2"0,4-2 0,20 0 0,-11-1 0,11-2 0,-8 6 0,10-11 0,-4 10 0,-1-5 0,-2 7 0,-11 0 0,6 0 0,-15 0 0,3 0 0,-8 0 0,0 0 0,0 0 0,-3 0 0,0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24575,'3'5'0,"0"2"0,-3 14 0,0 3 0,0 9 0,0 5 0,0 12 0,0 9 0,0 12 0,0 7 0,0-5 0,0-7 0,0 0 0,0-7 0,0 4 0,0-6 0,0-12 0,0-2 0,0-4 0,0 0 0,4 3 0,0-8 0,5 3 0,-5-13 0,3 1 0,-4-13 0,1 4 0,-1-9 0,-3 3 0,0-7 0,0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24575,'0'19'0,"0"2"0,0 6 0,0 1 0,0 9 0,0-3 0,0 4 0,0-5 0,0-9 0,0-2 0,0-8 0,0-1 0,0-2 0,0-2 0,0-3 0,0 0 0,0-2 0,0-2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24575,'3'-6'0,"12"0"0,6 14 0,12 5 0,2 9 0,4 5 0,-3 3 0,9 3 0,-3 3 0,4-3 0,-10-6 0,9 9 0,-10-12 0,7 9 0,1-8 0,-14-8 0,4 3 0,-18-12 0,1 2 0,-9-7 0,0 4 0,-5-1 0,-2 0 0,0 0 0,-2 0 0,-5 3 0,-3 2 0,-9 7 0,-5 7 0,-3 5 0,-3 9 0,-3 9 0,-6 5 0,-4 14 0,-2-4 0,9-3 0,-2-7 0,9-3 0,-7-7 0,12 1 0,-4-14 0,15-7 0,-4-4 0,9-9 0,1 0 0,2-4 0,1-3 0,-2 0 0,3-3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2:4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24575,'4'0'0,"9"0"0,12 0 0,27 0 0,-2 0 0,19 0 0,-1 0 0,3 0 0,-7 0 0,35 0 0,-50 0 0,4 0 0,0 0 0,-1 0 0,32 0 0,2 0 0,-30 0 0,31 0 0,-43 0 0,25 0 0,-15 0 0,5 0 0,-6 0 0,7 0 0,-6 0 0,-9 0 0,-8 0 0,-6 0 0,0 0 0,0 0 0,0 0 0,-5 0 0,3 0 0,-9 0 0,5 0 0,-7 0 0,-3 0 0,2 0 0,-7 4 0,3-3 0,-5 3 0,1-1 0,-5 2 0,0-1 0,-4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4781 0 24575,'-2'0'0,"-7"0"0,-8 0 0,-16 0 0,-7 0 0,-24 0 0,-34 12-585,39-11 1,-3 1 584,5 3 0,-4 1-831,-4-3 1,-6-1 0,2 1 830,-11 1 0,-3 0 0,1-1 0,-8 0 0,3 0 0,11 2 0,2 0 0,1-1 0,-21-3 0,0-1 0,25 2 0,-2 1 0,2-1 0,-15-2 0,-1 0 0,17 0 0,-2 0 0,0 0 0,-28 0 0,-1 0 0,30 0 0,-1 0 0,3 0 0,-18 0 0,2 0-675,-3 0 0,1 0 675,14 0 0,1 0 0,3 0 0,2 0-181,7 0 1,3 0 180,-28 0 450,30 0 0,4 0-450,0 0 2371,-46 0-2371,46 0 1603,-15 0-1603,5 4 478,8-3-478,4 7 19,3-3-19,7-1 0,-5 0 0,8 0 0,-3-3 0,5 6 0,5-6 0,-2 2 0,1-3 0,1 0 0,-4 4 0,8-3 0,-4 2 0,5 1 0,0-4 0,-1 4 0,1-1 0,4-2 0,-3 5 0,7-5 0,-8 2 0,11 0 0,-6-3 0,7 3 0,-3-3 0,3 3 0,-3-2 0,6 4 0,-6-4 0,6 1 0,-6-2 0,3 0 0,-3 0 0,-5 0 0,4 0 0,-4 0 0,1 0 0,3 0 0,-4 3 0,8-2 0,-3 2 0,3-3 0,-3 0 0,3 0 0,-3 0 0,6 0 0,-2 0 0,3 0 0,0 0 0,-1 0 0,4-3 0,0 3 0,3-3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0:5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24575,'0'27'0,"0"-4"0,4 19 0,5 0 0,10 13 0,1 9 0,8-6 0,-4 5 0,-1-21 0,11 24 0,-13-40 0,13 39 0,-9-36 0,-2 15 0,2-10 0,-12-13 0,5 2 0,-14-16 0,5 2 0,-5-5 0,-1-4 0,0-11 0,-3-19 0,0-12 0,5-28 0,1-4 0,0-13 0,2 20 0,-7-8 0,3 23 0,0-12 0,-3 18 0,3 7 0,-4 16 0,0 5 0,0 8 0,3 3 0,0 4 0,3 3 0,3 0 0,5 4 0,9 4 0,5 0 0,16 13 0,-9-10 0,19 6 0,-13-8 0,14 0 0,-4 0 0,6 1 0,-5-5 0,-2-1 0,-11-4 0,-2 0 0,-8 0 0,-6 0 0,-6 0 0,-6 0 0,1 0 0,-5 0 0,3 0 0,-7 0 0,0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24575,'5'0'0,"1"-6"0,11 2 0,-4-3 0,1 0 0,0 7 0,-1-3 0,1 3 0,-4 0 0,3 0 0,-6 0 0,2 0 0,-3 0 0,-2-3 0,2 8 0,-6 4 0,3 6 0,-3 6 0,0 2 0,0-3 0,0 10 0,0-10 0,0 3 0,-3-2 0,-1-6 0,-3 6 0,0-6 0,-4 3 0,4-8 0,-6 0 0,-1-3 0,-1 0 0,-3-3 0,5-1 0,2-3 0,2 0 0,2 0 0,1 0 0,0 0 0,2-3 0,2 0 0,2-3 0,0 0 0,2 2 0,5-1 0,3 4 0,4-2 0,4 0 0,0 2 0,5-3 0,-1 4 0,1 0 0,-5 0 0,4 0 0,-8 0 0,8 0 0,-8 0 0,1 3 0,-6-2 0,-3 2 0,0-3 0,1 0 0,-4-3 0,0 2 0,-3-1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1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24575,'79'0'0,"-1"0"0,-15 0 0,0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24575,'3'0'0,"16"0"0,2 0 0,11 0 0,-5 0 0,1 0 0,5 0 0,-1 0 0,-3 0 0,-6 0 0,-6 0 0,-6 0 0,-5 0 0,-3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24575,'3'3'0,"0"12"0,4 44 0,5 38 0,1 7 0,-3-23 0,0 17 0,0-14 0,1 0 0,-1 0 0,1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24575,'75'47'0,"0"0"0,-35-27 0,43 35 0,-11-19 0,-61-56 0,0 0 0,-4-9 0,-3 6 0,-4 1 0,0-1 0,0 1 0,-7 3 0,0 1 0,-7 5 0,0 2 0,1 1 0,2 6 0,-1 1 0,1 3 0,-3 0 0,1 0 0,-5 0 0,3 0 0,-2 3 0,3 1 0,0 3 0,0 3 0,4-3 0,0 6 0,4-6 0,-1 2 0,4 1 0,0-3 0,3 6 0,0-9 0,0 2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24575,'13'0'0,"-2"0"0,20 0 0,-10 0 0,16 8 0,8-2 0,-13 6 0,28-3 0,-29-1 0,12 4 0,-15-3 0,4-1 0,-13 2 0,3-9 0,-8 5 0,-4-3 0,0-2 0,-4 1 0,-3 1 0,0 0 0,-3 3 0,0 0 0,0 4 0,0 4 0,-3 5 0,-6 13 0,-3-7 0,-5 16 0,-4-10 0,3 12 0,-4-8 0,1 8 0,3-9 0,1 4 0,2-10 0,7-1 0,-3-9 0,4 0 0,0-4 0,0-4 0,3-1 0,2-3 0,-1-2 0,2-6 0,-2-6 0,3 2 0,0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24575,'16'0'0,"1"0"0,10 0 0,2 0 0,8 0 0,-3 0 0,0 0 0,-3 0 0,-11 0 0,-2 0 0,-8 0 0,-7 0 0,0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24575,'3'3'0,"-1"12"0,-2 11 0,0 13 0,0 17 0,0-9 0,0 21 0,0-9 0,0 12 0,0-17 0,0 13 0,0-19 0,4 9 0,-3-16 0,3-5 0,-1-16 0,-2-1 0,2-7 0,-3-5 0,0 3 0,0-7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2:5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24575,'3'-5'0,"12"1"0,0 4 0,4 0 0,4-4 0,-7 7 0,8-7 0,-5 12 0,-1-6 0,-3 6 0,2-8 0,-3 8 0,-3-3 0,5 4 0,-10-4 0,7 3 0,-4-7 0,-1 7 0,1-4 0,-5 4 0,0 0 0,-4 1 0,0-1 0,0 1 0,0-1 0,0 0 0,-5 6 0,0 0 0,-9 5 0,-1 5 0,0-4 0,-4 9 0,3-3 0,0-1 0,-3 5 0,4-10 0,-1 9 0,-2-9 0,7 4 0,-3-5 0,5-5 0,0-1 0,4-4 0,2-1 0,-1-3 0,3-12 0,1-4 0,9-10 0,2 2 0,7 0 0,-3-5 0,0 4 0,4-10 0,-4 10 0,4-4 0,-4 0 0,3 3 0,-7-3 0,2 5 0,-3 0 0,-1 5 0,0-4 0,0 12 0,-4-6 0,2 11 0,-6-7 0,3 4 0,-4-5 0,0 1 0,0 0 0,0 0 0,0-1 0,0 1 0,-8-1 0,1-5 0,-11 4 0,8-8 0,-3 8 0,-1-8 0,4 4 0,-8-1 0,8 2 0,-8-1 0,8 4 0,-3-3 0,5 5 0,-1-1 0,0 4 0,1-2 0,-1 2 0,0 0 0,1-3 0,3 4 0,-3-5 0,4 0 0,-5 1 0,1 3 0,3-2 0,2 6 0,3-3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24575,'0'6'0,"0"0"0,0 14 0,0-5 0,0 6 0,0-2 0,0 8 0,0-4 0,0 4 0,0-4 0,0-1 0,0-3 0,0-2 0,0-6 0,0-2 0,0-5 0,0-2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24575,'13'-3'0,"2"7"0,12 1 0,-4 6 0,9-3 0,1 4 0,1-3 0,9 4 0,-9-5 0,-1 4 0,-2-3 0,2 6 0,-3-3 0,2 1 0,-9 5 0,0-8 0,1 12 0,-5-12 0,0 11 0,-5-12 0,-3 11 0,-1-8 0,-3 2 0,0 3 0,-3-6 0,-1 11 0,-3 1 0,0 0 0,-4 14 0,-4-12 0,-9 13 0,-4-5 0,-6 7 0,1 4 0,4-6 0,-3 5 0,8-9 0,0-1 0,1-2 0,5-5 0,-1-6 0,6-4 0,0-10 0,2-3 0,-2 0 0,0-3 0,2 0 0,2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24575,'6'0'0,"6"0"0,24 0 0,2 0 0,25 0 0,5 0 0,-1 0 0,6 0-780,-7 0 0,2 0 780,25 0 0,3 0-1266,-4 0 1,0 0 1265,4 0 0,2 0 0,-19 0 0,4 0 0,-2 0 0,-3 0 0,0 0 0,-2 0 0,-6 0 0,-1 0 0,1 0 0,5 0 0,1 0 0,-3 0 0,9 0 0,-2 0-787,13 0 0,1 0 787,-11 0 0,-6 0-394,21 0 394,-40 0 0,-2 0 0,14 0 1188,11 0-1188,-11 0 2411,-19 0-2411,-6 0 1914,-7 0-1914,-14 0 546,2 0-546,-8 0 0,1 0 0,-5 0 0,-5 0 0,-3 0 0,1 0 0,-1 3 0,-3 0 0,0-2 0,-3-5 0,0 0 0,0-2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0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24575,'0'28'0,"0"17"0,4 3 0,7 28 0,5-9 0,-1-11 0,4 10 0,-6-28 0,6 24 0,-1-22 0,-2-1 0,3-19 0,-4-3 0,3-9 0,-1-2 0,-2-3 0,6-3 0,-9 0 0,4 0 0,-9-2 0,7-9 0,-6-9 0,-1-19 0,-3-2 0,-4-14 0,0 9 0,0-4 0,0 0 0,-4-1 0,-5 0 0,-2 1 0,-1 11 0,4 5 0,0 7 0,4 8 0,-3 2 0,6 3 0,-2 4 0,3 0 0,0 4 0,0-1 0,0 1 0,0 0 0,0 0 0,3-4 0,1 3 0,2-3 0,1 1 0,-1 2 0,4-3 0,0 3 0,12 0 0,-2-1 0,22 0 0,0-1 0,15 4 0,-11 0 0,34 5 0,-28 0 0,25 0 0,-22 0 0,-9 0 0,-2 0 0,-6 0 0,-5 4 0,-5-3 0,-1 3 0,-5-1 0,-6-2 0,0 2 0,-9-3 0,0 0 0,-4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1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63 24575,'-7'-5'0,"5"3"0,12-9 0,2 3 0,9-4 0,-6 2 0,6 3 0,-6 3 0,2 1 0,1 3 0,-3 0 0,2 0 0,-3 0 0,-1 0 0,-2 0 0,-2 0 0,1 6 0,-6 5 0,6 12 0,-5 11 0,-1 10 0,0 2 0,-4 9 0,0-14 0,0 13 0,-4-13 0,-1 8 0,-12-5 0,4-9 0,-12 2 0,5-16 0,-8-1 0,4-9 0,-8-3 0,5-3 0,-1-2 0,1-3 0,8-6 0,1-5 0,4-4 0,6-3 0,-1 8 0,8-3 0,-1 6 0,2-6 0,0 6 0,2 0 0,9 1 0,0 5 0,11-2 0,-4 3 0,5 0 0,-1 0 0,0 0 0,5 0 0,-3 3 0,7 2 0,-2 3 0,3 3 0,-4-2 0,3 6 0,-3-6 0,5 6 0,-5-6 0,-1 2 0,-4-3 0,-5-4 0,0-1 0,-11-3 0,-1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5:5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24575,'0'1'0,"0"4"0,0 8 0,0 4 0,0 6 0,0 10 0,0 1 0,0 4 0,0-5 0,0 16 0,0-12 0,0 30 0,4-30 0,-3 23 0,7-14 0,-7 0 0,7 8 0,-3-18 0,0 3 0,1-16 0,-5-2 0,2-10 0,-3 3 0,0-8 0,0 0 0,0-3 0,0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5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24575,'3'-3'0,"3"0"0,8 3 0,5 0 0,8 0 0,-4 0 0,14 0 0,-8 0 0,14 0 0,-14 0 0,13 0 0,-13 0 0,9 0 0,-6 7 0,-4-2 0,-1 7 0,-9-2 0,0-2 0,-4 5 0,-4-6 0,-1 2 0,-2-2 0,-4-1 0,0 3 0,-3-2 0,0 6 0,0-3 0,0 8 0,-6-3 0,-7 7 0,-2-3 0,-9 5 0,4-1 0,0-3 0,-2-1 0,7-5 0,-6 0 0,6 0 0,-2-3 0,-1-1 0,3-3 0,-2 0 0,-1 1 0,3-2 0,-2 2 0,3-5 0,3 0 0,2-3 0,3 3 0,-1-2 0,2 4 0,-1-2 0,0 0 0,3 3 0,0-3 0,3 3 0,0-1 0,0 1 0,2-3 0,2 2 0,2-1 0,3 2 0,2 1 0,2 0 0,1 0 0,0-1 0,3 5 0,2 0 0,3 4 0,6 5 0,-4-4 0,9 5 0,-9-6 0,3-3 0,-5 2 0,0-5 0,-3 1 0,-5-3 0,-4 0 0,-4-1 0,0-3 0,0 0 0,-2-3 0,-2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5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24575,'0'4'0,"0"1"0,0 19 0,0-5 0,0 13 0,0-4 0,0 4 0,0-4 0,0 4 0,0-9 0,0 9 0,3-9 0,-2 4 0,2-4 0,-3-5 0,0 0 0,0-5 0,0-2 0,0-2 0,0-3 0,0 1 0,0-1 0,0 0 0,0-8 0,0-7 0,0-13 0,0-2 0,0-7 0,0 7 0,3-3 0,2 5 0,2 3 0,0 2 0,0 3 0,0 0 0,-1 4 0,1-3 0,-1 6 0,1-3 0,-1 4 0,0 2 0,0-1 0,0 4 0,0-2 0,1 0 0,-1 3 0,0-3 0,0 3 0,-3 3 0,0 7 0,-3 1 0,0 11 0,0-8 0,0 4 0,0-5 0,0 1 0,0 0 0,0-1 0,0 1 0,0 0 0,-3-4 0,0-1 0,-4-2 0,-2-1 0,2 0 0,-3 1 0,4-1 0,0-3 0,-1 0 0,1 0 0,0-2 0,0 1 0,0-2 0,0 0 0,5 0 0,4 0 0,7 0 0,3 0 0,1 0 0,-1 0 0,1 0 0,0 0 0,3 0 0,-2 0 0,3 0 0,-1 0 0,-2 0 0,2 0 0,1 0 0,-4 0 0,4 3 0,0 1 0,-4 3 0,4 0 0,-8 0 0,-1-1 0,-2 0 0,-1 1 0,0-4 0,0 0 0,-3-3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0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24575,'0'16'0,"0"1"0,0 21 0,0 3 0,4 10 0,-3 5 0,11 1 0,-9 2 0,10 10 0,-3-4 0,-3-11 0,6 7 0,-3-9 0,-3 1 0,5-2 0,-7-8 0,3-10 0,1 1 0,-2-7 0,1-9 0,-4 0 0,-1-8 0,-3 0 0,0-4 0,0 0 0,0-3 0,0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0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1:5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24575,'-3'4'0,"-4"5"0,-11 5 0,-1 5 0,5 0 0,-4 0 0,8-5 0,-4 4 0,1-8 0,2 7 0,2-7 0,4 4 0,2-10 0,2 4 0,-3-4 0,12 5 0,2-1 0,14 2 0,-3 0 0,8 0 0,-3 4 0,-1 2 0,-1 3 0,1 1 0,-5-1 0,0 0 0,-2-4 0,-8-2 0,3-4 0,-5-1 0,-3 1 0,2-4 0,-6 2 0,3-6 0,-4 2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0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24575,'0'-9'0,"0"-5"0,0-1 0,0-11 0,0 6 0,0-11 0,0 7 0,0-3 0,0 5 0,0 6 0,0-1 0,0 10 0,0-2 0,0 3 0,0 0 0,0-3 0,0 3 0,0-6 0,0 5 0,0-2 0,0 5 0,0 1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0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41 162 24575,'0'-20'0,"0"5"0,0-11 0,0 3 0,0-1 0,0 1 0,0 5 0,0 8 0,0 8 0,3 12 0,2 8 0,5 7 0,-2-2 0,4 4 0,-1 1 0,-2 4 0,6 1 0,-6-1 0,3 6 0,-3-4 0,-1 3 0,0-8 0,0-3 0,-4-3 0,2-1 0,-5 1 0,3-5 0,-4 4 0,0-8 0,0 4 0,0-5 0,0 1 0,0 0 0,0-1 0,-4 1 0,1-4 0,-7 0 0,3-4 0,-3 1 0,1-1 0,2 0 0,-6 1 0,2 0 0,-2-4 0,-1 0 0,3-3 0,-1 0 0,1 0 0,1 0 0,0-6 0,3-1 0,0-7 0,3-4 0,-2 3 0,6-2 0,-4-1 0,4 3 0,0-6 0,0 2 0,0 1 0,0-4 0,0 7 0,7-6 0,6 1 0,6 1 0,5-5 0,-1 8 0,1-8 0,-1 8 0,0-3 0,0 4 0,-1 0 0,1 0 0,-5 0 0,4 4 0,-8 1 0,3 0 0,-6 6 0,-3-5 0,-4 9 0,-1-3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0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 24575,'-3'-3'0,"-2"3"0,7-3 0,1 0 0,1 0 0,1-3 0,-5 0 0,0 0 0,0 0 0,-3 2 0,0 2 0,-3 2 0,3 5 0,0-4 0,3 4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0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24575,'-3'-6'0,"0"9"0,3 2 0,0 5 0,0 3 0,3-3 0,4 4 0,8 0 0,13 5 0,-8-6 0,21 7 0,-19-4 0,15 2 0,-9 2 0,5-4 0,-5 0 0,-1-4 0,-5 2 0,-3-9 0,2 8 0,-6-11 0,-1 7 0,-1-5 0,-6-1 0,0 3 0,-2-2 0,-1-1 0,2 3 0,-3-3 0,0 3 0,-3 0 0,0 3 0,0-2 0,-7 10 0,3-5 0,-10 9 0,2 2 0,-4 5 0,-5 10 0,2 7 0,-7 0 0,2 11 0,2-16 0,-5 14 0,4-8 0,-1 6 0,2-3 0,5-10 0,4-6 0,1-10 0,5-5 0,3-8 0,1-1 0,1-5 0,-2-1 0,1-3 0,0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1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24575,'20'0'0,"4"0"0,-4 0 0,10 0 0,-6 0 0,4 0 0,-1 0 0,0 0 0,-14 0 0,2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1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24575,'-1'3'0,"5"0"0,10-3 0,5 0 0,3 0 0,5 0 0,-3 0 0,3 0 0,-5 0 0,-10 0 0,-2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2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24575,'0'6'0,"0"0"0,0 0 0,0 3 0,6-5 0,1 1 0,7-5 0,0 0 0,3 0 0,2 0 0,3 0 0,-3 0 0,2 0 0,-2 0 0,-4 0 0,6 0 0,-10 0 0,6 0 0,-3 0 0,0 0 0,-1-6 0,-2-1 0,2-7 0,-5 0 0,5-4 0,-5 0 0,3-5 0,-4 1 0,1-1 0,-4 1 0,-1 3 0,-3 2 0,0 3 0,0 0 0,0 4 0,0 0 0,0 4 0,-2 2 0,-5 2 0,-4 2 0,-6 0 0,-2 0 0,-3 6 0,-3 11 0,1 5 0,-2 12 0,0 0 0,0 3 0,4 1 0,-3-4 0,11-1 0,-6 1 0,11-6 0,-2 3 0,3-7 0,4 3 0,0-5 0,4-3 0,0 2 0,0-2 0,0-1 0,0 0 0,0-4 0,0 3 0,3-2 0,8 3 0,1-4 0,5 0 0,1-3 0,-4 2 0,8-5 0,-4 2 0,5-3 0,-5 1 0,4-1 0,-8 0 0,8-3 0,-8-1 0,8-3 0,-8 0 0,4 0 0,-8 0 0,3 0 0,-3 0 0,1 0 0,-2 0 0,-3 0 0,0 0 0,1-3 0,-1 2 0,0-1 0,-3-1 0,3 2 0,-3-2 0,3 3 0,0 0 0,0 0 0,0 0 0,0 0 0,0 0 0,0 0 0,0 0 0,0 0 0,0 0 0,-2 0 0,-2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5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24575,'0'13'0,"0"6"0,0 9 0,0 10 0,4 1 0,1 11 0,3-14 0,2 17 0,-6-17 0,4 14 0,-3-6 0,0 0 0,2-9 0,-3-3 0,0-14 0,3 0 0,-4-8 0,1 3 0,-1-6 0,-3-1 0,0-3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5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24575,'8'0'0,"-4"0"0,19 6 0,-9 2 0,3 3 0,-2 5 0,3-4 0,-4 6 0,0-8 0,-4 3 0,0-8 0,-4 4 0,-2-6 0,1 0 0,-1 0 0,2-3 0,-1 0 0,2 0 0,-1 0 0,-3-6 0,3-2 0,-2-9 0,3 2 0,3-3 0,-2 1 0,5 2 0,-6 1 0,6 1 0,-6 6 0,3-3 0,-4 4 0,0 2 0,0 2 0,0 2 0,-2 0 0,-2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5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62 24575,'-6'0'0,"3"6"0,1 1 0,2 11 0,0 0 0,0 5 0,0-1 0,0 5 0,0-3 0,0 7 0,0-7 0,0 13 0,0-13 0,0 8 0,0-9 0,0 4 0,0-8 0,0 3 0,0-4 0,0-7 0,0 6 0,0-10 0,2 2 0,5-2 0,0-4 0,6 0 0,-3-3 0,7 0 0,-2-3 0,7-5 0,-8-2 0,4-5 0,-8 1 0,1-3 0,-4-2 0,1-8 0,-1-1 0,-2-10 0,-2 4 0,-3-9 0,0 9 0,0-9 0,0 9 0,0 1 0,-6 5 0,1 6 0,-6 3 0,1 5 0,2 1 0,-5 5 0,6 1 0,-3 1 0,4 5 0,-4-1 0,3 2 0,-2 0 0,-1 0 0,3 0 0,-3 2 0,4 2 0,0 5 0,-1-2 0,4 6 0,0-9 0,3 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1:5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24575,'12'0'0,"7"0"0,7 0 0,5 0 0,0 0 0,6 0 0,9 0 0,0 0 0,6 0 0,8 0 0,4 0 0,-1 0 0,21 0 0,-33 0 0,24 0 0,-21 0 0,15 0 0,1 0 0,0 0 0,6 0 0,-14 0 0,0 0 0,-3 0 0,-12 0 0,5 0 0,-14 0 0,0 0 0,-13 0 0,5 0 0,-10 0 0,4 0 0,-5 0 0,-5 0 0,-1 0 0,-4 0 0,-1 0 0,1 0 0,-1 0 0,0 0 0,-3 0 0,-2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5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24575,'3'4'0,"0"-2"0,3-2 0,-3 3 0,0 4 0,-3 7 0,0 0 0,0 8 0,0-8 0,0 8 0,0-3 0,0-1 0,0 0 0,-7-5 0,3 1 0,-3-6 0,4-2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5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24575,'0'16'0,"0"1"0,0 10 0,0-3 0,0 12 0,0-7 0,0 9 0,4-1 0,-3-3 0,7 9 0,-7-14 0,6 8 0,-2-4 0,-1-4 0,4 8 0,-3-9 0,-1 0 0,3-1 0,-3-9 0,0 0 0,-1-5 0,-3-2 0,0-2 0,0-3 0,0-5 0,0 1 0,0-4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3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24575,'5'0'0,"5"-3"0,0 2 0,4-5 0,-4 5 0,-1-2 0,1 3 0,-3 0 0,6 0 0,-6 0 0,2 0 0,1 0 0,-4 0 0,4 0 0,-4 0 0,0 0 0,1 6 0,-1 1 0,1 7 0,-3 0 0,-1 3 0,-3 2 0,0 3 0,0 1 0,0-1 0,0 1 0,0-5 0,0 3 0,-3-6 0,-1 6 0,-6-9 0,2 5 0,-2-7 0,0 1 0,2-2 0,-5-2 0,6-1 0,-6 1 0,6-3 0,-6-1 0,6-3 0,-2 0 0,2 0 0,1 0 0,3-6 0,0-1 0,3-3 0,0-3 0,0 6 0,0-6 0,0 6 0,0-2 0,0 3 0,0-1 0,3 1 0,0 3 0,7 0 0,-3 3 0,5 0 0,-1 0 0,-1 0 0,3 0 0,-3 0 0,0 0 0,3 4 0,-5 2 0,4 2 0,-4 5 0,2-3 0,-3 4 0,-1 0 0,1-4 0,0 3 0,-1-6 0,0 2 0,1-3 0,-4 0 0,0 1 0,-3-1 0,0-3 0,0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3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24575,'0'9'0,"0"6"0,0-4 0,0 11 0,0-8 0,0 12 0,0-10 0,0 6 0,0-8 0,0-1 0,0 1 0,0-4 0,0 0 0,0-4 0,0 0 0,0 0 0,0 0 0,0-2 0,0-2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3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24575,'0'9'0,"0"1"0,0 8 0,0-4 0,0 8 0,0-8 0,0 12 0,0-6 0,0 12 0,0-9 0,0 4 0,0-8 0,0 2 0,0-2 0,0-1 0,0-4 0,0-5 0,0-3 0,0 1 0,0-1 0,0 0 0,0 0 0,0-1 0,0-1 0,0-2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24575,'16'0'0,"-3"0"0,5 0 0,4 0 0,-6 0 0,10 0 0,-11 0 0,10 0 0,-9-4 0,6 1 0,-8-1 0,0 1 0,-1 3 0,-3 0 0,-4-5 0,-3 3 0,-3-3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3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24575,'0'13'0,"0"-1"0,0 6 0,0-4 0,0 12 0,0-10 0,0 6 0,0-4 0,0 0 0,0 1 0,0 2 0,0-9 0,0 8 0,0-12 0,0 9 0,0-7 0,0 4 0,0-4 0,0 0 0,2-4 0,2 0 0,2-3 0,0 0 0,0-3 0,0 0 0,1 0 0,-1 0 0,0 0 0,0-3 0,4-1 0,-3-2 0,2-1 0,-2-2 0,-4 5 0,0-3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3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74 24575,'0'-6'0,"0"-2"0,0 1 0,0-2 0,0 3 0,0-1 0,0 1 0,0 0 0,0 0 0,0 0 0,-2 2 0,-1 1 0,0 6 0,0 0 0,3 3 0,0 0 0,0 0 0,0-3 0,0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6:5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24575,'0'16'0,"0"6"0,0 6 0,0 22 0,0-18 0,0 28 0,0-18 0,0 4 0,0 2 0,0-9 0,0 0 0,0 4 0,0-14 0,0 8 0,0-14 0,0 4 0,0-4 0,0-5 0,0 4 0,0-8 0,0 1 0,-3-3 0,2-1 0,-5-1 0,2 3 0,-2-6 0,0 2 0,-1-2 0,4-1 0,-3 0 0,6 0 0,-6-2 0,3-2 0,-3-2 0,0 0 0,0 0 0,0 0 0,-1 0 0,1-3 0,0 3 0,3-6 0,-3 6 0,5-6 0,-1 3 0,2-3 0,0-4 0,0 3 0,0-2 0,0 2 0,0-2 0,0 2 0,0-6 0,0 2 0,3-2 0,3-1 0,5 0 0,7 0 0,1-5 0,4 3 0,0-3 0,0 4 0,-1 0 0,-3 3 0,-2-1 0,-3 5 0,-4-2 0,3 3 0,-6 1 0,2-1 0,-5 4 0,-1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7:0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 24575,'3'-5'0,"0"2"0,-3-6 0,0 3 0,0 0 0,-3 3 0,0 0 0,-3 6 0,2 0 0,-1 3 0,4 0 0,-4 1 0,4-1 0,-2 0 0,3 0 0,0 0 0,0 0 0,0 0 0,0 1 0,3-4 0,0 0 0,3-3 0,0 0 0,0 0 0,0 0 0,-3 0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1:5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24575,'4'-5'0,"0"1"0,5 4 0,4 0 0,1 0 0,0 4 0,9-3 0,-12 7 0,7-7 0,-4 7 0,0-3 0,0 0 0,-1-1 0,0 0 0,-3-3 0,3 4 0,-5-5 0,0 3 0,-3 2 0,-1 3 0,-4 5 0,0 1 0,0 5 0,0 5 0,-9 1 0,-3 6 0,-4 0 0,-4 0 0,9-6 0,-3-1 0,4-5 0,5-5 0,-3-1 0,7-4 0,-7-1 0,4-3 0,-1-1 0,2-4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7:0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24575,'0'1'0,"-4"12"0,-5 16 0,-5 22 0,-9 1 0,-3 18 0,-3-5 0,8-1 0,-7 0 0,17-13 0,-16 5 0,17-21 0,-3 8 0,6-27 0,7 5 0,-3-14 0,3 2 0,0-3 0,0-2 0,0-2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7:0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38 24575,'3'-6'0,"0"-2"0,3 2 0,4 1 0,1-4 0,-1 8 0,7-2 0,-6 3 0,7 0 0,-5 0 0,5 0 0,-7 0 0,6 0 0,-8 0 0,2 0 0,-2 0 0,-3 0 0,-3 3 0,0 8 0,-3 4 0,0 7 0,0 5 0,0-3 0,0 7 0,-7-7 0,2 7 0,-6-7 0,0 3 0,2 0 0,-2-4 0,3 4 0,-3-4 0,3-1 0,-3 1 0,1-5 0,1 4 0,-1-7 0,3 2 0,0-3 0,-3-4 0,6 0 0,-5-4 0,5 1 0,-2-1 0,0 0 0,0 0 0,-1 0 0,1-2 0,0-2 0,-1-2 0,1 0 0,0 0 0,0 0 0,-1 0 0,1 0 0,0 0 0,3-2 0,0-2 0,3-6 0,0 0 0,0-4 0,0-3 0,0 2 0,0-3 0,0 5 0,3 2 0,0-2 0,4 3 0,0-1 0,2 1 0,-2 4 0,6 2 0,-6-1 0,6 4 0,-3-2 0,1 3 0,1 0 0,-1 0 0,-1 0 0,3 0 0,-6 0 0,6 3 0,-3 4 0,3 4 0,1 2 0,0 1 0,0 4 0,0-4 0,0 4 0,-4-5 0,3 1 0,-2-4 0,-1 0 0,0 0 0,-4-3 0,1 2 0,-1-5 0,-3 1 0,0-4 0,-3 2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7:0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24575,'3'5'0,"0"3"0,-3 8 0,0-1 0,0 6 0,0-2 0,0 13 0,0-3 0,0 9 0,0-6 0,0 1 0,0-1 0,0 1 0,0-9 0,0 2 0,0-11 0,0 2 0,0-3 0,0-4 0,0 0 0,0-10 0,0-10 0,0-1 0,0-9 0,3 2 0,1 3 0,3-6 0,0 6 0,4-6 0,-3 6 0,5-3 0,-2 4 0,2 1 0,-2 2 0,2-2 0,-3 6 0,4 0 0,-4 4 0,3 3 0,-6 0 0,2 0 0,-3 0 0,1 0 0,-1 0 0,0 0 0,-3 2 0,0 5 0,-3 3 0,0 4 0,0 0 0,0-4 0,0 3 0,0-6 0,-3 6 0,-1-6 0,-2 2 0,-4-2 0,3-1 0,-6 1 0,3-1 0,-4-2 0,4-1 0,-7-3 0,9 0 0,-9 0 0,7 0 0,-1 0 0,2 0 0,3 0 0,-1 0 0,1 0 0,0 0 0,8 0 0,3 0 0,11 0 0,-1 0 0,11 0 0,-7 3 0,8 1 0,-4 4 0,-1-1 0,-3 0 0,2-2 0,-6 1 0,2-3 0,-6 1 0,2-1 0,-6 0 0,2-2 0,-3 1 0,0-2 0,-2 0 0,-2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7:0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24575,'0'9'0,"0"14"0,0-6 0,0 24 0,0-16 0,0 30 0,0-13 0,0 26 0,0-15 0,0 10 0,0 1 0,0-21 0,0 23 0,0-23 0,0 20 0,0-11 0,0 3 0,0-4 0,0-1 0,0 0 0,3-11 0,-2 4 0,3-9 0,-4 9 0,0-10 0,0 1 0,3-3 0,-2-7 0,3-1 0,-4-5 0,0-8 0,0-1 0,0-3 0,0 1 0,0-1 0,0-5 0,0 1 0,0-5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7:0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24575,'0'4'0,"0"3"0,0 21 0,0 0 0,0 5 0,0 5 0,0 1 0,0 11 0,0-10 0,0 14 0,3-19 0,2 13 0,0-9 0,-2 0 0,-3-6 0,0-6 0,0-4 0,0-1 0,0-3 0,0-2 0,0-7 0,0 3 0,0-2 0,-2-1 0,-2 3 0,-6-6 0,0 6 0,-1-6 0,-2 3 0,3-4 0,-4 1 0,4-3 0,-7-1 0,9-3 0,-9 0 0,7 0 0,-4 0 0,4 0 0,0 0 0,1-3 0,4-1 0,-4-6 0,8 0 0,-2-4 0,3 1 0,0-1 0,0-4 0,4 0 0,7-5 0,7-6 0,8-2 0,4-4 0,1 4 0,5 0 0,-6 5 0,4 0 0,-9 6 0,3-1 0,-9 10 0,-1 0 0,-5 4 0,0 1 0,-3 2 0,-3 1 0,-5 3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7:0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53 24575,'0'2'0,"0"-1"0,0 8 0,0-3 0,0-8 0,0-3 0,0-4 0,0-4 0,0 6 0,0-3 0,0 4 0,0 0 0,0 0 0,-2 2 0,-2 2 0,-2 2 0,3 2 0,1 2 0,2 2 0,0 0 0,0-3 0,0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04:07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24575,'6'0'0,"4"3"0,11 4 0,1 5 0,1 3 0,4 1 0,-7 2 0,11-1 0,-14 5 0,9-6 0,-11 2 0,3 0 0,0-6 0,-3 5 0,0-6 0,-2-1 0,-6 3 0,6-2 0,-6-1 0,3 0 0,-4-4 0,0 0 0,0 0 0,-2 0 0,1 1 0,-4-1 0,4 0 0,-4 0 0,4 0 0,-4 0 0,2 0 0,-1 0 0,-1 0 0,2 0 0,0 0 0,-3-1 0,3 1 0,0-3 0,-3 2 0,3-1 0,0 2 0,-2 0 0,1 0 0,-2 0 0,0 0 0,3 0 0,-2 1 0,2-1 0,0 3 0,-3-2 0,6 3 0,-5-4 0,4 0 0,-4 0 0,2 1 0,0-1 0,-3 0 0,3 0 0,-3 0 0,0-1 0,0 1 0,0 0 0,-6 4 0,-2 0 0,-6 8 0,0 0 0,-2 9 0,-4 2 0,2 4 0,-3 6 0,-1 0 0,4 6 0,-3-6 0,3 4 0,5-10 0,-3 5 0,7-10 0,1-1 0,2-8 0,2-2 0,0-3 0,1-4 0,3 0 0,0-4 0,0 0 0,-3-2 0,3-2 0,-3-2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24575,'4'8'0,"-2"6"0,-2 3 0,0 10 0,0 12 0,0 1 0,0 15 0,0-15 0,0 14 0,0-13 0,0 8 0,0-10 0,0-2 0,0-8 0,0-2 0,0-12 0,0 1 0,0-5 0,0 2 0,0 1 0,0 4 0,0-4 0,0 8 0,0-8 0,0 8 0,0-8 0,0 1 0,0-6 0,0-3 0,0 1 0,0-4 0,0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7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24575,'0'10'0,"0"4"0,0 4 0,0 9 0,0-3 0,0 7 0,0-3 0,0 5 0,0 0 0,0-5 0,0 3 0,0-7 0,0-1 0,0 3 0,0-14 0,0 10 0,0-15 0,0 2 0,0-8 0,0 1 0,0-4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24575,'17'13'0,"6"5"0,1 3 0,5 0 0,0 3 0,0-2 0,7 4 0,-6-1 0,-1 1 0,-4-2 0,3-3 0,-3-5 0,-2-2 0,-2-6 0,-9 5 0,1-8 0,-9 4 0,1-8 0,-1 4 0,-1-1 0,-3 9 0,-12 3 0,-6 16 0,-8 3 0,-6 17 0,-4 7 0,2-8 0,-8 20 0,14-23 0,-6 12 0,7-11 0,5-10 0,1-6 0,6-10 0,4-9 0,-2-4 0,6-4 0,-6-2 0,3-1 0,-4-3 0,-1-20 0,3-4 0,3-1 0,5 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5:2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24575,'-14'31'0,"4"-6"0,-10 11 0,4-9 0,-6 16 0,0-4 0,5 0 0,-3-7 0,9-3 0,-3-3 0,4-1 0,4-1 0,-3-5 0,8-5 0,-7-1 0,7-4 0,-2-1 0,-1 1 0,3-1 0,-3-3 0,4-2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1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1 440 24575,'4'42'0,"-3"-111"0,3 78 0,-2-54 0,-4-21 0,2 6 0,0 4 0,0 22 0,0 2 0,0 13 0,0 1 0,6 5 0,6 2 0,6-3 0,9 5 0,2-2 0,3 3 0,1-1 0,5 1 0,-4 3 0,3 1 0,-8 4 0,-2 0 0,-9 3 0,0 8 0,-7 9 0,-3 13 0,-4 1 0,-4 21 0,0-7 0,-7 0 0,-13 7 0,-3-19 0,-14 12 0,5-3 0,0-9 0,-4 1 0,10-7 0,-3-13 0,6 2 0,4-11 0,-2 2 0,6-6 0,0 0 0,6-4 0,2-7 0,4-4 0,0-8 0,3 1 0,0-4 0,0 3 0,3 1 0,7 0 0,6 3 0,6 3 0,1 5 0,4 3 0,-4 4 0,4 0 0,-4 0 0,4 4 0,3 18 0,-4-3 0,4 24 0,-9-12 0,6 8 0,-5-5 0,-1 0 0,-6-6 0,-2-1 0,0-8 0,-5-2 0,2-6 0,-4-2 0,-3-3 0,0-2 0,-3-2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1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24575,'0'1'0,"0"12"0,0 11 0,0 19 0,0 3 0,0 18 0,0-21 0,0 23 0,0-29 0,0 25 0,0-11 0,0 1 0,0-7 0,0-8 0,0-4 0,0-9 0,0-5 0,0-10 0,0-5 0,0-1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24575,'4'10'0,"-2"7"0,-2 16 0,0 25 0,0-3 0,0 21 0,0-28 0,0 19 0,0-19 0,0 9 0,0-7 0,0-16 0,0 3 0,3-17 0,-2-2 0,2-8 0,-3-4 0,0-3 0,0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1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 24575,'-4'-3'0,"-6"9"0,-11 4 0,5 6 0,-7 12 0,0 3 0,3 0 0,-9 8 0,15-5 0,-7 1 0,4-2 0,5-10 0,5-5 0,4-5 0,3-2 0,0-2 0,2-6 0,13 0 0,1-3 0,27 0 0,-7 0 0,19 0 0,-15 0 0,14 0 0,-7 0 0,4 4 0,-1 1 0,-11 3 0,-6 0 0,-6 0 0,-9-1 0,-3 0 0,-6 0 0,-3-4 0,-5 0 0,1-3 0,-4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1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24575,'0'5'0,"0"13"0,0 20 0,0 20 0,0 14 0,0 15-934,16 9 934,-10-41 0,2 1 0,6-7 0,0 0 0,3 38 121,-2-10-121,2-25 0,-9 4 0,7-21 0,-11-3 0,0-17 175,-1-1 0,-3-11 0,0 0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1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24575,'0'4'0,"0"-1"0,0 15 0,0-4 0,0 4 0,0 0 0,0 4 0,0 1 0,0-5 0,0 0 0,0-4 0,0-1 0,3-2 0,0-5 0,3 3 0,1-7 0,3 7 0,0-9 0,4 4 0,-1-4 0,1 0 0,3 0 0,-5 0 0,8 0 0,-4 0 0,2-4 0,0-2 0,-5-2 0,1-5 0,0 2 0,-3-6 0,-1-2 0,-3 0 0,-3-2 0,-1 2 0,-3-4 0,0 1 0,0 3 0,0 2 0,-6 3 0,2 4 0,-9 0 0,2 6 0,-2 1 0,2 3 0,-2 0 0,3 0 0,-4 0 0,0 0 0,1 3 0,-1 4 0,4 3 0,-3 4 0,8 0 0,-4-4 0,8 3 0,-1-6 0,2 2 0,0-3 0,0 1 0,0-4 0,0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1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24575,'0'9'0,"11"6"0,7 9 0,12 3 0,0-2 0,8-4 0,-4 0 0,6-7 0,2 7 0,-3-12 0,1 0 0,-3-2 0,1-6 0,-9 10 0,3-7 0,-10 11 0,-3-7 0,-2 5 0,-9-6 0,1 3 0,-8-1 0,1 2 0,-2 6 0,0 11 0,-3-3 0,-10 17 0,-6-2 0,-14 13 0,9-11 0,-8 13 0,10-19 0,-5 9 0,6-11 0,0-6 0,10-9 0,1-5 0,3-5 0,1-3 0,0-2 0,-1-1 0,1-3 0,-3 0 0,-2-7 0,-3-4 0,-10-13 0,14 10 0,-6-2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1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24575,'20'0'0,"3"0"0,2 0 0,22 0 0,-23 0 0,25 0 0,-21 0 0,5-3 0,-5-2 0,-6 1 0,-4 1 0,-10 0 0,-2 2 0,-6-2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1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24575,'32'0'0,"-2"0"0,7 0 0,7 0 0,-4 0 0,10 0 0,-11 0 0,-6 0 0,-10 0 0,-9 0 0,-7 0 0,-4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24575,'4'-1'0,"-2"13"0,-2 13 0,0 20 0,0 12 0,0 7 0,0 7 0,0 0 0,5 7 0,0-11 0,5-8 0,4 2 0,-4-19 0,7 9 0,-8-14 0,2-12 0,-3-3 0,-2-12 0,-2-1 0,-1-2 0,-3-4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5:2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24575,'4'4'0,"-5"17"0,-5-5 0,-15 21 0,4-11 0,-5 6 0,1 13 0,4-11 0,-1 10 0,-1-13 0,7 0 0,-7-1 0,12 1 0,-6-10 0,7 2 0,1-8 0,1-1 0,-4-1 0,6-4 0,-15 0 0,15 0 0,-7 0 0,6-1 0,-2 0 0,-3 1 0,0-5 0,-1 3 0,1-6 0,0 3 0,-1-4 0,1 0 0,0 0 0,3-3 0,2-2 0,3-8 0,0 3 0,0-8 0,0 4 0,0-5 0,0 0 0,0 0 0,0 5 0,0-4 0,0 4 0,0-1 0,4-2 0,1 7 0,3-3 0,-3 4 0,2 5 0,-6-4 0,6 7 0,-2-3 0,3 4 0,5 0 0,-4 4 0,4 1 0,-4 8 0,5-3 0,-4 8 0,8-4 0,-4 5 0,1 0 0,3-1 0,-4 1 0,5 0 0,0 0 0,5 0 0,-4-4 0,4 4 0,-10-9 0,4 3 0,-4-4 0,5 1 0,-5-1 0,-1-1 0,0-3 0,-3 3 0,3-7 0,-5 2 0,1-3 0,-5 0 0,0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24575,'0'24'0,"-3"4"0,-2-5 0,1 0 0,0-1 0,4-4 0,0 1 0,0-1 0,0-5 0,0 1 0,0 3 0,0-2 0,0 2 0,0-6 0,0-2 0,3-5 0,8 2 0,0-5 0,10 2 0,-2-3 0,-1 0 0,4 0 0,-3-11 0,-3-2 0,3-10 0,-4-1 0,1 1 0,0 0 0,-2 0 0,-5-4 0,2 4 0,-7-4 0,0 0 0,-4 3 0,0 1 0,0 5 0,-3 5 0,-4 2 0,-4 4 0,-3 1 0,1 5 0,2-2 0,-2 3 0,3 0 0,-1 0 0,-2 3 0,6 4 0,0-3 0,4 3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24575,'2'-7'0,"9"2"0,4 5 0,7 3 0,5 5 0,12 10 0,-8-4 0,13 11 0,-15-7 0,5 4 0,-4-5 0,1-6 0,-7-3 0,-1-1 0,-2-2 0,-6-2 0,3 0 0,-1-3 0,2 7 0,-1-3 0,0 0 0,-8-1 0,0-1 0,-4 2 0,0-1 0,0 0 0,0 0 0,-2 0 0,-1 11 0,-7 5 0,-9 10 0,-11 17 0,-11 3 0,-7 19 0,0 6 0,6-11 0,1 5 0,8-17 0,-1 0 0,5-6 0,6-12 0,6-10 0,4-9 0,1-4 0,2-4 0,-1-5 0,4 1 0,-1-5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24575,'18'0'0,"-2"0"0,16 0 0,-4 0 0,4 0 0,6 0 0,-4 0 0,4 0 0,-10 0 0,-11 0 0,-7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24575,'34'3'0,"20"0"0,-17-3 0,14 0 0,-13 0 0,-11 0 0,-10 0 0,-7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24575,'13'0'0,"7"0"0,13 0 0,0 0 0,29 0 0,-13 0 0,28 0 0,-18 0 0,-12 0 0,1 0 0,-8 0 0,-4 0 0,6 0 0,-25-2 0,4-5 0,-17 0 0,6-10 0,-10 5 0,4-5 0,-4-1 0,-11-1 0,-3-5 0,-15-2 0,-1 5 0,-4 0 0,-4 8 0,4 5 0,-4 4 0,-11 4 0,12 4 0,-14 12 0,16 13 0,3 11 0,9 1 0,-3 7 0,15-1 0,-7 23 0,12-21 0,1 19 0,5-22 0,0 5 0,13 5 0,6-18 0,25 13 0,-2-22 0,21 5 0,-10-15 0,24-5 0,-23-8 0,21-1 0,-22-5 0,11 0 0,-8 0 0,-9-4 0,-4-4 0,-15-4 0,-1-4 0,-12 5 0,-1 1 0,-11 6 0,0 1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24575,'12'-7'0,"4"-3"0,4-5 0,3-1 0,4-1 0,-3 6 0,8 3 0,-13 4 0,3 0 0,-8 4 0,4 0 0,-10 12 0,2 17 0,-10 15 0,0 19 0,0 2 0,-4 6 0,-5-17 0,-11 13 0,-2-29 0,-7 18 0,7-21 0,-1-5 0,7-8 0,-2-11 0,5-1 0,-1-6 0,0-1 0,4-3 0,0 0 0,4-3 0,-1-4 0,4-7 0,0-1 0,3-7 0,0 8 0,0-8 0,0 3 0,0-3 0,3 3 0,4 2 0,3 3 0,4 3 0,-1 4 0,1 4 0,0 3 0,-1 0 0,1 0 0,4 0 0,-4 3 0,8 5 0,-3 7 0,6 10 0,-1 1 0,3 8 0,-2-3 0,6 4 0,-9-1 0,7-4 0,-13-7 0,-4-10 0,-6-7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24575,'3'5'0,"0"6"0,-3 11 0,0 2 0,0 7 0,0-3 0,0 0 0,0 4 0,0-4 0,0 0 0,0 4 0,0-13 0,0 0 0,0-6 0,0-6 0,0 0 0,0-5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24575,'3'2'0,"0"2"0,-3 5 0,0 1 0,0 4 0,0 3 0,0 7 0,0-1 0,0 9 0,0-4 0,0 4 0,0 1 0,0-5 0,0-1 0,0-9 0,0 0 0,0-1 0,0-5 0,0 1 0,0-4 0,0-2 0,0 3 0,0-7 0,0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24575,'6'-6'0,"1"-6"0,11 4 0,5-7 0,5-1 0,5 4 0,5-4 0,-9 3 0,8 0 0,-14 2 0,4 3 0,-8 4 0,-2-5 0,-3 4 0,-1-5 0,-3 4 0,-4 2 0,-3 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24575,'0'9'0,"0"5"0,0 5 0,0 3 0,0 5 0,0 1 0,0 5 0,0-9 0,0 2 0,0-7 0,0-1 0,0 0 0,0-1 0,0-5 0,6-2 0,2-7 0,6 0 0,3-2 0,-2 2 0,6-3 0,-6 0 0,6 0 0,-9 0 0,5 0 0,-7 0 0,-3 0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6:0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24575,'8'-4'0,"0"-8"0,1 6 0,4-3 0,-7 1 0,6 7 0,-7-2 0,4 3 0,-1 0 0,4 0 0,-2 0 0,2 0 0,-4 0 0,1 0 0,-1 0 0,0 3 0,1 7 0,-4-1 0,4 14 0,-8-7 0,4 8 0,-5-5 0,0-1 0,0 6 0,0-4 0,0 0 0,0-2 0,0-4 0,0 5 0,0-1 0,0-3 0,0 2 0,0-7 0,0 7 0,0-7 0,0 8 0,0-9 0,0 9 0,0-8 0,0 3 0,0-5 0,0 1 0,0-1 0,0 1 0,-4-1 0,3-10 0,-2-10 0,3-13 0,0-5 0,0-2 0,4 1 0,2 0 0,9 0 0,-4 6 0,4-5 0,-2 10 0,-2-5 0,7 11 0,-8-4 0,8 7 0,-8-2 0,7 0 0,-7 3 0,3-3 0,0 4 0,-3 4 0,3-3 0,-5 7 0,1-7 0,-1 7 0,0-2 0,0 3 0,0 0 0,1 0 0,-1 0 0,0 0 0,1 0 0,-1 0 0,-4 3 0,-1 2 0,-3 4 0,0-1 0,0 1 0,0 4 0,0 1 0,0 4 0,0 1 0,0 0 0,0-1 0,0 1 0,0 0 0,0 0 0,0 0 0,0 5 0,0-4 0,0 4 0,0 0 0,0-9 0,0 8 0,0-8 0,0-1 0,-4 3 0,3-7 0,-3 3 0,4-5 0,0 1 0,0-1 0,0 0 0,0 0 0,4-3 0,0-2 0,4-3 0,1 0 0,-1 0 0,1 0 0,-1 0 0,1 0 0,-1 0 0,1-4 0,-1 3 0,5-7 0,-3 3 0,3 0 0,-5-2 0,0 6 0,-3-7 0,3 7 0,-7-6 0,6 6 0,-6-3 0,2 4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 24575,'-3'-4'0,"0"1"0,3 9 0,5 3 0,-1-5 0,9 2 0,-3-6 0,0 0 0,0 0 0,-4 0 0,-3-3 0,0-1 0,-3-2 0,0 0 0,0-4 0,0 0 0,-3-3 0,0 6 0,-4 2 0,1 5 0,0 0 0,0 0 0,0 0 0,0 0 0,2 3 0,2-3 0,2 3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24575,'0'14'0,"-8"7"0,-7 26 0,-10 17 0,-1 10 0,-5 5-581,17-29 0,-1 1 581,-23 40 0,19-35 0,1 0 0,-10 21 246,2 5-246,12-29 0,-6 5 0,6-14 0,6-11 0,1-13 876,7-7-876,-6-10 40,5-3-40,-1-9 0,2 4 0,0-4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35 24575,'9'-2'0,"3"-2"0,2-3 0,0 3 0,8-3 0,-7 3 0,-1 0 0,-1 1 0,-3 3 0,0 0 0,0 9 0,-3 3 0,-4 25 0,1 4 0,-4 5 0,0 9 0,0-15 0,0 10 0,0-11 0,0-1 0,0-10 0,-6-5 0,1-6 0,-8-3 0,2-3 0,-2-1 0,-1-4 0,0-2 0,-3-1 0,2-3 0,-7 0 0,7 0 0,-2 0 0,6 0 0,1-6 0,4 2 0,-1-9 0,4 6 0,0-3 0,3 4 0,0 0 0,5 3 0,2 0 0,10 3 0,-3 0 0,8 0 0,-8 0 0,8 0 0,-4 0 0,5 0 0,-5 3 0,4 1 0,-7 3 0,2 3 0,-3 1 0,-1 3 0,-2-4 0,2 3 0,-6-6 0,2 5 0,-2-1 0,-3-1 0,-1 0 0,-3-4 0,0 0 0,0 3 0,0-2 0,0 0 0,0-4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24575,'3'-3'0,"0"9"0,-3 3 0,0 14 0,0 10 0,0 6 0,0-4 0,0 6 0,0-6 0,0 9 0,0 0 0,0-5 0,0 4 0,0-4 0,0-4 0,0-3 0,0-5 0,0-7 0,0 2 0,0-12 0,0-3 0,0-5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 24575,'-6'0'0,"0"0"0,-3-3 0,-2 5 0,1-1 0,-3 5 0,6 1 0,-3-1 0,4 0 0,0-2 0,2 1 0,-1-2 0,4 3 0,-1 0 0,2 0 0,0 0 0,0 0 0,0 0 0,0 0 0,5 0 0,-1 0 0,8-3 0,-2 3 0,4-2 0,4 3 0,-4-3 0,4 2 0,-5-5 0,1 5 0,0-2 0,-1 3 0,1-1 0,-4-2 0,3 2 0,-6-2 0,3-1 0,-4 3 0,0-5 0,-2 1 0,-2-2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3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 24575,'-5'-4'0,"0"13"0,-17 13 0,12 2 0,-19 9 0,16-9 0,-7 6 0,0-3 0,8-8 0,-6 0 0,10-6 0,2-3 0,3-2 0,3-4 0,0-2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24575,'0'11'0,"0"8"0,0 12 0,0 20 0,0 8 0,4 5 0,-3 13 0,3-28 0,-4 19 0,4-22 0,-3 5 0,7-11 0,-7-8 0,2-13 0,-3-8 0,0-5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62 148 24575,'0'-24'0,"0"5"0,0 11 0,0 1 0,0 1 0,5 0 0,2-4 0,3 3 0,7-3 0,-6 0 0,11 2 0,-4-2 0,5 2 0,9 4 0,-7-3 0,11 6 0,-8-2 0,10 3 0,-8 0 0,6 0 0,-16 0 0,6 0 0,-15 0 0,6 0 0,-13 6 0,5-2 0,-8 13 0,2-6 0,-3 11 0,0 1 0,-4 1 0,-8 3 0,-5 2 0,-9 1 0,-8 1 0,1 0 0,-10-5 0,3 1 0,-5-5 0,1-4 0,5-6 0,1-3 0,5-5 0,5 0 0,8-4 0,3 0 0,10 0 0,-2 0 0,8-3 0,9-1 0,3-2 0,15 2 0,-7 1 0,8 3 0,0 0 0,-3 0 0,12 4 0,-10 8 0,19 17 0,-17-2 0,13 14 0,-11-10 0,2 4 0,2-3 0,-7-3 0,-3-8 0,-6-3 0,-4-4 0,-4-4 0,0-1 0,-4-5 0,-3-2 0,0-2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24575,'3'5'0,"0"11"0,-3 13 0,0 9 0,0 12 0,0-18 0,0 15 0,0-17 0,0 9 0,0-6 0,0-10 0,0-5 0,0-5 0,0-16 0,0-3 0,3-26 0,2 7 0,3-22 0,5 5 0,1-9 0,1 2 0,4 13 0,-12-5 0,10 15 0,-9-2 0,3 10 0,-1 4 0,-3 7 0,-1-2 0,0 8 0,-2 3 0,-1 10 0,-7 5 0,0 10 0,-4 2 0,-4 3 0,3-4 0,1-1 0,2-8 0,5 2 0,-2-9 0,3 4 0,0-9 0,0 3 0,0-4 0,2-3 0,9 0 0,4-3 0,12-3 0,6-6 0,1-4 0,8-1 0,-8-1 0,4 5 0,-10-1 0,-1 6 0,-8-1 0,-2 5 0,-6-2 0,-2 0 0,-6 3 0,0-3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24575,'0'26'0,"0"-2"0,0 31 0,0-1 0,0 23 0,0 3-716,0 14 716,0 2 0,0-18 0,0 4 177,0-29-177,0 10 0,0-11 0,0-8 0,0-6 0,4-6 539,-4-8-539,7-2 0,-6-8 0,4-4 0,-4 3 0,2-6 0,-3-1 0,0-3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4:09:4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24575,'-4'84'0,"0"-55"0,4 28 0,0 0 0,0-28 0,0 11 0,0-10 0,0-15 0,0 8 0,0-9 0,0 0 0,0 0 0,0-6 0,0 1 0,0-8 0,0-6 0,-4-9 0,3-9 0,-3 3 0,4-5 0,0 6 0,0 0 0,0-5 0,0 4 0,0-4 0,0-1 0,0 5 0,0-10 0,4 10 0,2-10 0,3 10 0,1-4 0,-1 5 0,0 5 0,1-4 0,-2 8 0,1 1 0,0 5 0,-1 4 0,1 0 0,4 0 0,-4 0 0,4 0 0,-4 0 0,-1 0 0,1 0 0,-1 0 0,1 0 0,-1 0 0,1 0 0,-1 0 0,0 0 0,0 0 0,0 0 0,0 0 0,1 0 0,-1 0 0,0 0 0,0 0 0,-3 0 0,-1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24575,'0'27'0,"0"7"0,0 5 0,0 0 0,0 4 0,0-4 0,0-5 0,0-2 0,0-5 0,0-10 0,0 1 0,0-15 0,0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2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24575,'9'9'0,"8"8"0,10 5 0,4 9 0,5-10 0,9 17 0,-18-29 0,18 26 0,-17-21 0,3 10 0,0-10 0,-6 4 0,-2-9 0,3 2 0,-10-4 0,6-3 0,-12 2 0,3-2 0,-6 2 0,3 0 0,-4 3 0,0-2 0,0 2 0,-3 1 0,0 4 0,-3 1 0,0 6 0,0 2 0,0 1 0,-3 7 0,-7 8 0,1-8 0,-12 16 0,7-12 0,-12 9 0,3 0 0,1 1 0,-4-5 0,8-2 0,-7 1 0,8-10 0,0 3 0,6-10 0,4-3 0,0-5 0,3-4 0,1-4 0,3 0 0,-2-13 0,1 7 0,-2-11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11:4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24575,'-7'3'0,"2"6"0,5 2 0,0 6 0,0 0 0,0-3 0,0 11 0,0-9 0,0 9 0,0-6 0,0-7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40.2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195 2 24575,'-3'-1'0,"-5"5"0,-5 13 0,-4 1 0,0 3 0,-2 6 0,2-11 0,-1 14 0,1-16 0,3 8 0,-2-10 0,7 0 0,-2-7 0,3 1 0,4-2 0,0 4 0,4-1 0,0 1 0,4-1 0,8 1 0,2-1 0,7 2 0,0 0 0,-3-1 0,8 1 0,-8 3 0,3-2 0,-4 2 0,-1-4 0,-3 0 0,3 0 0,-8 0 0,4-1 0,-5-2 0,-3 1 0,3-5 0,-7 2 0,3-3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4:09:4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24575,'15'0'0,"-1"0"0,2 0 0,7 0 0,-7 0 0,8 0 0,-10 0 0,4 0 0,-9 0 0,4 0 0,-8 0 0,-2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4:09:4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24575,'-1'4'0,"2"0"0,11-4 0,-2 0 0,13 0 0,-12 0 0,12 0 0,-13 0 0,3 0 0,-5 0 0,1 0 0,-1 0 0,-4 0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4:09:4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24575,'0'3'0,"0"9"0,0 7 0,0 0 0,5 4 0,-4-15 0,3 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2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 24575,'15'0'0,"14"0"0,12 0 0,18 0 0,-8-3 0,2-1-2838,33-8 2838,-16 4 0,13-1 0,-3-2-1026,11-7 1,2-2 1025,-4 7 0,6 1 0,-6-1 0,-21 0 0,-4-1 0,1 1 0,8 1 0,1 1 0,-1 0 0,-6 0 0,-1 0 0,1 1 0,6 1 0,2 1 0,-2-2 0,-1-2 0,0-2 0,-2 2-768,21 3 1,-3-1 767,1-8 0,-2 0 0,-8 6 0,-2 1 0,0-3 0,-1-1 0,-7 4 0,-4 0-216,-15 2 1,-1-1 215,48-8 0,-28 1 0,14-2 1576,-15-2-1576,-2 9 2653,-14-3-2653,-6 5 1950,-2 0-1950,-10 0 626,-7 2-626,-7 3 50,-3 1-50,-5 1 0,-1 2 0,-4-2 0,0 3 0,-3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2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24575,'19'0'0,"7"0"0,7 0 0,5 0 0,7 0 0,-5 0 0,10 0 0,-10 0 0,11 0 0,-17 0 0,9 0 0,-15 0 0,-1 0 0,-6 0 0,-9 0 0,-1 0 0,-7 3 0,0 9 0,-8 6 0,-1 8 0,-8 0 0,3 1 0,-7 5 0,3-5 0,-1 10 0,-2-9 0,3 4 0,0-10 0,-1-2 0,6-4 0,-3 0 0,4-4 0,0 0 0,4-5 0,-2 0 0,2-3 0,-3-1 0,-4-3 0,-3-17 0,5 13 0,0-13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2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33 219 24575,'2'0'0,"4"0"0,13 0 0,-2 0 0,4 0 0,0 0 0,-4 0 0,8 0 0,-7 0 0,7 0 0,-8 0 0,4 0 0,-9 0 0,-1 0 0,-4 0 0,1-8 0,-4 4 0,0-11 0,-4 3 0,0-3 0,0-2 0,0-3 0,-4 2 0,0-3 0,-8 5 0,3 0 0,-6 0 0,2 3 0,-3 2 0,0 2 0,-1 5 0,1 0 0,0 4 0,0 0 0,-5 0 0,4 4 0,-5 9 0,9 5 0,-4 14 0,7-5 0,-4 11 0,4-5 0,5 5 0,1 1 0,4-1 0,0 1 0,0-1 0,0 1 0,0-6 0,0 4 0,4-9 0,4 3 0,6-4 0,8-5 0,0 0 0,0-5 0,9-3 0,-8-2 0,13-3 0,-8 0 0,8-4 0,-3-1 0,0-4 0,-1 0 0,-5 0 0,-1-4 0,3-8 0,-7 2 0,2-9 0,-12 10 0,-1-2 0,-4 4 0,-3 3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2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24575,'10'0'0,"7"0"0,5 0 0,-1 0 0,5 0 0,-9 0 0,3 0 0,-8 0 0,0 0 0,-5 0 0,-3 0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3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24575,'0'19'0,"0"1"0,0 18 0,0-3 0,0 4 0,0-2 0,0-9 0,0 9 0,0-14 0,0 3 0,0-10 0,0-4 0,3-4 0,10-5 0,-4-3 0,16 0 0,-7 0 0,3 0 0,-4-3 0,3-2 0,-10-6 0,9 1 0,-10-1 0,2-1 0,-3 4 0,-4 0 0,-1 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3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43 24575,'6'0'0,"-2"-6"0,-1 1 0,-6-5 0,2 3 0,-6 3 0,7-2 0,-7 5 0,3-3 0,-3 4 0,0 0 0,4 4 0,0-1 0,3 1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3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24575,'4'3'0,"-1"4"0,-3 15 0,0 1 0,0 14 0,0 3 0,0 0 0,0 4 0,0 1 0,0-5 0,0 10 0,0-10 0,0-1 0,0-2 0,0-9 0,0-4 0,4-5 0,-4-7 0,4 1 0,-4-2 0,0-13 0,0-4 0,0-14 0,0-1 0,0-11 0,0 4 0,0-9 0,0 9 0,0-4 0,4 5 0,1 1 0,3 4 0,1-4 0,3 13 0,-3-7 0,6 11 0,-6-3 0,6 4 0,-7 4 0,3 1 0,-4 3 0,4 0 0,-2 0 0,2 0 0,-7 3 0,3 5 0,-6 8 0,2 6 0,-3 5 0,0-5 0,0 3 0,0-12 0,0 12 0,-3-16 0,-1 11 0,-8-12 0,4 3 0,-8-3 0,4 0 0,0 0 0,-3-1 0,6 1 0,-9-4 0,9-1 0,-6-3 0,8 0 0,0 0 0,6 0 0,5 4 0,8-3 0,9 6 0,-4-6 0,8 7 0,-7-3 0,7 3 0,-8 0 0,4 1 0,-5-1 0,0-4 0,0 4 0,-4-4 0,-1 0 0,-3-1 0,-4-3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41.24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24575,'23'0'0,"2"0"0,7 0 0,9 0 0,-6 0 0,23 0 0,-1 0 0,7 0 0,-4 0 0,-1 0 0,-10 0 0,19 0 0,-13 0 0,13 0 0,-19 0 0,10 0 0,-18 0 0,11 0 0,-16 0 0,8 0 0,-9 0 0,-1 0 0,4 0 0,-9 0 0,3 0 0,-4 0 0,-1 0 0,0 0 0,-4 0 0,-2 0 0,-4 0 0,-1 0 0,-3 0 0,2 0 0,-6 0 0,7 0 0,-8 0 0,4 0 0,-5 0 0,1 3 0,3-2 0,-2 6 0,2-7 0,-3 4 0,-1-4 0,1 0 0,-4 0 0,-1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3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24575,'7'-4'0,"0"1"0,0 3 0,-3 6 0,-2-2 0,-2 6 0,0-2 0,0 3 0,0 0 0,4 1 0,0 3 0,0-7 0,0 7 0,-1-7 0,-2 7 0,2-3 0,-3 0 0,0 4 0,0-4 0,0 4 0,0-4 0,0 3 0,0-3 0,0 0 0,0 0 0,0-5 0,0 0 0,0 0 0,0 1 0,0-1 0,0 0 0,0-9 0,0-4 0,4-14 0,1 3 0,3-4 0,0 5 0,4-5 0,1 4 0,0-4 0,2 5 0,-3 0 0,4 0 0,1 3 0,-1-2 0,-4 6 0,3-2 0,-7 7 0,3-3 0,-4 6 0,1-2 0,-1 3 0,0 0 0,0 0 0,-3 3 0,-1 5 0,-3 4 0,0 8 0,0 2 0,0 0 0,0 3 0,0-8 0,0 9 0,0-5 0,0 6 0,4-6 0,-3 4 0,6-7 0,-6 2 0,2-4 0,1 0 0,-4-3 0,7-2 0,-6-4 0,2 0 0,-3-3 0,0-1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3:44:2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24575,'74'-29'0,"0"0"0,-15 6 0,-8 5 0,-10 3 0,-25 11 0,6 0 0,-9 1 0,1 0 0,0 2 0,-1-2 0,-3 3 0,3 0 0,-6 0 0,3 0 0,-1-3 0,-2 2 0,3-2 0,-4 3 0,0 0 0,0 0 0,0 0 0,1 0 0,-1 0 0,0 0 0,-3 0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3:44:3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113 169 24575,'3'-6'0,"0"0"0,7-4 0,-3 0 0,10-1 0,-5-2 0,5 2 0,1 3 0,-4-4 0,8 7 0,-4-5 0,5 2 0,-1 0 0,1 1 0,-1-1 0,-3 4 0,2-3 0,-6 6 0,6-5 0,-6 5 0,3-3 0,-5 4 0,1-3 0,0 3 0,-1-3 0,-2 3 0,1 0 0,-5 0 0,3 0 0,-4 0 0,0 0 0,0 0 0,1 0 0,-1 0 0,-1 0 0,1 0 0,0 0 0,1 0 0,-1 0 0,-1-3 0,-4 2 0,-4-1 0,-4 2 0,-5 0 0,5 0 0,-6 0 0,-2 0 0,-3 0 0,-5 3 0,0-2 0,1 5 0,-5-1 0,-1-1 0,-5 3 0,5-2 0,-4 3 0,4-4 0,0 3 0,1-6 0,4 5 0,5-2 0,-4 0 0,7 2 0,-2-5 0,3 5 0,3-5 0,2 5 0,3-6 0,-1 3 0,1-3 0,0 0 0,0 3 0,-1-3 0,1 6 0,0-6 0,0 3 0,3-1 0,-3-1 0,5 4 0,-4-4 0,2 4 0,-4-2 0,1 3 0,1 0 0,-2-3 0,4 3 0,-2-6 0,4 6 0,-1-3 0,2 0 0,0-1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5:3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 24575,'-2'3'0,"-3"10"0,-12 11 0,1 10 0,-3-6 0,4 9 0,-4-6 0,2 9 0,1 5 0,1-5 0,3 1 0,-4-3 0,1-8 0,3 9 0,-2-4 0,2-4 0,-3 7 0,0-12 0,1 4 0,-5-1 0,4-7 0,-2 0 0,3-3 0,-2-8 0,3 1 0,-7-5 0,7-4 0,-3 0 0,4-3 0,2 0 0,2 0 0,2-5 0,0-6 0,2-6 0,-2-3 0,5-4 0,-2 3 0,3-8 0,0 4 0,0 0 0,3 0 0,1 5 0,3 0 0,2 3 0,-2 1 0,5 7 0,-6-3 0,3 8 0,0-2 0,0 6 0,3 0 0,1 0 0,-1 0 0,0 6 0,1 4 0,4 12 0,-1 4 0,6 9 0,-6-5 0,7 8 0,-7-3 0,6 1 0,-1 3 0,-2-12 0,-1 2 0,-5-9 0,-3-3 0,-1-5 0,-3-3 0,0-4 0,-1 1 0,1-1 0,-3-1 0,-1-2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4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0 558 24575,'0'10'0,"0"-2"0,0-6 0,4-7 0,5-15 0,0-2 0,3 0 0,1-3 0,-4 8 0,3-4 0,-4 5 0,0 4 0,-4 0 0,3 8 0,-6-2 0,2 8 0,-3 2 0,0 18 0,0 1 0,-4 8 0,3 1 0,-3-5 0,4 5 0,0-6 0,0 1 0,0-5 0,0-2 0,0-4 0,0-4 0,0-1 0,0-3 0,3-4 0,5-1 0,4-3 0,9-4 0,-3-9 0,9-12 0,-2-10 0,7-17 0,-6 9 0,5-14 0,-5 11 0,0-6 0,-5-7 0,-2 7 0,-7-7 0,2 14 0,-8 0 0,-2 13 0,-4 0 0,0 10 0,0 1 0,0 9 0,-3 4 0,-1 4 0,-3 4 0,0 0 0,3 12 0,1 8 0,3 13 0,0 18 0,0 3 0,0 0 0,0 10 0,0-11 0,0 29 0,4-24 0,7 21 0,6-24 0,5 12 0,1 0 0,-2-7 0,0-2 0,0-6 0,0-1 0,-6-10 0,3-3 0,-8-12 0,2-4 0,0-1 0,-3-9 0,2-1 0,-4-7 0,0-1 0,1-3 0,-1 0 0,0 0 0,0 0 0,0 0 0,1-7 0,-1-2 0,1-3 0,0-8 0,1 2 0,-5-4 0,4-3 0,-3 7 0,0-7 0,-2 8 0,-3-4 0,0 5 0,0-5 0,0 8 0,0-7 0,-3 8 0,-5-5 0,-10 5 0,1 0 0,-8 7 0,3-3 0,-5 7 0,1-3 0,4 4 0,1 0 0,9 0 0,-3 0 0,6-3 0,1-1 0,2 0 0,5-3 0,-2-1 0,3-4 0,0-4 0,0-5 0,0-1 0,0-9 0,8 3 0,6-5 0,6 1 0,8 2 0,-9-3 0,3 10 0,-5 3 0,-1 7 0,-4 2 0,-1 6 0,-4 2 0,1 3 0,-4 0 0,-1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4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24575,'0'-7'0,"0"0"0,0 3 0,0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4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24575,'7'0'0,"4"0"0,1 0 0,4 0 0,0 0 0,0 0 0,0 0 0,0 0 0,-3 0 0,1 0 0,-9 0 0,1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4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24575,'2'0'0,"4"0"0,14 0 0,-7 0 0,6 0 0,-11 0 0,3 0 0,-7 0 0,-1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4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21 24575,'31'-12'0,"0"4"0,-15 8 0,-1 0 0,-1 0 0,-6 0 0,2 0 0,-3 0 0,1 3 0,-1 5 0,-3 9 0,0 0 0,-4 8 0,0-3 0,0 4 0,0 1 0,0-1 0,0-4 0,0 3 0,0-3 0,0 4 0,0-4 0,0 3 0,0-3 0,0 4 0,-4 0 0,-1-4 0,-3 3 0,-5-3 0,4-1 0,-7 0 0,7-5 0,-7 0 0,8-4 0,-4 3 0,5-7 0,-5 4 0,4-5 0,-4 1 0,1-4 0,3-1 0,-3-3 0,-1 0 0,4 0 0,-7 0 0,6 0 0,-2-3 0,4-1 0,-1-8 0,4 4 0,-3-7 0,6 3 0,-3-4 0,4 1 0,0-1 0,0-1 0,0 1 0,0 0 0,4-5 0,0 4 0,5-4 0,-1 5 0,0 4 0,3-3 0,-3 6 0,4-2 0,-1 7 0,-3 1 0,7 3 0,-3 0 0,0 0 0,3 0 0,-2 0 0,-1 0 0,3 0 0,-3 7 0,1 2 0,2 7 0,-3 0 0,1 0 0,3 5 0,-4-4 0,5 4 0,-4-1 0,2-3 0,-2 4 0,0-5 0,2-3 0,-6 2 0,2-6 0,-3 2 0,-1-4 0,-3 0 0,-1 0 0,-3-3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4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42.14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 24575,'7'0'0,"0"0"0,17 0 0,4 0 0,-4 0 0,8 0 0,-10 0 0,5 4 0,-4-3 0,3 7 0,-8-7 0,3 7 0,-5-8 0,-4 4 0,-1-4 0,-3 0 0,-4 3 0,-1 1 0,-3 4 0,0-1 0,0 5 0,-3 0 0,-6 5 0,-5 4 0,-3-3 0,-1 8 0,-3-8 0,3 3 0,-4-3 0,5-2 0,1-3 0,3-1 0,1-4 0,5-1 0,3 0 0,-3-2 0,6-2 0,-2-3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4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24575,'0'80'0,"0"-1"0,0-16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2:40:4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24575,'4'5'0,"-1"4"0,-3 10 0,0 3 0,0 5 0,0 11 0,0-3 0,0 4 0,0-12 0,0 4 0,0-12 0,0 11 0,0-8 0,0-1 0,0 0 0,0-5 0,0-4 0,0-1 0,0-3 0,0-1 0,0 0 0,0-3 0,0-1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7:1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6 621 24575,'-3'5'0,"0"0"0,3-4 0,0-12 0,0-12 0,0-17 0,0-11 0,9-14 0,10-6 0,8-13 0,0 26 0,1-15 0,-12 35 0,4-7 0,-8 15 0,-2 9 0,-4 8 0,0 7 0,0 4 0,-1 2 0,0 0 0,1 0 0,-1 0 0,1 5 0,0 2 0,-3 9 0,3 0 0,-5 4 0,5 5 0,-5 0 0,5 4 0,-5 0 0,5 1 0,-2-1 0,1 0 0,1-4 0,-3-1 0,4-4 0,0-3 0,-4 2 0,2-8 0,-4 3 0,4-7 0,-4 1 0,3-2 0,-3-1 0,4-2 0,-2 0 0,2-9 0,1-8 0,4-4 0,-2-10 0,2-2 0,1-1 0,-3-2 0,2 7 0,-2-2 0,-2 7 0,1-4 0,0 5 0,0 0 0,-1 3 0,1 2 0,-2 5 0,1 2 0,0 2 0,-3 0 0,2 3 0,-3 1 0,4 2 0,-1 0 0,0 0 0,-2 2 0,2 1 0,-2 3 0,3 2 0,0 2 0,0 2 0,0 0 0,0 0 0,0-2 0,0 5 0,3-5 0,1 9 0,0-6 0,2 6 0,-2-2 0,4 3 0,-4 0 0,3 0 0,-3 0 0,4 4 0,0-3 0,-3 4 0,2-5 0,-6 0 0,5-3 0,-5-2 0,2-5 0,-3-2 0,-3-2 0,-1-1 0,1 1 0,-3-1 0,5 0 0,-2 1 0,0-1 0,-1 0 0,0 0 0,1 0 0,0 0 0,2 1 0,-5 2 0,5-2 0,-4 3 0,4-3 0,-5-1 0,3 1 0,-3-13 0,0 7 0,0-9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7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6 552 24575,'-3'9'0,"0"-6"0,3-3 0,0-21 0,0 6 0,0-18 0,0 3 0,0-10 0,0-10 0,4-3 0,0 6 0,5-2 0,2 8 0,-2-1 0,0 7 0,-3 7 0,-2 10 0,2-2 0,0 11 0,-2 0 0,0 6 0,-1 1 0,0 11 0,2-1 0,-4 11 0,4-6 0,-4 6 0,5-2 0,-6 0 0,6 2 0,-5-6 0,2 6 0,0-6 0,0 3 0,3-3 0,0-1 0,0 0 0,1 0 0,-1 1 0,0-1 0,3 0 0,-3-3 0,3 0 0,-4-4 0,-2 1 0,0-1 0,-1-1 0,1-2 0,2-2 0,0 0 0,1-2 0,0-8 0,0-8 0,1-7 0,3-4 0,2-1 0,2 1 0,2-5 0,-2 3 0,1 1 0,-4 6 0,-1 4 0,-4 6 0,0-1 0,0 9 0,0-1 0,-1 5 0,-2 6 0,-1 6 0,1 3 0,1 10 0,3-6 0,-1 8 0,-2-5 0,2 4 0,-2-3 0,4 8 0,-5-8 0,4 3 0,-4-4 0,1 0 0,2 1 0,-2-1 0,-1 0 0,3 0 0,-5 4 0,5-2 0,-5 2 0,5-4 0,-5-3 0,4-2 0,-4-2 0,4-4 0,-4-1 0,1-2 0,1 0 0,-3-1 0,3 0 0,-1-1 0,-1 0 0,4-3 0,-5-1 0,2-6 0,-2 2 0,0-1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6:3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 24575,'-6'5'0,"-18"24"0,-4 14 0,-23 37 0,5-2-397,18-25 1,0 0 396,-13 21 0,0 16 0,4-27 155,6 14-155,-2-14 0,11-9 0,10-14 0,1-9 0,4 2 596,0-16-596,3 6 42,-1-10-42,4 3 0,-2-7 0,1-1 0,1-3 0,-1-2 0,2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6:3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24575,'0'27'0,"3"-2"0,-2 9 0,6-1 0,-6-2 0,6 3 0,-4-9 0,1-1 0,-1-4 0,-3 0 0,0-6 0,0-2 0,0-3 0,0-3 0,-2 2 0,1-2 0,-1 0 0,2-1 0,-3 1 0,3-1 0,-3 1 0,3-1 0,0 0 0,0 1 0,0-1 0,0 1 0,0-1 0,0 1 0,0-1 0,0 1 0,0 0 0,0-1 0,0-22 0,0 1 0,0-25 0,0 6 0,0-4 0,3 4 0,5-2 0,7 5 0,1 3 0,6 2 0,-11 7 0,5 5 0,-6 0 0,-1 11 0,0-4 0,-4 7 0,1-1 0,-1 2 0,1 0 0,-1 0 0,1 0 0,-1 0 0,1 2 0,-3 1 0,2 3 0,-5-1 0,3 1 0,-3-1 0,2 1 0,-1-1 0,1 1 0,-2-3 0,0-1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6:3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24575,'23'0'0,"-1"0"0,2 0 0,-3 0 0,4 0 0,-5 0 0,0 0 0,-3 0 0,-5 0 0,0 0 0,-6 0 0,3 0 0,-6 0 0,-1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6:3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24575,'2'3'0,"2"-1"0,7-2 0,9 0 0,-3 0 0,7 0 0,1 0 0,-4 0 0,3 0 0,-7 0 0,-2 0 0,-2 0 0,-4 0 0,-1 0 0,-2 0 0,-3 0 0,-1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17:5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24575,'0'-4'0,"0"-4"0,0-14 0,0-8 0,0 3 0,0-10 0,0 6 0,0-9 0,4 0 0,0 1 0,4-1 0,0 6 0,-1 0 0,0 8 0,0 2 0,0 4 0,-1 3 0,1 4 0,-2 4 0,1 4 0,0-1 0,-1 3 0,1 0 0,-1 3 0,1 0 0,-1 0 0,1 0 0,-1 0 0,1 0 0,-1 6 0,1 1 0,-3 8 0,3 2 0,-2 7 0,0-3 0,2 8 0,-2-8 0,0 3 0,2-4 0,-5 1 0,5-1 0,-5-4 0,4 0 0,-4-4 0,4-2 0,-4-2 0,4-2 0,-5-1 0,3 1 0,-1-1 0,-1-4 0,1-8 0,-2-10 0,4-18 0,1-2 0,2 1 0,1-1 0,3 6 0,-3-5 0,3 2 0,-3 9 0,-2 4 0,1 5 0,-1 4 0,0 3 0,-1 0 0,1 6 0,-1-2 0,1 4 0,0-1 0,-1 2 0,1 0 0,-1 0 0,1 0 0,-1 0 0,1 0 0,-1 2 0,-1 4 0,0 0 0,-3 6 0,2-3 0,-1 3 0,-1 1 0,4-1 0,-4 4 0,5-3 0,-6 6 0,3-6 0,0 3 0,-3-4 0,6 1 0,-3-1 0,1 0 0,1 0 0,-1 0 0,1-2 0,1 1 0,0-5 0,0 6 0,-3-6 0,2 3 0,-2-4 0,3 1 0,0-1 0,-1 1 0,-2 2 0,2-1 0,-2 1 0,0-2 0,2 2 0,-4-1 0,4 4 0,-4-5 0,2 6 0,-1-6 0,-1 6 0,4-6 0,-5 5 0,3-4 0,-1 1 0,-1-2 0,1-1 0,-2 1 0,3-1 0,-3 1 0,3-1 0,-1-2 0,-1 2 0,4-5 0,-5 2 0,3-2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0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1 651 24575,'0'7'0,"0"3"0,0-2 0,0 3 0,0-4 0,0-9 0,0-8 0,0-28 0,0-12 0,0-16 0,0-1 0,0 8 0,0 0 0,0 7 0,0 0 0,0 7 0,0 10 0,0 9 0,0 11 0,3 6 0,1 2 0,7 7 0,5 4 0,2 5 0,9 14 0,3 14 0,-8-1 0,13 10 0,-14-7 0,10 4 0,0 3 0,0-4 0,-5-8 0,1-4 0,-9-5 0,-1-11 0,-5 2 0,-1-9 0,-2 1 0,2-1 0,-4-3 0,0 2 0,-3-11 0,-1-5 0,-3-16 0,0-7 0,0-1 0,0-3 0,0 9 0,0-4 0,0 6 0,0 4 0,0 1 0,0 5 0,0 0 0,0 0 0,0-1 0,0 1 0,0 0 0,0 0 0,0 3 0,0 2 0,0 4 0,0-1 0,0 1 0,0 0 0,0-3 0,0-1 0,0 0 0,0-4 0,0 2 0,0-3 0,0 4 0,0-3 0,0 6 0,0-2 0,0 4 0,0 3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43.32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16 0 24575,'-8'3'0,"1"8"0,7 2 0,0 12 0,0 3 0,0-4 0,0 3 0,0-6 0,0-3 0,0 3 0,0-4 0,0-4 0,0-2 0,0-3 0,0-1 0,0 1 0,0-1 0,0-3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0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130 108 24575,'0'-7'0,"0"0"0,-3 3 0,-5 1 0,0 3 0,-6 0 0,5 0 0,-6 0 0,3 0 0,-1 12 0,1 2 0,3 13 0,0-5 0,0 3 0,5-3 0,0 4 0,4-4 0,0 3 0,0-7 0,0-2 0,0-1 0,11-6 0,4 3 0,12-7 0,-1-1 0,0-4 0,-4 0 0,4 0 0,-9 0 0,3-3 0,-4-2 0,-3-7 0,-2 4 0,-3-4 0,-1 5 0,0 0 0,0 3 0,-3-3 0,3 6 0,-7 1 0,3 4 0,-3 7 0,0 1 0,4 4 0,0 0 0,4-4 0,0 0 0,-1-5 0,4 0 0,1 1 0,9-4 0,-4 0 0,8-4 0,-7 0 0,7-8 0,-7-6 0,3-8 0,2-6 0,-8 1 0,7 0 0,-13 0 0,4 1 0,-4-1 0,-1 6 0,-3 0 0,-1 9 0,-4-4 0,0 8 0,-4-3 0,-4 7 0,-4-3 0,-9 6 0,4-3 0,-4 4 0,0 0 0,4 0 0,-4 0 0,0 0 0,4 0 0,-4 4 0,5 4 0,0 1 0,3 2 0,2-3 0,4-1 0,3 0 0,1 3 0,12-5 0,0 5 0,15-9 0,-7 3 0,8 0 0,-8-3 0,4 3 0,-5-4 0,5 0 0,-4 0 0,4 0 0,-1 0 0,-2 0 0,7-4 0,-8-1 0,4-7 0,-5-1 0,0-3 0,-4 4 0,-1 1 0,-4 3 0,1 1 0,-1 0 0,0 2 0,1 2 0,-1 3 0,-3 3 0,-1 1 0,-3 3 0,0 4 0,0-3 0,0 7 0,0-2 0,0 3 0,0 0 0,0 4 0,0 14 0,0 0 0,0 24 0,0-4 0,0 0 0,0 10 0,0-9 0,0 5 0,0-1 0,0-13 0,0-7 0,0-12 0,0-7 0,0-8 0,0-1 0,0-3 0,0-1 0,-3-3 0,-1-1 0,0-10 0,-3-7 0,6-13 0,-3-12 0,4-13 0,0 4 0,0-16 0,0 16 0,0-11 0,0 7 0,0 6 0,0 7 0,4 2 0,1 9 0,4-4 0,0 6 0,0-1 0,3 5 0,-3 1 0,3 5 0,-5 4 0,1 1 0,-1 3 0,0 1 0,0 3 0,0 1 0,0 3 0,1 0 0,-1 0 0,0 0 0,0 0 0,0 0 0,0 0 0,1 0 0,-1 0 0,0 3 0,-3 5 0,2 0 0,-5 7 0,2-3 0,-3 4 0,0 0 0,0 5 0,0 1 0,-7-1 0,-3 5 0,-6-9 0,-1 4 0,1-9 0,0 3 0,3-6 0,-2 2 0,7-6 0,-3 1 0,3-5 0,1 2 0,-1-3 0,1 0 0,0 0 0,9 0 0,4 0 0,9 0 0,5 0 0,-2-3 0,7 2 0,-8-6 0,9 2 0,-9 0 0,4-2 0,-5-2 0,0 0 0,0-6 0,0 3 0,0-5 0,-3-3 0,2 2 0,-5-7 0,1 7 0,-2-7 0,-1 8 0,0 0 0,-3 2 0,-2 6 0,-3-2 0,0 13 0,0 8 0,0 10 0,0 7 0,0 4 0,0-3 0,0-1 0,0-1 0,0-9 0,0 4 0,0-5 0,0-4 0,0-1 0,0-4 0,3 1 0,1-1 0,3-3 0,5-1 0,-4-3 0,7 0 0,-3 0 0,4 0 0,0 0 0,0 0 0,0 0 0,0 0 0,5-8 0,-4-1 0,4-8 0,1-5 0,-4 0 0,10-7 0,-9-3 0,4 3 0,-4-8 0,-1 9 0,-4-4 0,2 10 0,-6-3 0,1 11 0,-2-6 0,-5 12 0,-1-3 0,-3 4 0,-3 3 0,-5 0 0,0 4 0,-3 0 0,4 4 0,-1-4 0,1 7 0,0-3 0,-1 3 0,-3 1 0,3-1 0,-4 1 0,1-1 0,-1 5 0,-1 0 0,2 4 0,-1 0 0,6 0 0,-4 0 0,5-4 0,1 3 0,1-6 0,3 2 0,0-4 0,0 0 0,0 1 0,0-1 0,0 0 0,0 0 0,0 1 0,3-1 0,1 0 0,3 0 0,1 1 0,-1-1 0,4-3 0,-3 2 0,3-2 0,0 4 0,-2-4 0,2 3 0,0-3 0,-3 0 0,3 3 0,-3-6 0,-1 2 0,4 1 0,-3-3 0,7 2 0,-2-3 0,-1 0 0,3 0 0,-3 0 0,9-8 0,-4-1 0,4-8 0,-1 0 0,-2 1 0,2-1 0,-3-4 0,-1 4 0,-2-4 0,2 0 0,-4 4 0,1-4 0,-1 9 0,-5-3 0,1 7 0,-1-4 0,-3 5 0,3 0 0,-6-1 0,2 1 0,-3 0 0,-3 3 0,-1 1 0,-3 3 0,-1 0 0,-9 13 0,7-7 0,-7 11 0,10-9 0,3-1 0,-3 4 0,6 1 0,-6 0 0,6 3 0,-2-6 0,3 6 0,0-7 0,0 3 0,0-4 0,0 1 0,3-4 0,5-1 0,3-3 0,6 0 0,-1 0 0,0 0 0,0 0 0,0 0 0,0 0 0,-4 0 0,-1 0 0,-3 0 0,-1 3 0,0 1 0,-3 3 0,-1 5 0,-3-4 0,0 7 0,0-3 0,0 4 0,0 0 0,0 0 0,-3 0 0,-5 1 0,-5-1 0,-3-4 0,0 0 0,0-4 0,-1 0 0,-3 0 0,2-3 0,-2-1 0,3-4 0,1 0 0,0 0 0,4 0 0,1 0 0,3 0 0,1 0 0,0 0 0,3 0 0,1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1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24575,'0'11'0,"0"0"0,0-4 0,0 0 0,0-6 0,0-9 0,0-1 0,0-6 0,0 8 0,0 0 0,-3 3 0,-4 1 0,-1 3 0,-5 3 0,8 1 0,-1 7 0,6-3 0,0 3 0,0-4 0,0 0 0,0-3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1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24575,'1'2'0,"-6"3"0,-4 15 0,-6-3 0,1 13 0,-3-11 0,3 7 0,-2-5 0,8-8 0,-4-1 0,8-5 0,0-7 0,4 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1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1 739 24575,'16'-21'0,"13"-2"0,10-25 0,-4 15 0,15-37 0,-30 35 0,28-27 0,-22 14 0,12-15 0,-4 14 0,-15 4 0,7 13 0,-19 1 0,6 5 0,-8 7 0,0 1 0,-1 8 0,-4-8 0,0 9 0,0-9 0,0 8 0,-4-3 0,-5 4 0,-6 0 0,-4-1 0,0 5 0,0 1 0,1 4 0,3 0 0,2 0 0,0 0 0,3 0 0,-3 0 0,4 0 0,1 3 0,3 2 0,-3 4 0,7 4 0,-3 1 0,4 4 0,0 7 0,0 0 0,0 6 0,0 6 0,0-4 0,0 10 0,0-11 0,0 12 0,0-5 0,0-1 0,0 5 0,0-4 0,0 6 0,0 0 0,0-1 0,0 1 0,5-7 0,-4 6 0,4-6 0,-5 1 0,0 6 0,0-17 0,0 4 0,0-13 0,0-5 0,0-1 0,0 0 0,0-3 0,0 3 0,0-5 0,0 1 0,0-11 0,0-5 0,0-16 0,0-9 0,4 0 0,2-12 0,5 5 0,6-13 0,1 5 0,5-5 0,-1 14 0,6-7 0,-6 11 0,6-4 0,-2 5 0,-4 7 0,3 5 0,-6 3 0,-5 8 0,4-3 0,-9 8 0,4 0 0,-4 5 0,4 0 0,-4 0 0,4 0 0,-4 0 0,-1 0 0,-3 9 0,3 1 0,-7 9 0,3 5 0,-4-4 0,0 10 0,0-5 0,0 1 0,0-2 0,0-5 0,0 0 0,0-5 0,0 3 0,0-7 0,-8 3 0,-3-4 0,-16 5 0,6-4 0,-6 4 0,3-9 0,3-1 0,-3-4 0,5 0 0,0 0 0,5 0 0,1 0 0,-1 0 0,5 0 0,-4 0 0,4 0 0,5-3 0,-4 2 0,22 5 0,0 7 0,13 7 0,3 3 0,-4 4 0,5-3 0,3 10 0,-3-10 0,7 5 0,-4 0 0,3-9 0,2 8 0,-12-10 0,3 0 0,-11-2 0,0-5 0,-5 0 0,-1-4 0,-4-1 0,-5 0 0,0-3 0,-4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1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41 488 24575,'0'40'0,"0"-9"0,0 26 0,0-9 0,0 5 0,0 6 0,0 3 0,0-7 0,0 12 0,0-27 0,0 11 0,0-24 0,0-1 0,0-13 0,0-5 0,0 0 0,0-10 0,0-16 0,0-21 0,-5-23 0,3-9 0,-10-16-595,10-2 595,-4-10 0,6 18 0,-6-13 0,4 21 0,-4-14 0,6 17 0,0 1 0,0 15 0,0 8 0,0 14 0,0 13 595,0 1-595,0 9 0,4-1 0,0 7 0,9 3 0,6 0 0,7 0 0,5 0 0,0 0 0,6 0 0,-5 0 0,12 5 0,-12-4 0,5 4 0,-11-1 0,-2-3 0,-5 3 0,-5-4 0,-1 4 0,-4-3 0,-1 3 0,-3-4 0,-1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20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24575,'23'0'0,"1"0"0,13 0 0,1 0 0,1 0 0,-2 0 0,-6 0 0,-5 0 0,-2 0 0,-5 0 0,-9 0 0,-1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2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24575,'-22'0'0,"-5"21"0,-7 12 0,-9 24 0,16-3 0,-14 6 0,22-6 0,-18 15 0,22-14 0,-8 12 0,22-21 0,-5 13 0,6-12 0,0 5 0,0-7 0,0-1 0,5-5 0,7 12 0,10-16 0,9 17 0,9-10 0,3 1 0,-1-2 0,5-5 0,-7-7 0,8 5 0,-9-10 0,-6-2 0,-3-7 0,-15-6 0,4 0 0,-11-4 0,-3-2 0,-1-3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2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24575,'0'6'0,"0"20"0,0 18 0,0 17 0,0 8 0,0-20 0,0 24 0,0 3 0,0-14 0,0 29 0,0-34 0,0 7 0,0-4 0,0-8 0,0-12 0,0 10 0,0-28 0,0 7 0,0-15 0,0 0 0,0-8 0,0-17 0,0-16 0,0-5 0,0-12 0,0 5 0,0-6 0,0 7 0,5-6 0,1 12 0,4-6 0,5 8 0,-3-1 0,2 0 0,0 5 0,-3 2 0,3 5 0,0 4 0,0 1 0,5 5 0,0-1 0,0 5 0,-1-3 0,1 6 0,0-2 0,-5 4 0,4 0 0,-8 0 0,3 0 0,-5 0 0,1 4 0,-5 5 0,0 5 0,-4 11 0,0 0 0,-9 6 0,-2 0 0,-10-1 0,1-5 0,1 0 0,4-7 0,-3 1 0,8-5 0,-8 0 0,8-6 0,-7 2 0,7-2 0,-8 2 0,8-2 0,-7-3 0,3-1 0,0-4 0,1 0 0,5 0 0,-1 0 0,8 0 0,12 0 0,4 0 0,28 0 0,-20 0 0,26 0 0,-21 4 0,15 8 0,-4 5 0,-1 0 0,-1-2 0,-6-5 0,-5 0 0,-2 0 0,-5 0 0,-5-5 0,-1-1 0,-8-4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24575,'8'0'0,"4"0"0,3 0 0,9-5 0,1 4 0,8 12 0,-8 1 0,7 20 0,-6-11 0,9 18 0,-8-11 0,0 11 0,-11-8 0,5 6 0,-10-10 0,0 15 0,-7-9 0,-4 6 0,-5 4 0,-1-4 0,-17 8 0,5-8 0,-11 6 0,3-12 0,3 0 0,2-8 0,7-6 0,5-5 0,0-1 0,4-4 0,1-1 0,1-3 0,2 2 0,-2-6 0,3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27:56.8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673 108 24575,'-49'0'0,"1"0"0,14 0 0,-1 0 0,3 0 0,5 0 0,-9 0 0,-20 0 0,18 0 0,-36-5 0,31-13 0,-3-1 0,7-4 0,13 8 0,2 5 0,10 1 0,1 4 0,11 1 0,16 4 0,8 0 0,18 0 0,6 6 0,0 5 0,6 7 0,0 10 0,2-3 0,2 10 0,-2-4 0,-6 6 0,-6-2 0,-3-6 0,-12-4 0,-7-5 0,-3-5 0,-7-2 0,0-4 0,-7-1 0,-3 1 0,0-1 0,-7 1 0,-15-5 0,-11 0 0,-12-4 0,0 0 0,-7 0 0,11 0 0,-3-5 0,13 0 0,5-5 0,2 4 0,10-2 0,8 7 0,23-3 0,11 4 0,32 0 0,-11 0 0,44 0 0,-40 0 0,40 0 0,-30 0 0,8 0 0,-11 0 0,-8 0 0,-20 0 0,-2 0 0,-15 0 0,-2 0 0,-36 0 0,15-8 0,-25-8 0,23-10 0,4-5 0,1-6 0,5 4 0,0 1 0,0 8 0,0 5 0,9 9 0,1 1 0,14 9 0,1 0 0,0 0 0,5 9 0,-3 9 0,0 15 0,1 7 0,-6 5 0,-4-1 0,-2 1 0,-6-6 0,1-2 0,-5-12 0,-2 0 0,-4-6 0,0-5 0,0-1 0,0-5 0,-3-3 0,2-21 0,-2 8 0,3-17 0,0 17 0,0-1 0,3 4 0,1 1 0,4 12 0,-3 2 0,-1 8 0,-4 6 0,0-3 0,0 3 0,0-5 0,0-1 0,0 1 0,0-5 0,0 4 0,0-8 0,0 3 0,0-5 0,0 1 0,-11-5 0,-5 0 0,-18-4 0,-4 0 0,-8 0 0,1 0 0,-7 0 0,12 0 0,-11 0 0,19 0 0,-5 0 0,11 0 0,6 0 0,7 0 0,4 0 0,8 0 0,20 5 0,4 0 0,16 6 0,-8-1 0,0 0 0,0-4 0,0 3 0,-6-4 0,5 6 0,-10-2 0,4 1 0,-5-5 0,-5 3 0,-1-7 0,-4 7 0,-1-7 0,-3 6 0,-27-6 0,7 2 0,-27-3 0,22 0 0,-10 0 0,10-8 0,-10 1 0,10-7 0,-4 0 0,9 4 0,2-3 0,5 8 0,-1-3 0,4 3 0,1-3 0,8 3 0,10 2 0,7 3 0,16 0 0,-4 0 0,10 0 0,-4 0 0,6 5 0,-1-4 0,-5 8 0,-2-3 0,-12 4 0,0 0 0,-7-1 0,1 1 0,-4 3 0,-1 7 0,-5 0 0,-3 5 0,-2-1 0,0-9 0,-3 8 0,3-13 0,-4 3 0,0-4 0,0-1 0,0 0 0,-8-3 0,3-1 0,-12-12 0,3-3 0,-2-13 0,-2-2 0,6-5 0,-8 0 0,9 0 0,-8 5 0,3-3 0,-4 3 0,1 1 0,-1 1 0,0-1 0,1 9 0,4-2 0,2 9 0,4 0 0,4 8 0,19 20 0,4-1 0,18 21 0,-4-11 0,2 5 0,-1 1 0,1 0 0,-7-7 0,4-1 0,-15-7 0,2-4 0,-9-2 0,0-5 0,-1 1 0,-7-8 0,-9-10 0,1-1 0,-4-6 0,11 8 0,0-1 0,0 1 0,0-1 0,0 1 0,0-1 0,4-4 0,1 3 0,8-4 0,2 5 0,3 0 0,-4 0 0,4 3 0,-4 3 0,0 3 0,4 0 0,-8 0 0,3 0 0,0 0 0,-4 0 0,9 4 0,-9 1 0,5 4 0,-6-1 0,1-3 0,-1 2 0,-7-6 0,-9-8 0,-2 0 0,-7-9 0,13 2 0,0 5 0,0-5 0,3 1 0,-7 3 0,7-3 0,-6 8 0,2-2 0,-4 6 0,1-3 0,-6 4 0,5-4 0,-5 3 0,1-7 0,-1 3 0,-5-5 0,-5 0 0,3 1 0,-8 3 0,3-3 0,-11 8 0,4-3 0,-10 4 0,4-6 0,-6 5 0,-7-9 0,-2 3 0,-7-5 0,-7-13 0,12 11 0,-11-16 0,20 12 0,-5-5 0,7 0 0,7 2 0,-1-7 0,13 7 0,-6-11 0,10 0 0,-5-2 0,5-10 0,6 12 0,-5-5 0,10 6 0,-4 5 0,6 7 0,3 1 0,3 8 0,6 1 0,12 5 0,5 4 0,11 0 0,6 5 0,2 6 0,0 6 0,4 5 0,-10-1 0,4 0 0,-12-1 0,-1-1 0,-5 0 0,-5-5 0,-1-1 0,-4-4 0,-5-1 0,0 1 0,-4-1 0,0 1 0,-4-1 0,-10 2 0,-14 0 0,-11 0 0,-13 2 0,-1-6 0,-8 0 0,1-6 0,6 0 0,2 0 0,13 0 0,2-5 0,6-1 0,5-4 0,2 0 0,5 5 0,5-3 0,0 3 0,6 0 0,-1 1 0,21 30 0,2-11 0,11 22 0,-2-18 0,-9 0 0,1-5 0,-2-1 0,-5-4 0,1-1 0,-1-3 0,-3 2 0,-1-2 0,-4 3 0,4 0 0,-3 0 0,2 1 0,1 4 0,2 1 0,3 5 0,0 0 0,1 5 0,-5-9 0,4 8 0,-8-13 0,7 3 0,-7-5 0,7 1 0,-7-1 0,-1-3 0,-9-2 0,-11-3 0,0 0 0,-9 0 0,8 0 0,-8 0 0,3 0 0,0 0 0,7 0 0,1 0 0,8 0 0,-3 0 0,9 4 0,0 0 0,4 5 0,0 4 0,0-4 0,0 9 0,8-8 0,3 3 0,7 1 0,1-4 0,0 4 0,-5 0 0,4-4 0,-8 3 0,3-4 0,-4-1 0,-1 1 0,1-1 0,-1 1 0,-4-1 0,0 0 0,-4 1 0,0-1 0,4 1 0,-3-1 0,-1-4 0,-5 0 0,-7-4 0,2 0 0,-8 0 0,4 0 0,-5-9 0,0 3 0,-5-13 0,4 4 0,-5 0 0,6-3 0,0 7 0,5-2 0,1 4 0,0 4 0,3-2 0,-3 6 0,4-3 0,1 4 0,3 3 0,2 2 0,7 7 0,1 3 0,9 3 0,-4 1 0,8 0 0,-3-4 0,3 3 0,1-8 0,0 8 0,0-8 0,-5 3 0,3-4 0,-7 0 0,3-4 0,-5-1 0,1-4 0,-1 0 0,0 0 0,-1 0 0,-2-4 0,-2-4 0,-3-1 0,0-8 0,-4 2 0,3-4 0,-8-5 0,3-2 0,-4-5 0,0 0 0,-5 0 0,3-6 0,-8 5 0,4-6 0,-1 7 0,-2 0 0,3 0 0,0 6 0,1 0 0,6 6 0,4 0 0,-3 5 0,7 1 0,4 8 0,7 2 0,12 3 0,4 0 0,5 0 0,6 10 0,-5 1 0,6 11 0,-8-2 0,1 1 0,0-1 0,-5 0 0,-1 5 0,-6-9 0,-4 7 0,-2-13 0,-4 8 0,0-9 0,0 4 0,-1-4 0,-3-1 0,3-3 0,-7 3 0,6-7 0,-6 6 0,-12-13 0,34 20 0,-22-14 0,37 17 0,-19-12 0,-1 4 0,1-8 0,5 3 0,-8-4 0,7 4 0,-14-3 0,4 3 0,-4-4 0,-1 0 0,1 0 0,-30 0 0,10 0 0,-25 0 0,17 0 0,0 0 0,4 0 0,-2 0 0,7 4 0,-3 1 0,4 3 0,0 1 0,1-5 0,3 4 0,-3-7 0,7 6 0,-3-2 0,4 3 0,4-3 0,5-1 0,6-4 0,9 0 0,1 0 0,12 0 0,-4 0 0,10 0 0,-10 0 0,10 0 0,-10 0 0,-2 0 0,-6 0 0,-11 0 0,3 0 0,-7 0 0,3 0 0,-5 0 0,-6 0 0,-16 0 0,-2 0 0,-10 0 0,11 0 0,-2 0 0,7 0 0,-3 0 0,4 0 0,-4 0 0,3 0 0,-3 0 0,4 0 0,1 0 0,24 0 0,5 0 0,25-5 0,-1-2 0,0-4 0,0 0 0,6 4 0,-4-3 0,4 9 0,-12-4 0,4 0 0,-16 4 0,9-4 0,-16 5 0,4 0 0,-5 0 0,-5 0 0,-1 0 0,0 0 0,-3 0 0,3 0 0,-4 0 0,-1 0 0,1 0 0,-1 0 0,1 0 0,-1 0 0,1 0 0,-1 0 0,1 3 0,-1 2 0,1 4 0,-1-1 0,1 1 0,-1-1 0,1 1 0,-1-1 0,0 1 0,1-1 0,4-3 0,-3 2 0,11 2 0,-10 1 0,10 3 0,-11-4 0,3-1 0,-5-3 0,1 3 0,4-3 0,-3 0 0,3-1 0,-5 0 0,1-3 0,-1 2 0,1-3 0,-1 0 0,0 0 0,0 0 0,-1 0 0,-14-12 0,-1 1 0,-20-12 0,3 3 0,-6-1 0,0 1 0,0 3 0,5 3 0,-4 3 0,10 2 0,0 3 0,2 2 0,9 4 0,-5 0 0,1 0 0,4 0 0,-5 0 0,6 0 0,3 3 0,1 2 0,8 3 0,5 1 0,11-5 0,5 5 0,6-3 0,0 4 0,6 1 0,-5-5 0,5 3 0,-6-8 0,-6 8 0,0-4 0,-7 0 0,1 0 0,0-1 0,-5-3 0,-1 3 0,0-4 0,-3 0 0,3 0 0,-4 0 0,4 0 0,-4 0 0,4 0 0,-4 0 0,4 0 0,-4 0 0,4 0 0,-4 0 0,-1 0 0,1 0 0,-1 0 0,1-4 0,4 3 0,-3-7 0,3 4 0,-5-1 0,1-3 0,-1 4 0,0-1 0,0-2 0,0 6 0,1-3 0,-1 4 0,-3-4 0,2 3 0,-6-6 0,-1 2 0,-10 1 0,-4 0 0,-10 0 0,4 2 0,-5-2 0,1-1 0,4 0 0,-10-1 0,10-2 0,-10 2 0,10-4 0,-4-4 0,5 4 0,4-8 0,1 3 0,9-4 0,1 0 0,4 1 0,0 3 0,0-3 0,0 4 0,14-1 0,3 1 0,14 3 0,0 5 0,0-3 0,6 8 0,-5-4 0,11 5 0,-10 0 0,10 0 0,-16 0 0,9 5 0,-16 0 0,4 5 0,-10-1 0,-1 0 0,-4-4 0,-1 2 0,1-6 0,-5 3 0,0-4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43.99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529 1 24575,'1'9'0,"-13"12"0,-4 23 0,-29 16 0,-1 20-585,15-38 0,-2 0 585,-1 4 0,2 0 0,-19 24-148,-10 9 148,24-21 0,-8 2 0,17-7 0,4-22 0,9-4 0,4-14 216,6-2 0,2-7 0,3-1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0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24575,'-3'5'0,"1"6"0,2 9 0,0 7 0,0 4 0,0 0 0,0 5 0,0 1 0,0 4 0,0 1 0,0-5 0,0 4 0,0-9 0,0 3 0,0-4 0,0-4 0,0 3 0,0-8 0,0 0 0,0-2 0,0-9 0,0 5 0,0-10 0,0 3 0,0-3 0,0 0 0,0-7 0,0-8 0,0-3 0,0-13 0,0 6 0,0-11 0,0 8 0,0-4 0,3 1 0,1 2 0,7-2 0,-3 3 0,2 5 0,0-4 0,1 4 0,0-5 0,-1 1 0,-1 3 0,-1 2 0,1 3 0,-3 3 0,1 1 0,-2 3 0,-1 0 0,1 0 0,-5 0 0,6 3 0,-3-2 0,3 1 0,0-2 0,-1 1 0,1 1 0,0-1 0,0 2 0,0-3 0,-1 2 0,1-1 0,3 5 0,1-6 0,3 5 0,-3-4 0,2 4 0,-3-5 0,1 6 0,-1-3 0,-3 0 0,0 3 0,0-3 0,-1 3 0,1 0 0,0 0 0,0 0 0,0 0 0,-1 2 0,-2 5 0,0 2 0,-3 4 0,0-3 0,2 2 0,-1-5 0,2 2 0,-3-4 0,0 1 0,0 0 0,0 0 0,0 0 0,0-1 0,0 1 0,0 0 0,0 0 0,0 0 0,0 0 0,-6 0 0,2 0 0,-8 0 0,5 0 0,-5-3 0,5 3 0,-2-6 0,0 3 0,2-3 0,-2 0 0,3 0 0,0 0 0,3-6 0,0-1 0,3-6 0,0 0 0,0 0 0,0 0 0,0 3 0,0-2 0,0 5 0,0-5 0,0 5 0,3-5 0,1 2 0,5 0 0,-2-2 0,6 5 0,-6-3 0,1 4 0,-2 0 0,0 3 0,0-2 0,0 4 0,-1-2 0,-1 3 0,-2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0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53 24575,'7'3'0,"-2"-6"0,9-4 0,-4-4 0,-1 2 0,7 3 0,-8 0 0,11 2 0,-8-2 0,2 5 0,0-2 0,-4 3 0,1 0 0,2 0 0,-2 0 0,3 0 0,0 0 0,0 3 0,0 1 0,-3 2 0,2 3 0,-3-2 0,4 3 0,-3-1 0,3-2 0,-6 5 0,5-2 0,-5 0 0,2 2 0,-3-2 0,1 3 0,-1 0 0,-2 3 0,-1 2 0,-3 8 0,0-4 0,0 8 0,0-8 0,-4 8 0,-4-4 0,-4 5 0,-3-4 0,0 3 0,-4-2 0,-2 4 0,1-4 0,-3-1 0,3-4 0,2-5 0,-4 0 0,5-7 0,-5-1 0,1-6 0,0-1 0,3-3 0,1 0 0,4-9 0,-1-3 0,3-10 0,4 1 0,4 0 0,3-5 0,0 4 0,0-8 0,0 8 0,0-4 0,6 5 0,-2 6 0,9-1 0,-3 9 0,6 1 0,-2 3 0,3 3 0,-1 0 0,-2 0 0,6 6 0,-1 6 0,9 17 0,-3-3 0,4 11 0,-1-8 0,-2 4 0,7 1 0,-8-5 0,-2-2 0,-1-8 0,-8-3 0,0-5 0,-5-2 0,-4-4 0,-4-4 0,1 1 0,-4-4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0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12 109 24575,'0'-9'0,"0"6"0,0 11 0,0 6 0,0 12 0,0 10 0,0-2 0,0 12 0,0-10 0,0 6 0,0-9 0,0-3 0,0-12 0,0-2 0,0-6 0,0-1 0,0-3 0,-2-3 0,-2-6 0,1-8 0,0-6 0,3-9 0,0-1 0,0-4 0,0-4 0,0-2 0,0-1 0,0-2 0,7 8 0,-2 0 0,9 3 0,-6 10 0,6-6 0,-7 12 0,6-1 0,-6 5 0,5 2 0,-2 1 0,0-1 0,2 4 0,-3 0 0,4 3 0,-3 0 0,2 0 0,-5 0 0,2 0 0,-3 0 0,-3 10 0,3 2 0,-6 9 0,4 0 0,-4-3 0,0-2 0,0-3 0,0-3 0,0-1 0,0-3 0,0 0 0,0 3 0,0-3 0,0 3 0,0-3 0,0 0 0,-3-3 0,2 2 0,-4-4 0,2 2 0,-3-3 0,0 0 0,0 0 0,0-3 0,0 0 0,3-6 0,-3-1 0,6-3 0,-3 3 0,3 1 0,0 0 0,0 2 0,0-2 0,0 3 0,0 1 0,0 2 0,0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0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24575,'0'22'0,"0"-1"0,0 14 0,0 6 0,0-2 0,0 3 0,0-1 0,0-4 0,0-1 0,0 0 0,0-13 0,0-2 0,0-8 0,0-4 0,0-12 0,0-21 0,0-22 0,0-5 0,0-7 0,0 9 0,0-5 0,0 0 0,4 6 0,0 0 0,4 11 0,4 2 0,-4 8 0,3 1 0,-2 9 0,-1 0 0,1 4 0,-3 3 0,4 1 0,-4 5 0,3 2 0,-3 2 0,0 0 0,0 0 0,0 0 0,-1 0 0,-2 5 0,0 6 0,-3 7 0,3 3 0,-2 5 0,2-4 0,0 3 0,1 1 0,0-4 0,3 4 0,-3-9 0,-1 4 0,3-4 0,-2 5 0,0-5 0,-1 3 0,0-6 0,-2 3 0,2-7 0,-3 2 0,0-6 0,0 3 0,0-3 0,0 0 0,0 0 0,2-3 0,1-3 0,3-10 0,1-8 0,5-19 0,-4 7 0,9-15 0,-4 7 0,7-1 0,-2-3 0,2 10 0,-6 5 0,-2 5 0,-3 9 0,1 0 0,-4 7 0,6-1 0,-5 2 0,2 4 0,-3-1 0,3 2 0,-2-3 0,1 2 0,-2-1 0,0 2 0,0 0 0,0 0 0,-3 2 0,-1 5 0,-2 6 0,0 5 0,0 3 0,0 0 0,0 5 0,0 0 0,0 5 0,0 5 0,0 1 0,0 5 0,0-5 0,0 3 0,0-3 0,0 0 0,0-2 0,0-8 0,0-2 0,0-4 0,0-3 0,0-1 0,0-5 0,0-2 0,0-1 0,0-3 0,0-3 0,0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0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24575,'17'0'0,"7"0"0,18 0 0,7 0 0,-10 0 0,12 0 0,-17 0 0,13 0 0,-10 0 0,-1 0 0,-13 0 0,-2 0 0,-12 0 0,0 0 0,-3 0 0,-5 0 0,-13 0 0,6 0 0,-8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1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24575,'0'93'0,"0"1"0,0-4 0,0-22 0,0-52 0,0 1 0,0-11 0,0-5 0,0-5 0,0-9 0,0-5 0,4-12 0,0 2 0,8-8 0,0 0 0,4-1 0,1 0 0,2 5 0,-6 2 0,4 7 0,-6-2 0,3 8 0,-4 0 0,3 7 0,-6 1 0,2 2 0,-4 1 0,4 3 0,-2 1 0,2 2 0,-3 0 0,0 0 0,-1 0 0,1 0 0,0 0 0,0 0 0,0 5 0,-3 6 0,0 3 0,-3 6 0,0-6 0,0 3 0,0-7 0,0 2 0,0-6 0,0 3 0,0-3 0,-2-2 0,-1-2 0,-3-2 0,0 0 0,0 0 0,0 0 0,3-2 0,-2-2 0,4-1 0,-1-1 0,2 3 0,0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0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24575,'0'10'0,"4"7"0,0 0 0,1 4 0,-1-1 0,-1-2 0,-2 7 0,3-8 0,0 8 0,-3-7 0,3 7 0,-4-8 0,3 4 0,-2-1 0,2-3 0,-3 0 0,0-2 0,0-7 0,0 8 0,0-8 0,0 3 0,0-4 0,0 0 0,0 0 0,0-6 0,0-6 0,0-11 0,0-11 0,0-1 0,0-10 0,5 5 0,0-11 0,5 9 0,4-8 0,-4 15 0,6 0 0,-6 8 0,1 8 0,-4 0 0,1 5 0,3 3 0,-3-3 0,3 7 0,-4-4 0,1 4 0,-1 0 0,4 0 0,-3 0 0,4 0 0,-1 0 0,-3 0 0,3 0 0,-4 0 0,0 0 0,-3 0 0,-1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2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0 606 24575,'0'6'0,"0"-5"0,0-11 0,0-13 0,0-5 0,0-15 0,0 14 0,0-21 0,5 10 0,0-6 0,1 1 0,-2 12 0,-1 6 0,-2 6 0,3 5 0,-4 4 0,0 1 0,3 7 0,1 1 0,2 3 0,2 7 0,0 2 0,0 7 0,0 0 0,0 5 0,0-4 0,1 4 0,3 0 0,1-4 0,3 4 0,1-1 0,-1-3 0,2 9 0,-1-5 0,0 1 0,0 4 0,0-5 0,0 1 0,0-1 0,-1-1 0,-3-2 0,-1-2 0,-4-1 0,-1-6 0,1 6 0,-1-7 0,1 3 0,-1-4 0,0-3 0,-3 3 0,3-7 0,-4 3 0,1-5 0,-1-6 0,-3-9 0,0-5 0,-4-10 0,3-7 0,-8-1 0,8-10 0,-8 4 0,8-6 0,-4 0 0,1 5 0,3-3 0,-3 10 0,4 1 0,0 7 0,0 5 0,0 5 0,0 5 0,0 6 0,0 4 0,0-1 0,0 4 0,0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0:5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24575,'50'0'0,"0"0"0,31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3:30:5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24575,'7'0'0,"4"0"0,1 0 0,4 0 0,-4 0 0,3 0 0,-3 0 0,4 0 0,0 0 0,0 0 0,0 0 0,-3 0 0,-2 0 0,-4 0 0,0 0 0,0 0 0,0 0 0,-1 0 0,2 0 0,-1 0 0,0 0 0,-1 0 0,-2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3:13:45.16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334 0 24575,'0'7'0,"0"9"0,-4 8 0,3 0 0,-14 27 0,12-29 0,-17 35 0,14-26 0,-10 15 0,2-7 0,3 0 0,-3 0 0,4-5 0,-3-6 0,7 4 0,-4-17 0,1 11 0,4-14 0,-6 1 0,3 2 0,-1-10 0,-2 6 0,-1-6 0,3-1 0,-6 3 0,6-6 0,-7 3 0,8-4 0,-8 0 0,7 0 0,-2 0 0,-1-4 0,7-4 0,-6-5 0,10-4 0,-3 0 0,4 1 0,0-1 0,0 0 0,0 0 0,0 1 0,0 3 0,0 1 0,0 5 0,0 0 0,3 3 0,2 0 0,2 4 0,1 0 0,3 0 0,2 0 0,-1 0 0,4 0 0,-4 0 0,5 0 0,-1 0 0,1 0 0,0 4 0,-1 1 0,1 3 0,0 0 0,-1 4 0,-3-3 0,2 7 0,-6-4 0,3 5 0,0-1 0,-3 1 0,3 0 0,-4-1 0,0-3 0,1 2 0,-2-6 0,1 2 0,0 1 0,0-4 0,-1 4 0,1-5 0,-1 1 0,-2-1 0,1 1 0,-5-4 0,2-1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1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49 24575,'0'20'0,"0"2"0,0 13 0,-4 2 0,-4 5 0,-2 5 0,-1-9 0,2 8 0,1-9 0,-5 11 0,7-10 0,-5 3 0,10-10 0,-2-4 0,0-9 0,2 2 0,-1-13 0,2 6 0,0-7 0,0-8 0,0-6 0,0-13 0,0-6 0,0-9 0,0-1 0,3-4 0,2-7 0,7 5 0,-2 1 0,2 1 0,-5 9 0,1 1 0,-1 5 0,0 5 0,0-1 0,0 5 0,0-4 0,0 7 0,-1-2 0,4 3 0,-3 0 0,2 0 0,-3 3 0,0 3 0,0 2 0,-3 2 0,2-3 0,-2 3 0,3 0 0,-1 6 0,1 7 0,1 4 0,-3 7 0,2 5 0,-2-4 0,4 8 0,-1-8 0,1 8 0,-1-8 0,0 4 0,0-5 0,-3 0 0,2-3 0,-2 2 0,0-6 0,2 3 0,-6-5 0,3 5 0,0-6 0,-2 5 0,1-7 0,-2 4 0,0-3 0,0-1 0,0-3 0,0 0 0,0-1 0,0 1 0,0-5 0,0-7 0,0-4 0,0-10 0,3 2 0,5-7 0,4-2 0,3-4 0,5-5 0,-4 4 0,4-4 0,-4 0 0,-1 8 0,-3-2 0,1 12 0,-6 2 0,2 6 0,-3 1 0,0 5 0,-2-1 0,1 4 0,-2-1 0,3 2 0,-1 0 0,1 0 0,-1 0 0,1 2 0,-3 5 0,-1 2 0,-2 8 0,0 0 0,0 9 0,3-4 0,-2 13 0,2-7 0,-3 12 0,0-3 0,0 5 0,0 0 0,0 0 0,0-1 0,4 1 0,-3-5 0,3 4 0,-1-14 0,-2 4 0,5-10 0,-5-3 0,2-5 0,-3-4 0,2-3 0,-1 0 0,2 0 0,-3-1 0,0-2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1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24575,'4'-5'0,"5"4"0,10-7 0,2 1 0,0 2 0,0-1 0,0 6 0,-3 0 0,2 0 0,-9 0 0,2 0 0,-8 0 0,1 0 0,0 0 0,0 0 0,-3 0 0,0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24575,'5'3'0,"2"-1"0,5-2 0,4 0 0,2 0 0,3 0 0,1 0 0,-1 0 0,0 0 0,-3 0 0,-2 0 0,-3 0 0,-3 0 0,-1 0 0,-3 0 0,0 0 0,-3 0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2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1746 24575,'0'-9'0,"0"3"0,0-10 0,0 5 0,0-14 0,0 7 0,0-12 0,12-7 0,2-1 0,12-10 0,-1 6 0,-5 5 0,4-3 0,-3 3 0,4-5 0,-1 8 0,-4 4 0,-2 11 0,-5 5 0,0 5 0,-3 5 0,2 1 0,2 3 0,-1 0 0,8 0 0,-4 0 0,9-3 0,-4 2 0,8-6 0,-3-1 0,-1 0 0,4-6 0,-3 2 0,5-8 0,-1 3 0,2-7 0,-1 4 0,2-9 0,-1 3 0,-4-2 0,-1 3 0,-5 2 0,-4 1 0,-1 3 0,-4-1 0,-1 2 0,-2-3 0,3-5 0,-2-5 0,1-6 0,3-5 0,-4 5 0,5-9 0,3 8 0,-2-10 0,6 7 0,-2-1 0,3 4 0,0 1 0,-5 9 0,3 0 0,-4 5 0,4 0 0,0 0 0,0 4 0,4-5 0,0 8 0,1-3 0,2 4 0,-3-4 0,0 6 0,4-6 0,-9 11 0,4-6 0,-1 6 0,-2 1 0,7 0 0,-8 3 0,8-1 0,-8 2 0,8 0 0,-8 2 0,8-6 0,-8 6 0,4-6 0,-5 3 0,0 1 0,0-4 0,0 6 0,-3-5 0,2 6 0,-6-3 0,3 3 0,-1 0 0,-2 0 0,3 0 0,0 0 0,-4 5 0,5 6 0,-5 7 0,6 8 0,-3 1 0,4 10 0,0 0 0,-2 5 0,2 0 0,-3 0 0,0 5 0,0-9 0,0 8 0,-5-14 0,2 0 0,-5-7 0,0-11 0,-2-1 0,-4-7 0,6-3 0,-1 6 0,10-5 0,-1 9 0,1-3 0,2 1 0,-2 2 0,7-5 0,-2 3 0,2-4 0,0 0 0,-2 0 0,6 1 0,-6-1 0,2 0 0,-4-3 0,5-1 0,-8-3 0,7 0 0,-7 0 0,-1 0 0,4 0 0,-8-2 0,8-5 0,-3-8 0,0-4 0,5-8 0,-7 0 0,8-7 0,-7 3 0,7-2 0,-8 2 0,12-2 0,-7 5 0,6 0 0,-3 5 0,2 6 0,2-1 0,3 13 0,0-2 0,4 7 0,2 0 0,5 0 0,0 0 0,-5 0 0,3 11 0,-6 3 0,3 15 0,-8-4 0,-1 7 0,-4-3 0,-3 3 0,-5 0 0,-5-5 0,-7-5 0,-1-9 0,-3 1 0,14-3 0,0 8 0,21-2 0,-2-1 0,9-1 0,11-1 0,9 5 0,13 1 0,7 0 0,-23-5 0,11 3 0,-24-4 0,14 4 0,-12 3 0,-6-3 0,-10 5 0,-6-7 0,-3 6 0,0-3 0,0 4 0,1 5 0,-1-3 0,2 11 0,4-1 0,-7 2 0,7 5 0,-13-10 0,4 4 0,-4-1 0,3-6 0,-6 2 0,5-9 0,-8-5 0,1 0 0,-2-7 0,-3-1 0,0-6 0,4 0 0,4-3 0,4 3 0,8 4 0,0 5 0,2 7 0,2-3 0,-7 2 0,3 1 0,-8-4 0,0 6 0,-5-7 0,1 2 0,-4-3 0,2-3 0,-5 2 0,5-2 0,-5 0 0,3 2 0,-1-2 0,-2 0 0,2 2 0,-3-5 0,0 2 0,3 0 0,-3-3 0,3 3 0,-3-3 0,0 0 0,0 0 0,0 0 0,0-1 0,-3 4 0,2-2 0,-4 2 0,1-3 0,1 0 0,-2-1 0,1 1 0,1-3 0,-3 2 0,3-2 0,-1 0 0,-1-1 0,1-2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33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1746 24575,'0'-9'0,"0"3"0,0-10 0,0 5 0,0-14 0,0 7 0,0-12 0,12-7 0,2-1 0,12-10 0,-1 6 0,-5 5 0,4-3 0,-3 3 0,4-5 0,-1 8 0,-4 4 0,-2 11 0,-5 5 0,0 5 0,-3 5 0,2 1 0,2 3 0,-1 0 0,8 0 0,-4 0 0,9-3 0,-4 2 0,8-6 0,-3-1 0,-1 0 0,4-6 0,-3 2 0,5-8 0,-1 3 0,2-7 0,-1 4 0,2-9 0,-1 3 0,-4-2 0,-1 3 0,-5 2 0,-4 1 0,-1 3 0,-4-1 0,-1 2 0,-2-3 0,3-5 0,-2-5 0,1-6 0,3-5 0,-4 5 0,5-9 0,3 8 0,-2-10 0,6 7 0,-2-1 0,3 4 0,0 1 0,-5 9 0,3 0 0,-4 5 0,4 0 0,0 0 0,0 4 0,4-5 0,0 8 0,1-3 0,2 4 0,-3-4 0,0 6 0,4-6 0,-9 11 0,4-6 0,-1 6 0,-2 1 0,7 0 0,-8 3 0,8-1 0,-8 2 0,8 0 0,-8 2 0,8-6 0,-8 6 0,4-6 0,-5 3 0,0 1 0,0-4 0,0 6 0,-3-5 0,2 6 0,-6-3 0,3 3 0,-1 0 0,-2 0 0,3 0 0,0 0 0,-4 5 0,5 6 0,-5 7 0,6 8 0,-3 1 0,4 10 0,0 0 0,-2 5 0,2 0 0,-3 0 0,0 5 0,0-9 0,0 8 0,-5-14 0,2 0 0,-5-7 0,0-11 0,-2-1 0,-4-7 0,6-3 0,-1 6 0,10-5 0,-1 9 0,1-3 0,2 1 0,-2 2 0,7-5 0,-2 3 0,2-4 0,0 0 0,-2 0 0,6 1 0,-6-1 0,2 0 0,-4-3 0,5-1 0,-8-3 0,7 0 0,-7 0 0,-1 0 0,4 0 0,-8-2 0,8-5 0,-3-8 0,0-4 0,5-8 0,-7 0 0,8-7 0,-7 3 0,7-2 0,-8 2 0,12-2 0,-7 5 0,6 0 0,-3 5 0,2 6 0,2-1 0,3 13 0,0-2 0,4 7 0,2 0 0,5 0 0,0 0 0,-5 0 0,3 11 0,-6 3 0,3 15 0,-8-4 0,-1 7 0,-4-3 0,-3 3 0,-5 0 0,-5-5 0,-7-5 0,-1-9 0,-3 1 0,14-3 0,0 8 0,21-2 0,-2-1 0,9-1 0,11-1 0,9 5 0,13 1 0,7 0 0,-23-5 0,11 3 0,-24-4 0,14 4 0,-12 3 0,-6-3 0,-10 5 0,-6-7 0,-3 6 0,0-3 0,0 4 0,1 5 0,-1-3 0,2 11 0,4-1 0,-7 2 0,7 5 0,-13-10 0,4 4 0,-4-1 0,3-6 0,-6 2 0,5-9 0,-8-5 0,1 0 0,-2-7 0,-3-1 0,0-6 0,4 0 0,4-3 0,4 3 0,8 4 0,0 5 0,2 7 0,2-3 0,-7 2 0,3 1 0,-8-4 0,0 6 0,-5-7 0,1 2 0,-4-3 0,2-3 0,-5 2 0,5-2 0,-5 0 0,3 2 0,-1-2 0,-2 0 0,2 2 0,-3-5 0,0 2 0,3 0 0,-3-3 0,3 3 0,-3-3 0,0 0 0,0 0 0,0 0 0,0-1 0,-3 4 0,2-2 0,-4 2 0,1-3 0,1 0 0,-2-1 0,1 1 0,1-3 0,-3 2 0,3-2 0,-1 0 0,-1-1 0,1-2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1:3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1746 24575,'0'-9'0,"0"3"0,0-10 0,0 5 0,0-14 0,0 7 0,0-12 0,12-7 0,2-1 0,12-10 0,-1 6 0,-5 5 0,4-3 0,-3 3 0,4-5 0,-1 8 0,-4 4 0,-2 11 0,-5 5 0,0 5 0,-3 5 0,2 1 0,2 3 0,-1 0 0,8 0 0,-4 0 0,9-3 0,-4 2 0,8-6 0,-3-1 0,-1 0 0,4-6 0,-3 2 0,5-8 0,-1 3 0,2-7 0,-1 4 0,2-9 0,-1 3 0,-4-2 0,-1 3 0,-5 2 0,-4 1 0,-1 3 0,-4-1 0,-1 2 0,-2-3 0,3-5 0,-2-5 0,1-6 0,3-5 0,-4 5 0,5-9 0,3 8 0,-2-10 0,6 7 0,-2-1 0,3 4 0,0 1 0,-5 9 0,3 0 0,-4 5 0,4 0 0,0 0 0,0 4 0,4-5 0,0 8 0,1-3 0,2 4 0,-3-4 0,0 6 0,4-6 0,-9 11 0,4-6 0,-1 6 0,-2 1 0,7 0 0,-8 3 0,8-1 0,-8 2 0,8 0 0,-8 2 0,8-6 0,-8 6 0,4-6 0,-5 3 0,0 1 0,0-4 0,0 6 0,-3-5 0,2 6 0,-6-3 0,3 3 0,-1 0 0,-2 0 0,3 0 0,0 0 0,-4 5 0,5 6 0,-5 7 0,6 8 0,-3 1 0,4 10 0,0 0 0,-2 5 0,2 0 0,-3 0 0,0 5 0,0-9 0,0 8 0,-5-14 0,2 0 0,-5-7 0,0-11 0,-2-1 0,-4-7 0,6-3 0,-1 6 0,10-5 0,-1 9 0,1-3 0,2 1 0,-2 2 0,7-5 0,-2 3 0,2-4 0,0 0 0,-2 0 0,6 1 0,-6-1 0,2 0 0,-4-3 0,5-1 0,-8-3 0,7 0 0,-7 0 0,-1 0 0,4 0 0,-8-2 0,8-5 0,-3-8 0,0-4 0,5-8 0,-7 0 0,8-7 0,-7 3 0,7-2 0,-8 2 0,12-2 0,-7 5 0,6 0 0,-3 5 0,2 6 0,2-1 0,3 13 0,0-2 0,4 7 0,2 0 0,5 0 0,0 0 0,-5 0 0,3 11 0,-6 3 0,3 15 0,-8-4 0,-1 7 0,-4-3 0,-3 3 0,-5 0 0,-5-5 0,-7-5 0,-1-9 0,-3 1 0,14-3 0,0 8 0,21-2 0,-2-1 0,9-1 0,11-1 0,9 5 0,13 1 0,7 0 0,-23-5 0,11 3 0,-24-4 0,14 4 0,-12 3 0,-6-3 0,-10 5 0,-6-7 0,-3 6 0,0-3 0,0 4 0,1 5 0,-1-3 0,2 11 0,4-1 0,-7 2 0,7 5 0,-13-10 0,4 4 0,-4-1 0,3-6 0,-6 2 0,5-9 0,-8-5 0,1 0 0,-2-7 0,-3-1 0,0-6 0,4 0 0,4-3 0,4 3 0,8 4 0,0 5 0,2 7 0,2-3 0,-7 2 0,3 1 0,-8-4 0,0 6 0,-5-7 0,1 2 0,-4-3 0,2-3 0,-5 2 0,5-2 0,-5 0 0,3 2 0,-1-2 0,-2 0 0,2 2 0,-3-5 0,0 2 0,3 0 0,-3-3 0,3 3 0,-3-3 0,0 0 0,0 0 0,0 0 0,0-1 0,-3 4 0,2-2 0,-4 2 0,1-3 0,1 0 0,-2-1 0,1 1 0,1-3 0,-3 2 0,3-2 0,-1 0 0,-1-1 0,1-2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1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24575,'77'-49'0,"0"1"0,0-1 0,1 0 0,-1 0 0,-24 25 0,0-1 0,19-18 0,22-19 0,3-2 0,-15 15 0,-33 31 0,-35 33 0,-6-5 0,-5-4 0,2-1 0,-2 1 0,0-1 0,2 1 0,-2 0 0,1 0 0,-2-3 0,-2-1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1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1086 24575,'6'0'0,"-1"0"0,1 6 0,0-2 0,0 5 0,0-3 0,0-1 0,0 1 0,3 0 0,-5 3 0,7-1 0,-6 4 0,7-5 0,-5 2 0,5 0 0,-6-2 0,4 5 0,-1-5 0,-2 2 0,2-3 0,0 0 0,-3 0 0,3 0 0,-3 0 0,0-3 0,3 0 0,-2-3 0,5 0 0,-6 0 0,6 0 0,-2 0 0,3 0 0,0 0 0,0-3 0,0-1 0,0-5 0,-3-1 0,2-3 0,-5 0 0,5 0 0,-4 0 0,1 0 0,1-4 0,-2-1 0,2-3 0,-6-5 0,3-10 0,-6-3 0,3-8 0,-4-13 0,0 19 0,0-23 0,4 14 0,1 0 0,0-9 0,2 16 0,-2 1 0,3 6 0,-1 9 0,0 1 0,0 9 0,0 3 0,-1 2 0,3 8 0,-2-4 0,5 4 0,-5 1 0,5 0 0,-2 3 0,3 0 0,-4 0 0,3 0 0,-5 0 0,5 0 0,-5 0 0,2 5 0,-3-1 0,0 9 0,1-4 0,-1 4 0,0-3 0,0-1 0,-2-3 0,1 0 0,-2-3 0,2 0 0,1-3 0,0-6 0,1-5 0,-1-7 0,1-3 0,1-5 0,-1-1 0,1-4 0,0 0 0,-4-4 0,2 7 0,-1-7 0,2 8 0,1 1 0,-1 0 0,0 8 0,0-2 0,-1 6 0,1-3 0,2 7 0,-2 1 0,5 0 0,-2 4 0,3-3 0,0 4 0,0-2 0,0 2 0,0 1 0,4 3 0,0 0 0,1 0 0,-2 0 0,-3 0 0,0 0 0,0 3 0,0 7 0,-2 1 0,-1 9 0,-3 2 0,0 5 0,1 3 0,0 1 0,-1 0 0,1 0 0,0 0 0,-1 0 0,1 0 0,0 0 0,-1-5 0,1 0 0,-5-1 0,4-3 0,-3 4 0,3 0 0,0 0 0,1 1 0,0 3 0,-1-4 0,0 1 0,1 3 0,-1-12 0,-3 0 0,-1-7 0,-3-1 0,0 2 0,3 0 0,4 5 0,0 1 0,7 3 0,-7-4 0,6 0 0,-6-4 0,6-3 0,-7-1 0,7-2 0,-7-2 0,6 2 0,-5-1 0,5-3 0,-5 0 0,5-3 0,-2 0 0,3 0 0,-4 0 0,3 0 0,-2 0 0,0 0 0,2 0 0,-2 0 0,6-3 0,-2-4 0,3 0 0,-4-6 0,0 3 0,0-3 0,3 3 0,-2-3 0,3 3 0,-8 0 0,7 1 0,-8 2 0,8 4 0,-7-3 0,4 5 0,0-4 0,-3 4 0,2-2 0,-2 3 0,3 0 0,-4 0 0,4 0 0,-4 0 0,4 0 0,0 6 0,0-2 0,1 12 0,-4-5 0,3 9 0,-2-2 0,0 3 0,3 4 0,-6-2 0,3 6 0,-1-6 0,-1 7 0,1-8 0,-3 3 0,0-3 0,3-1 0,-2 0 0,3 0 0,-4 1 0,0-1 0,0-4 0,-1 0 0,1-4 0,-1 0 0,1 0 0,-1 0 0,0-4 0,0 0 0,0 0 0,0-2 0,0 2 0,0-3 0,3 3 0,-2-3 0,2 3 0,0 0 0,-3-2 0,3 2 0,-3-3 0,0 0 0,0-1 0,0 1 0,0 0 0,-1 0 0,1 0 0,0 0 0,0 0 0,0-1 0,-3 1 0,2-3 0,-4 3 0,4-3 0,-4 3 0,4 0 0,-2-3 0,0 2 0,3-2 0,-3 0 0,0 3 0,2-6 0,-4 5 0,4-1 0,-2-1 0,0 2 0,2-2 0,-2 3 0,1-1 0,1 1 0,-5 0 0,3-1 0,-3 1 0,2 0 0,-1-1 0,1 1 0,-2-3 0,0-1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4:50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24575,'77'-49'0,"0"1"0,0-1 0,1 0 0,-1 0 0,-24 25 0,0-1 0,19-18 0,22-19 0,3-2 0,-15 15 0,-33 31 0,-35 33 0,-6-5 0,-5-4 0,2-1 0,-2 1 0,0-1 0,2 1 0,-2 0 0,1 0 0,-2-3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B51B7-3D43-5D44-BB77-A215B21083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8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01.png"/><Relationship Id="rId138" Type="http://schemas.openxmlformats.org/officeDocument/2006/relationships/customXml" Target="../ink/ink359.xml"/><Relationship Id="rId159" Type="http://schemas.openxmlformats.org/officeDocument/2006/relationships/image" Target="../media/image29.png"/><Relationship Id="rId170" Type="http://schemas.openxmlformats.org/officeDocument/2006/relationships/customXml" Target="../ink/ink375.xml"/><Relationship Id="rId191" Type="http://schemas.openxmlformats.org/officeDocument/2006/relationships/image" Target="../media/image45.png"/><Relationship Id="rId205" Type="http://schemas.openxmlformats.org/officeDocument/2006/relationships/image" Target="../media/image1654.png"/><Relationship Id="rId107" Type="http://schemas.openxmlformats.org/officeDocument/2006/relationships/image" Target="../media/image15751.png"/><Relationship Id="rId53" Type="http://schemas.openxmlformats.org/officeDocument/2006/relationships/image" Target="../media/image15481.png"/><Relationship Id="rId58" Type="http://schemas.openxmlformats.org/officeDocument/2006/relationships/customXml" Target="../ink/ink332.xml"/><Relationship Id="rId102" Type="http://schemas.openxmlformats.org/officeDocument/2006/relationships/customXml" Target="../ink/ink341.xml"/><Relationship Id="rId123" Type="http://schemas.openxmlformats.org/officeDocument/2006/relationships/image" Target="../media/image15831.png"/><Relationship Id="rId128" Type="http://schemas.openxmlformats.org/officeDocument/2006/relationships/customXml" Target="../ink/ink354.xml"/><Relationship Id="rId144" Type="http://schemas.openxmlformats.org/officeDocument/2006/relationships/customXml" Target="../ink/ink362.xml"/><Relationship Id="rId149" Type="http://schemas.openxmlformats.org/officeDocument/2006/relationships/image" Target="../media/image24.png"/><Relationship Id="rId5" Type="http://schemas.openxmlformats.org/officeDocument/2006/relationships/image" Target="../media/image18.png"/><Relationship Id="rId90" Type="http://schemas.openxmlformats.org/officeDocument/2006/relationships/customXml" Target="../ink/ink335.xml"/><Relationship Id="rId95" Type="http://schemas.openxmlformats.org/officeDocument/2006/relationships/image" Target="../media/image15691.png"/><Relationship Id="rId160" Type="http://schemas.openxmlformats.org/officeDocument/2006/relationships/customXml" Target="../ink/ink370.xml"/><Relationship Id="rId165" Type="http://schemas.openxmlformats.org/officeDocument/2006/relationships/image" Target="../media/image32.png"/><Relationship Id="rId181" Type="http://schemas.openxmlformats.org/officeDocument/2006/relationships/image" Target="../media/image40.png"/><Relationship Id="rId186" Type="http://schemas.openxmlformats.org/officeDocument/2006/relationships/customXml" Target="../ink/ink383.xml"/><Relationship Id="rId48" Type="http://schemas.openxmlformats.org/officeDocument/2006/relationships/customXml" Target="../ink/ink327.xml"/><Relationship Id="rId113" Type="http://schemas.openxmlformats.org/officeDocument/2006/relationships/image" Target="../media/image15781.png"/><Relationship Id="rId118" Type="http://schemas.openxmlformats.org/officeDocument/2006/relationships/customXml" Target="../ink/ink349.xml"/><Relationship Id="rId134" Type="http://schemas.openxmlformats.org/officeDocument/2006/relationships/customXml" Target="../ink/ink357.xml"/><Relationship Id="rId139" Type="http://schemas.openxmlformats.org/officeDocument/2006/relationships/image" Target="../media/image1621.png"/><Relationship Id="rId150" Type="http://schemas.openxmlformats.org/officeDocument/2006/relationships/customXml" Target="../ink/ink365.xml"/><Relationship Id="rId155" Type="http://schemas.openxmlformats.org/officeDocument/2006/relationships/image" Target="../media/image27.png"/><Relationship Id="rId171" Type="http://schemas.openxmlformats.org/officeDocument/2006/relationships/image" Target="../media/image35.png"/><Relationship Id="rId176" Type="http://schemas.openxmlformats.org/officeDocument/2006/relationships/customXml" Target="../ink/ink378.xml"/><Relationship Id="rId192" Type="http://schemas.openxmlformats.org/officeDocument/2006/relationships/customXml" Target="../ink/ink386.xml"/><Relationship Id="rId197" Type="http://schemas.openxmlformats.org/officeDocument/2006/relationships/image" Target="../media/image1650.png"/><Relationship Id="rId206" Type="http://schemas.openxmlformats.org/officeDocument/2006/relationships/image" Target="../media/image1.png"/><Relationship Id="rId201" Type="http://schemas.openxmlformats.org/officeDocument/2006/relationships/image" Target="../media/image1652.png"/><Relationship Id="rId59" Type="http://schemas.openxmlformats.org/officeDocument/2006/relationships/image" Target="../media/image15511.png"/><Relationship Id="rId103" Type="http://schemas.openxmlformats.org/officeDocument/2006/relationships/image" Target="../media/image15731.png"/><Relationship Id="rId108" Type="http://schemas.openxmlformats.org/officeDocument/2006/relationships/customXml" Target="../ink/ink344.xml"/><Relationship Id="rId124" Type="http://schemas.openxmlformats.org/officeDocument/2006/relationships/customXml" Target="../ink/ink352.xml"/><Relationship Id="rId129" Type="http://schemas.openxmlformats.org/officeDocument/2006/relationships/image" Target="../media/image15861.png"/><Relationship Id="rId54" Type="http://schemas.openxmlformats.org/officeDocument/2006/relationships/customXml" Target="../ink/ink330.xml"/><Relationship Id="rId91" Type="http://schemas.openxmlformats.org/officeDocument/2006/relationships/image" Target="../media/image15671.png"/><Relationship Id="rId96" Type="http://schemas.openxmlformats.org/officeDocument/2006/relationships/customXml" Target="../ink/ink338.xml"/><Relationship Id="rId140" Type="http://schemas.openxmlformats.org/officeDocument/2006/relationships/customXml" Target="../ink/ink360.xml"/><Relationship Id="rId145" Type="http://schemas.openxmlformats.org/officeDocument/2006/relationships/image" Target="../media/image22.png"/><Relationship Id="rId161" Type="http://schemas.openxmlformats.org/officeDocument/2006/relationships/image" Target="../media/image30.png"/><Relationship Id="rId166" Type="http://schemas.openxmlformats.org/officeDocument/2006/relationships/customXml" Target="../ink/ink373.xml"/><Relationship Id="rId182" Type="http://schemas.openxmlformats.org/officeDocument/2006/relationships/customXml" Target="../ink/ink381.xml"/><Relationship Id="rId187" Type="http://schemas.openxmlformats.org/officeDocument/2006/relationships/image" Target="../media/image43.png"/><Relationship Id="rId1" Type="http://schemas.microsoft.com/office/2007/relationships/media" Target="../media/media10.m4a"/><Relationship Id="rId6" Type="http://schemas.openxmlformats.org/officeDocument/2006/relationships/customXml" Target="../ink/ink325.xml"/><Relationship Id="rId49" Type="http://schemas.openxmlformats.org/officeDocument/2006/relationships/image" Target="../media/image15461.png"/><Relationship Id="rId114" Type="http://schemas.openxmlformats.org/officeDocument/2006/relationships/customXml" Target="../ink/ink347.xml"/><Relationship Id="rId119" Type="http://schemas.openxmlformats.org/officeDocument/2006/relationships/image" Target="../media/image15811.png"/><Relationship Id="rId60" Type="http://schemas.openxmlformats.org/officeDocument/2006/relationships/customXml" Target="../ink/ink333.xml"/><Relationship Id="rId130" Type="http://schemas.openxmlformats.org/officeDocument/2006/relationships/customXml" Target="../ink/ink355.xml"/><Relationship Id="rId135" Type="http://schemas.openxmlformats.org/officeDocument/2006/relationships/image" Target="../media/image1619.png"/><Relationship Id="rId151" Type="http://schemas.openxmlformats.org/officeDocument/2006/relationships/image" Target="../media/image25.png"/><Relationship Id="rId156" Type="http://schemas.openxmlformats.org/officeDocument/2006/relationships/customXml" Target="../ink/ink368.xml"/><Relationship Id="rId177" Type="http://schemas.openxmlformats.org/officeDocument/2006/relationships/image" Target="../media/image38.png"/><Relationship Id="rId198" Type="http://schemas.openxmlformats.org/officeDocument/2006/relationships/customXml" Target="../ink/ink389.xml"/><Relationship Id="rId172" Type="http://schemas.openxmlformats.org/officeDocument/2006/relationships/customXml" Target="../ink/ink376.xml"/><Relationship Id="rId193" Type="http://schemas.openxmlformats.org/officeDocument/2006/relationships/image" Target="../media/image1648.png"/><Relationship Id="rId202" Type="http://schemas.openxmlformats.org/officeDocument/2006/relationships/customXml" Target="../ink/ink391.xml"/><Relationship Id="rId109" Type="http://schemas.openxmlformats.org/officeDocument/2006/relationships/image" Target="../media/image15761.png"/><Relationship Id="rId50" Type="http://schemas.openxmlformats.org/officeDocument/2006/relationships/customXml" Target="../ink/ink328.xml"/><Relationship Id="rId55" Type="http://schemas.openxmlformats.org/officeDocument/2006/relationships/image" Target="../media/image15491.png"/><Relationship Id="rId97" Type="http://schemas.openxmlformats.org/officeDocument/2006/relationships/image" Target="../media/image15701.png"/><Relationship Id="rId104" Type="http://schemas.openxmlformats.org/officeDocument/2006/relationships/customXml" Target="../ink/ink342.xml"/><Relationship Id="rId120" Type="http://schemas.openxmlformats.org/officeDocument/2006/relationships/customXml" Target="../ink/ink350.xml"/><Relationship Id="rId125" Type="http://schemas.openxmlformats.org/officeDocument/2006/relationships/image" Target="../media/image15841.png"/><Relationship Id="rId141" Type="http://schemas.openxmlformats.org/officeDocument/2006/relationships/image" Target="../media/image20.png"/><Relationship Id="rId146" Type="http://schemas.openxmlformats.org/officeDocument/2006/relationships/customXml" Target="../ink/ink363.xml"/><Relationship Id="rId167" Type="http://schemas.openxmlformats.org/officeDocument/2006/relationships/image" Target="../media/image33.png"/><Relationship Id="rId188" Type="http://schemas.openxmlformats.org/officeDocument/2006/relationships/customXml" Target="../ink/ink384.xml"/><Relationship Id="rId92" Type="http://schemas.openxmlformats.org/officeDocument/2006/relationships/customXml" Target="../ink/ink336.xml"/><Relationship Id="rId162" Type="http://schemas.openxmlformats.org/officeDocument/2006/relationships/customXml" Target="../ink/ink371.xml"/><Relationship Id="rId183" Type="http://schemas.openxmlformats.org/officeDocument/2006/relationships/image" Target="../media/image41.png"/><Relationship Id="rId2" Type="http://schemas.openxmlformats.org/officeDocument/2006/relationships/audio" Target="../media/media10.m4a"/><Relationship Id="rId45" Type="http://schemas.openxmlformats.org/officeDocument/2006/relationships/image" Target="../media/image15441.png"/><Relationship Id="rId110" Type="http://schemas.openxmlformats.org/officeDocument/2006/relationships/customXml" Target="../ink/ink345.xml"/><Relationship Id="rId115" Type="http://schemas.openxmlformats.org/officeDocument/2006/relationships/image" Target="../media/image15791.png"/><Relationship Id="rId131" Type="http://schemas.openxmlformats.org/officeDocument/2006/relationships/image" Target="../media/image15871.png"/><Relationship Id="rId136" Type="http://schemas.openxmlformats.org/officeDocument/2006/relationships/customXml" Target="../ink/ink358.xml"/><Relationship Id="rId157" Type="http://schemas.openxmlformats.org/officeDocument/2006/relationships/image" Target="../media/image28.png"/><Relationship Id="rId178" Type="http://schemas.openxmlformats.org/officeDocument/2006/relationships/customXml" Target="../ink/ink379.xml"/><Relationship Id="rId61" Type="http://schemas.openxmlformats.org/officeDocument/2006/relationships/image" Target="../media/image15521.png"/><Relationship Id="rId152" Type="http://schemas.openxmlformats.org/officeDocument/2006/relationships/customXml" Target="../ink/ink366.xml"/><Relationship Id="rId173" Type="http://schemas.openxmlformats.org/officeDocument/2006/relationships/image" Target="../media/image36.png"/><Relationship Id="rId194" Type="http://schemas.openxmlformats.org/officeDocument/2006/relationships/customXml" Target="../ink/ink387.xml"/><Relationship Id="rId199" Type="http://schemas.openxmlformats.org/officeDocument/2006/relationships/image" Target="../media/image1651.png"/><Relationship Id="rId203" Type="http://schemas.openxmlformats.org/officeDocument/2006/relationships/image" Target="../media/image1653.png"/><Relationship Id="rId56" Type="http://schemas.openxmlformats.org/officeDocument/2006/relationships/customXml" Target="../ink/ink331.xml"/><Relationship Id="rId100" Type="http://schemas.openxmlformats.org/officeDocument/2006/relationships/customXml" Target="../ink/ink340.xml"/><Relationship Id="rId105" Type="http://schemas.openxmlformats.org/officeDocument/2006/relationships/image" Target="../media/image15741.png"/><Relationship Id="rId126" Type="http://schemas.openxmlformats.org/officeDocument/2006/relationships/customXml" Target="../ink/ink353.xml"/><Relationship Id="rId147" Type="http://schemas.openxmlformats.org/officeDocument/2006/relationships/image" Target="../media/image23.png"/><Relationship Id="rId168" Type="http://schemas.openxmlformats.org/officeDocument/2006/relationships/customXml" Target="../ink/ink374.xml"/><Relationship Id="rId51" Type="http://schemas.openxmlformats.org/officeDocument/2006/relationships/image" Target="../media/image15471.png"/><Relationship Id="rId93" Type="http://schemas.openxmlformats.org/officeDocument/2006/relationships/image" Target="../media/image19.png"/><Relationship Id="rId98" Type="http://schemas.openxmlformats.org/officeDocument/2006/relationships/customXml" Target="../ink/ink339.xml"/><Relationship Id="rId121" Type="http://schemas.openxmlformats.org/officeDocument/2006/relationships/image" Target="../media/image15821.png"/><Relationship Id="rId142" Type="http://schemas.openxmlformats.org/officeDocument/2006/relationships/customXml" Target="../ink/ink361.xml"/><Relationship Id="rId163" Type="http://schemas.openxmlformats.org/officeDocument/2006/relationships/image" Target="../media/image31.png"/><Relationship Id="rId184" Type="http://schemas.openxmlformats.org/officeDocument/2006/relationships/customXml" Target="../ink/ink382.xml"/><Relationship Id="rId189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46" Type="http://schemas.openxmlformats.org/officeDocument/2006/relationships/customXml" Target="../ink/ink326.xml"/><Relationship Id="rId116" Type="http://schemas.openxmlformats.org/officeDocument/2006/relationships/customXml" Target="../ink/ink348.xml"/><Relationship Id="rId137" Type="http://schemas.openxmlformats.org/officeDocument/2006/relationships/image" Target="../media/image1620.png"/><Relationship Id="rId158" Type="http://schemas.openxmlformats.org/officeDocument/2006/relationships/customXml" Target="../ink/ink369.xml"/><Relationship Id="rId62" Type="http://schemas.openxmlformats.org/officeDocument/2006/relationships/customXml" Target="../ink/ink334.xml"/><Relationship Id="rId111" Type="http://schemas.openxmlformats.org/officeDocument/2006/relationships/image" Target="../media/image15771.png"/><Relationship Id="rId132" Type="http://schemas.openxmlformats.org/officeDocument/2006/relationships/customXml" Target="../ink/ink356.xml"/><Relationship Id="rId153" Type="http://schemas.openxmlformats.org/officeDocument/2006/relationships/image" Target="../media/image26.png"/><Relationship Id="rId174" Type="http://schemas.openxmlformats.org/officeDocument/2006/relationships/customXml" Target="../ink/ink377.xml"/><Relationship Id="rId179" Type="http://schemas.openxmlformats.org/officeDocument/2006/relationships/image" Target="../media/image39.png"/><Relationship Id="rId195" Type="http://schemas.openxmlformats.org/officeDocument/2006/relationships/image" Target="../media/image1649.png"/><Relationship Id="rId190" Type="http://schemas.openxmlformats.org/officeDocument/2006/relationships/customXml" Target="../ink/ink385.xml"/><Relationship Id="rId204" Type="http://schemas.openxmlformats.org/officeDocument/2006/relationships/customXml" Target="../ink/ink392.xml"/><Relationship Id="rId57" Type="http://schemas.openxmlformats.org/officeDocument/2006/relationships/image" Target="../media/image15501.png"/><Relationship Id="rId106" Type="http://schemas.openxmlformats.org/officeDocument/2006/relationships/customXml" Target="../ink/ink343.xml"/><Relationship Id="rId127" Type="http://schemas.openxmlformats.org/officeDocument/2006/relationships/image" Target="../media/image15851.png"/><Relationship Id="rId52" Type="http://schemas.openxmlformats.org/officeDocument/2006/relationships/customXml" Target="../ink/ink329.xml"/><Relationship Id="rId94" Type="http://schemas.openxmlformats.org/officeDocument/2006/relationships/customXml" Target="../ink/ink337.xml"/><Relationship Id="rId99" Type="http://schemas.openxmlformats.org/officeDocument/2006/relationships/image" Target="../media/image15711.png"/><Relationship Id="rId101" Type="http://schemas.openxmlformats.org/officeDocument/2006/relationships/image" Target="../media/image15721.png"/><Relationship Id="rId122" Type="http://schemas.openxmlformats.org/officeDocument/2006/relationships/customXml" Target="../ink/ink351.xml"/><Relationship Id="rId143" Type="http://schemas.openxmlformats.org/officeDocument/2006/relationships/image" Target="../media/image21.png"/><Relationship Id="rId148" Type="http://schemas.openxmlformats.org/officeDocument/2006/relationships/customXml" Target="../ink/ink364.xml"/><Relationship Id="rId164" Type="http://schemas.openxmlformats.org/officeDocument/2006/relationships/customXml" Target="../ink/ink372.xml"/><Relationship Id="rId169" Type="http://schemas.openxmlformats.org/officeDocument/2006/relationships/image" Target="../media/image34.png"/><Relationship Id="rId185" Type="http://schemas.openxmlformats.org/officeDocument/2006/relationships/image" Target="../media/image42.png"/><Relationship Id="rId4" Type="http://schemas.openxmlformats.org/officeDocument/2006/relationships/image" Target="../media/image17.png"/><Relationship Id="rId180" Type="http://schemas.openxmlformats.org/officeDocument/2006/relationships/customXml" Target="../ink/ink380.xml"/><Relationship Id="rId47" Type="http://schemas.openxmlformats.org/officeDocument/2006/relationships/image" Target="../media/image15451.png"/><Relationship Id="rId89" Type="http://schemas.openxmlformats.org/officeDocument/2006/relationships/image" Target="../media/image15661.png"/><Relationship Id="rId112" Type="http://schemas.openxmlformats.org/officeDocument/2006/relationships/customXml" Target="../ink/ink346.xml"/><Relationship Id="rId133" Type="http://schemas.openxmlformats.org/officeDocument/2006/relationships/image" Target="../media/image15881.png"/><Relationship Id="rId154" Type="http://schemas.openxmlformats.org/officeDocument/2006/relationships/customXml" Target="../ink/ink367.xml"/><Relationship Id="rId175" Type="http://schemas.openxmlformats.org/officeDocument/2006/relationships/image" Target="../media/image37.png"/><Relationship Id="rId196" Type="http://schemas.openxmlformats.org/officeDocument/2006/relationships/customXml" Target="../ink/ink388.xml"/><Relationship Id="rId200" Type="http://schemas.openxmlformats.org/officeDocument/2006/relationships/customXml" Target="../ink/ink39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1800.png"/><Relationship Id="rId26" Type="http://schemas.openxmlformats.org/officeDocument/2006/relationships/image" Target="../media/image11840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1880.png"/><Relationship Id="rId42" Type="http://schemas.openxmlformats.org/officeDocument/2006/relationships/image" Target="../media/image1401.png"/><Relationship Id="rId47" Type="http://schemas.openxmlformats.org/officeDocument/2006/relationships/image" Target="../media/image1.png"/><Relationship Id="rId7" Type="http://schemas.openxmlformats.org/officeDocument/2006/relationships/customXml" Target="../ink/ink2.xml"/><Relationship Id="rId2" Type="http://schemas.openxmlformats.org/officeDocument/2006/relationships/audio" Target="../media/media2.m4a"/><Relationship Id="rId16" Type="http://schemas.openxmlformats.org/officeDocument/2006/relationships/image" Target="../media/image11790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1830.png"/><Relationship Id="rId32" Type="http://schemas.openxmlformats.org/officeDocument/2006/relationships/image" Target="../media/image11870.png"/><Relationship Id="rId37" Type="http://schemas.openxmlformats.org/officeDocument/2006/relationships/customXml" Target="../ink/ink17.xml"/><Relationship Id="rId40" Type="http://schemas.openxmlformats.org/officeDocument/2006/relationships/image" Target="../media/image1400.png"/><Relationship Id="rId45" Type="http://schemas.openxmlformats.org/officeDocument/2006/relationships/customXml" Target="../ink/ink21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1850.png"/><Relationship Id="rId36" Type="http://schemas.openxmlformats.org/officeDocument/2006/relationships/image" Target="../media/image11890.png"/><Relationship Id="rId49" Type="http://schemas.openxmlformats.org/officeDocument/2006/relationships/image" Target="../media/image4.png"/><Relationship Id="rId10" Type="http://schemas.openxmlformats.org/officeDocument/2006/relationships/image" Target="../media/image11760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11930.png"/><Relationship Id="rId4" Type="http://schemas.openxmlformats.org/officeDocument/2006/relationships/image" Target="../media/image2.png"/><Relationship Id="rId9" Type="http://schemas.openxmlformats.org/officeDocument/2006/relationships/customXml" Target="../ink/ink3.xml"/><Relationship Id="rId14" Type="http://schemas.openxmlformats.org/officeDocument/2006/relationships/image" Target="../media/image11780.png"/><Relationship Id="rId22" Type="http://schemas.openxmlformats.org/officeDocument/2006/relationships/image" Target="../media/image11820.png"/><Relationship Id="rId27" Type="http://schemas.openxmlformats.org/officeDocument/2006/relationships/customXml" Target="../ink/ink12.xml"/><Relationship Id="rId30" Type="http://schemas.openxmlformats.org/officeDocument/2006/relationships/image" Target="../media/image11860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3.png"/><Relationship Id="rId8" Type="http://schemas.openxmlformats.org/officeDocument/2006/relationships/image" Target="../media/image11750.png"/><Relationship Id="rId3" Type="http://schemas.openxmlformats.org/officeDocument/2006/relationships/slideLayout" Target="../slideLayouts/slideLayout2.xml"/><Relationship Id="rId12" Type="http://schemas.openxmlformats.org/officeDocument/2006/relationships/image" Target="../media/image11770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399.png"/><Relationship Id="rId46" Type="http://schemas.openxmlformats.org/officeDocument/2006/relationships/image" Target="../media/image11940.png"/><Relationship Id="rId20" Type="http://schemas.openxmlformats.org/officeDocument/2006/relationships/image" Target="../media/image11810.png"/><Relationship Id="rId41" Type="http://schemas.openxmlformats.org/officeDocument/2006/relationships/customXml" Target="../ink/ink19.xml"/><Relationship Id="rId1" Type="http://schemas.microsoft.com/office/2007/relationships/media" Target="../media/media2.m4a"/><Relationship Id="rId6" Type="http://schemas.openxmlformats.org/officeDocument/2006/relationships/image" Target="../media/image1174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.xml"/><Relationship Id="rId117" Type="http://schemas.openxmlformats.org/officeDocument/2006/relationships/image" Target="../media/image1428.png"/><Relationship Id="rId21" Type="http://schemas.openxmlformats.org/officeDocument/2006/relationships/image" Target="../media/image12040.png"/><Relationship Id="rId42" Type="http://schemas.openxmlformats.org/officeDocument/2006/relationships/image" Target="../media/image12160.png"/><Relationship Id="rId47" Type="http://schemas.openxmlformats.org/officeDocument/2006/relationships/customXml" Target="../ink/ink36.xml"/><Relationship Id="rId63" Type="http://schemas.openxmlformats.org/officeDocument/2006/relationships/customXml" Target="../ink/ink40.xml"/><Relationship Id="rId68" Type="http://schemas.openxmlformats.org/officeDocument/2006/relationships/image" Target="../media/image12290.png"/><Relationship Id="rId84" Type="http://schemas.openxmlformats.org/officeDocument/2006/relationships/customXml" Target="../ink/ink50.xml"/><Relationship Id="rId89" Type="http://schemas.openxmlformats.org/officeDocument/2006/relationships/image" Target="../media/image1414.png"/><Relationship Id="rId112" Type="http://schemas.openxmlformats.org/officeDocument/2006/relationships/customXml" Target="../ink/ink64.xml"/><Relationship Id="rId16" Type="http://schemas.openxmlformats.org/officeDocument/2006/relationships/customXml" Target="../ink/ink28.xml"/><Relationship Id="rId107" Type="http://schemas.openxmlformats.org/officeDocument/2006/relationships/image" Target="../media/image1423.png"/><Relationship Id="rId11" Type="http://schemas.openxmlformats.org/officeDocument/2006/relationships/image" Target="../media/image11990.png"/><Relationship Id="rId58" Type="http://schemas.openxmlformats.org/officeDocument/2006/relationships/image" Target="../media/image12240.png"/><Relationship Id="rId74" Type="http://schemas.openxmlformats.org/officeDocument/2006/relationships/customXml" Target="../ink/ink45.xml"/><Relationship Id="rId79" Type="http://schemas.openxmlformats.org/officeDocument/2006/relationships/image" Target="../media/image1408.png"/><Relationship Id="rId102" Type="http://schemas.openxmlformats.org/officeDocument/2006/relationships/customXml" Target="../ink/ink59.xml"/><Relationship Id="rId5" Type="http://schemas.openxmlformats.org/officeDocument/2006/relationships/image" Target="../media/image11960.png"/><Relationship Id="rId90" Type="http://schemas.openxmlformats.org/officeDocument/2006/relationships/customXml" Target="../ink/ink53.xml"/><Relationship Id="rId95" Type="http://schemas.openxmlformats.org/officeDocument/2006/relationships/image" Target="../media/image1417.png"/><Relationship Id="rId22" Type="http://schemas.openxmlformats.org/officeDocument/2006/relationships/customXml" Target="../ink/ink31.xml"/><Relationship Id="rId43" Type="http://schemas.openxmlformats.org/officeDocument/2006/relationships/customXml" Target="../ink/ink34.xml"/><Relationship Id="rId64" Type="http://schemas.openxmlformats.org/officeDocument/2006/relationships/image" Target="../media/image12270.png"/><Relationship Id="rId69" Type="http://schemas.openxmlformats.org/officeDocument/2006/relationships/image" Target="../media/image1.png"/><Relationship Id="rId113" Type="http://schemas.openxmlformats.org/officeDocument/2006/relationships/image" Target="../media/image1426.png"/><Relationship Id="rId118" Type="http://schemas.openxmlformats.org/officeDocument/2006/relationships/customXml" Target="../ink/ink67.xml"/><Relationship Id="rId80" Type="http://schemas.openxmlformats.org/officeDocument/2006/relationships/customXml" Target="../ink/ink48.xml"/><Relationship Id="rId85" Type="http://schemas.openxmlformats.org/officeDocument/2006/relationships/image" Target="../media/image1412.png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26.xml"/><Relationship Id="rId17" Type="http://schemas.openxmlformats.org/officeDocument/2006/relationships/image" Target="../media/image12020.png"/><Relationship Id="rId25" Type="http://schemas.openxmlformats.org/officeDocument/2006/relationships/image" Target="../media/image12060.png"/><Relationship Id="rId46" Type="http://schemas.openxmlformats.org/officeDocument/2006/relationships/image" Target="../media/image12180.png"/><Relationship Id="rId59" Type="http://schemas.openxmlformats.org/officeDocument/2006/relationships/customXml" Target="../ink/ink38.xml"/><Relationship Id="rId67" Type="http://schemas.openxmlformats.org/officeDocument/2006/relationships/customXml" Target="../ink/ink42.xml"/><Relationship Id="rId103" Type="http://schemas.openxmlformats.org/officeDocument/2006/relationships/image" Target="../media/image876.png"/><Relationship Id="rId108" Type="http://schemas.openxmlformats.org/officeDocument/2006/relationships/customXml" Target="../ink/ink62.xml"/><Relationship Id="rId116" Type="http://schemas.openxmlformats.org/officeDocument/2006/relationships/customXml" Target="../ink/ink66.xml"/><Relationship Id="rId20" Type="http://schemas.openxmlformats.org/officeDocument/2006/relationships/customXml" Target="../ink/ink30.xml"/><Relationship Id="rId62" Type="http://schemas.openxmlformats.org/officeDocument/2006/relationships/image" Target="../media/image12260.png"/><Relationship Id="rId70" Type="http://schemas.openxmlformats.org/officeDocument/2006/relationships/customXml" Target="../ink/ink43.xml"/><Relationship Id="rId75" Type="http://schemas.openxmlformats.org/officeDocument/2006/relationships/image" Target="../media/image1406.png"/><Relationship Id="rId83" Type="http://schemas.openxmlformats.org/officeDocument/2006/relationships/image" Target="../media/image1411.png"/><Relationship Id="rId88" Type="http://schemas.openxmlformats.org/officeDocument/2006/relationships/customXml" Target="../ink/ink52.xml"/><Relationship Id="rId91" Type="http://schemas.openxmlformats.org/officeDocument/2006/relationships/image" Target="../media/image1415.png"/><Relationship Id="rId96" Type="http://schemas.openxmlformats.org/officeDocument/2006/relationships/customXml" Target="../ink/ink56.xml"/><Relationship Id="rId111" Type="http://schemas.openxmlformats.org/officeDocument/2006/relationships/image" Target="../media/image1425.png"/><Relationship Id="rId1" Type="http://schemas.microsoft.com/office/2007/relationships/media" Target="../media/media3.m4a"/><Relationship Id="rId6" Type="http://schemas.openxmlformats.org/officeDocument/2006/relationships/customXml" Target="../ink/ink23.xml"/><Relationship Id="rId15" Type="http://schemas.openxmlformats.org/officeDocument/2006/relationships/image" Target="../media/image12010.png"/><Relationship Id="rId23" Type="http://schemas.openxmlformats.org/officeDocument/2006/relationships/image" Target="../media/image12050.png"/><Relationship Id="rId57" Type="http://schemas.openxmlformats.org/officeDocument/2006/relationships/customXml" Target="../ink/ink37.xml"/><Relationship Id="rId106" Type="http://schemas.openxmlformats.org/officeDocument/2006/relationships/customXml" Target="../ink/ink61.xml"/><Relationship Id="rId114" Type="http://schemas.openxmlformats.org/officeDocument/2006/relationships/customXml" Target="../ink/ink65.xml"/><Relationship Id="rId119" Type="http://schemas.openxmlformats.org/officeDocument/2006/relationships/image" Target="../media/image1429.png"/><Relationship Id="rId10" Type="http://schemas.openxmlformats.org/officeDocument/2006/relationships/customXml" Target="../ink/ink25.xml"/><Relationship Id="rId44" Type="http://schemas.openxmlformats.org/officeDocument/2006/relationships/image" Target="../media/image12170.png"/><Relationship Id="rId60" Type="http://schemas.openxmlformats.org/officeDocument/2006/relationships/image" Target="../media/image12250.png"/><Relationship Id="rId65" Type="http://schemas.openxmlformats.org/officeDocument/2006/relationships/customXml" Target="../ink/ink41.xml"/><Relationship Id="rId73" Type="http://schemas.openxmlformats.org/officeDocument/2006/relationships/image" Target="../media/image1405.png"/><Relationship Id="rId78" Type="http://schemas.openxmlformats.org/officeDocument/2006/relationships/customXml" Target="../ink/ink47.xml"/><Relationship Id="rId81" Type="http://schemas.openxmlformats.org/officeDocument/2006/relationships/image" Target="../media/image1409.png"/><Relationship Id="rId86" Type="http://schemas.openxmlformats.org/officeDocument/2006/relationships/customXml" Target="../ink/ink51.xml"/><Relationship Id="rId94" Type="http://schemas.openxmlformats.org/officeDocument/2006/relationships/customXml" Target="../ink/ink55.xml"/><Relationship Id="rId99" Type="http://schemas.openxmlformats.org/officeDocument/2006/relationships/image" Target="../media/image1419.png"/><Relationship Id="rId101" Type="http://schemas.openxmlformats.org/officeDocument/2006/relationships/image" Target="../media/image1421.png"/><Relationship Id="rId4" Type="http://schemas.openxmlformats.org/officeDocument/2006/relationships/customXml" Target="../ink/ink22.xml"/><Relationship Id="rId9" Type="http://schemas.openxmlformats.org/officeDocument/2006/relationships/image" Target="../media/image11980.png"/><Relationship Id="rId13" Type="http://schemas.openxmlformats.org/officeDocument/2006/relationships/image" Target="../media/image12000.png"/><Relationship Id="rId18" Type="http://schemas.openxmlformats.org/officeDocument/2006/relationships/customXml" Target="../ink/ink29.xml"/><Relationship Id="rId109" Type="http://schemas.openxmlformats.org/officeDocument/2006/relationships/image" Target="../media/image1424.png"/><Relationship Id="rId76" Type="http://schemas.openxmlformats.org/officeDocument/2006/relationships/customXml" Target="../ink/ink46.xml"/><Relationship Id="rId97" Type="http://schemas.openxmlformats.org/officeDocument/2006/relationships/image" Target="../media/image1418.png"/><Relationship Id="rId104" Type="http://schemas.openxmlformats.org/officeDocument/2006/relationships/customXml" Target="../ink/ink60.xml"/><Relationship Id="rId120" Type="http://schemas.openxmlformats.org/officeDocument/2006/relationships/customXml" Target="../ink/ink68.xml"/><Relationship Id="rId7" Type="http://schemas.openxmlformats.org/officeDocument/2006/relationships/image" Target="../media/image11970.png"/><Relationship Id="rId71" Type="http://schemas.openxmlformats.org/officeDocument/2006/relationships/image" Target="../media/image1404.png"/><Relationship Id="rId92" Type="http://schemas.openxmlformats.org/officeDocument/2006/relationships/customXml" Target="../ink/ink54.xml"/><Relationship Id="rId2" Type="http://schemas.openxmlformats.org/officeDocument/2006/relationships/audio" Target="../media/media3.m4a"/><Relationship Id="rId24" Type="http://schemas.openxmlformats.org/officeDocument/2006/relationships/customXml" Target="../ink/ink32.xml"/><Relationship Id="rId45" Type="http://schemas.openxmlformats.org/officeDocument/2006/relationships/customXml" Target="../ink/ink35.xml"/><Relationship Id="rId66" Type="http://schemas.openxmlformats.org/officeDocument/2006/relationships/image" Target="../media/image12280.png"/><Relationship Id="rId87" Type="http://schemas.openxmlformats.org/officeDocument/2006/relationships/image" Target="../media/image1413.png"/><Relationship Id="rId110" Type="http://schemas.openxmlformats.org/officeDocument/2006/relationships/customXml" Target="../ink/ink63.xml"/><Relationship Id="rId115" Type="http://schemas.openxmlformats.org/officeDocument/2006/relationships/image" Target="../media/image1427.png"/><Relationship Id="rId61" Type="http://schemas.openxmlformats.org/officeDocument/2006/relationships/customXml" Target="../ink/ink39.xml"/><Relationship Id="rId82" Type="http://schemas.openxmlformats.org/officeDocument/2006/relationships/customXml" Target="../ink/ink49.xml"/><Relationship Id="rId19" Type="http://schemas.openxmlformats.org/officeDocument/2006/relationships/image" Target="../media/image12030.png"/><Relationship Id="rId14" Type="http://schemas.openxmlformats.org/officeDocument/2006/relationships/customXml" Target="../ink/ink27.xml"/><Relationship Id="rId56" Type="http://schemas.openxmlformats.org/officeDocument/2006/relationships/image" Target="../media/image12230.png"/><Relationship Id="rId77" Type="http://schemas.openxmlformats.org/officeDocument/2006/relationships/image" Target="../media/image1407.png"/><Relationship Id="rId100" Type="http://schemas.openxmlformats.org/officeDocument/2006/relationships/customXml" Target="../ink/ink58.xml"/><Relationship Id="rId105" Type="http://schemas.openxmlformats.org/officeDocument/2006/relationships/image" Target="../media/image1422.png"/><Relationship Id="rId8" Type="http://schemas.openxmlformats.org/officeDocument/2006/relationships/customXml" Target="../ink/ink24.xml"/><Relationship Id="rId72" Type="http://schemas.openxmlformats.org/officeDocument/2006/relationships/customXml" Target="../ink/ink44.xml"/><Relationship Id="rId93" Type="http://schemas.openxmlformats.org/officeDocument/2006/relationships/image" Target="../media/image1416.png"/><Relationship Id="rId98" Type="http://schemas.openxmlformats.org/officeDocument/2006/relationships/customXml" Target="../ink/ink57.xml"/><Relationship Id="rId121" Type="http://schemas.openxmlformats.org/officeDocument/2006/relationships/image" Target="../media/image1430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.png"/><Relationship Id="rId21" Type="http://schemas.openxmlformats.org/officeDocument/2006/relationships/image" Target="../media/image12410.png"/><Relationship Id="rId42" Type="http://schemas.openxmlformats.org/officeDocument/2006/relationships/image" Target="../media/image1442.png"/><Relationship Id="rId47" Type="http://schemas.openxmlformats.org/officeDocument/2006/relationships/customXml" Target="../ink/ink90.xml"/><Relationship Id="rId63" Type="http://schemas.openxmlformats.org/officeDocument/2006/relationships/customXml" Target="../ink/ink99.xml"/><Relationship Id="rId68" Type="http://schemas.openxmlformats.org/officeDocument/2006/relationships/customXml" Target="../ink/ink104.xml"/><Relationship Id="rId84" Type="http://schemas.openxmlformats.org/officeDocument/2006/relationships/customXml" Target="../ink/ink114.xml"/><Relationship Id="rId89" Type="http://schemas.openxmlformats.org/officeDocument/2006/relationships/image" Target="../media/image1457.png"/><Relationship Id="rId16" Type="http://schemas.openxmlformats.org/officeDocument/2006/relationships/customXml" Target="../ink/ink75.xml"/><Relationship Id="rId11" Type="http://schemas.openxmlformats.org/officeDocument/2006/relationships/image" Target="../media/image1434.png"/><Relationship Id="rId32" Type="http://schemas.openxmlformats.org/officeDocument/2006/relationships/image" Target="../media/image1437.png"/><Relationship Id="rId37" Type="http://schemas.openxmlformats.org/officeDocument/2006/relationships/customXml" Target="../ink/ink85.xml"/><Relationship Id="rId53" Type="http://schemas.openxmlformats.org/officeDocument/2006/relationships/customXml" Target="../ink/ink93.xml"/><Relationship Id="rId58" Type="http://schemas.openxmlformats.org/officeDocument/2006/relationships/customXml" Target="../ink/ink96.xml"/><Relationship Id="rId74" Type="http://schemas.openxmlformats.org/officeDocument/2006/relationships/image" Target="../media/image1450.png"/><Relationship Id="rId79" Type="http://schemas.openxmlformats.org/officeDocument/2006/relationships/customXml" Target="../ink/ink111.xml"/><Relationship Id="rId5" Type="http://schemas.openxmlformats.org/officeDocument/2006/relationships/image" Target="../media/image1431.png"/><Relationship Id="rId90" Type="http://schemas.openxmlformats.org/officeDocument/2006/relationships/customXml" Target="../ink/ink117.xml"/><Relationship Id="rId95" Type="http://schemas.openxmlformats.org/officeDocument/2006/relationships/image" Target="../media/image1460.png"/><Relationship Id="rId22" Type="http://schemas.openxmlformats.org/officeDocument/2006/relationships/customXml" Target="../ink/ink78.xml"/><Relationship Id="rId27" Type="http://schemas.openxmlformats.org/officeDocument/2006/relationships/customXml" Target="../ink/ink80.xml"/><Relationship Id="rId43" Type="http://schemas.openxmlformats.org/officeDocument/2006/relationships/customXml" Target="../ink/ink88.xml"/><Relationship Id="rId48" Type="http://schemas.openxmlformats.org/officeDocument/2006/relationships/image" Target="../media/image1443.png"/><Relationship Id="rId64" Type="http://schemas.openxmlformats.org/officeDocument/2006/relationships/customXml" Target="../ink/ink100.xml"/><Relationship Id="rId69" Type="http://schemas.openxmlformats.org/officeDocument/2006/relationships/customXml" Target="../ink/ink105.xml"/><Relationship Id="rId80" Type="http://schemas.openxmlformats.org/officeDocument/2006/relationships/image" Target="../media/image1453.png"/><Relationship Id="rId85" Type="http://schemas.openxmlformats.org/officeDocument/2006/relationships/image" Target="../media/image1455.png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73.xml"/><Relationship Id="rId17" Type="http://schemas.openxmlformats.org/officeDocument/2006/relationships/image" Target="../media/image12390.png"/><Relationship Id="rId25" Type="http://schemas.openxmlformats.org/officeDocument/2006/relationships/image" Target="../media/image12430.png"/><Relationship Id="rId33" Type="http://schemas.openxmlformats.org/officeDocument/2006/relationships/customXml" Target="../ink/ink83.xml"/><Relationship Id="rId38" Type="http://schemas.openxmlformats.org/officeDocument/2006/relationships/image" Target="../media/image1440.png"/><Relationship Id="rId46" Type="http://schemas.openxmlformats.org/officeDocument/2006/relationships/image" Target="../media/image974.png"/><Relationship Id="rId59" Type="http://schemas.openxmlformats.org/officeDocument/2006/relationships/customXml" Target="../ink/ink97.xml"/><Relationship Id="rId67" Type="http://schemas.openxmlformats.org/officeDocument/2006/relationships/customXml" Target="../ink/ink103.xml"/><Relationship Id="rId20" Type="http://schemas.openxmlformats.org/officeDocument/2006/relationships/customXml" Target="../ink/ink77.xml"/><Relationship Id="rId41" Type="http://schemas.openxmlformats.org/officeDocument/2006/relationships/customXml" Target="../ink/ink87.xml"/><Relationship Id="rId54" Type="http://schemas.openxmlformats.org/officeDocument/2006/relationships/image" Target="../media/image876.png"/><Relationship Id="rId62" Type="http://schemas.openxmlformats.org/officeDocument/2006/relationships/image" Target="../media/image1448.png"/><Relationship Id="rId70" Type="http://schemas.openxmlformats.org/officeDocument/2006/relationships/customXml" Target="../ink/ink106.xml"/><Relationship Id="rId75" Type="http://schemas.openxmlformats.org/officeDocument/2006/relationships/customXml" Target="../ink/ink109.xml"/><Relationship Id="rId83" Type="http://schemas.openxmlformats.org/officeDocument/2006/relationships/image" Target="../media/image1454.png"/><Relationship Id="rId88" Type="http://schemas.openxmlformats.org/officeDocument/2006/relationships/customXml" Target="../ink/ink116.xml"/><Relationship Id="rId91" Type="http://schemas.openxmlformats.org/officeDocument/2006/relationships/image" Target="../media/image1458.png"/><Relationship Id="rId96" Type="http://schemas.openxmlformats.org/officeDocument/2006/relationships/customXml" Target="../ink/ink120.xml"/><Relationship Id="rId1" Type="http://schemas.microsoft.com/office/2007/relationships/media" Target="../media/media4.m4a"/><Relationship Id="rId6" Type="http://schemas.openxmlformats.org/officeDocument/2006/relationships/customXml" Target="../ink/ink70.xml"/><Relationship Id="rId15" Type="http://schemas.openxmlformats.org/officeDocument/2006/relationships/image" Target="../media/image12380.png"/><Relationship Id="rId23" Type="http://schemas.openxmlformats.org/officeDocument/2006/relationships/image" Target="../media/image12420.png"/><Relationship Id="rId28" Type="http://schemas.openxmlformats.org/officeDocument/2006/relationships/image" Target="../media/image1435.png"/><Relationship Id="rId36" Type="http://schemas.openxmlformats.org/officeDocument/2006/relationships/image" Target="../media/image1439.png"/><Relationship Id="rId49" Type="http://schemas.openxmlformats.org/officeDocument/2006/relationships/customXml" Target="../ink/ink91.xml"/><Relationship Id="rId57" Type="http://schemas.openxmlformats.org/officeDocument/2006/relationships/customXml" Target="../ink/ink95.xml"/><Relationship Id="rId10" Type="http://schemas.openxmlformats.org/officeDocument/2006/relationships/customXml" Target="../ink/ink72.xml"/><Relationship Id="rId31" Type="http://schemas.openxmlformats.org/officeDocument/2006/relationships/customXml" Target="../ink/ink82.xml"/><Relationship Id="rId44" Type="http://schemas.openxmlformats.org/officeDocument/2006/relationships/image" Target="../media/image910.png"/><Relationship Id="rId52" Type="http://schemas.openxmlformats.org/officeDocument/2006/relationships/image" Target="../media/image1445.png"/><Relationship Id="rId60" Type="http://schemas.openxmlformats.org/officeDocument/2006/relationships/image" Target="../media/image1447.png"/><Relationship Id="rId65" Type="http://schemas.openxmlformats.org/officeDocument/2006/relationships/customXml" Target="../ink/ink101.xml"/><Relationship Id="rId73" Type="http://schemas.openxmlformats.org/officeDocument/2006/relationships/customXml" Target="../ink/ink108.xml"/><Relationship Id="rId78" Type="http://schemas.openxmlformats.org/officeDocument/2006/relationships/image" Target="../media/image1452.png"/><Relationship Id="rId81" Type="http://schemas.openxmlformats.org/officeDocument/2006/relationships/customXml" Target="../ink/ink112.xml"/><Relationship Id="rId86" Type="http://schemas.openxmlformats.org/officeDocument/2006/relationships/customXml" Target="../ink/ink115.xml"/><Relationship Id="rId94" Type="http://schemas.openxmlformats.org/officeDocument/2006/relationships/customXml" Target="../ink/ink119.xml"/><Relationship Id="rId99" Type="http://schemas.openxmlformats.org/officeDocument/2006/relationships/customXml" Target="../ink/ink122.xml"/><Relationship Id="rId4" Type="http://schemas.openxmlformats.org/officeDocument/2006/relationships/customXml" Target="../ink/ink69.xml"/><Relationship Id="rId9" Type="http://schemas.openxmlformats.org/officeDocument/2006/relationships/image" Target="../media/image1433.png"/><Relationship Id="rId13" Type="http://schemas.openxmlformats.org/officeDocument/2006/relationships/image" Target="../media/image12370.png"/><Relationship Id="rId18" Type="http://schemas.openxmlformats.org/officeDocument/2006/relationships/customXml" Target="../ink/ink76.xml"/><Relationship Id="rId39" Type="http://schemas.openxmlformats.org/officeDocument/2006/relationships/customXml" Target="../ink/ink86.xml"/><Relationship Id="rId34" Type="http://schemas.openxmlformats.org/officeDocument/2006/relationships/image" Target="../media/image1438.png"/><Relationship Id="rId50" Type="http://schemas.openxmlformats.org/officeDocument/2006/relationships/image" Target="../media/image1444.png"/><Relationship Id="rId55" Type="http://schemas.openxmlformats.org/officeDocument/2006/relationships/customXml" Target="../ink/ink94.xml"/><Relationship Id="rId76" Type="http://schemas.openxmlformats.org/officeDocument/2006/relationships/image" Target="../media/image1451.png"/><Relationship Id="rId97" Type="http://schemas.openxmlformats.org/officeDocument/2006/relationships/customXml" Target="../ink/ink121.xml"/><Relationship Id="rId7" Type="http://schemas.openxmlformats.org/officeDocument/2006/relationships/image" Target="../media/image1432.png"/><Relationship Id="rId71" Type="http://schemas.openxmlformats.org/officeDocument/2006/relationships/customXml" Target="../ink/ink107.xml"/><Relationship Id="rId92" Type="http://schemas.openxmlformats.org/officeDocument/2006/relationships/customXml" Target="../ink/ink118.xml"/><Relationship Id="rId2" Type="http://schemas.openxmlformats.org/officeDocument/2006/relationships/audio" Target="../media/media4.m4a"/><Relationship Id="rId29" Type="http://schemas.openxmlformats.org/officeDocument/2006/relationships/customXml" Target="../ink/ink81.xml"/><Relationship Id="rId24" Type="http://schemas.openxmlformats.org/officeDocument/2006/relationships/customXml" Target="../ink/ink79.xml"/><Relationship Id="rId40" Type="http://schemas.openxmlformats.org/officeDocument/2006/relationships/image" Target="../media/image1441.png"/><Relationship Id="rId45" Type="http://schemas.openxmlformats.org/officeDocument/2006/relationships/customXml" Target="../ink/ink89.xml"/><Relationship Id="rId66" Type="http://schemas.openxmlformats.org/officeDocument/2006/relationships/customXml" Target="../ink/ink102.xml"/><Relationship Id="rId87" Type="http://schemas.openxmlformats.org/officeDocument/2006/relationships/image" Target="../media/image1456.png"/><Relationship Id="rId61" Type="http://schemas.openxmlformats.org/officeDocument/2006/relationships/customXml" Target="../ink/ink98.xml"/><Relationship Id="rId82" Type="http://schemas.openxmlformats.org/officeDocument/2006/relationships/customXml" Target="../ink/ink113.xml"/><Relationship Id="rId19" Type="http://schemas.openxmlformats.org/officeDocument/2006/relationships/image" Target="../media/image12400.png"/><Relationship Id="rId14" Type="http://schemas.openxmlformats.org/officeDocument/2006/relationships/customXml" Target="../ink/ink74.xml"/><Relationship Id="rId30" Type="http://schemas.openxmlformats.org/officeDocument/2006/relationships/image" Target="../media/image1436.png"/><Relationship Id="rId35" Type="http://schemas.openxmlformats.org/officeDocument/2006/relationships/customXml" Target="../ink/ink84.xml"/><Relationship Id="rId56" Type="http://schemas.openxmlformats.org/officeDocument/2006/relationships/image" Target="../media/image1446.png"/><Relationship Id="rId77" Type="http://schemas.openxmlformats.org/officeDocument/2006/relationships/customXml" Target="../ink/ink110.xml"/><Relationship Id="rId8" Type="http://schemas.openxmlformats.org/officeDocument/2006/relationships/customXml" Target="../ink/ink71.xml"/><Relationship Id="rId51" Type="http://schemas.openxmlformats.org/officeDocument/2006/relationships/customXml" Target="../ink/ink92.xml"/><Relationship Id="rId72" Type="http://schemas.openxmlformats.org/officeDocument/2006/relationships/image" Target="../media/image1449.png"/><Relationship Id="rId93" Type="http://schemas.openxmlformats.org/officeDocument/2006/relationships/image" Target="../media/image1459.png"/><Relationship Id="rId98" Type="http://schemas.openxmlformats.org/officeDocument/2006/relationships/image" Target="../media/image146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4.xml"/><Relationship Id="rId21" Type="http://schemas.openxmlformats.org/officeDocument/2006/relationships/image" Target="../media/image12410.png"/><Relationship Id="rId42" Type="http://schemas.openxmlformats.org/officeDocument/2006/relationships/customXml" Target="../ink/ink142.xml"/><Relationship Id="rId47" Type="http://schemas.openxmlformats.org/officeDocument/2006/relationships/image" Target="../media/image1443.png"/><Relationship Id="rId63" Type="http://schemas.openxmlformats.org/officeDocument/2006/relationships/customXml" Target="../ink/ink155.xml"/><Relationship Id="rId68" Type="http://schemas.openxmlformats.org/officeDocument/2006/relationships/customXml" Target="../ink/ink159.xml"/><Relationship Id="rId84" Type="http://schemas.openxmlformats.org/officeDocument/2006/relationships/image" Target="../media/image1457.png"/><Relationship Id="rId89" Type="http://schemas.openxmlformats.org/officeDocument/2006/relationships/customXml" Target="../ink/ink170.xml"/><Relationship Id="rId16" Type="http://schemas.openxmlformats.org/officeDocument/2006/relationships/customXml" Target="../ink/ink129.xml"/><Relationship Id="rId107" Type="http://schemas.openxmlformats.org/officeDocument/2006/relationships/customXml" Target="../ink/ink184.xml"/><Relationship Id="rId11" Type="http://schemas.openxmlformats.org/officeDocument/2006/relationships/image" Target="../media/image1434.png"/><Relationship Id="rId32" Type="http://schemas.openxmlformats.org/officeDocument/2006/relationships/customXml" Target="../ink/ink137.xml"/><Relationship Id="rId37" Type="http://schemas.openxmlformats.org/officeDocument/2006/relationships/image" Target="../media/image1440.png"/><Relationship Id="rId53" Type="http://schemas.openxmlformats.org/officeDocument/2006/relationships/image" Target="../media/image876.png"/><Relationship Id="rId58" Type="http://schemas.openxmlformats.org/officeDocument/2006/relationships/customXml" Target="../ink/ink150.xml"/><Relationship Id="rId74" Type="http://schemas.openxmlformats.org/officeDocument/2006/relationships/customXml" Target="../ink/ink162.xml"/><Relationship Id="rId79" Type="http://schemas.openxmlformats.org/officeDocument/2006/relationships/customXml" Target="../ink/ink165.xml"/><Relationship Id="rId102" Type="http://schemas.openxmlformats.org/officeDocument/2006/relationships/customXml" Target="../ink/ink179.xml"/><Relationship Id="rId5" Type="http://schemas.openxmlformats.org/officeDocument/2006/relationships/image" Target="../media/image1431.png"/><Relationship Id="rId90" Type="http://schemas.openxmlformats.org/officeDocument/2006/relationships/image" Target="../media/image1460.png"/><Relationship Id="rId95" Type="http://schemas.openxmlformats.org/officeDocument/2006/relationships/customXml" Target="../ink/ink174.xml"/><Relationship Id="rId22" Type="http://schemas.openxmlformats.org/officeDocument/2006/relationships/customXml" Target="../ink/ink132.xml"/><Relationship Id="rId27" Type="http://schemas.openxmlformats.org/officeDocument/2006/relationships/image" Target="../media/image1435.png"/><Relationship Id="rId43" Type="http://schemas.openxmlformats.org/officeDocument/2006/relationships/image" Target="../media/image910.png"/><Relationship Id="rId48" Type="http://schemas.openxmlformats.org/officeDocument/2006/relationships/customXml" Target="../ink/ink145.xml"/><Relationship Id="rId64" Type="http://schemas.openxmlformats.org/officeDocument/2006/relationships/customXml" Target="../ink/ink156.xml"/><Relationship Id="rId69" Type="http://schemas.openxmlformats.org/officeDocument/2006/relationships/image" Target="../media/image1450.png"/><Relationship Id="rId80" Type="http://schemas.openxmlformats.org/officeDocument/2006/relationships/image" Target="../media/image1455.png"/><Relationship Id="rId85" Type="http://schemas.openxmlformats.org/officeDocument/2006/relationships/customXml" Target="../ink/ink168.xml"/><Relationship Id="rId12" Type="http://schemas.openxmlformats.org/officeDocument/2006/relationships/customXml" Target="../ink/ink127.xml"/><Relationship Id="rId17" Type="http://schemas.openxmlformats.org/officeDocument/2006/relationships/image" Target="../media/image12390.png"/><Relationship Id="rId33" Type="http://schemas.openxmlformats.org/officeDocument/2006/relationships/image" Target="../media/image1438.png"/><Relationship Id="rId38" Type="http://schemas.openxmlformats.org/officeDocument/2006/relationships/customXml" Target="../ink/ink140.xml"/><Relationship Id="rId59" Type="http://schemas.openxmlformats.org/officeDocument/2006/relationships/customXml" Target="../ink/ink151.xml"/><Relationship Id="rId103" Type="http://schemas.openxmlformats.org/officeDocument/2006/relationships/customXml" Target="../ink/ink180.xml"/><Relationship Id="rId108" Type="http://schemas.openxmlformats.org/officeDocument/2006/relationships/image" Target="../media/image1464.png"/><Relationship Id="rId54" Type="http://schemas.openxmlformats.org/officeDocument/2006/relationships/customXml" Target="../ink/ink148.xml"/><Relationship Id="rId70" Type="http://schemas.openxmlformats.org/officeDocument/2006/relationships/customXml" Target="../ink/ink160.xml"/><Relationship Id="rId75" Type="http://schemas.openxmlformats.org/officeDocument/2006/relationships/image" Target="../media/image1453.png"/><Relationship Id="rId91" Type="http://schemas.openxmlformats.org/officeDocument/2006/relationships/customXml" Target="../ink/ink171.xml"/><Relationship Id="rId96" Type="http://schemas.openxmlformats.org/officeDocument/2006/relationships/image" Target="../media/image1462.png"/><Relationship Id="rId1" Type="http://schemas.microsoft.com/office/2007/relationships/media" Target="../media/media5.m4a"/><Relationship Id="rId6" Type="http://schemas.openxmlformats.org/officeDocument/2006/relationships/customXml" Target="../ink/ink124.xml"/><Relationship Id="rId15" Type="http://schemas.openxmlformats.org/officeDocument/2006/relationships/image" Target="../media/image12380.png"/><Relationship Id="rId23" Type="http://schemas.openxmlformats.org/officeDocument/2006/relationships/image" Target="../media/image12420.png"/><Relationship Id="rId28" Type="http://schemas.openxmlformats.org/officeDocument/2006/relationships/customXml" Target="../ink/ink135.xml"/><Relationship Id="rId36" Type="http://schemas.openxmlformats.org/officeDocument/2006/relationships/customXml" Target="../ink/ink139.xml"/><Relationship Id="rId49" Type="http://schemas.openxmlformats.org/officeDocument/2006/relationships/image" Target="../media/image1444.png"/><Relationship Id="rId57" Type="http://schemas.openxmlformats.org/officeDocument/2006/relationships/image" Target="../media/image1448.png"/><Relationship Id="rId106" Type="http://schemas.openxmlformats.org/officeDocument/2006/relationships/customXml" Target="../ink/ink183.xml"/><Relationship Id="rId10" Type="http://schemas.openxmlformats.org/officeDocument/2006/relationships/customXml" Target="../ink/ink126.xml"/><Relationship Id="rId31" Type="http://schemas.openxmlformats.org/officeDocument/2006/relationships/image" Target="../media/image1437.png"/><Relationship Id="rId44" Type="http://schemas.openxmlformats.org/officeDocument/2006/relationships/customXml" Target="../ink/ink143.xml"/><Relationship Id="rId52" Type="http://schemas.openxmlformats.org/officeDocument/2006/relationships/customXml" Target="../ink/ink147.xml"/><Relationship Id="rId60" Type="http://schemas.openxmlformats.org/officeDocument/2006/relationships/customXml" Target="../ink/ink152.xml"/><Relationship Id="rId65" Type="http://schemas.openxmlformats.org/officeDocument/2006/relationships/customXml" Target="../ink/ink157.xml"/><Relationship Id="rId73" Type="http://schemas.openxmlformats.org/officeDocument/2006/relationships/image" Target="../media/image1452.png"/><Relationship Id="rId78" Type="http://schemas.openxmlformats.org/officeDocument/2006/relationships/image" Target="../media/image1454.png"/><Relationship Id="rId81" Type="http://schemas.openxmlformats.org/officeDocument/2006/relationships/customXml" Target="../ink/ink166.xml"/><Relationship Id="rId86" Type="http://schemas.openxmlformats.org/officeDocument/2006/relationships/image" Target="../media/image1458.png"/><Relationship Id="rId94" Type="http://schemas.openxmlformats.org/officeDocument/2006/relationships/customXml" Target="../ink/ink173.xml"/><Relationship Id="rId99" Type="http://schemas.openxmlformats.org/officeDocument/2006/relationships/customXml" Target="../ink/ink176.xml"/><Relationship Id="rId101" Type="http://schemas.openxmlformats.org/officeDocument/2006/relationships/customXml" Target="../ink/ink178.xml"/><Relationship Id="rId4" Type="http://schemas.openxmlformats.org/officeDocument/2006/relationships/customXml" Target="../ink/ink123.xml"/><Relationship Id="rId9" Type="http://schemas.openxmlformats.org/officeDocument/2006/relationships/image" Target="../media/image1433.png"/><Relationship Id="rId13" Type="http://schemas.openxmlformats.org/officeDocument/2006/relationships/image" Target="../media/image12370.png"/><Relationship Id="rId18" Type="http://schemas.openxmlformats.org/officeDocument/2006/relationships/customXml" Target="../ink/ink130.xml"/><Relationship Id="rId39" Type="http://schemas.openxmlformats.org/officeDocument/2006/relationships/image" Target="../media/image1441.png"/><Relationship Id="rId109" Type="http://schemas.openxmlformats.org/officeDocument/2006/relationships/customXml" Target="../ink/ink185.xml"/><Relationship Id="rId34" Type="http://schemas.openxmlformats.org/officeDocument/2006/relationships/customXml" Target="../ink/ink138.xml"/><Relationship Id="rId50" Type="http://schemas.openxmlformats.org/officeDocument/2006/relationships/customXml" Target="../ink/ink146.xml"/><Relationship Id="rId55" Type="http://schemas.openxmlformats.org/officeDocument/2006/relationships/image" Target="../media/image1447.png"/><Relationship Id="rId76" Type="http://schemas.openxmlformats.org/officeDocument/2006/relationships/customXml" Target="../ink/ink163.xml"/><Relationship Id="rId97" Type="http://schemas.openxmlformats.org/officeDocument/2006/relationships/customXml" Target="../ink/ink175.xml"/><Relationship Id="rId104" Type="http://schemas.openxmlformats.org/officeDocument/2006/relationships/customXml" Target="../ink/ink181.xml"/><Relationship Id="rId7" Type="http://schemas.openxmlformats.org/officeDocument/2006/relationships/image" Target="../media/image1432.png"/><Relationship Id="rId71" Type="http://schemas.openxmlformats.org/officeDocument/2006/relationships/image" Target="../media/image1451.png"/><Relationship Id="rId92" Type="http://schemas.openxmlformats.org/officeDocument/2006/relationships/customXml" Target="../ink/ink172.xml"/><Relationship Id="rId2" Type="http://schemas.openxmlformats.org/officeDocument/2006/relationships/audio" Target="../media/media5.m4a"/><Relationship Id="rId29" Type="http://schemas.openxmlformats.org/officeDocument/2006/relationships/image" Target="../media/image1436.png"/><Relationship Id="rId24" Type="http://schemas.openxmlformats.org/officeDocument/2006/relationships/customXml" Target="../ink/ink133.xml"/><Relationship Id="rId40" Type="http://schemas.openxmlformats.org/officeDocument/2006/relationships/customXml" Target="../ink/ink141.xml"/><Relationship Id="rId45" Type="http://schemas.openxmlformats.org/officeDocument/2006/relationships/image" Target="../media/image974.png"/><Relationship Id="rId66" Type="http://schemas.openxmlformats.org/officeDocument/2006/relationships/customXml" Target="../ink/ink158.xml"/><Relationship Id="rId87" Type="http://schemas.openxmlformats.org/officeDocument/2006/relationships/customXml" Target="../ink/ink169.xml"/><Relationship Id="rId110" Type="http://schemas.openxmlformats.org/officeDocument/2006/relationships/customXml" Target="../ink/ink186.xml"/><Relationship Id="rId61" Type="http://schemas.openxmlformats.org/officeDocument/2006/relationships/customXml" Target="../ink/ink153.xml"/><Relationship Id="rId82" Type="http://schemas.openxmlformats.org/officeDocument/2006/relationships/image" Target="../media/image1456.png"/><Relationship Id="rId19" Type="http://schemas.openxmlformats.org/officeDocument/2006/relationships/image" Target="../media/image12400.png"/><Relationship Id="rId14" Type="http://schemas.openxmlformats.org/officeDocument/2006/relationships/customXml" Target="../ink/ink128.xml"/><Relationship Id="rId30" Type="http://schemas.openxmlformats.org/officeDocument/2006/relationships/customXml" Target="../ink/ink136.xml"/><Relationship Id="rId35" Type="http://schemas.openxmlformats.org/officeDocument/2006/relationships/image" Target="../media/image1439.png"/><Relationship Id="rId56" Type="http://schemas.openxmlformats.org/officeDocument/2006/relationships/customXml" Target="../ink/ink149.xml"/><Relationship Id="rId77" Type="http://schemas.openxmlformats.org/officeDocument/2006/relationships/customXml" Target="../ink/ink164.xml"/><Relationship Id="rId100" Type="http://schemas.openxmlformats.org/officeDocument/2006/relationships/customXml" Target="../ink/ink177.xml"/><Relationship Id="rId105" Type="http://schemas.openxmlformats.org/officeDocument/2006/relationships/customXml" Target="../ink/ink182.xml"/><Relationship Id="rId8" Type="http://schemas.openxmlformats.org/officeDocument/2006/relationships/customXml" Target="../ink/ink125.xml"/><Relationship Id="rId51" Type="http://schemas.openxmlformats.org/officeDocument/2006/relationships/image" Target="../media/image1445.png"/><Relationship Id="rId72" Type="http://schemas.openxmlformats.org/officeDocument/2006/relationships/customXml" Target="../ink/ink161.xml"/><Relationship Id="rId93" Type="http://schemas.openxmlformats.org/officeDocument/2006/relationships/image" Target="../media/image1461.png"/><Relationship Id="rId98" Type="http://schemas.openxmlformats.org/officeDocument/2006/relationships/image" Target="../media/image1463.png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12430.png"/><Relationship Id="rId46" Type="http://schemas.openxmlformats.org/officeDocument/2006/relationships/customXml" Target="../ink/ink144.xml"/><Relationship Id="rId67" Type="http://schemas.openxmlformats.org/officeDocument/2006/relationships/image" Target="../media/image1449.png"/><Relationship Id="rId20" Type="http://schemas.openxmlformats.org/officeDocument/2006/relationships/customXml" Target="../ink/ink131.xml"/><Relationship Id="rId41" Type="http://schemas.openxmlformats.org/officeDocument/2006/relationships/image" Target="../media/image1442.png"/><Relationship Id="rId62" Type="http://schemas.openxmlformats.org/officeDocument/2006/relationships/customXml" Target="../ink/ink154.xml"/><Relationship Id="rId83" Type="http://schemas.openxmlformats.org/officeDocument/2006/relationships/customXml" Target="../ink/ink167.xml"/><Relationship Id="rId88" Type="http://schemas.openxmlformats.org/officeDocument/2006/relationships/image" Target="../media/image1459.png"/><Relationship Id="rId11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8.xml"/><Relationship Id="rId21" Type="http://schemas.openxmlformats.org/officeDocument/2006/relationships/image" Target="../media/image1473.png"/><Relationship Id="rId42" Type="http://schemas.openxmlformats.org/officeDocument/2006/relationships/customXml" Target="../ink/ink206.xml"/><Relationship Id="rId47" Type="http://schemas.openxmlformats.org/officeDocument/2006/relationships/image" Target="../media/image1486.png"/><Relationship Id="rId63" Type="http://schemas.openxmlformats.org/officeDocument/2006/relationships/image" Target="../media/image1494.png"/><Relationship Id="rId68" Type="http://schemas.openxmlformats.org/officeDocument/2006/relationships/customXml" Target="../ink/ink219.xml"/><Relationship Id="rId84" Type="http://schemas.openxmlformats.org/officeDocument/2006/relationships/customXml" Target="../ink/ink227.xml"/><Relationship Id="rId89" Type="http://schemas.openxmlformats.org/officeDocument/2006/relationships/customXml" Target="../ink/ink229.xml"/><Relationship Id="rId16" Type="http://schemas.openxmlformats.org/officeDocument/2006/relationships/customXml" Target="../ink/ink193.xml"/><Relationship Id="rId11" Type="http://schemas.openxmlformats.org/officeDocument/2006/relationships/image" Target="../media/image1468.png"/><Relationship Id="rId32" Type="http://schemas.openxmlformats.org/officeDocument/2006/relationships/customXml" Target="../ink/ink201.xml"/><Relationship Id="rId37" Type="http://schemas.openxmlformats.org/officeDocument/2006/relationships/image" Target="../media/image1481.png"/><Relationship Id="rId53" Type="http://schemas.openxmlformats.org/officeDocument/2006/relationships/image" Target="../media/image1489.png"/><Relationship Id="rId58" Type="http://schemas.openxmlformats.org/officeDocument/2006/relationships/customXml" Target="../ink/ink214.xml"/><Relationship Id="rId74" Type="http://schemas.openxmlformats.org/officeDocument/2006/relationships/customXml" Target="../ink/ink222.xml"/><Relationship Id="rId79" Type="http://schemas.openxmlformats.org/officeDocument/2006/relationships/image" Target="../media/image1502.png"/><Relationship Id="rId5" Type="http://schemas.openxmlformats.org/officeDocument/2006/relationships/image" Target="../media/image1465.png"/><Relationship Id="rId90" Type="http://schemas.openxmlformats.org/officeDocument/2006/relationships/image" Target="../media/image1508.png"/><Relationship Id="rId22" Type="http://schemas.openxmlformats.org/officeDocument/2006/relationships/customXml" Target="../ink/ink196.xml"/><Relationship Id="rId27" Type="http://schemas.openxmlformats.org/officeDocument/2006/relationships/image" Target="../media/image1476.png"/><Relationship Id="rId43" Type="http://schemas.openxmlformats.org/officeDocument/2006/relationships/image" Target="../media/image1484.png"/><Relationship Id="rId48" Type="http://schemas.openxmlformats.org/officeDocument/2006/relationships/customXml" Target="../ink/ink209.xml"/><Relationship Id="rId64" Type="http://schemas.openxmlformats.org/officeDocument/2006/relationships/customXml" Target="../ink/ink217.xml"/><Relationship Id="rId69" Type="http://schemas.openxmlformats.org/officeDocument/2006/relationships/image" Target="../media/image1497.png"/><Relationship Id="rId8" Type="http://schemas.openxmlformats.org/officeDocument/2006/relationships/customXml" Target="../ink/ink189.xml"/><Relationship Id="rId51" Type="http://schemas.openxmlformats.org/officeDocument/2006/relationships/image" Target="../media/image1488.png"/><Relationship Id="rId72" Type="http://schemas.openxmlformats.org/officeDocument/2006/relationships/customXml" Target="../ink/ink221.xml"/><Relationship Id="rId80" Type="http://schemas.openxmlformats.org/officeDocument/2006/relationships/customXml" Target="../ink/ink225.xml"/><Relationship Id="rId85" Type="http://schemas.openxmlformats.org/officeDocument/2006/relationships/image" Target="../media/image1505.png"/><Relationship Id="rId9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191.xml"/><Relationship Id="rId17" Type="http://schemas.openxmlformats.org/officeDocument/2006/relationships/image" Target="../media/image1471.png"/><Relationship Id="rId25" Type="http://schemas.openxmlformats.org/officeDocument/2006/relationships/image" Target="../media/image1475.png"/><Relationship Id="rId33" Type="http://schemas.openxmlformats.org/officeDocument/2006/relationships/image" Target="../media/image1479.png"/><Relationship Id="rId38" Type="http://schemas.openxmlformats.org/officeDocument/2006/relationships/customXml" Target="../ink/ink204.xml"/><Relationship Id="rId46" Type="http://schemas.openxmlformats.org/officeDocument/2006/relationships/customXml" Target="../ink/ink208.xml"/><Relationship Id="rId59" Type="http://schemas.openxmlformats.org/officeDocument/2006/relationships/image" Target="../media/image1492.png"/><Relationship Id="rId67" Type="http://schemas.openxmlformats.org/officeDocument/2006/relationships/image" Target="../media/image1496.png"/><Relationship Id="rId20" Type="http://schemas.openxmlformats.org/officeDocument/2006/relationships/customXml" Target="../ink/ink195.xml"/><Relationship Id="rId41" Type="http://schemas.openxmlformats.org/officeDocument/2006/relationships/image" Target="../media/image1483.png"/><Relationship Id="rId54" Type="http://schemas.openxmlformats.org/officeDocument/2006/relationships/customXml" Target="../ink/ink212.xml"/><Relationship Id="rId62" Type="http://schemas.openxmlformats.org/officeDocument/2006/relationships/customXml" Target="../ink/ink216.xml"/><Relationship Id="rId70" Type="http://schemas.openxmlformats.org/officeDocument/2006/relationships/customXml" Target="../ink/ink220.xml"/><Relationship Id="rId75" Type="http://schemas.openxmlformats.org/officeDocument/2006/relationships/image" Target="../media/image1500.png"/><Relationship Id="rId83" Type="http://schemas.openxmlformats.org/officeDocument/2006/relationships/image" Target="../media/image1504.png"/><Relationship Id="rId88" Type="http://schemas.openxmlformats.org/officeDocument/2006/relationships/image" Target="../media/image1507.png"/><Relationship Id="rId91" Type="http://schemas.openxmlformats.org/officeDocument/2006/relationships/customXml" Target="../ink/ink230.xml"/><Relationship Id="rId1" Type="http://schemas.microsoft.com/office/2007/relationships/media" Target="../media/media6.m4a"/><Relationship Id="rId6" Type="http://schemas.openxmlformats.org/officeDocument/2006/relationships/customXml" Target="../ink/ink188.xml"/><Relationship Id="rId15" Type="http://schemas.openxmlformats.org/officeDocument/2006/relationships/image" Target="../media/image1470.png"/><Relationship Id="rId23" Type="http://schemas.openxmlformats.org/officeDocument/2006/relationships/image" Target="../media/image1474.png"/><Relationship Id="rId28" Type="http://schemas.openxmlformats.org/officeDocument/2006/relationships/customXml" Target="../ink/ink199.xml"/><Relationship Id="rId36" Type="http://schemas.openxmlformats.org/officeDocument/2006/relationships/customXml" Target="../ink/ink203.xml"/><Relationship Id="rId49" Type="http://schemas.openxmlformats.org/officeDocument/2006/relationships/image" Target="../media/image1487.png"/><Relationship Id="rId57" Type="http://schemas.openxmlformats.org/officeDocument/2006/relationships/image" Target="../media/image1491.png"/><Relationship Id="rId10" Type="http://schemas.openxmlformats.org/officeDocument/2006/relationships/customXml" Target="../ink/ink190.xml"/><Relationship Id="rId31" Type="http://schemas.openxmlformats.org/officeDocument/2006/relationships/image" Target="../media/image1478.png"/><Relationship Id="rId44" Type="http://schemas.openxmlformats.org/officeDocument/2006/relationships/customXml" Target="../ink/ink207.xml"/><Relationship Id="rId52" Type="http://schemas.openxmlformats.org/officeDocument/2006/relationships/customXml" Target="../ink/ink211.xml"/><Relationship Id="rId60" Type="http://schemas.openxmlformats.org/officeDocument/2006/relationships/customXml" Target="../ink/ink215.xml"/><Relationship Id="rId65" Type="http://schemas.openxmlformats.org/officeDocument/2006/relationships/image" Target="../media/image1495.png"/><Relationship Id="rId73" Type="http://schemas.openxmlformats.org/officeDocument/2006/relationships/image" Target="../media/image1499.png"/><Relationship Id="rId78" Type="http://schemas.openxmlformats.org/officeDocument/2006/relationships/customXml" Target="../ink/ink224.xml"/><Relationship Id="rId81" Type="http://schemas.openxmlformats.org/officeDocument/2006/relationships/image" Target="../media/image1503.png"/><Relationship Id="rId86" Type="http://schemas.openxmlformats.org/officeDocument/2006/relationships/image" Target="../media/image5.png"/><Relationship Id="rId4" Type="http://schemas.openxmlformats.org/officeDocument/2006/relationships/customXml" Target="../ink/ink187.xml"/><Relationship Id="rId9" Type="http://schemas.openxmlformats.org/officeDocument/2006/relationships/image" Target="../media/image1467.png"/><Relationship Id="rId13" Type="http://schemas.openxmlformats.org/officeDocument/2006/relationships/image" Target="../media/image1469.png"/><Relationship Id="rId18" Type="http://schemas.openxmlformats.org/officeDocument/2006/relationships/customXml" Target="../ink/ink194.xml"/><Relationship Id="rId39" Type="http://schemas.openxmlformats.org/officeDocument/2006/relationships/image" Target="../media/image1482.png"/><Relationship Id="rId34" Type="http://schemas.openxmlformats.org/officeDocument/2006/relationships/customXml" Target="../ink/ink202.xml"/><Relationship Id="rId50" Type="http://schemas.openxmlformats.org/officeDocument/2006/relationships/customXml" Target="../ink/ink210.xml"/><Relationship Id="rId55" Type="http://schemas.openxmlformats.org/officeDocument/2006/relationships/image" Target="../media/image1490.png"/><Relationship Id="rId76" Type="http://schemas.openxmlformats.org/officeDocument/2006/relationships/customXml" Target="../ink/ink223.xml"/><Relationship Id="rId7" Type="http://schemas.openxmlformats.org/officeDocument/2006/relationships/image" Target="../media/image1466.png"/><Relationship Id="rId71" Type="http://schemas.openxmlformats.org/officeDocument/2006/relationships/image" Target="../media/image1498.png"/><Relationship Id="rId92" Type="http://schemas.openxmlformats.org/officeDocument/2006/relationships/image" Target="../media/image1509.png"/><Relationship Id="rId2" Type="http://schemas.openxmlformats.org/officeDocument/2006/relationships/audio" Target="../media/media6.m4a"/><Relationship Id="rId29" Type="http://schemas.openxmlformats.org/officeDocument/2006/relationships/image" Target="../media/image1477.png"/><Relationship Id="rId24" Type="http://schemas.openxmlformats.org/officeDocument/2006/relationships/customXml" Target="../ink/ink197.xml"/><Relationship Id="rId40" Type="http://schemas.openxmlformats.org/officeDocument/2006/relationships/customXml" Target="../ink/ink205.xml"/><Relationship Id="rId45" Type="http://schemas.openxmlformats.org/officeDocument/2006/relationships/image" Target="../media/image1485.png"/><Relationship Id="rId66" Type="http://schemas.openxmlformats.org/officeDocument/2006/relationships/customXml" Target="../ink/ink218.xml"/><Relationship Id="rId87" Type="http://schemas.openxmlformats.org/officeDocument/2006/relationships/customXml" Target="../ink/ink228.xml"/><Relationship Id="rId61" Type="http://schemas.openxmlformats.org/officeDocument/2006/relationships/image" Target="../media/image1493.png"/><Relationship Id="rId82" Type="http://schemas.openxmlformats.org/officeDocument/2006/relationships/customXml" Target="../ink/ink226.xml"/><Relationship Id="rId19" Type="http://schemas.openxmlformats.org/officeDocument/2006/relationships/image" Target="../media/image1472.png"/><Relationship Id="rId14" Type="http://schemas.openxmlformats.org/officeDocument/2006/relationships/customXml" Target="../ink/ink192.xml"/><Relationship Id="rId30" Type="http://schemas.openxmlformats.org/officeDocument/2006/relationships/customXml" Target="../ink/ink200.xml"/><Relationship Id="rId35" Type="http://schemas.openxmlformats.org/officeDocument/2006/relationships/image" Target="../media/image1480.png"/><Relationship Id="rId56" Type="http://schemas.openxmlformats.org/officeDocument/2006/relationships/customXml" Target="../ink/ink213.xml"/><Relationship Id="rId77" Type="http://schemas.openxmlformats.org/officeDocument/2006/relationships/image" Target="../media/image150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media7.m4a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.png"/><Relationship Id="rId2" Type="http://schemas.microsoft.com/office/2007/relationships/media" Target="../media/media7.m4a"/><Relationship Id="rId16" Type="http://schemas.openxmlformats.org/officeDocument/2006/relationships/image" Target="../media/image15.png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70.png"/><Relationship Id="rId21" Type="http://schemas.openxmlformats.org/officeDocument/2006/relationships/customXml" Target="../ink/ink239.xml"/><Relationship Id="rId42" Type="http://schemas.openxmlformats.org/officeDocument/2006/relationships/image" Target="../media/image1541.png"/><Relationship Id="rId63" Type="http://schemas.openxmlformats.org/officeDocument/2006/relationships/image" Target="../media/image1553.png"/><Relationship Id="rId84" Type="http://schemas.openxmlformats.org/officeDocument/2006/relationships/customXml" Target="../ink/ink262.xml"/><Relationship Id="rId138" Type="http://schemas.openxmlformats.org/officeDocument/2006/relationships/customXml" Target="../ink/ink289.xml"/><Relationship Id="rId159" Type="http://schemas.openxmlformats.org/officeDocument/2006/relationships/image" Target="../media/image1591.png"/><Relationship Id="rId170" Type="http://schemas.openxmlformats.org/officeDocument/2006/relationships/customXml" Target="../ink/ink305.xml"/><Relationship Id="rId191" Type="http://schemas.openxmlformats.org/officeDocument/2006/relationships/image" Target="../media/image1607.png"/><Relationship Id="rId205" Type="http://schemas.openxmlformats.org/officeDocument/2006/relationships/image" Target="../media/image1615.png"/><Relationship Id="rId107" Type="http://schemas.openxmlformats.org/officeDocument/2006/relationships/image" Target="../media/image1552.png"/><Relationship Id="rId11" Type="http://schemas.openxmlformats.org/officeDocument/2006/relationships/customXml" Target="../ink/ink234.xml"/><Relationship Id="rId32" Type="http://schemas.openxmlformats.org/officeDocument/2006/relationships/image" Target="../media/image1536.png"/><Relationship Id="rId74" Type="http://schemas.openxmlformats.org/officeDocument/2006/relationships/customXml" Target="../ink/ink257.xml"/><Relationship Id="rId128" Type="http://schemas.openxmlformats.org/officeDocument/2006/relationships/customXml" Target="../ink/ink284.xml"/><Relationship Id="rId149" Type="http://schemas.openxmlformats.org/officeDocument/2006/relationships/image" Target="../media/image1586.png"/><Relationship Id="rId5" Type="http://schemas.openxmlformats.org/officeDocument/2006/relationships/customXml" Target="../ink/ink231.xml"/><Relationship Id="rId95" Type="http://schemas.openxmlformats.org/officeDocument/2006/relationships/image" Target="../media/image1546.png"/><Relationship Id="rId160" Type="http://schemas.openxmlformats.org/officeDocument/2006/relationships/customXml" Target="../ink/ink300.xml"/><Relationship Id="rId181" Type="http://schemas.openxmlformats.org/officeDocument/2006/relationships/image" Target="../media/image1602.png"/><Relationship Id="rId22" Type="http://schemas.openxmlformats.org/officeDocument/2006/relationships/image" Target="../media/image1531.png"/><Relationship Id="rId43" Type="http://schemas.openxmlformats.org/officeDocument/2006/relationships/customXml" Target="../ink/ink250.xml"/><Relationship Id="rId64" Type="http://schemas.openxmlformats.org/officeDocument/2006/relationships/customXml" Target="../ink/ink252.xml"/><Relationship Id="rId118" Type="http://schemas.openxmlformats.org/officeDocument/2006/relationships/customXml" Target="../ink/ink279.xml"/><Relationship Id="rId139" Type="http://schemas.openxmlformats.org/officeDocument/2006/relationships/image" Target="../media/image1581.png"/><Relationship Id="rId85" Type="http://schemas.openxmlformats.org/officeDocument/2006/relationships/image" Target="../media/image1564.png"/><Relationship Id="rId150" Type="http://schemas.openxmlformats.org/officeDocument/2006/relationships/customXml" Target="../ink/ink295.xml"/><Relationship Id="rId171" Type="http://schemas.openxmlformats.org/officeDocument/2006/relationships/image" Target="../media/image1597.png"/><Relationship Id="rId192" Type="http://schemas.openxmlformats.org/officeDocument/2006/relationships/customXml" Target="../ink/ink316.xml"/><Relationship Id="rId206" Type="http://schemas.openxmlformats.org/officeDocument/2006/relationships/customXml" Target="../ink/ink323.xml"/><Relationship Id="rId12" Type="http://schemas.openxmlformats.org/officeDocument/2006/relationships/image" Target="../media/image1526.png"/><Relationship Id="rId33" Type="http://schemas.openxmlformats.org/officeDocument/2006/relationships/customXml" Target="../ink/ink245.xml"/><Relationship Id="rId108" Type="http://schemas.openxmlformats.org/officeDocument/2006/relationships/customXml" Target="../ink/ink274.xml"/><Relationship Id="rId129" Type="http://schemas.openxmlformats.org/officeDocument/2006/relationships/image" Target="../media/image1576.png"/><Relationship Id="rId75" Type="http://schemas.openxmlformats.org/officeDocument/2006/relationships/image" Target="../media/image1559.png"/><Relationship Id="rId96" Type="http://schemas.openxmlformats.org/officeDocument/2006/relationships/customXml" Target="../ink/ink268.xml"/><Relationship Id="rId140" Type="http://schemas.openxmlformats.org/officeDocument/2006/relationships/customXml" Target="../ink/ink290.xml"/><Relationship Id="rId161" Type="http://schemas.openxmlformats.org/officeDocument/2006/relationships/image" Target="../media/image1592.png"/><Relationship Id="rId182" Type="http://schemas.openxmlformats.org/officeDocument/2006/relationships/customXml" Target="../ink/ink311.xml"/><Relationship Id="rId6" Type="http://schemas.openxmlformats.org/officeDocument/2006/relationships/image" Target="../media/image1523.png"/><Relationship Id="rId23" Type="http://schemas.openxmlformats.org/officeDocument/2006/relationships/customXml" Target="../ink/ink240.xml"/><Relationship Id="rId119" Type="http://schemas.openxmlformats.org/officeDocument/2006/relationships/image" Target="../media/image1571.png"/><Relationship Id="rId44" Type="http://schemas.openxmlformats.org/officeDocument/2006/relationships/image" Target="../media/image1542.png"/><Relationship Id="rId65" Type="http://schemas.openxmlformats.org/officeDocument/2006/relationships/image" Target="../media/image1554.png"/><Relationship Id="rId86" Type="http://schemas.openxmlformats.org/officeDocument/2006/relationships/customXml" Target="../ink/ink263.xml"/><Relationship Id="rId130" Type="http://schemas.openxmlformats.org/officeDocument/2006/relationships/customXml" Target="../ink/ink285.xml"/><Relationship Id="rId151" Type="http://schemas.openxmlformats.org/officeDocument/2006/relationships/image" Target="../media/image1587.png"/><Relationship Id="rId172" Type="http://schemas.openxmlformats.org/officeDocument/2006/relationships/customXml" Target="../ink/ink306.xml"/><Relationship Id="rId193" Type="http://schemas.openxmlformats.org/officeDocument/2006/relationships/image" Target="../media/image1608.png"/><Relationship Id="rId207" Type="http://schemas.openxmlformats.org/officeDocument/2006/relationships/image" Target="../media/image1616.png"/><Relationship Id="rId13" Type="http://schemas.openxmlformats.org/officeDocument/2006/relationships/customXml" Target="../ink/ink235.xml"/><Relationship Id="rId109" Type="http://schemas.openxmlformats.org/officeDocument/2006/relationships/image" Target="../media/image1566.png"/><Relationship Id="rId34" Type="http://schemas.openxmlformats.org/officeDocument/2006/relationships/image" Target="../media/image1537.png"/><Relationship Id="rId76" Type="http://schemas.openxmlformats.org/officeDocument/2006/relationships/customXml" Target="../ink/ink258.xml"/><Relationship Id="rId97" Type="http://schemas.openxmlformats.org/officeDocument/2006/relationships/image" Target="../media/image1547.png"/><Relationship Id="rId104" Type="http://schemas.openxmlformats.org/officeDocument/2006/relationships/customXml" Target="../ink/ink272.xml"/><Relationship Id="rId120" Type="http://schemas.openxmlformats.org/officeDocument/2006/relationships/customXml" Target="../ink/ink280.xml"/><Relationship Id="rId125" Type="http://schemas.openxmlformats.org/officeDocument/2006/relationships/image" Target="../media/image1574.png"/><Relationship Id="rId141" Type="http://schemas.openxmlformats.org/officeDocument/2006/relationships/image" Target="../media/image1582.png"/><Relationship Id="rId146" Type="http://schemas.openxmlformats.org/officeDocument/2006/relationships/customXml" Target="../ink/ink293.xml"/><Relationship Id="rId167" Type="http://schemas.openxmlformats.org/officeDocument/2006/relationships/image" Target="../media/image1595.png"/><Relationship Id="rId188" Type="http://schemas.openxmlformats.org/officeDocument/2006/relationships/customXml" Target="../ink/ink314.xml"/><Relationship Id="rId7" Type="http://schemas.openxmlformats.org/officeDocument/2006/relationships/customXml" Target="../ink/ink232.xml"/><Relationship Id="rId71" Type="http://schemas.openxmlformats.org/officeDocument/2006/relationships/image" Target="../media/image1557.png"/><Relationship Id="rId92" Type="http://schemas.openxmlformats.org/officeDocument/2006/relationships/customXml" Target="../ink/ink266.xml"/><Relationship Id="rId162" Type="http://schemas.openxmlformats.org/officeDocument/2006/relationships/customXml" Target="../ink/ink301.xml"/><Relationship Id="rId183" Type="http://schemas.openxmlformats.org/officeDocument/2006/relationships/image" Target="../media/image1603.png"/><Relationship Id="rId2" Type="http://schemas.openxmlformats.org/officeDocument/2006/relationships/audio" Target="../media/media9.m4a"/><Relationship Id="rId29" Type="http://schemas.openxmlformats.org/officeDocument/2006/relationships/customXml" Target="../ink/ink243.xml"/><Relationship Id="rId24" Type="http://schemas.openxmlformats.org/officeDocument/2006/relationships/image" Target="../media/image1532.png"/><Relationship Id="rId40" Type="http://schemas.openxmlformats.org/officeDocument/2006/relationships/image" Target="../media/image1540.png"/><Relationship Id="rId45" Type="http://schemas.openxmlformats.org/officeDocument/2006/relationships/customXml" Target="../ink/ink251.xml"/><Relationship Id="rId66" Type="http://schemas.openxmlformats.org/officeDocument/2006/relationships/customXml" Target="../ink/ink253.xml"/><Relationship Id="rId87" Type="http://schemas.openxmlformats.org/officeDocument/2006/relationships/image" Target="../media/image1565.png"/><Relationship Id="rId110" Type="http://schemas.openxmlformats.org/officeDocument/2006/relationships/customXml" Target="../ink/ink275.xml"/><Relationship Id="rId115" Type="http://schemas.openxmlformats.org/officeDocument/2006/relationships/image" Target="../media/image1569.png"/><Relationship Id="rId131" Type="http://schemas.openxmlformats.org/officeDocument/2006/relationships/image" Target="../media/image1577.png"/><Relationship Id="rId136" Type="http://schemas.openxmlformats.org/officeDocument/2006/relationships/customXml" Target="../ink/ink288.xml"/><Relationship Id="rId157" Type="http://schemas.openxmlformats.org/officeDocument/2006/relationships/image" Target="../media/image1590.png"/><Relationship Id="rId178" Type="http://schemas.openxmlformats.org/officeDocument/2006/relationships/customXml" Target="../ink/ink309.xml"/><Relationship Id="rId82" Type="http://schemas.openxmlformats.org/officeDocument/2006/relationships/customXml" Target="../ink/ink261.xml"/><Relationship Id="rId152" Type="http://schemas.openxmlformats.org/officeDocument/2006/relationships/customXml" Target="../ink/ink296.xml"/><Relationship Id="rId173" Type="http://schemas.openxmlformats.org/officeDocument/2006/relationships/image" Target="../media/image1598.png"/><Relationship Id="rId194" Type="http://schemas.openxmlformats.org/officeDocument/2006/relationships/customXml" Target="../ink/ink317.xml"/><Relationship Id="rId199" Type="http://schemas.openxmlformats.org/officeDocument/2006/relationships/image" Target="../media/image1612.png"/><Relationship Id="rId203" Type="http://schemas.openxmlformats.org/officeDocument/2006/relationships/image" Target="../media/image1614.png"/><Relationship Id="rId208" Type="http://schemas.openxmlformats.org/officeDocument/2006/relationships/customXml" Target="../ink/ink324.xml"/><Relationship Id="rId19" Type="http://schemas.openxmlformats.org/officeDocument/2006/relationships/customXml" Target="../ink/ink238.xml"/><Relationship Id="rId14" Type="http://schemas.openxmlformats.org/officeDocument/2006/relationships/image" Target="../media/image1527.png"/><Relationship Id="rId30" Type="http://schemas.openxmlformats.org/officeDocument/2006/relationships/image" Target="../media/image1535.png"/><Relationship Id="rId35" Type="http://schemas.openxmlformats.org/officeDocument/2006/relationships/customXml" Target="../ink/ink246.xml"/><Relationship Id="rId77" Type="http://schemas.openxmlformats.org/officeDocument/2006/relationships/image" Target="../media/image1560.png"/><Relationship Id="rId100" Type="http://schemas.openxmlformats.org/officeDocument/2006/relationships/customXml" Target="../ink/ink270.xml"/><Relationship Id="rId105" Type="http://schemas.openxmlformats.org/officeDocument/2006/relationships/image" Target="../media/image1551.png"/><Relationship Id="rId126" Type="http://schemas.openxmlformats.org/officeDocument/2006/relationships/customXml" Target="../ink/ink283.xml"/><Relationship Id="rId147" Type="http://schemas.openxmlformats.org/officeDocument/2006/relationships/image" Target="../media/image1585.png"/><Relationship Id="rId168" Type="http://schemas.openxmlformats.org/officeDocument/2006/relationships/customXml" Target="../ink/ink304.xml"/><Relationship Id="rId8" Type="http://schemas.openxmlformats.org/officeDocument/2006/relationships/image" Target="../media/image1524.png"/><Relationship Id="rId72" Type="http://schemas.openxmlformats.org/officeDocument/2006/relationships/customXml" Target="../ink/ink256.xml"/><Relationship Id="rId93" Type="http://schemas.openxmlformats.org/officeDocument/2006/relationships/image" Target="../media/image1545.png"/><Relationship Id="rId98" Type="http://schemas.openxmlformats.org/officeDocument/2006/relationships/customXml" Target="../ink/ink269.xml"/><Relationship Id="rId121" Type="http://schemas.openxmlformats.org/officeDocument/2006/relationships/image" Target="../media/image1572.png"/><Relationship Id="rId142" Type="http://schemas.openxmlformats.org/officeDocument/2006/relationships/customXml" Target="../ink/ink291.xml"/><Relationship Id="rId163" Type="http://schemas.openxmlformats.org/officeDocument/2006/relationships/image" Target="../media/image1593.png"/><Relationship Id="rId184" Type="http://schemas.openxmlformats.org/officeDocument/2006/relationships/customXml" Target="../ink/ink312.xml"/><Relationship Id="rId189" Type="http://schemas.openxmlformats.org/officeDocument/2006/relationships/image" Target="../media/image1606.png"/><Relationship Id="rId3" Type="http://schemas.openxmlformats.org/officeDocument/2006/relationships/slideLayout" Target="../slideLayouts/slideLayout2.xml"/><Relationship Id="rId25" Type="http://schemas.openxmlformats.org/officeDocument/2006/relationships/customXml" Target="../ink/ink241.xml"/><Relationship Id="rId67" Type="http://schemas.openxmlformats.org/officeDocument/2006/relationships/image" Target="../media/image1555.png"/><Relationship Id="rId116" Type="http://schemas.openxmlformats.org/officeDocument/2006/relationships/customXml" Target="../ink/ink278.xml"/><Relationship Id="rId137" Type="http://schemas.openxmlformats.org/officeDocument/2006/relationships/image" Target="../media/image1580.png"/><Relationship Id="rId158" Type="http://schemas.openxmlformats.org/officeDocument/2006/relationships/customXml" Target="../ink/ink299.xml"/><Relationship Id="rId20" Type="http://schemas.openxmlformats.org/officeDocument/2006/relationships/image" Target="../media/image1530.png"/><Relationship Id="rId41" Type="http://schemas.openxmlformats.org/officeDocument/2006/relationships/customXml" Target="../ink/ink249.xml"/><Relationship Id="rId83" Type="http://schemas.openxmlformats.org/officeDocument/2006/relationships/image" Target="../media/image1563.png"/><Relationship Id="rId88" Type="http://schemas.openxmlformats.org/officeDocument/2006/relationships/customXml" Target="../ink/ink264.xml"/><Relationship Id="rId111" Type="http://schemas.openxmlformats.org/officeDocument/2006/relationships/image" Target="../media/image1567.png"/><Relationship Id="rId132" Type="http://schemas.openxmlformats.org/officeDocument/2006/relationships/customXml" Target="../ink/ink286.xml"/><Relationship Id="rId153" Type="http://schemas.openxmlformats.org/officeDocument/2006/relationships/image" Target="../media/image1588.png"/><Relationship Id="rId174" Type="http://schemas.openxmlformats.org/officeDocument/2006/relationships/customXml" Target="../ink/ink307.xml"/><Relationship Id="rId179" Type="http://schemas.openxmlformats.org/officeDocument/2006/relationships/image" Target="../media/image1601.png"/><Relationship Id="rId195" Type="http://schemas.openxmlformats.org/officeDocument/2006/relationships/image" Target="../media/image1609.png"/><Relationship Id="rId209" Type="http://schemas.openxmlformats.org/officeDocument/2006/relationships/image" Target="../media/image1617.png"/><Relationship Id="rId190" Type="http://schemas.openxmlformats.org/officeDocument/2006/relationships/customXml" Target="../ink/ink315.xml"/><Relationship Id="rId204" Type="http://schemas.openxmlformats.org/officeDocument/2006/relationships/customXml" Target="../ink/ink322.xml"/><Relationship Id="rId15" Type="http://schemas.openxmlformats.org/officeDocument/2006/relationships/customXml" Target="../ink/ink236.xml"/><Relationship Id="rId36" Type="http://schemas.openxmlformats.org/officeDocument/2006/relationships/image" Target="../media/image1538.png"/><Relationship Id="rId106" Type="http://schemas.openxmlformats.org/officeDocument/2006/relationships/customXml" Target="../ink/ink273.xml"/><Relationship Id="rId127" Type="http://schemas.openxmlformats.org/officeDocument/2006/relationships/image" Target="../media/image1575.png"/><Relationship Id="rId10" Type="http://schemas.openxmlformats.org/officeDocument/2006/relationships/image" Target="../media/image1525.png"/><Relationship Id="rId31" Type="http://schemas.openxmlformats.org/officeDocument/2006/relationships/customXml" Target="../ink/ink244.xml"/><Relationship Id="rId73" Type="http://schemas.openxmlformats.org/officeDocument/2006/relationships/image" Target="../media/image1558.png"/><Relationship Id="rId78" Type="http://schemas.openxmlformats.org/officeDocument/2006/relationships/customXml" Target="../ink/ink259.xml"/><Relationship Id="rId94" Type="http://schemas.openxmlformats.org/officeDocument/2006/relationships/customXml" Target="../ink/ink267.xml"/><Relationship Id="rId99" Type="http://schemas.openxmlformats.org/officeDocument/2006/relationships/image" Target="../media/image1548.png"/><Relationship Id="rId101" Type="http://schemas.openxmlformats.org/officeDocument/2006/relationships/image" Target="../media/image1549.png"/><Relationship Id="rId122" Type="http://schemas.openxmlformats.org/officeDocument/2006/relationships/customXml" Target="../ink/ink281.xml"/><Relationship Id="rId143" Type="http://schemas.openxmlformats.org/officeDocument/2006/relationships/image" Target="../media/image1583.png"/><Relationship Id="rId148" Type="http://schemas.openxmlformats.org/officeDocument/2006/relationships/customXml" Target="../ink/ink294.xml"/><Relationship Id="rId164" Type="http://schemas.openxmlformats.org/officeDocument/2006/relationships/customXml" Target="../ink/ink302.xml"/><Relationship Id="rId169" Type="http://schemas.openxmlformats.org/officeDocument/2006/relationships/image" Target="../media/image1596.png"/><Relationship Id="rId185" Type="http://schemas.openxmlformats.org/officeDocument/2006/relationships/image" Target="../media/image1604.png"/><Relationship Id="rId4" Type="http://schemas.openxmlformats.org/officeDocument/2006/relationships/image" Target="../media/image17.png"/><Relationship Id="rId9" Type="http://schemas.openxmlformats.org/officeDocument/2006/relationships/customXml" Target="../ink/ink233.xml"/><Relationship Id="rId180" Type="http://schemas.openxmlformats.org/officeDocument/2006/relationships/customXml" Target="../ink/ink310.xml"/><Relationship Id="rId210" Type="http://schemas.openxmlformats.org/officeDocument/2006/relationships/image" Target="../media/image1.png"/><Relationship Id="rId26" Type="http://schemas.openxmlformats.org/officeDocument/2006/relationships/image" Target="../media/image1533.png"/><Relationship Id="rId68" Type="http://schemas.openxmlformats.org/officeDocument/2006/relationships/customXml" Target="../ink/ink254.xml"/><Relationship Id="rId89" Type="http://schemas.openxmlformats.org/officeDocument/2006/relationships/image" Target="../media/image1543.png"/><Relationship Id="rId112" Type="http://schemas.openxmlformats.org/officeDocument/2006/relationships/customXml" Target="../ink/ink276.xml"/><Relationship Id="rId133" Type="http://schemas.openxmlformats.org/officeDocument/2006/relationships/image" Target="../media/image1578.png"/><Relationship Id="rId154" Type="http://schemas.openxmlformats.org/officeDocument/2006/relationships/customXml" Target="../ink/ink297.xml"/><Relationship Id="rId175" Type="http://schemas.openxmlformats.org/officeDocument/2006/relationships/image" Target="../media/image1599.png"/><Relationship Id="rId196" Type="http://schemas.openxmlformats.org/officeDocument/2006/relationships/customXml" Target="../ink/ink318.xml"/><Relationship Id="rId200" Type="http://schemas.openxmlformats.org/officeDocument/2006/relationships/customXml" Target="../ink/ink320.xml"/><Relationship Id="rId16" Type="http://schemas.openxmlformats.org/officeDocument/2006/relationships/image" Target="../media/image1528.png"/><Relationship Id="rId37" Type="http://schemas.openxmlformats.org/officeDocument/2006/relationships/customXml" Target="../ink/ink247.xml"/><Relationship Id="rId79" Type="http://schemas.openxmlformats.org/officeDocument/2006/relationships/image" Target="../media/image1561.png"/><Relationship Id="rId102" Type="http://schemas.openxmlformats.org/officeDocument/2006/relationships/customXml" Target="../ink/ink271.xml"/><Relationship Id="rId123" Type="http://schemas.openxmlformats.org/officeDocument/2006/relationships/image" Target="../media/image1573.png"/><Relationship Id="rId144" Type="http://schemas.openxmlformats.org/officeDocument/2006/relationships/customXml" Target="../ink/ink292.xml"/><Relationship Id="rId90" Type="http://schemas.openxmlformats.org/officeDocument/2006/relationships/customXml" Target="../ink/ink265.xml"/><Relationship Id="rId165" Type="http://schemas.openxmlformats.org/officeDocument/2006/relationships/image" Target="../media/image1594.png"/><Relationship Id="rId186" Type="http://schemas.openxmlformats.org/officeDocument/2006/relationships/customXml" Target="../ink/ink313.xml"/><Relationship Id="rId27" Type="http://schemas.openxmlformats.org/officeDocument/2006/relationships/customXml" Target="../ink/ink242.xml"/><Relationship Id="rId69" Type="http://schemas.openxmlformats.org/officeDocument/2006/relationships/image" Target="../media/image1556.png"/><Relationship Id="rId113" Type="http://schemas.openxmlformats.org/officeDocument/2006/relationships/image" Target="../media/image1568.png"/><Relationship Id="rId134" Type="http://schemas.openxmlformats.org/officeDocument/2006/relationships/customXml" Target="../ink/ink287.xml"/><Relationship Id="rId80" Type="http://schemas.openxmlformats.org/officeDocument/2006/relationships/customXml" Target="../ink/ink260.xml"/><Relationship Id="rId155" Type="http://schemas.openxmlformats.org/officeDocument/2006/relationships/image" Target="../media/image1589.png"/><Relationship Id="rId176" Type="http://schemas.openxmlformats.org/officeDocument/2006/relationships/customXml" Target="../ink/ink308.xml"/><Relationship Id="rId197" Type="http://schemas.openxmlformats.org/officeDocument/2006/relationships/image" Target="../media/image1611.png"/><Relationship Id="rId201" Type="http://schemas.openxmlformats.org/officeDocument/2006/relationships/image" Target="../media/image1613.png"/><Relationship Id="rId17" Type="http://schemas.openxmlformats.org/officeDocument/2006/relationships/customXml" Target="../ink/ink237.xml"/><Relationship Id="rId38" Type="http://schemas.openxmlformats.org/officeDocument/2006/relationships/image" Target="../media/image1539.png"/><Relationship Id="rId103" Type="http://schemas.openxmlformats.org/officeDocument/2006/relationships/image" Target="../media/image1550.png"/><Relationship Id="rId124" Type="http://schemas.openxmlformats.org/officeDocument/2006/relationships/customXml" Target="../ink/ink282.xml"/><Relationship Id="rId70" Type="http://schemas.openxmlformats.org/officeDocument/2006/relationships/customXml" Target="../ink/ink255.xml"/><Relationship Id="rId91" Type="http://schemas.openxmlformats.org/officeDocument/2006/relationships/image" Target="../media/image1544.png"/><Relationship Id="rId145" Type="http://schemas.openxmlformats.org/officeDocument/2006/relationships/image" Target="../media/image1584.png"/><Relationship Id="rId166" Type="http://schemas.openxmlformats.org/officeDocument/2006/relationships/customXml" Target="../ink/ink303.xml"/><Relationship Id="rId187" Type="http://schemas.openxmlformats.org/officeDocument/2006/relationships/image" Target="../media/image1605.png"/><Relationship Id="rId1" Type="http://schemas.microsoft.com/office/2007/relationships/media" Target="../media/media9.m4a"/><Relationship Id="rId28" Type="http://schemas.openxmlformats.org/officeDocument/2006/relationships/image" Target="../media/image1534.png"/><Relationship Id="rId114" Type="http://schemas.openxmlformats.org/officeDocument/2006/relationships/customXml" Target="../ink/ink277.xml"/><Relationship Id="rId81" Type="http://schemas.openxmlformats.org/officeDocument/2006/relationships/image" Target="../media/image1562.png"/><Relationship Id="rId135" Type="http://schemas.openxmlformats.org/officeDocument/2006/relationships/image" Target="../media/image1579.png"/><Relationship Id="rId156" Type="http://schemas.openxmlformats.org/officeDocument/2006/relationships/customXml" Target="../ink/ink298.xml"/><Relationship Id="rId177" Type="http://schemas.openxmlformats.org/officeDocument/2006/relationships/image" Target="../media/image1600.png"/><Relationship Id="rId198" Type="http://schemas.openxmlformats.org/officeDocument/2006/relationships/customXml" Target="../ink/ink319.xml"/><Relationship Id="rId202" Type="http://schemas.openxmlformats.org/officeDocument/2006/relationships/customXml" Target="../ink/ink321.xml"/><Relationship Id="rId18" Type="http://schemas.openxmlformats.org/officeDocument/2006/relationships/image" Target="../media/image1529.png"/><Relationship Id="rId39" Type="http://schemas.openxmlformats.org/officeDocument/2006/relationships/customXml" Target="../ink/ink2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79424" y="2647836"/>
            <a:ext cx="898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12D: Quantum Fourier Transform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1A596B8-2883-2250-DCA3-F2BC99B00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2704"/>
    </mc:Choice>
    <mc:Fallback xmlns="">
      <p:transition advClick="0" advTm="22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F3BE23-9C4F-10B1-3F40-912E5FAF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9" y="843214"/>
            <a:ext cx="7796880" cy="20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230E21D-F1B2-FF82-512F-2D0F57AA8592}"/>
              </a:ext>
            </a:extLst>
          </p:cNvPr>
          <p:cNvGrpSpPr/>
          <p:nvPr/>
        </p:nvGrpSpPr>
        <p:grpSpPr>
          <a:xfrm>
            <a:off x="322781" y="3625053"/>
            <a:ext cx="2252760" cy="720312"/>
            <a:chOff x="2209800" y="1250950"/>
            <a:chExt cx="3962400" cy="1676400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EA8B147-2C62-4E39-F332-0BCBF7DD4B08}"/>
                </a:ext>
              </a:extLst>
            </p:cNvPr>
            <p:cNvCxnSpPr/>
            <p:nvPr/>
          </p:nvCxnSpPr>
          <p:spPr>
            <a:xfrm>
              <a:off x="2209800" y="2165350"/>
              <a:ext cx="1219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57FB509-4086-969B-9E19-D11F38C6D220}"/>
                </a:ext>
              </a:extLst>
            </p:cNvPr>
            <p:cNvSpPr/>
            <p:nvPr/>
          </p:nvSpPr>
          <p:spPr>
            <a:xfrm>
              <a:off x="3429000" y="1250950"/>
              <a:ext cx="1524000" cy="1676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buNone/>
                <a:defRPr/>
              </a:pPr>
              <a:endParaRPr lang="en-US">
                <a:solidFill>
                  <a:srgbClr val="FFFFFF"/>
                </a:solidFill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37895B6-4746-F92B-C642-19E8006C6074}"/>
                </a:ext>
              </a:extLst>
            </p:cNvPr>
            <p:cNvCxnSpPr/>
            <p:nvPr/>
          </p:nvCxnSpPr>
          <p:spPr>
            <a:xfrm>
              <a:off x="4953000" y="2165350"/>
              <a:ext cx="1219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5">
              <a:extLst>
                <a:ext uri="{FF2B5EF4-FFF2-40B4-BE49-F238E27FC236}">
                  <a16:creationId xmlns:a16="http://schemas.microsoft.com/office/drawing/2014/main" id="{B02F6F37-D8E1-25C2-E1AC-7655BB39C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9716" y="1497037"/>
              <a:ext cx="860522" cy="1074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 err="1"/>
                <a:t>R</a:t>
              </a:r>
              <a:r>
                <a:rPr lang="en-US" baseline="-25000" dirty="0" err="1"/>
                <a:t>k</a:t>
              </a:r>
              <a:endParaRPr lang="en-US" baseline="-25000" dirty="0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D968D2A-D5CA-22B4-587C-57B6031C4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83308" y="4994791"/>
            <a:ext cx="7772400" cy="931545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616C7DA-ABA9-1D21-8176-6AEFD9C7F766}"/>
              </a:ext>
            </a:extLst>
          </p:cNvPr>
          <p:cNvGrpSpPr/>
          <p:nvPr/>
        </p:nvGrpSpPr>
        <p:grpSpPr>
          <a:xfrm>
            <a:off x="3202001" y="3782645"/>
            <a:ext cx="835200" cy="471960"/>
            <a:chOff x="3242669" y="4510046"/>
            <a:chExt cx="8352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41CAD4F-A908-19F6-3FA4-E8DBB61E15B7}"/>
                    </a:ext>
                  </a:extLst>
                </p14:cNvPr>
                <p14:cNvContentPartPr/>
                <p14:nvPr/>
              </p14:nvContentPartPr>
              <p14:xfrm>
                <a:off x="3253109" y="4562246"/>
                <a:ext cx="15480" cy="272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41CAD4F-A908-19F6-3FA4-E8DBB61E15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44109" y="4553606"/>
                  <a:ext cx="33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F1D043-022E-C239-4498-D6886941BAAF}"/>
                    </a:ext>
                  </a:extLst>
                </p14:cNvPr>
                <p14:cNvContentPartPr/>
                <p14:nvPr/>
              </p14:nvContentPartPr>
              <p14:xfrm>
                <a:off x="3242669" y="4546046"/>
                <a:ext cx="190440" cy="235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F1D043-022E-C239-4498-D6886941BA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33669" y="4537046"/>
                  <a:ext cx="2080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8F710D1-2374-E070-BA12-FA1525710962}"/>
                    </a:ext>
                  </a:extLst>
                </p14:cNvPr>
                <p14:cNvContentPartPr/>
                <p14:nvPr/>
              </p14:nvContentPartPr>
              <p14:xfrm>
                <a:off x="3503669" y="4758086"/>
                <a:ext cx="133920" cy="153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8F710D1-2374-E070-BA12-FA15257109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5029" y="4749446"/>
                  <a:ext cx="151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194FE5-C195-70AD-EA4A-C4EDF5F18D0B}"/>
                    </a:ext>
                  </a:extLst>
                </p14:cNvPr>
                <p14:cNvContentPartPr/>
                <p14:nvPr/>
              </p14:nvContentPartPr>
              <p14:xfrm>
                <a:off x="3685109" y="4639286"/>
                <a:ext cx="49320" cy="34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194FE5-C195-70AD-EA4A-C4EDF5F18D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76469" y="4630646"/>
                  <a:ext cx="669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6B296EF-05C3-D550-7224-4DCEF9F6B97E}"/>
                    </a:ext>
                  </a:extLst>
                </p14:cNvPr>
                <p14:cNvContentPartPr/>
                <p14:nvPr/>
              </p14:nvContentPartPr>
              <p14:xfrm>
                <a:off x="3790229" y="4825766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6B296EF-05C3-D550-7224-4DCEF9F6B9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81229" y="48171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A4E63A-DE04-BDE3-ABBE-88E3E1E2B379}"/>
                    </a:ext>
                  </a:extLst>
                </p14:cNvPr>
                <p14:cNvContentPartPr/>
                <p14:nvPr/>
              </p14:nvContentPartPr>
              <p14:xfrm>
                <a:off x="3680429" y="4516166"/>
                <a:ext cx="360" cy="108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A4E63A-DE04-BDE3-ABBE-88E3E1E2B3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71789" y="4507166"/>
                  <a:ext cx="18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BE44039-399B-3A96-F01F-BB88612E045E}"/>
                    </a:ext>
                  </a:extLst>
                </p14:cNvPr>
                <p14:cNvContentPartPr/>
                <p14:nvPr/>
              </p14:nvContentPartPr>
              <p14:xfrm>
                <a:off x="3778709" y="4709126"/>
                <a:ext cx="115560" cy="240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BE44039-399B-3A96-F01F-BB88612E04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69709" y="4700486"/>
                  <a:ext cx="133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F6B870-5BA5-5449-88F5-59BEB7D6940D}"/>
                    </a:ext>
                  </a:extLst>
                </p14:cNvPr>
                <p14:cNvContentPartPr/>
                <p14:nvPr/>
              </p14:nvContentPartPr>
              <p14:xfrm>
                <a:off x="3824069" y="4617686"/>
                <a:ext cx="6840" cy="1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F6B870-5BA5-5449-88F5-59BEB7D6940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15069" y="4609046"/>
                  <a:ext cx="24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B17F822-FC13-4488-42E7-6323FBF888F1}"/>
                    </a:ext>
                  </a:extLst>
                </p14:cNvPr>
                <p14:cNvContentPartPr/>
                <p14:nvPr/>
              </p14:nvContentPartPr>
              <p14:xfrm>
                <a:off x="3923429" y="4510046"/>
                <a:ext cx="154440" cy="354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B17F822-FC13-4488-42E7-6323FBF888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14429" y="4501406"/>
                  <a:ext cx="17208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CAF0883-CF16-9845-951C-12D6A6050AAC}"/>
              </a:ext>
            </a:extLst>
          </p:cNvPr>
          <p:cNvGrpSpPr/>
          <p:nvPr/>
        </p:nvGrpSpPr>
        <p:grpSpPr>
          <a:xfrm>
            <a:off x="4205321" y="3933485"/>
            <a:ext cx="83520" cy="113400"/>
            <a:chOff x="4245989" y="4660886"/>
            <a:chExt cx="8352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73188A45-F57B-A588-0ECE-B532F25A9F19}"/>
                    </a:ext>
                  </a:extLst>
                </p14:cNvPr>
                <p14:cNvContentPartPr/>
                <p14:nvPr/>
              </p14:nvContentPartPr>
              <p14:xfrm>
                <a:off x="4245989" y="4660886"/>
                <a:ext cx="82440" cy="36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73188A45-F57B-A588-0ECE-B532F25A9F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36989" y="4652246"/>
                  <a:ext cx="100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FB8C0DD1-0511-4E2E-A358-CCC84FD3AAF3}"/>
                    </a:ext>
                  </a:extLst>
                </p14:cNvPr>
                <p14:cNvContentPartPr/>
                <p14:nvPr/>
              </p14:nvContentPartPr>
              <p14:xfrm>
                <a:off x="4263989" y="4771766"/>
                <a:ext cx="65520" cy="252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FB8C0DD1-0511-4E2E-A358-CCC84FD3AA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254989" y="4763126"/>
                  <a:ext cx="8316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10701CE4-CF5C-40CF-D92B-32970523C8C7}"/>
                  </a:ext>
                </a:extLst>
              </p14:cNvPr>
              <p14:cNvContentPartPr/>
              <p14:nvPr/>
            </p14:nvContentPartPr>
            <p14:xfrm>
              <a:off x="4684121" y="3820805"/>
              <a:ext cx="169920" cy="247320"/>
            </p14:xfrm>
          </p:contentPart>
        </mc:Choice>
        <mc:Fallback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10701CE4-CF5C-40CF-D92B-32970523C8C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75121" y="3811805"/>
                <a:ext cx="187560" cy="2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41EC0D07-88DA-B129-1880-7B8E8D5D111B}"/>
              </a:ext>
            </a:extLst>
          </p:cNvPr>
          <p:cNvGrpSpPr/>
          <p:nvPr/>
        </p:nvGrpSpPr>
        <p:grpSpPr>
          <a:xfrm>
            <a:off x="3715721" y="4355765"/>
            <a:ext cx="221760" cy="551520"/>
            <a:chOff x="3756389" y="5083166"/>
            <a:chExt cx="221760" cy="55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90EFC8AA-8983-0470-653A-E9C03B223222}"/>
                    </a:ext>
                  </a:extLst>
                </p14:cNvPr>
                <p14:cNvContentPartPr/>
                <p14:nvPr/>
              </p14:nvContentPartPr>
              <p14:xfrm>
                <a:off x="3799949" y="5083166"/>
                <a:ext cx="29520" cy="21348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90EFC8AA-8983-0470-653A-E9C03B2232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90949" y="5074526"/>
                  <a:ext cx="47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4C05A62F-3741-8069-79FB-5394B6BD30C5}"/>
                    </a:ext>
                  </a:extLst>
                </p14:cNvPr>
                <p14:cNvContentPartPr/>
                <p14:nvPr/>
              </p14:nvContentPartPr>
              <p14:xfrm>
                <a:off x="3758909" y="5283686"/>
                <a:ext cx="111240" cy="5544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4C05A62F-3741-8069-79FB-5394B6BD30C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49909" y="5275046"/>
                  <a:ext cx="128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E9A35C10-B09E-9F64-8B2B-0EE04604FDA3}"/>
                    </a:ext>
                  </a:extLst>
                </p14:cNvPr>
                <p14:cNvContentPartPr/>
                <p14:nvPr/>
              </p14:nvContentPartPr>
              <p14:xfrm>
                <a:off x="3756389" y="5404646"/>
                <a:ext cx="64080" cy="18756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E9A35C10-B09E-9F64-8B2B-0EE04604FDA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47749" y="5396006"/>
                  <a:ext cx="81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30491961-67C6-6B37-C9A1-430938163EB6}"/>
                    </a:ext>
                  </a:extLst>
                </p14:cNvPr>
                <p14:cNvContentPartPr/>
                <p14:nvPr/>
              </p14:nvContentPartPr>
              <p14:xfrm>
                <a:off x="3891029" y="5563406"/>
                <a:ext cx="7920" cy="7128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30491961-67C6-6B37-C9A1-430938163EB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82389" y="5554406"/>
                  <a:ext cx="25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CE741AA1-2C56-B1D8-833C-296DEF574323}"/>
                    </a:ext>
                  </a:extLst>
                </p14:cNvPr>
                <p14:cNvContentPartPr/>
                <p14:nvPr/>
              </p14:nvContentPartPr>
              <p14:xfrm>
                <a:off x="3954389" y="5383406"/>
                <a:ext cx="23760" cy="22644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CE741AA1-2C56-B1D8-833C-296DEF57432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45389" y="5374766"/>
                  <a:ext cx="414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ADD9ADFE-5A13-BC76-663B-4664F06971F6}"/>
              </a:ext>
            </a:extLst>
          </p:cNvPr>
          <p:cNvGrpSpPr/>
          <p:nvPr/>
        </p:nvGrpSpPr>
        <p:grpSpPr>
          <a:xfrm>
            <a:off x="4868801" y="3565565"/>
            <a:ext cx="858240" cy="379440"/>
            <a:chOff x="4909469" y="4292966"/>
            <a:chExt cx="85824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C7BDD700-0AC0-8892-E938-E6126CFF9CBB}"/>
                    </a:ext>
                  </a:extLst>
                </p14:cNvPr>
                <p14:cNvContentPartPr/>
                <p14:nvPr/>
              </p14:nvContentPartPr>
              <p14:xfrm>
                <a:off x="4909469" y="4385126"/>
                <a:ext cx="79560" cy="13356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C7BDD700-0AC0-8892-E938-E6126CFF9CB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00829" y="4376486"/>
                  <a:ext cx="97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F9CC1F92-4EF2-83C1-D1F5-2CB1968656DE}"/>
                    </a:ext>
                  </a:extLst>
                </p14:cNvPr>
                <p14:cNvContentPartPr/>
                <p14:nvPr/>
              </p14:nvContentPartPr>
              <p14:xfrm>
                <a:off x="5050949" y="4389806"/>
                <a:ext cx="360" cy="8208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F9CC1F92-4EF2-83C1-D1F5-2CB1968656D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42309" y="4381166"/>
                  <a:ext cx="18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7F3997FD-8829-63F5-C571-2807234A808F}"/>
                    </a:ext>
                  </a:extLst>
                </p14:cNvPr>
                <p14:cNvContentPartPr/>
                <p14:nvPr/>
              </p14:nvContentPartPr>
              <p14:xfrm>
                <a:off x="5098109" y="4372526"/>
                <a:ext cx="360" cy="12888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7F3997FD-8829-63F5-C571-2807234A80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89109" y="4363526"/>
                  <a:ext cx="18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F40951D4-AD7B-F1AC-84ED-121279F72028}"/>
                    </a:ext>
                  </a:extLst>
                </p14:cNvPr>
                <p14:cNvContentPartPr/>
                <p14:nvPr/>
              </p14:nvContentPartPr>
              <p14:xfrm>
                <a:off x="5038709" y="4371446"/>
                <a:ext cx="90000" cy="936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F40951D4-AD7B-F1AC-84ED-121279F7202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30069" y="4362446"/>
                  <a:ext cx="107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321B0BC0-4AFF-A5A8-F41B-4F51EF270131}"/>
                    </a:ext>
                  </a:extLst>
                </p14:cNvPr>
                <p14:cNvContentPartPr/>
                <p14:nvPr/>
              </p14:nvContentPartPr>
              <p14:xfrm>
                <a:off x="5216189" y="4371446"/>
                <a:ext cx="34560" cy="11376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321B0BC0-4AFF-A5A8-F41B-4F51EF27013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07549" y="4362446"/>
                  <a:ext cx="52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08A953A6-CA01-F030-6389-588D683074B0}"/>
                    </a:ext>
                  </a:extLst>
                </p14:cNvPr>
                <p14:cNvContentPartPr/>
                <p14:nvPr/>
              </p14:nvContentPartPr>
              <p14:xfrm>
                <a:off x="5202869" y="4295126"/>
                <a:ext cx="4320" cy="2700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08A953A6-CA01-F030-6389-588D683074B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93869" y="4286126"/>
                  <a:ext cx="21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8290372D-C0B3-4F63-C455-824076DF5DCC}"/>
                    </a:ext>
                  </a:extLst>
                </p14:cNvPr>
                <p14:cNvContentPartPr/>
                <p14:nvPr/>
              </p14:nvContentPartPr>
              <p14:xfrm>
                <a:off x="5278829" y="4396286"/>
                <a:ext cx="88200" cy="27612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8290372D-C0B3-4F63-C455-824076DF5DC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70189" y="4387286"/>
                  <a:ext cx="1058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B72FD6B5-9F5D-A99F-05DE-CD85C36148BF}"/>
                    </a:ext>
                  </a:extLst>
                </p14:cNvPr>
                <p14:cNvContentPartPr/>
                <p14:nvPr/>
              </p14:nvContentPartPr>
              <p14:xfrm>
                <a:off x="5289269" y="4292966"/>
                <a:ext cx="12960" cy="2700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B72FD6B5-9F5D-A99F-05DE-CD85C36148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80269" y="4284326"/>
                  <a:ext cx="30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7A254F70-D68B-E369-08D0-B21D44AB3CEC}"/>
                    </a:ext>
                  </a:extLst>
                </p14:cNvPr>
                <p14:cNvContentPartPr/>
                <p14:nvPr/>
              </p14:nvContentPartPr>
              <p14:xfrm>
                <a:off x="5400149" y="4308446"/>
                <a:ext cx="81360" cy="23796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7A254F70-D68B-E369-08D0-B21D44AB3CE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91149" y="4299806"/>
                  <a:ext cx="99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AA357E47-8E28-E7D9-2BF5-DD4426AA7551}"/>
                    </a:ext>
                  </a:extLst>
                </p14:cNvPr>
                <p14:cNvContentPartPr/>
                <p14:nvPr/>
              </p14:nvContentPartPr>
              <p14:xfrm>
                <a:off x="5504549" y="4445966"/>
                <a:ext cx="118440" cy="19440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AA357E47-8E28-E7D9-2BF5-DD4426AA75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95909" y="4436966"/>
                  <a:ext cx="136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141DC644-3C32-9072-57C1-A0096B09A768}"/>
                    </a:ext>
                  </a:extLst>
                </p14:cNvPr>
                <p14:cNvContentPartPr/>
                <p14:nvPr/>
              </p14:nvContentPartPr>
              <p14:xfrm>
                <a:off x="5655029" y="4293326"/>
                <a:ext cx="112680" cy="15480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141DC644-3C32-9072-57C1-A0096B09A7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46029" y="4284326"/>
                  <a:ext cx="13032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BEA5A970-9801-4809-14A7-C7BADD81B69C}"/>
              </a:ext>
            </a:extLst>
          </p:cNvPr>
          <p:cNvGrpSpPr/>
          <p:nvPr/>
        </p:nvGrpSpPr>
        <p:grpSpPr>
          <a:xfrm>
            <a:off x="5882921" y="3631085"/>
            <a:ext cx="378720" cy="485280"/>
            <a:chOff x="5923589" y="4358486"/>
            <a:chExt cx="37872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FC796355-A9ED-AA93-9841-4A963EB0C50B}"/>
                    </a:ext>
                  </a:extLst>
                </p14:cNvPr>
                <p14:cNvContentPartPr/>
                <p14:nvPr/>
              </p14:nvContentPartPr>
              <p14:xfrm>
                <a:off x="5923589" y="4358486"/>
                <a:ext cx="6120" cy="46692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FC796355-A9ED-AA93-9841-4A963EB0C50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14949" y="4349846"/>
                  <a:ext cx="237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F6FAC1ED-CC62-1B4F-4D92-5B63CA838132}"/>
                    </a:ext>
                  </a:extLst>
                </p14:cNvPr>
                <p14:cNvContentPartPr/>
                <p14:nvPr/>
              </p14:nvContentPartPr>
              <p14:xfrm>
                <a:off x="6006749" y="4578086"/>
                <a:ext cx="128160" cy="26568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F6FAC1ED-CC62-1B4F-4D92-5B63CA83813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97749" y="4569086"/>
                  <a:ext cx="145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4373852E-A757-72F1-9D19-1C947F8767DB}"/>
                    </a:ext>
                  </a:extLst>
                </p14:cNvPr>
                <p14:cNvContentPartPr/>
                <p14:nvPr/>
              </p14:nvContentPartPr>
              <p14:xfrm>
                <a:off x="6063989" y="4484126"/>
                <a:ext cx="6840" cy="25560"/>
              </p14:xfrm>
            </p:contentPart>
          </mc:Choice>
          <mc:Fallback xmlns=""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4373852E-A757-72F1-9D19-1C947F8767D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55349" y="4475486"/>
                  <a:ext cx="24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0F5710AE-6AE8-C695-764C-2519C642A255}"/>
                    </a:ext>
                  </a:extLst>
                </p14:cNvPr>
                <p14:cNvContentPartPr/>
                <p14:nvPr/>
              </p14:nvContentPartPr>
              <p14:xfrm>
                <a:off x="6146069" y="4399526"/>
                <a:ext cx="156240" cy="38772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0F5710AE-6AE8-C695-764C-2519C642A25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37069" y="4390886"/>
                  <a:ext cx="173880" cy="405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67" name="TextBox 3">
            <a:extLst>
              <a:ext uri="{FF2B5EF4-FFF2-40B4-BE49-F238E27FC236}">
                <a16:creationId xmlns:a16="http://schemas.microsoft.com/office/drawing/2014/main" id="{567FBBD2-0371-5F56-B276-F142794C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43" y="24757"/>
            <a:ext cx="2735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QFT circuit</a:t>
            </a:r>
          </a:p>
        </p:txBody>
      </p:sp>
      <p:sp>
        <p:nvSpPr>
          <p:cNvPr id="1069" name="TextBox 3">
            <a:extLst>
              <a:ext uri="{FF2B5EF4-FFF2-40B4-BE49-F238E27FC236}">
                <a16:creationId xmlns:a16="http://schemas.microsoft.com/office/drawing/2014/main" id="{D6166A54-F4A5-D82A-C1F2-450B6B6A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647617"/>
            <a:ext cx="2356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Phas</a:t>
            </a:r>
            <a:r>
              <a:rPr lang="en-US" sz="2000" dirty="0">
                <a:solidFill>
                  <a:srgbClr val="0000FF"/>
                </a:solidFill>
                <a:sym typeface="Wingdings" charset="2"/>
              </a:rPr>
              <a:t>e Shift Gates</a:t>
            </a:r>
            <a:endParaRPr lang="en-US" sz="2000" dirty="0">
              <a:solidFill>
                <a:srgbClr val="0000FF"/>
              </a:solidFill>
              <a:latin typeface="Comic Sans MS" charset="0"/>
              <a:sym typeface="Wingdings" charset="2"/>
            </a:endParaRPr>
          </a:p>
        </p:txBody>
      </p: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FEF99E7B-EFE8-3902-9201-0ED6A5140800}"/>
              </a:ext>
            </a:extLst>
          </p:cNvPr>
          <p:cNvGrpSpPr/>
          <p:nvPr/>
        </p:nvGrpSpPr>
        <p:grpSpPr>
          <a:xfrm>
            <a:off x="7347592" y="5406245"/>
            <a:ext cx="313200" cy="336600"/>
            <a:chOff x="7388260" y="6133646"/>
            <a:chExt cx="31320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1958AA82-1CD6-3602-D138-81B8BC4FBC2F}"/>
                    </a:ext>
                  </a:extLst>
                </p14:cNvPr>
                <p14:cNvContentPartPr/>
                <p14:nvPr/>
              </p14:nvContentPartPr>
              <p14:xfrm>
                <a:off x="7388260" y="6149126"/>
                <a:ext cx="2520" cy="263880"/>
              </p14:xfrm>
            </p:contentPart>
          </mc:Choice>
          <mc:Fallback xmlns=""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1958AA82-1CD6-3602-D138-81B8BC4FBC2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79260" y="6140486"/>
                  <a:ext cx="20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422566DE-0034-15E9-F8F0-A9A73A7A3D2F}"/>
                    </a:ext>
                  </a:extLst>
                </p14:cNvPr>
                <p14:cNvContentPartPr/>
                <p14:nvPr/>
              </p14:nvContentPartPr>
              <p14:xfrm>
                <a:off x="7500220" y="6173246"/>
                <a:ext cx="360" cy="145440"/>
              </p14:xfrm>
            </p:contentPart>
          </mc:Choice>
          <mc:Fallback xmlns=""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422566DE-0034-15E9-F8F0-A9A73A7A3D2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91580" y="6164246"/>
                  <a:ext cx="18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3BABF3F5-5DCC-3EFC-E4D9-7433EC247256}"/>
                    </a:ext>
                  </a:extLst>
                </p14:cNvPr>
                <p14:cNvContentPartPr/>
                <p14:nvPr/>
              </p14:nvContentPartPr>
              <p14:xfrm>
                <a:off x="7536940" y="6133646"/>
                <a:ext cx="164520" cy="336600"/>
              </p14:xfrm>
            </p:contentPart>
          </mc:Choice>
          <mc:Fallback xmlns=""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3BABF3F5-5DCC-3EFC-E4D9-7433EC2472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28300" y="6124646"/>
                  <a:ext cx="182160" cy="35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ECB973-43C9-C978-2004-E1B6F9344786}"/>
                  </a:ext>
                </a:extLst>
              </p14:cNvPr>
              <p14:cNvContentPartPr/>
              <p14:nvPr/>
            </p14:nvContentPartPr>
            <p14:xfrm>
              <a:off x="4619872" y="4787765"/>
              <a:ext cx="173880" cy="281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ECB973-43C9-C978-2004-E1B6F934478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610872" y="4778765"/>
                <a:ext cx="1915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691450-50FC-8217-4131-2C093B7D4562}"/>
                  </a:ext>
                </a:extLst>
              </p14:cNvPr>
              <p14:cNvContentPartPr/>
              <p14:nvPr/>
            </p14:nvContentPartPr>
            <p14:xfrm>
              <a:off x="4661632" y="4953365"/>
              <a:ext cx="360" cy="243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691450-50FC-8217-4131-2C093B7D456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52632" y="4944365"/>
                <a:ext cx="180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24FF38-B16F-9255-4781-8886DA63EDCA}"/>
                  </a:ext>
                </a:extLst>
              </p14:cNvPr>
              <p14:cNvContentPartPr/>
              <p14:nvPr/>
            </p14:nvContentPartPr>
            <p14:xfrm>
              <a:off x="4831912" y="4981085"/>
              <a:ext cx="5040" cy="234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24FF38-B16F-9255-4781-8886DA63EDC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822912" y="4972085"/>
                <a:ext cx="226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94BA92-DA72-C881-35E1-9AB0706CA453}"/>
                  </a:ext>
                </a:extLst>
              </p14:cNvPr>
              <p14:cNvContentPartPr/>
              <p14:nvPr/>
            </p14:nvContentPartPr>
            <p14:xfrm>
              <a:off x="4826872" y="5032205"/>
              <a:ext cx="201960" cy="145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94BA92-DA72-C881-35E1-9AB0706CA45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817856" y="5023205"/>
                <a:ext cx="219632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DA3BAE-639F-F199-9D4D-2C9EE81FB2ED}"/>
                  </a:ext>
                </a:extLst>
              </p14:cNvPr>
              <p14:cNvContentPartPr/>
              <p14:nvPr/>
            </p14:nvContentPartPr>
            <p14:xfrm>
              <a:off x="5047192" y="4802885"/>
              <a:ext cx="51120" cy="344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DA3BAE-639F-F199-9D4D-2C9EE81FB2E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038192" y="4793885"/>
                <a:ext cx="68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B4F3F89-F716-E639-48FF-4EA7BDE7511A}"/>
                  </a:ext>
                </a:extLst>
              </p14:cNvPr>
              <p14:cNvContentPartPr/>
              <p14:nvPr/>
            </p14:nvContentPartPr>
            <p14:xfrm>
              <a:off x="5185792" y="4907645"/>
              <a:ext cx="92880" cy="93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B4F3F89-F716-E639-48FF-4EA7BDE7511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176792" y="4898680"/>
                <a:ext cx="110520" cy="110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02DD618-EB26-2479-3747-1D49AC3E7446}"/>
                  </a:ext>
                </a:extLst>
              </p14:cNvPr>
              <p14:cNvContentPartPr/>
              <p14:nvPr/>
            </p14:nvContentPartPr>
            <p14:xfrm>
              <a:off x="5303512" y="4767245"/>
              <a:ext cx="193320" cy="285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02DD618-EB26-2479-3747-1D49AC3E744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294512" y="4758245"/>
                <a:ext cx="2109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30333C-946F-FB64-7584-1BA654D4C244}"/>
                  </a:ext>
                </a:extLst>
              </p14:cNvPr>
              <p14:cNvContentPartPr/>
              <p14:nvPr/>
            </p14:nvContentPartPr>
            <p14:xfrm>
              <a:off x="5644072" y="4818725"/>
              <a:ext cx="119520" cy="8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30333C-946F-FB64-7584-1BA654D4C24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35072" y="4809725"/>
                <a:ext cx="1371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9082A51-0B47-1AFB-18FB-C12A34D3EBA0}"/>
                  </a:ext>
                </a:extLst>
              </p14:cNvPr>
              <p14:cNvContentPartPr/>
              <p14:nvPr/>
            </p14:nvContentPartPr>
            <p14:xfrm>
              <a:off x="5692312" y="4911245"/>
              <a:ext cx="12708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9082A51-0B47-1AFB-18FB-C12A34D3EBA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683312" y="4902245"/>
                <a:ext cx="144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CDE9F42-21D2-1043-FA30-1B1EABB0DE8D}"/>
                  </a:ext>
                </a:extLst>
              </p14:cNvPr>
              <p14:cNvContentPartPr/>
              <p14:nvPr/>
            </p14:nvContentPartPr>
            <p14:xfrm>
              <a:off x="5957992" y="4738805"/>
              <a:ext cx="38880" cy="2952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CDE9F42-21D2-1043-FA30-1B1EABB0DE8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949075" y="4729805"/>
                <a:ext cx="56358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4E1EEE-34E0-DAB9-7E0F-9E154D3BC865}"/>
                  </a:ext>
                </a:extLst>
              </p14:cNvPr>
              <p14:cNvContentPartPr/>
              <p14:nvPr/>
            </p14:nvContentPartPr>
            <p14:xfrm>
              <a:off x="6085792" y="4793885"/>
              <a:ext cx="89280" cy="1263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4E1EEE-34E0-DAB9-7E0F-9E154D3BC86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076828" y="4784885"/>
                <a:ext cx="106849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F50AACD-427A-71BC-77FD-348496FD9E31}"/>
                  </a:ext>
                </a:extLst>
              </p14:cNvPr>
              <p14:cNvContentPartPr/>
              <p14:nvPr/>
            </p14:nvContentPartPr>
            <p14:xfrm>
              <a:off x="6187672" y="4675805"/>
              <a:ext cx="194400" cy="311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F50AACD-427A-71BC-77FD-348496FD9E3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178672" y="4666805"/>
                <a:ext cx="2120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46" name="Ink 1045">
                <a:extLst>
                  <a:ext uri="{FF2B5EF4-FFF2-40B4-BE49-F238E27FC236}">
                    <a16:creationId xmlns:a16="http://schemas.microsoft.com/office/drawing/2014/main" id="{AC42DEEA-3CB8-C6D2-6C23-5DDFA098FD3A}"/>
                  </a:ext>
                </a:extLst>
              </p14:cNvPr>
              <p14:cNvContentPartPr/>
              <p14:nvPr/>
            </p14:nvContentPartPr>
            <p14:xfrm>
              <a:off x="5702752" y="5640245"/>
              <a:ext cx="105120" cy="360"/>
            </p14:xfrm>
          </p:contentPart>
        </mc:Choice>
        <mc:Fallback>
          <p:pic>
            <p:nvPicPr>
              <p:cNvPr id="1046" name="Ink 1045">
                <a:extLst>
                  <a:ext uri="{FF2B5EF4-FFF2-40B4-BE49-F238E27FC236}">
                    <a16:creationId xmlns:a16="http://schemas.microsoft.com/office/drawing/2014/main" id="{AC42DEEA-3CB8-C6D2-6C23-5DDFA098FD3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693752" y="5631245"/>
                <a:ext cx="122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B51AD046-B555-ECE0-8464-526D05DAFFF0}"/>
                  </a:ext>
                </a:extLst>
              </p14:cNvPr>
              <p14:cNvContentPartPr/>
              <p14:nvPr/>
            </p14:nvContentPartPr>
            <p14:xfrm>
              <a:off x="5717152" y="5747525"/>
              <a:ext cx="96840" cy="2520"/>
            </p14:xfrm>
          </p:contentPart>
        </mc:Choice>
        <mc:Fallback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B51AD046-B555-ECE0-8464-526D05DAFFF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708152" y="5738525"/>
                <a:ext cx="1144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55" name="Ink 1054">
                <a:extLst>
                  <a:ext uri="{FF2B5EF4-FFF2-40B4-BE49-F238E27FC236}">
                    <a16:creationId xmlns:a16="http://schemas.microsoft.com/office/drawing/2014/main" id="{37D7EE07-D810-9070-B4F7-B99340D98C4F}"/>
                  </a:ext>
                </a:extLst>
              </p14:cNvPr>
              <p14:cNvContentPartPr/>
              <p14:nvPr/>
            </p14:nvContentPartPr>
            <p14:xfrm>
              <a:off x="6077152" y="5523605"/>
              <a:ext cx="319680" cy="274320"/>
            </p14:xfrm>
          </p:contentPart>
        </mc:Choice>
        <mc:Fallback>
          <p:pic>
            <p:nvPicPr>
              <p:cNvPr id="1055" name="Ink 1054">
                <a:extLst>
                  <a:ext uri="{FF2B5EF4-FFF2-40B4-BE49-F238E27FC236}">
                    <a16:creationId xmlns:a16="http://schemas.microsoft.com/office/drawing/2014/main" id="{37D7EE07-D810-9070-B4F7-B99340D98C4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068152" y="5514605"/>
                <a:ext cx="337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6E3BE385-3D42-B898-BB39-A2CCD20F5647}"/>
                  </a:ext>
                </a:extLst>
              </p14:cNvPr>
              <p14:cNvContentPartPr/>
              <p14:nvPr/>
            </p14:nvContentPartPr>
            <p14:xfrm>
              <a:off x="6349312" y="5287445"/>
              <a:ext cx="142560" cy="248040"/>
            </p14:xfrm>
          </p:contentPart>
        </mc:Choice>
        <mc:Fallback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6E3BE385-3D42-B898-BB39-A2CCD20F564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340289" y="5278445"/>
                <a:ext cx="160245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70" name="Ink 1069">
                <a:extLst>
                  <a:ext uri="{FF2B5EF4-FFF2-40B4-BE49-F238E27FC236}">
                    <a16:creationId xmlns:a16="http://schemas.microsoft.com/office/drawing/2014/main" id="{CE830F32-F0E5-6F32-C710-208A9431ED57}"/>
                  </a:ext>
                </a:extLst>
              </p14:cNvPr>
              <p14:cNvContentPartPr/>
              <p14:nvPr/>
            </p14:nvContentPartPr>
            <p14:xfrm>
              <a:off x="6538672" y="5323805"/>
              <a:ext cx="2520" cy="121680"/>
            </p14:xfrm>
          </p:contentPart>
        </mc:Choice>
        <mc:Fallback>
          <p:pic>
            <p:nvPicPr>
              <p:cNvPr id="1070" name="Ink 1069">
                <a:extLst>
                  <a:ext uri="{FF2B5EF4-FFF2-40B4-BE49-F238E27FC236}">
                    <a16:creationId xmlns:a16="http://schemas.microsoft.com/office/drawing/2014/main" id="{CE830F32-F0E5-6F32-C710-208A9431ED5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529672" y="5314778"/>
                <a:ext cx="20160" cy="139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71" name="Ink 1070">
                <a:extLst>
                  <a:ext uri="{FF2B5EF4-FFF2-40B4-BE49-F238E27FC236}">
                    <a16:creationId xmlns:a16="http://schemas.microsoft.com/office/drawing/2014/main" id="{32B6138A-6F73-992A-3AA7-D281B8F56203}"/>
                  </a:ext>
                </a:extLst>
              </p14:cNvPr>
              <p14:cNvContentPartPr/>
              <p14:nvPr/>
            </p14:nvContentPartPr>
            <p14:xfrm>
              <a:off x="6614272" y="5300765"/>
              <a:ext cx="2520" cy="141840"/>
            </p14:xfrm>
          </p:contentPart>
        </mc:Choice>
        <mc:Fallback>
          <p:pic>
            <p:nvPicPr>
              <p:cNvPr id="1071" name="Ink 1070">
                <a:extLst>
                  <a:ext uri="{FF2B5EF4-FFF2-40B4-BE49-F238E27FC236}">
                    <a16:creationId xmlns:a16="http://schemas.microsoft.com/office/drawing/2014/main" id="{32B6138A-6F73-992A-3AA7-D281B8F5620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605272" y="5291765"/>
                <a:ext cx="20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72" name="Ink 1071">
                <a:extLst>
                  <a:ext uri="{FF2B5EF4-FFF2-40B4-BE49-F238E27FC236}">
                    <a16:creationId xmlns:a16="http://schemas.microsoft.com/office/drawing/2014/main" id="{D4C034E2-AFFF-C6FA-22D2-CD5F951902EB}"/>
                  </a:ext>
                </a:extLst>
              </p14:cNvPr>
              <p14:cNvContentPartPr/>
              <p14:nvPr/>
            </p14:nvContentPartPr>
            <p14:xfrm>
              <a:off x="6499072" y="5282765"/>
              <a:ext cx="126720" cy="61560"/>
            </p14:xfrm>
          </p:contentPart>
        </mc:Choice>
        <mc:Fallback>
          <p:pic>
            <p:nvPicPr>
              <p:cNvPr id="1072" name="Ink 1071">
                <a:extLst>
                  <a:ext uri="{FF2B5EF4-FFF2-40B4-BE49-F238E27FC236}">
                    <a16:creationId xmlns:a16="http://schemas.microsoft.com/office/drawing/2014/main" id="{D4C034E2-AFFF-C6FA-22D2-CD5F951902E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490072" y="5273765"/>
                <a:ext cx="1443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73" name="Ink 1072">
                <a:extLst>
                  <a:ext uri="{FF2B5EF4-FFF2-40B4-BE49-F238E27FC236}">
                    <a16:creationId xmlns:a16="http://schemas.microsoft.com/office/drawing/2014/main" id="{A6269B11-0A38-A0FC-CF53-609DC5BCA4CE}"/>
                  </a:ext>
                </a:extLst>
              </p14:cNvPr>
              <p14:cNvContentPartPr/>
              <p14:nvPr/>
            </p14:nvContentPartPr>
            <p14:xfrm>
              <a:off x="6721552" y="5286365"/>
              <a:ext cx="61200" cy="110520"/>
            </p14:xfrm>
          </p:contentPart>
        </mc:Choice>
        <mc:Fallback>
          <p:pic>
            <p:nvPicPr>
              <p:cNvPr id="1073" name="Ink 1072">
                <a:extLst>
                  <a:ext uri="{FF2B5EF4-FFF2-40B4-BE49-F238E27FC236}">
                    <a16:creationId xmlns:a16="http://schemas.microsoft.com/office/drawing/2014/main" id="{A6269B11-0A38-A0FC-CF53-609DC5BCA4C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12605" y="5277365"/>
                <a:ext cx="78737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74" name="Ink 1073">
                <a:extLst>
                  <a:ext uri="{FF2B5EF4-FFF2-40B4-BE49-F238E27FC236}">
                    <a16:creationId xmlns:a16="http://schemas.microsoft.com/office/drawing/2014/main" id="{CD45482F-DE4D-9DAF-4BAC-E1EA8344912B}"/>
                  </a:ext>
                </a:extLst>
              </p14:cNvPr>
              <p14:cNvContentPartPr/>
              <p14:nvPr/>
            </p14:nvContentPartPr>
            <p14:xfrm>
              <a:off x="6728392" y="5212205"/>
              <a:ext cx="23400" cy="23400"/>
            </p14:xfrm>
          </p:contentPart>
        </mc:Choice>
        <mc:Fallback>
          <p:pic>
            <p:nvPicPr>
              <p:cNvPr id="1074" name="Ink 1073">
                <a:extLst>
                  <a:ext uri="{FF2B5EF4-FFF2-40B4-BE49-F238E27FC236}">
                    <a16:creationId xmlns:a16="http://schemas.microsoft.com/office/drawing/2014/main" id="{CD45482F-DE4D-9DAF-4BAC-E1EA8344912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719392" y="5203205"/>
                <a:ext cx="410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75" name="Ink 1074">
                <a:extLst>
                  <a:ext uri="{FF2B5EF4-FFF2-40B4-BE49-F238E27FC236}">
                    <a16:creationId xmlns:a16="http://schemas.microsoft.com/office/drawing/2014/main" id="{8139D82F-10BD-76C8-2A4E-F3E842B80098}"/>
                  </a:ext>
                </a:extLst>
              </p14:cNvPr>
              <p14:cNvContentPartPr/>
              <p14:nvPr/>
            </p14:nvContentPartPr>
            <p14:xfrm>
              <a:off x="6815152" y="5160725"/>
              <a:ext cx="120960" cy="355320"/>
            </p14:xfrm>
          </p:contentPart>
        </mc:Choice>
        <mc:Fallback>
          <p:pic>
            <p:nvPicPr>
              <p:cNvPr id="1075" name="Ink 1074">
                <a:extLst>
                  <a:ext uri="{FF2B5EF4-FFF2-40B4-BE49-F238E27FC236}">
                    <a16:creationId xmlns:a16="http://schemas.microsoft.com/office/drawing/2014/main" id="{8139D82F-10BD-76C8-2A4E-F3E842B8009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806152" y="5151725"/>
                <a:ext cx="1386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76" name="Ink 1075">
                <a:extLst>
                  <a:ext uri="{FF2B5EF4-FFF2-40B4-BE49-F238E27FC236}">
                    <a16:creationId xmlns:a16="http://schemas.microsoft.com/office/drawing/2014/main" id="{95AB9306-7644-6EF5-385D-7A1781CD6772}"/>
                  </a:ext>
                </a:extLst>
              </p14:cNvPr>
              <p14:cNvContentPartPr/>
              <p14:nvPr/>
            </p14:nvContentPartPr>
            <p14:xfrm>
              <a:off x="6933592" y="5296085"/>
              <a:ext cx="106560" cy="210960"/>
            </p14:xfrm>
          </p:contentPart>
        </mc:Choice>
        <mc:Fallback>
          <p:pic>
            <p:nvPicPr>
              <p:cNvPr id="1076" name="Ink 1075">
                <a:extLst>
                  <a:ext uri="{FF2B5EF4-FFF2-40B4-BE49-F238E27FC236}">
                    <a16:creationId xmlns:a16="http://schemas.microsoft.com/office/drawing/2014/main" id="{95AB9306-7644-6EF5-385D-7A1781CD6772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924592" y="5287085"/>
                <a:ext cx="1242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7CD02B94-1E9F-C777-AD98-C838F2E10C84}"/>
                  </a:ext>
                </a:extLst>
              </p14:cNvPr>
              <p14:cNvContentPartPr/>
              <p14:nvPr/>
            </p14:nvContentPartPr>
            <p14:xfrm>
              <a:off x="7076512" y="5136965"/>
              <a:ext cx="2520" cy="210960"/>
            </p14:xfrm>
          </p:contentPart>
        </mc:Choice>
        <mc:Fallback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7CD02B94-1E9F-C777-AD98-C838F2E10C8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067512" y="5127965"/>
                <a:ext cx="20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1256BB0A-4D31-8A34-4821-93A3107C3F37}"/>
                  </a:ext>
                </a:extLst>
              </p14:cNvPr>
              <p14:cNvContentPartPr/>
              <p14:nvPr/>
            </p14:nvContentPartPr>
            <p14:xfrm>
              <a:off x="7099912" y="5238845"/>
              <a:ext cx="80280" cy="63000"/>
            </p14:xfrm>
          </p:contentPart>
        </mc:Choice>
        <mc:Fallback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1256BB0A-4D31-8A34-4821-93A3107C3F3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090871" y="5229845"/>
                <a:ext cx="97999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082" name="Ink 1081">
                <a:extLst>
                  <a:ext uri="{FF2B5EF4-FFF2-40B4-BE49-F238E27FC236}">
                    <a16:creationId xmlns:a16="http://schemas.microsoft.com/office/drawing/2014/main" id="{FB6CD01F-04D9-1B40-F592-34DBE5AA6FA8}"/>
                  </a:ext>
                </a:extLst>
              </p14:cNvPr>
              <p14:cNvContentPartPr/>
              <p14:nvPr/>
            </p14:nvContentPartPr>
            <p14:xfrm>
              <a:off x="7111072" y="5176205"/>
              <a:ext cx="61920" cy="88560"/>
            </p14:xfrm>
          </p:contentPart>
        </mc:Choice>
        <mc:Fallback>
          <p:pic>
            <p:nvPicPr>
              <p:cNvPr id="1082" name="Ink 1081">
                <a:extLst>
                  <a:ext uri="{FF2B5EF4-FFF2-40B4-BE49-F238E27FC236}">
                    <a16:creationId xmlns:a16="http://schemas.microsoft.com/office/drawing/2014/main" id="{FB6CD01F-04D9-1B40-F592-34DBE5AA6FA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102072" y="5167168"/>
                <a:ext cx="79560" cy="106272"/>
              </a:xfrm>
              <a:prstGeom prst="rect">
                <a:avLst/>
              </a:prstGeom>
            </p:spPr>
          </p:pic>
        </mc:Fallback>
      </mc:AlternateContent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1CDD1FAA-4F86-1C5D-5CA2-396350D7E56B}"/>
              </a:ext>
            </a:extLst>
          </p:cNvPr>
          <p:cNvGrpSpPr/>
          <p:nvPr/>
        </p:nvGrpSpPr>
        <p:grpSpPr>
          <a:xfrm>
            <a:off x="4658392" y="5434685"/>
            <a:ext cx="784080" cy="452520"/>
            <a:chOff x="4699060" y="6162086"/>
            <a:chExt cx="78408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E6241B-FFF7-F05B-16C9-DAFBF8C4A629}"/>
                    </a:ext>
                  </a:extLst>
                </p14:cNvPr>
                <p14:cNvContentPartPr/>
                <p14:nvPr/>
              </p14:nvContentPartPr>
              <p14:xfrm>
                <a:off x="4719580" y="6257846"/>
                <a:ext cx="9720" cy="228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E6241B-FFF7-F05B-16C9-DAFBF8C4A62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10940" y="6248846"/>
                  <a:ext cx="27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7C45BE05-F27A-8043-E8BB-30A88216FC13}"/>
                    </a:ext>
                  </a:extLst>
                </p14:cNvPr>
                <p14:cNvContentPartPr/>
                <p14:nvPr/>
              </p14:nvContentPartPr>
              <p14:xfrm>
                <a:off x="4699060" y="6221126"/>
                <a:ext cx="190800" cy="24336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7C45BE05-F27A-8043-E8BB-30A88216FC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90420" y="6212126"/>
                  <a:ext cx="208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606760A0-0507-B46E-793B-CED446B4E605}"/>
                    </a:ext>
                  </a:extLst>
                </p14:cNvPr>
                <p14:cNvContentPartPr/>
                <p14:nvPr/>
              </p14:nvContentPartPr>
              <p14:xfrm>
                <a:off x="4942780" y="6441806"/>
                <a:ext cx="165960" cy="15696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606760A0-0507-B46E-793B-CED446B4E60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34140" y="6432806"/>
                  <a:ext cx="183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EA477ED9-AD54-F288-21EC-07DCB6B3B511}"/>
                    </a:ext>
                  </a:extLst>
                </p14:cNvPr>
                <p14:cNvContentPartPr/>
                <p14:nvPr/>
              </p14:nvContentPartPr>
              <p14:xfrm>
                <a:off x="5195140" y="6162086"/>
                <a:ext cx="7920" cy="37728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EA477ED9-AD54-F288-21EC-07DCB6B3B5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86500" y="6153446"/>
                  <a:ext cx="255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0793DED0-4D56-F3B0-B236-5151D74E380B}"/>
                    </a:ext>
                  </a:extLst>
                </p14:cNvPr>
                <p14:cNvContentPartPr/>
                <p14:nvPr/>
              </p14:nvContentPartPr>
              <p14:xfrm>
                <a:off x="5296300" y="6306446"/>
                <a:ext cx="360" cy="12816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0793DED0-4D56-F3B0-B236-5151D74E380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87300" y="6297446"/>
                  <a:ext cx="18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16BD51DA-A891-7167-53EA-605772B9D44D}"/>
                    </a:ext>
                  </a:extLst>
                </p14:cNvPr>
                <p14:cNvContentPartPr/>
                <p14:nvPr/>
              </p14:nvContentPartPr>
              <p14:xfrm>
                <a:off x="5301700" y="6251366"/>
                <a:ext cx="181440" cy="36324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16BD51DA-A891-7167-53EA-605772B9D44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92700" y="6242366"/>
                  <a:ext cx="1990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4FF66170-C2BC-B241-5A91-986AD9E18FE9}"/>
                    </a:ext>
                  </a:extLst>
                </p14:cNvPr>
                <p14:cNvContentPartPr/>
                <p14:nvPr/>
              </p14:nvContentPartPr>
              <p14:xfrm>
                <a:off x="4935940" y="6391406"/>
                <a:ext cx="5040" cy="64440"/>
              </p14:xfrm>
            </p:contentPart>
          </mc:Choice>
          <mc:Fallback xmlns=""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4FF66170-C2BC-B241-5A91-986AD9E18FE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27300" y="6382406"/>
                  <a:ext cx="22680" cy="82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E6DB46D-FA46-F4C4-4928-F7FCE23C935F}"/>
              </a:ext>
            </a:extLst>
          </p:cNvPr>
          <p:cNvSpPr/>
          <p:nvPr/>
        </p:nvSpPr>
        <p:spPr>
          <a:xfrm>
            <a:off x="3051670" y="3416060"/>
            <a:ext cx="3398015" cy="921326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35874AF-6CEB-8A8F-6E31-174DC6FAB6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053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2058">
        <p159:morph option="byObject"/>
      </p:transition>
    </mc:Choice>
    <mc:Fallback>
      <p:transition spd="slow" advClick="0" advTm="122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3"/>
          <p:cNvSpPr txBox="1">
            <a:spLocks noChangeArrowheads="1"/>
          </p:cNvSpPr>
          <p:nvPr/>
        </p:nvSpPr>
        <p:spPr bwMode="auto">
          <a:xfrm>
            <a:off x="798513" y="42863"/>
            <a:ext cx="43518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How to find period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615" y="2018621"/>
            <a:ext cx="4461503" cy="2487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601" y="852161"/>
            <a:ext cx="461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Continuous Fourier Transform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8047" y="1700059"/>
            <a:ext cx="3363421" cy="701466"/>
            <a:chOff x="517829" y="1764268"/>
            <a:chExt cx="3363421" cy="701466"/>
          </a:xfrm>
        </p:grpSpPr>
        <p:sp>
          <p:nvSpPr>
            <p:cNvPr id="5" name="TextBox 4"/>
            <p:cNvSpPr txBox="1"/>
            <p:nvPr/>
          </p:nvSpPr>
          <p:spPr>
            <a:xfrm>
              <a:off x="517829" y="1902767"/>
              <a:ext cx="3363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Comic Sans MS"/>
                  <a:cs typeface="Comic Sans MS"/>
                </a:rPr>
                <a:t>F(k) =  f(x)e</a:t>
              </a:r>
              <a:r>
                <a:rPr lang="en-US" sz="2400" baseline="30000" dirty="0">
                  <a:latin typeface="Comic Sans MS"/>
                  <a:cs typeface="Comic Sans MS"/>
                </a:rPr>
                <a:t>-</a:t>
              </a:r>
              <a:r>
                <a:rPr lang="en-US" sz="2400" baseline="30000" dirty="0" err="1">
                  <a:latin typeface="Comic Sans MS"/>
                  <a:cs typeface="Comic Sans MS"/>
                </a:rPr>
                <a:t>ikx</a:t>
              </a:r>
              <a:r>
                <a:rPr lang="en-US" sz="2400" dirty="0" err="1">
                  <a:latin typeface="Comic Sans MS"/>
                  <a:cs typeface="Comic Sans MS"/>
                </a:rPr>
                <a:t>dx</a:t>
              </a:r>
              <a:r>
                <a:rPr lang="en-US" sz="2400" dirty="0">
                  <a:latin typeface="Comic Sans MS"/>
                  <a:cs typeface="Comic Sans MS"/>
                </a:rPr>
                <a:t>/√2</a:t>
              </a:r>
              <a:r>
                <a:rPr lang="en-US" sz="2400" dirty="0">
                  <a:latin typeface="Symbol" charset="2"/>
                  <a:cs typeface="Symbol" charset="2"/>
                </a:rPr>
                <a:t>p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75182" y="1764268"/>
              <a:ext cx="499530" cy="701466"/>
              <a:chOff x="1427968" y="1764268"/>
              <a:chExt cx="499530" cy="70146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439864" y="1764268"/>
                <a:ext cx="4876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400" dirty="0">
                    <a:sym typeface="Symbol"/>
                  </a:rPr>
                  <a:t></a:t>
                </a:r>
                <a:r>
                  <a:rPr lang="en-US" sz="2400" dirty="0"/>
                  <a:t> 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427968" y="2004069"/>
                <a:ext cx="3962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400" dirty="0">
                    <a:sym typeface="Symbol"/>
                  </a:rPr>
                  <a:t></a:t>
                </a:r>
                <a:endParaRPr lang="en-US" sz="2400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436443" y="3033098"/>
            <a:ext cx="3366627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e.g. 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Periodic </a:t>
            </a:r>
            <a:r>
              <a:rPr lang="en-US" sz="2400" dirty="0" err="1">
                <a:solidFill>
                  <a:srgbClr val="0000FF"/>
                </a:solidFill>
                <a:latin typeface="Comic Sans MS"/>
                <a:cs typeface="Comic Sans MS"/>
              </a:rPr>
              <a:t>Fn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 f(x) = </a:t>
            </a:r>
            <a:r>
              <a:rPr lang="en-US" sz="2400" dirty="0" err="1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lang="en-US" sz="2400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sz="2400" baseline="30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400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x</a:t>
            </a:r>
            <a:endParaRPr lang="en-US" sz="2400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815" y="4113799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F(k) = </a:t>
            </a:r>
            <a:r>
              <a:rPr lang="en-US" sz="2400" dirty="0">
                <a:solidFill>
                  <a:srgbClr val="0432FF"/>
                </a:solidFill>
                <a:latin typeface="Comic Sans MS"/>
                <a:cs typeface="Comic Sans MS"/>
              </a:rPr>
              <a:t>√2</a:t>
            </a:r>
            <a:r>
              <a:rPr lang="en-US" sz="2400" dirty="0">
                <a:solidFill>
                  <a:srgbClr val="0432FF"/>
                </a:solidFill>
                <a:latin typeface="Symbol" charset="2"/>
                <a:cs typeface="Symbol" charset="2"/>
              </a:rPr>
              <a:t>p 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(k-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24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4068" y="2277665"/>
            <a:ext cx="309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0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514393" y="1542034"/>
            <a:ext cx="442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∞</a:t>
            </a:r>
            <a:endParaRPr lang="en-US" dirty="0"/>
          </a:p>
        </p:txBody>
      </p:sp>
      <p:grpSp>
        <p:nvGrpSpPr>
          <p:cNvPr id="75781" name="Group 75780">
            <a:extLst>
              <a:ext uri="{FF2B5EF4-FFF2-40B4-BE49-F238E27FC236}">
                <a16:creationId xmlns:a16="http://schemas.microsoft.com/office/drawing/2014/main" id="{091DB454-B429-0D1F-DB22-6034807C633A}"/>
              </a:ext>
            </a:extLst>
          </p:cNvPr>
          <p:cNvGrpSpPr/>
          <p:nvPr/>
        </p:nvGrpSpPr>
        <p:grpSpPr>
          <a:xfrm>
            <a:off x="134210" y="5315966"/>
            <a:ext cx="5032147" cy="1184637"/>
            <a:chOff x="0" y="4821203"/>
            <a:chExt cx="5032147" cy="1184637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5070585"/>
              <a:ext cx="5032147" cy="689516"/>
              <a:chOff x="739564" y="3817203"/>
              <a:chExt cx="5032147" cy="68951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57712" y="4029486"/>
                <a:ext cx="998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using 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739564" y="3817203"/>
                <a:ext cx="5032147" cy="689516"/>
                <a:chOff x="220975" y="1764268"/>
                <a:chExt cx="5032147" cy="689516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220975" y="1884218"/>
                  <a:ext cx="503214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2400" dirty="0">
                      <a:solidFill>
                        <a:srgbClr val="000000"/>
                      </a:solidFill>
                      <a:latin typeface="Comic Sans MS"/>
                      <a:cs typeface="Comic Sans MS"/>
                    </a:rPr>
                    <a:t>		 </a:t>
                  </a:r>
                  <a:r>
                    <a:rPr lang="en-US" sz="2400" dirty="0" err="1">
                      <a:solidFill>
                        <a:srgbClr val="000000"/>
                      </a:solidFill>
                      <a:latin typeface="Comic Sans MS"/>
                      <a:cs typeface="Comic Sans MS"/>
                    </a:rPr>
                    <a:t>e</a:t>
                  </a:r>
                  <a:r>
                    <a:rPr lang="en-US" sz="2400" baseline="30000" dirty="0" err="1">
                      <a:solidFill>
                        <a:srgbClr val="000000"/>
                      </a:solidFill>
                      <a:latin typeface="Comic Sans MS"/>
                      <a:cs typeface="Comic Sans MS"/>
                    </a:rPr>
                    <a:t>ix</a:t>
                  </a:r>
                  <a:r>
                    <a:rPr lang="en-US" sz="2400" baseline="30000" dirty="0">
                      <a:latin typeface="Comic Sans MS"/>
                      <a:cs typeface="Comic Sans MS"/>
                    </a:rPr>
                    <a:t>(k-k</a:t>
                  </a:r>
                  <a:r>
                    <a:rPr lang="en-US" sz="1600" baseline="30000" dirty="0">
                      <a:latin typeface="Comic Sans MS"/>
                      <a:cs typeface="Comic Sans MS"/>
                    </a:rPr>
                    <a:t>0</a:t>
                  </a:r>
                  <a:r>
                    <a:rPr lang="en-US" sz="2400" baseline="30000" dirty="0">
                      <a:latin typeface="Comic Sans MS"/>
                      <a:cs typeface="Comic Sans MS"/>
                    </a:rPr>
                    <a:t>)</a:t>
                  </a:r>
                  <a:r>
                    <a:rPr lang="en-US" sz="2400" dirty="0">
                      <a:latin typeface="Comic Sans MS"/>
                      <a:cs typeface="Comic Sans MS"/>
                    </a:rPr>
                    <a:t>dx = 2</a:t>
                  </a:r>
                  <a:r>
                    <a:rPr lang="en-US" sz="2400" dirty="0">
                      <a:latin typeface="Symbol" charset="2"/>
                      <a:cs typeface="Symbol" charset="2"/>
                    </a:rPr>
                    <a:t>pd</a:t>
                  </a:r>
                  <a:r>
                    <a:rPr lang="en-US" sz="2400" dirty="0">
                      <a:latin typeface="Comic Sans MS"/>
                      <a:cs typeface="Comic Sans MS"/>
                    </a:rPr>
                    <a:t>(k-k</a:t>
                  </a:r>
                  <a:r>
                    <a:rPr lang="en-US" sz="2400" baseline="-25000" dirty="0">
                      <a:latin typeface="Comic Sans MS"/>
                      <a:cs typeface="Comic Sans MS"/>
                    </a:rPr>
                    <a:t>0</a:t>
                  </a:r>
                  <a:r>
                    <a:rPr lang="en-US" sz="2400" dirty="0">
                      <a:latin typeface="Comic Sans MS"/>
                      <a:cs typeface="Comic Sans MS"/>
                    </a:rPr>
                    <a:t>)</a:t>
                  </a:r>
                  <a:endParaRPr lang="en-US" sz="2400" dirty="0">
                    <a:latin typeface="Symbol" charset="2"/>
                    <a:cs typeface="Symbol" charset="2"/>
                  </a:endParaRPr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1384099" y="1764268"/>
                  <a:ext cx="490613" cy="689516"/>
                  <a:chOff x="1436885" y="1764268"/>
                  <a:chExt cx="490613" cy="689516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1439864" y="1764268"/>
                    <a:ext cx="48763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sz="2400" dirty="0">
                        <a:sym typeface="Symbol"/>
                      </a:rPr>
                      <a:t></a:t>
                    </a:r>
                    <a:r>
                      <a:rPr lang="en-US" sz="2400" dirty="0"/>
                      <a:t> </a:t>
                    </a: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1436885" y="1992119"/>
                    <a:ext cx="39626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buNone/>
                    </a:pPr>
                    <a:r>
                      <a:rPr lang="en-US" sz="2400" dirty="0">
                        <a:sym typeface="Symbol"/>
                      </a:rPr>
                      <a:t></a:t>
                    </a:r>
                    <a:endParaRPr lang="en-US" sz="2400" dirty="0"/>
                  </a:p>
                </p:txBody>
              </p:sp>
            </p:grpSp>
          </p:grpSp>
        </p:grpSp>
        <p:sp>
          <p:nvSpPr>
            <p:cNvPr id="52" name="Rectangle 51"/>
            <p:cNvSpPr/>
            <p:nvPr/>
          </p:nvSpPr>
          <p:spPr>
            <a:xfrm>
              <a:off x="1235415" y="5544175"/>
              <a:ext cx="3097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aseline="30000" dirty="0">
                  <a:solidFill>
                    <a:srgbClr val="000000"/>
                  </a:solidFill>
                  <a:latin typeface="Comic Sans MS"/>
                  <a:cs typeface="Comic Sans MS"/>
                </a:rPr>
                <a:t>0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374068" y="4821203"/>
              <a:ext cx="4427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000000"/>
                  </a:solidFill>
                  <a:latin typeface="Comic Sans MS"/>
                  <a:cs typeface="Comic Sans MS"/>
                </a:rPr>
                <a:t>∞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1C49EB-1005-37AD-1924-039F020EDBB8}"/>
              </a:ext>
            </a:extLst>
          </p:cNvPr>
          <p:cNvGrpSpPr/>
          <p:nvPr/>
        </p:nvGrpSpPr>
        <p:grpSpPr>
          <a:xfrm>
            <a:off x="5357021" y="1638432"/>
            <a:ext cx="181080" cy="282240"/>
            <a:chOff x="5239841" y="1586772"/>
            <a:chExt cx="18108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6A3695A-D0BA-F873-37C1-E06042911097}"/>
                    </a:ext>
                  </a:extLst>
                </p14:cNvPr>
                <p14:cNvContentPartPr/>
                <p14:nvPr/>
              </p14:nvContentPartPr>
              <p14:xfrm>
                <a:off x="5239841" y="1586772"/>
                <a:ext cx="171000" cy="282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6A3695A-D0BA-F873-37C1-E0604291109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1201" y="1578132"/>
                  <a:ext cx="188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2B29FE9-52D7-51A0-6F6C-1F1BB32BEA34}"/>
                    </a:ext>
                  </a:extLst>
                </p14:cNvPr>
                <p14:cNvContentPartPr/>
                <p14:nvPr/>
              </p14:nvContentPartPr>
              <p14:xfrm>
                <a:off x="5247401" y="1727532"/>
                <a:ext cx="173520" cy="31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2B29FE9-52D7-51A0-6F6C-1F1BB32BEA3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38761" y="1718892"/>
                  <a:ext cx="19116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AE750F8-2D0E-BAE0-940D-0E22D0EC8DCC}"/>
                  </a:ext>
                </a:extLst>
              </p14:cNvPr>
              <p14:cNvContentPartPr/>
              <p14:nvPr/>
            </p14:nvContentPartPr>
            <p14:xfrm>
              <a:off x="6754721" y="2788452"/>
              <a:ext cx="146520" cy="198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AE750F8-2D0E-BAE0-940D-0E22D0EC8D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46081" y="2779452"/>
                <a:ext cx="16416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E994F16C-CBE9-87CB-38B1-3FC176731DFF}"/>
              </a:ext>
            </a:extLst>
          </p:cNvPr>
          <p:cNvGrpSpPr/>
          <p:nvPr/>
        </p:nvGrpSpPr>
        <p:grpSpPr>
          <a:xfrm>
            <a:off x="5645561" y="1443132"/>
            <a:ext cx="602280" cy="563400"/>
            <a:chOff x="5645561" y="1443132"/>
            <a:chExt cx="60228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A3E6EF-A699-7BD2-012D-97907AD96BE1}"/>
                    </a:ext>
                  </a:extLst>
                </p14:cNvPr>
                <p14:cNvContentPartPr/>
                <p14:nvPr/>
              </p14:nvContentPartPr>
              <p14:xfrm>
                <a:off x="5645561" y="1870452"/>
                <a:ext cx="93240" cy="136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A3E6EF-A699-7BD2-012D-97907AD96B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36561" y="1861812"/>
                  <a:ext cx="110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7D13EDE-74AE-55C2-8E6F-7712AA2A481B}"/>
                    </a:ext>
                  </a:extLst>
                </p14:cNvPr>
                <p14:cNvContentPartPr/>
                <p14:nvPr/>
              </p14:nvContentPartPr>
              <p14:xfrm>
                <a:off x="5682281" y="1921932"/>
                <a:ext cx="522720" cy="5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7D13EDE-74AE-55C2-8E6F-7712AA2A481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73641" y="1913292"/>
                  <a:ext cx="540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C67F7ED-99E1-8273-5CAC-8F6B204CEF9E}"/>
                    </a:ext>
                  </a:extLst>
                </p14:cNvPr>
                <p14:cNvContentPartPr/>
                <p14:nvPr/>
              </p14:nvContentPartPr>
              <p14:xfrm>
                <a:off x="6134801" y="1869732"/>
                <a:ext cx="113040" cy="101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C67F7ED-99E1-8273-5CAC-8F6B204CEF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25801" y="1861092"/>
                  <a:ext cx="130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0C2B3F-2219-F2CC-2F59-0D4AD634B061}"/>
                    </a:ext>
                  </a:extLst>
                </p14:cNvPr>
                <p14:cNvContentPartPr/>
                <p14:nvPr/>
              </p14:nvContentPartPr>
              <p14:xfrm>
                <a:off x="5942201" y="1480212"/>
                <a:ext cx="6120" cy="97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0C2B3F-2219-F2CC-2F59-0D4AD634B06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33561" y="1471212"/>
                  <a:ext cx="23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97DFBC-6A62-5078-F025-B48FC6DF1457}"/>
                    </a:ext>
                  </a:extLst>
                </p14:cNvPr>
                <p14:cNvContentPartPr/>
                <p14:nvPr/>
              </p14:nvContentPartPr>
              <p14:xfrm>
                <a:off x="5937521" y="1443132"/>
                <a:ext cx="191160" cy="28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97DFBC-6A62-5078-F025-B48FC6DF145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28881" y="1434492"/>
                  <a:ext cx="208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4B8BBC-AE13-CD06-06CF-0D68E8F2479F}"/>
                    </a:ext>
                  </a:extLst>
                </p14:cNvPr>
                <p14:cNvContentPartPr/>
                <p14:nvPr/>
              </p14:nvContentPartPr>
              <p14:xfrm>
                <a:off x="6089801" y="1542132"/>
                <a:ext cx="142560" cy="249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4B8BBC-AE13-CD06-06CF-0D68E8F247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80801" y="1533132"/>
                  <a:ext cx="160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745858C-F619-E5E3-FEF0-305B9A5F405A}"/>
                    </a:ext>
                  </a:extLst>
                </p14:cNvPr>
                <p14:cNvContentPartPr/>
                <p14:nvPr/>
              </p14:nvContentPartPr>
              <p14:xfrm>
                <a:off x="5742761" y="1484892"/>
                <a:ext cx="110520" cy="140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745858C-F619-E5E3-FEF0-305B9A5F405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34121" y="1475892"/>
                  <a:ext cx="128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2754AA-3987-A386-1338-28B2A18DD9C3}"/>
                    </a:ext>
                  </a:extLst>
                </p14:cNvPr>
                <p14:cNvContentPartPr/>
                <p14:nvPr/>
              </p14:nvContentPartPr>
              <p14:xfrm>
                <a:off x="5886761" y="1489932"/>
                <a:ext cx="360" cy="71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62754AA-3987-A386-1338-28B2A18DD9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78121" y="1481292"/>
                  <a:ext cx="18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0FCC3F-91A6-6200-9438-02C29CC3787B}"/>
                    </a:ext>
                  </a:extLst>
                </p14:cNvPr>
                <p14:cNvContentPartPr/>
                <p14:nvPr/>
              </p14:nvContentPartPr>
              <p14:xfrm>
                <a:off x="5878841" y="1464372"/>
                <a:ext cx="140400" cy="4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0FCC3F-91A6-6200-9438-02C29CC3787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70201" y="1455372"/>
                  <a:ext cx="15804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29905D8-1AA4-DE8E-9E3D-3DFB87E8B4D5}"/>
                  </a:ext>
                </a:extLst>
              </p14:cNvPr>
              <p14:cNvContentPartPr/>
              <p14:nvPr/>
            </p14:nvContentPartPr>
            <p14:xfrm>
              <a:off x="8775041" y="2799612"/>
              <a:ext cx="159120" cy="327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29905D8-1AA4-DE8E-9E3D-3DFB87E8B4D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66401" y="2790612"/>
                <a:ext cx="176760" cy="3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6D0B5CC-C22D-2085-99E0-05F7598E30AC}"/>
              </a:ext>
            </a:extLst>
          </p:cNvPr>
          <p:cNvGrpSpPr/>
          <p:nvPr/>
        </p:nvGrpSpPr>
        <p:grpSpPr>
          <a:xfrm>
            <a:off x="8113001" y="2642652"/>
            <a:ext cx="190800" cy="208800"/>
            <a:chOff x="8113001" y="2642652"/>
            <a:chExt cx="19080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AD9C45D-CE2C-B424-EE20-BEDF06B2D760}"/>
                    </a:ext>
                  </a:extLst>
                </p14:cNvPr>
                <p14:cNvContentPartPr/>
                <p14:nvPr/>
              </p14:nvContentPartPr>
              <p14:xfrm>
                <a:off x="8113001" y="2712852"/>
                <a:ext cx="171000" cy="138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AD9C45D-CE2C-B424-EE20-BEDF06B2D76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104361" y="2703852"/>
                  <a:ext cx="188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82C45B1-9F9E-8F37-C647-14AB1420E98D}"/>
                    </a:ext>
                  </a:extLst>
                </p14:cNvPr>
                <p14:cNvContentPartPr/>
                <p14:nvPr/>
              </p14:nvContentPartPr>
              <p14:xfrm>
                <a:off x="8248721" y="2648772"/>
                <a:ext cx="34920" cy="66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82C45B1-9F9E-8F37-C647-14AB1420E98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40081" y="2640132"/>
                  <a:ext cx="52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361852C-1AA0-B41F-23AF-C204A82C3443}"/>
                    </a:ext>
                  </a:extLst>
                </p14:cNvPr>
                <p14:cNvContentPartPr/>
                <p14:nvPr/>
              </p14:nvContentPartPr>
              <p14:xfrm>
                <a:off x="8201201" y="2642652"/>
                <a:ext cx="102600" cy="141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361852C-1AA0-B41F-23AF-C204A82C34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92561" y="2634012"/>
                  <a:ext cx="12024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60DB9E9-F184-68DC-C4F3-E585014CABC0}"/>
                  </a:ext>
                </a:extLst>
              </p14:cNvPr>
              <p14:cNvContentPartPr/>
              <p14:nvPr/>
            </p14:nvContentPartPr>
            <p14:xfrm>
              <a:off x="5637397" y="5022511"/>
              <a:ext cx="864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60DB9E9-F184-68DC-C4F3-E585014CABC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28397" y="5013526"/>
                <a:ext cx="104040" cy="227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7C06437-C07D-9A50-99FA-F7233C41CD33}"/>
                  </a:ext>
                </a:extLst>
              </p14:cNvPr>
              <p14:cNvContentPartPr/>
              <p14:nvPr/>
            </p14:nvContentPartPr>
            <p14:xfrm>
              <a:off x="5755837" y="5065351"/>
              <a:ext cx="619560" cy="3549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7C06437-C07D-9A50-99FA-F7233C41CD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746837" y="5056351"/>
                <a:ext cx="63720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5776" name="Ink 75775">
                <a:extLst>
                  <a:ext uri="{FF2B5EF4-FFF2-40B4-BE49-F238E27FC236}">
                    <a16:creationId xmlns:a16="http://schemas.microsoft.com/office/drawing/2014/main" id="{B7E8A0A2-17D6-D08A-2EDD-79BFCB3B799F}"/>
                  </a:ext>
                </a:extLst>
              </p14:cNvPr>
              <p14:cNvContentPartPr/>
              <p14:nvPr/>
            </p14:nvContentPartPr>
            <p14:xfrm>
              <a:off x="6579877" y="4951951"/>
              <a:ext cx="158760" cy="228240"/>
            </p14:xfrm>
          </p:contentPart>
        </mc:Choice>
        <mc:Fallback xmlns="">
          <p:pic>
            <p:nvPicPr>
              <p:cNvPr id="75776" name="Ink 75775">
                <a:extLst>
                  <a:ext uri="{FF2B5EF4-FFF2-40B4-BE49-F238E27FC236}">
                    <a16:creationId xmlns:a16="http://schemas.microsoft.com/office/drawing/2014/main" id="{B7E8A0A2-17D6-D08A-2EDD-79BFCB3B799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70877" y="4942951"/>
                <a:ext cx="17640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780" name="Group 75779">
            <a:extLst>
              <a:ext uri="{FF2B5EF4-FFF2-40B4-BE49-F238E27FC236}">
                <a16:creationId xmlns:a16="http://schemas.microsoft.com/office/drawing/2014/main" id="{3549E3AA-A987-CEDD-F731-2C3E4129F5AA}"/>
              </a:ext>
            </a:extLst>
          </p:cNvPr>
          <p:cNvGrpSpPr/>
          <p:nvPr/>
        </p:nvGrpSpPr>
        <p:grpSpPr>
          <a:xfrm>
            <a:off x="7375748" y="1717190"/>
            <a:ext cx="146880" cy="243000"/>
            <a:chOff x="7375748" y="1717190"/>
            <a:chExt cx="14688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5777" name="Ink 75776">
                  <a:extLst>
                    <a:ext uri="{FF2B5EF4-FFF2-40B4-BE49-F238E27FC236}">
                      <a16:creationId xmlns:a16="http://schemas.microsoft.com/office/drawing/2014/main" id="{865867A2-D942-BDFE-6FEC-0D5C85F01C1A}"/>
                    </a:ext>
                  </a:extLst>
                </p14:cNvPr>
                <p14:cNvContentPartPr/>
                <p14:nvPr/>
              </p14:nvContentPartPr>
              <p14:xfrm>
                <a:off x="7375748" y="1717190"/>
                <a:ext cx="146880" cy="243000"/>
              </p14:xfrm>
            </p:contentPart>
          </mc:Choice>
          <mc:Fallback xmlns="">
            <p:pic>
              <p:nvPicPr>
                <p:cNvPr id="75777" name="Ink 75776">
                  <a:extLst>
                    <a:ext uri="{FF2B5EF4-FFF2-40B4-BE49-F238E27FC236}">
                      <a16:creationId xmlns:a16="http://schemas.microsoft.com/office/drawing/2014/main" id="{865867A2-D942-BDFE-6FEC-0D5C85F01C1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67108" y="1708550"/>
                  <a:ext cx="1645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5779" name="Ink 75778">
                  <a:extLst>
                    <a:ext uri="{FF2B5EF4-FFF2-40B4-BE49-F238E27FC236}">
                      <a16:creationId xmlns:a16="http://schemas.microsoft.com/office/drawing/2014/main" id="{42685CC1-EA69-585E-2833-56D833E7BD32}"/>
                    </a:ext>
                  </a:extLst>
                </p14:cNvPr>
                <p14:cNvContentPartPr/>
                <p14:nvPr/>
              </p14:nvContentPartPr>
              <p14:xfrm>
                <a:off x="7385468" y="1839230"/>
                <a:ext cx="128160" cy="360"/>
              </p14:xfrm>
            </p:contentPart>
          </mc:Choice>
          <mc:Fallback xmlns="">
            <p:pic>
              <p:nvPicPr>
                <p:cNvPr id="75779" name="Ink 75778">
                  <a:extLst>
                    <a:ext uri="{FF2B5EF4-FFF2-40B4-BE49-F238E27FC236}">
                      <a16:creationId xmlns:a16="http://schemas.microsoft.com/office/drawing/2014/main" id="{42685CC1-EA69-585E-2833-56D833E7BD3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76828" y="1830590"/>
                  <a:ext cx="1458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BAD45B8-6C2E-AACF-E2F5-0B5827CF73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1F1C835F-BF81-48CB-57A2-1B75DFA32D2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38" y="1974701"/>
            <a:ext cx="1827563" cy="1437177"/>
          </a:xfrm>
          <a:prstGeom prst="rect">
            <a:avLst/>
          </a:prstGeom>
        </p:spPr>
      </p:pic>
      <p:pic>
        <p:nvPicPr>
          <p:cNvPr id="15" name="Picture 14" descr="A graph of a function&#10;&#10;Description automatically generated">
            <a:extLst>
              <a:ext uri="{FF2B5EF4-FFF2-40B4-BE49-F238E27FC236}">
                <a16:creationId xmlns:a16="http://schemas.microsoft.com/office/drawing/2014/main" id="{589B83BA-0B51-D5EF-BC2D-89F727085F67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150" y="3292039"/>
            <a:ext cx="1815873" cy="15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8341"/>
    </mc:Choice>
    <mc:Fallback xmlns="">
      <p:transition advClick="0" advTm="48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2446" y="209225"/>
            <a:ext cx="8537915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Discrete Fourier Transform: period changes from 2</a:t>
            </a:r>
            <a:r>
              <a:rPr lang="en-US" b="1" dirty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 to M</a:t>
            </a:r>
          </a:p>
          <a:p>
            <a:pPr>
              <a:buNone/>
            </a:pPr>
            <a:r>
              <a:rPr lang="en-US" b="1" dirty="0" err="1">
                <a:solidFill>
                  <a:srgbClr val="FF0000"/>
                </a:solidFill>
                <a:latin typeface="Comic Sans MS"/>
                <a:cs typeface="Comic Sans MS"/>
              </a:rPr>
              <a:t>n,k</a:t>
            </a:r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 must be integers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B7EA6F-94E9-9028-0E2D-B67AC324CB8C}"/>
              </a:ext>
            </a:extLst>
          </p:cNvPr>
          <p:cNvGrpSpPr/>
          <p:nvPr/>
        </p:nvGrpSpPr>
        <p:grpSpPr>
          <a:xfrm>
            <a:off x="4227738" y="3174746"/>
            <a:ext cx="4366901" cy="752955"/>
            <a:chOff x="2057400" y="4165877"/>
            <a:chExt cx="4366901" cy="752955"/>
          </a:xfrm>
        </p:grpSpPr>
        <p:grpSp>
          <p:nvGrpSpPr>
            <p:cNvPr id="41" name="Group 40"/>
            <p:cNvGrpSpPr/>
            <p:nvPr/>
          </p:nvGrpSpPr>
          <p:grpSpPr>
            <a:xfrm>
              <a:off x="2057400" y="4165877"/>
              <a:ext cx="4366901" cy="553998"/>
              <a:chOff x="734647" y="3937153"/>
              <a:chExt cx="4366901" cy="553998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1057712" y="4029486"/>
                <a:ext cx="9989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using 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34647" y="3937153"/>
                <a:ext cx="43669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Comic Sans MS"/>
                    <a:cs typeface="Comic Sans MS"/>
                  </a:rPr>
                  <a:t>		 </a:t>
                </a:r>
                <a:r>
                  <a:rPr lang="en-US" sz="2400" dirty="0" err="1">
                    <a:solidFill>
                      <a:srgbClr val="000000"/>
                    </a:solidFill>
                    <a:latin typeface="Comic Sans MS"/>
                    <a:cs typeface="Comic Sans MS"/>
                  </a:rPr>
                  <a:t>Σe</a:t>
                </a:r>
                <a:r>
                  <a:rPr lang="en-US" sz="2400" baseline="30000" dirty="0" err="1">
                    <a:solidFill>
                      <a:srgbClr val="000000"/>
                    </a:solidFill>
                    <a:latin typeface="Comic Sans MS"/>
                    <a:cs typeface="Comic Sans MS"/>
                  </a:rPr>
                  <a:t>ix</a:t>
                </a:r>
                <a:r>
                  <a:rPr lang="en-US" sz="2400" baseline="30000" dirty="0">
                    <a:latin typeface="Comic Sans MS"/>
                    <a:cs typeface="Comic Sans MS"/>
                  </a:rPr>
                  <a:t>(k-k</a:t>
                </a:r>
                <a:r>
                  <a:rPr lang="en-US" sz="1600" baseline="30000" dirty="0">
                    <a:latin typeface="Comic Sans MS"/>
                    <a:cs typeface="Comic Sans MS"/>
                  </a:rPr>
                  <a:t>0</a:t>
                </a:r>
                <a:r>
                  <a:rPr lang="en-US" sz="2400" baseline="30000" dirty="0">
                    <a:latin typeface="Comic Sans MS"/>
                    <a:cs typeface="Comic Sans MS"/>
                  </a:rPr>
                  <a:t>)</a:t>
                </a:r>
                <a:r>
                  <a:rPr lang="en-US" sz="2400" dirty="0">
                    <a:latin typeface="Comic Sans MS"/>
                    <a:cs typeface="Comic Sans MS"/>
                  </a:rPr>
                  <a:t> = M</a:t>
                </a:r>
                <a:r>
                  <a:rPr lang="en-US" sz="2400" dirty="0">
                    <a:latin typeface="Symbol" charset="2"/>
                    <a:cs typeface="Symbol" charset="2"/>
                  </a:rPr>
                  <a:t>d</a:t>
                </a:r>
                <a:r>
                  <a:rPr lang="en-US" sz="2400" baseline="-25000" dirty="0">
                    <a:latin typeface="Comic Sans MS"/>
                    <a:cs typeface="Comic Sans MS"/>
                  </a:rPr>
                  <a:t>k-k</a:t>
                </a:r>
                <a:r>
                  <a:rPr lang="en-US" sz="1600" baseline="-43000" dirty="0">
                    <a:latin typeface="Comic Sans MS"/>
                    <a:cs typeface="Comic Sans MS"/>
                  </a:rPr>
                  <a:t>0</a:t>
                </a:r>
                <a:endParaRPr lang="en-US" sz="1600" baseline="-43000" dirty="0">
                  <a:latin typeface="Symbol" charset="2"/>
                  <a:cs typeface="Symbol" charset="2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4087603" y="4457167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aseline="30000" dirty="0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4434" y="1379857"/>
            <a:ext cx="3440365" cy="1048412"/>
            <a:chOff x="-208749" y="5934557"/>
            <a:chExt cx="3440365" cy="1048412"/>
          </a:xfrm>
        </p:grpSpPr>
        <p:sp>
          <p:nvSpPr>
            <p:cNvPr id="30" name="TextBox 29"/>
            <p:cNvSpPr txBox="1"/>
            <p:nvPr/>
          </p:nvSpPr>
          <p:spPr>
            <a:xfrm>
              <a:off x="-208749" y="6152434"/>
              <a:ext cx="3440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>
                  <a:latin typeface="Comic Sans MS"/>
                  <a:cs typeface="Comic Sans MS"/>
                </a:rPr>
                <a:t>F</a:t>
              </a:r>
              <a:r>
                <a:rPr lang="en-US" sz="2400" baseline="-25000" dirty="0" err="1">
                  <a:latin typeface="Comic Sans MS"/>
                  <a:cs typeface="Comic Sans MS"/>
                </a:rPr>
                <a:t>k</a:t>
              </a:r>
              <a:r>
                <a:rPr lang="en-US" sz="2400" dirty="0">
                  <a:latin typeface="Comic Sans MS"/>
                  <a:cs typeface="Comic Sans MS"/>
                </a:rPr>
                <a:t> = (1/√M) </a:t>
              </a:r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Σf</a:t>
              </a:r>
              <a:r>
                <a:rPr lang="en-US" sz="2400" baseline="-25000" dirty="0">
                  <a:latin typeface="Comic Sans MS"/>
                  <a:cs typeface="Comic Sans MS"/>
                </a:rPr>
                <a:t>n</a:t>
              </a:r>
              <a:r>
                <a:rPr lang="en-US" sz="2400" dirty="0">
                  <a:latin typeface="Comic Sans MS"/>
                  <a:cs typeface="Comic Sans MS"/>
                </a:rPr>
                <a:t>e</a:t>
              </a:r>
              <a:r>
                <a:rPr lang="en-US" sz="2400" baseline="30000" dirty="0">
                  <a:latin typeface="Comic Sans MS"/>
                  <a:cs typeface="Comic Sans MS"/>
                </a:rPr>
                <a:t>-2</a:t>
              </a:r>
              <a:r>
                <a:rPr lang="en-US" sz="2400" baseline="30000" dirty="0"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>
                  <a:latin typeface="Comic Sans MS"/>
                  <a:cs typeface="Comic Sans MS"/>
                </a:rPr>
                <a:t>ikn/M</a:t>
              </a:r>
              <a:endParaRPr lang="en-US" sz="2400" dirty="0">
                <a:latin typeface="Symbol" charset="2"/>
                <a:cs typeface="Symbol" charset="2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67213" y="6521304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aseline="30000" dirty="0">
                  <a:solidFill>
                    <a:srgbClr val="000000"/>
                  </a:solidFill>
                  <a:latin typeface="Comic Sans MS"/>
                  <a:cs typeface="Comic Sans MS"/>
                </a:rPr>
                <a:t>n=0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354884" y="5934557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aseline="30000" dirty="0">
                  <a:solidFill>
                    <a:srgbClr val="000000"/>
                  </a:solidFill>
                  <a:latin typeface="Comic Sans MS"/>
                  <a:cs typeface="Comic Sans MS"/>
                </a:rPr>
                <a:t>M-1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9404" y="6339257"/>
            <a:ext cx="8941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/>
              <a:t>https://</a:t>
            </a:r>
            <a:r>
              <a:rPr lang="en-US" sz="1000" dirty="0" err="1"/>
              <a:t>medium.com</a:t>
            </a:r>
            <a:r>
              <a:rPr lang="en-US" sz="1000" dirty="0"/>
              <a:t>/@</a:t>
            </a:r>
            <a:r>
              <a:rPr lang="en-US" sz="1000" dirty="0" err="1"/>
              <a:t>jonathan_hui</a:t>
            </a:r>
            <a:r>
              <a:rPr lang="en-US" sz="1000" dirty="0"/>
              <a:t>/qc-quantum-fourier-transform-45436f90a43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9CE6BE-BBE9-812B-04D9-2642BC76BA0C}"/>
              </a:ext>
            </a:extLst>
          </p:cNvPr>
          <p:cNvSpPr txBox="1"/>
          <p:nvPr/>
        </p:nvSpPr>
        <p:spPr>
          <a:xfrm>
            <a:off x="420389" y="2239691"/>
            <a:ext cx="3592650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e.g. </a:t>
            </a: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Periodic </a:t>
            </a:r>
            <a:r>
              <a:rPr lang="en-US" sz="2400" dirty="0" err="1">
                <a:solidFill>
                  <a:srgbClr val="0000FF"/>
                </a:solidFill>
                <a:latin typeface="Comic Sans MS"/>
                <a:cs typeface="Comic Sans MS"/>
              </a:rPr>
              <a:t>Fn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sz="2400" dirty="0" err="1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lang="en-US" sz="2400" baseline="30000" dirty="0" err="1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baseline="30000" dirty="0" err="1">
                <a:solidFill>
                  <a:srgbClr val="0000FF"/>
                </a:solidFill>
                <a:latin typeface="Comic Sans MS"/>
                <a:cs typeface="Symbol" charset="2"/>
              </a:rPr>
              <a:t>n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Symbol" charset="2"/>
              </a:rPr>
              <a:t>(2</a:t>
            </a:r>
            <a:r>
              <a:rPr lang="en-US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Symbol" charset="2"/>
              </a:rPr>
              <a:t>/M)</a:t>
            </a:r>
            <a:endParaRPr lang="en-US" sz="2400" baseline="300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C5F62B-D679-9238-0FD8-4653B3789060}"/>
              </a:ext>
            </a:extLst>
          </p:cNvPr>
          <p:cNvSpPr txBox="1"/>
          <p:nvPr/>
        </p:nvSpPr>
        <p:spPr>
          <a:xfrm>
            <a:off x="710462" y="3320392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2400" dirty="0" err="1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sz="2400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Comic Sans MS"/>
                <a:cs typeface="Comic Sans MS"/>
              </a:rPr>
              <a:t> = </a:t>
            </a:r>
            <a:r>
              <a:rPr lang="en-US" sz="2400" dirty="0">
                <a:solidFill>
                  <a:srgbClr val="0432FF"/>
                </a:solidFill>
                <a:latin typeface="Comic Sans MS"/>
                <a:cs typeface="Comic Sans MS"/>
              </a:rPr>
              <a:t>√M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dirty="0">
                <a:solidFill>
                  <a:srgbClr val="0432FF"/>
                </a:solidFill>
                <a:latin typeface="Symbol" charset="2"/>
                <a:cs typeface="Symbol" charset="2"/>
              </a:rPr>
              <a:t>d</a:t>
            </a:r>
            <a:r>
              <a:rPr lang="en-US" sz="2400" baseline="-25000" dirty="0">
                <a:solidFill>
                  <a:srgbClr val="0432FF"/>
                </a:solidFill>
                <a:latin typeface="Comic Sans MS"/>
                <a:cs typeface="Comic Sans MS"/>
              </a:rPr>
              <a:t>k-</a:t>
            </a:r>
            <a:r>
              <a:rPr lang="en-US" sz="2400" baseline="-25000" dirty="0">
                <a:solidFill>
                  <a:srgbClr val="0432FF"/>
                </a:solidFill>
                <a:latin typeface="Symbol" charset="2"/>
                <a:cs typeface="Symbol" charset="2"/>
              </a:rPr>
              <a:t>a</a:t>
            </a:r>
          </a:p>
        </p:txBody>
      </p:sp>
      <p:grpSp>
        <p:nvGrpSpPr>
          <p:cNvPr id="75793" name="Group 75792">
            <a:extLst>
              <a:ext uri="{FF2B5EF4-FFF2-40B4-BE49-F238E27FC236}">
                <a16:creationId xmlns:a16="http://schemas.microsoft.com/office/drawing/2014/main" id="{90E15213-30ED-478C-59C2-E081ECF49172}"/>
              </a:ext>
            </a:extLst>
          </p:cNvPr>
          <p:cNvGrpSpPr/>
          <p:nvPr/>
        </p:nvGrpSpPr>
        <p:grpSpPr>
          <a:xfrm>
            <a:off x="1948044" y="4293996"/>
            <a:ext cx="412560" cy="506160"/>
            <a:chOff x="1948044" y="4293996"/>
            <a:chExt cx="41256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5790" name="Ink 75789">
                  <a:extLst>
                    <a:ext uri="{FF2B5EF4-FFF2-40B4-BE49-F238E27FC236}">
                      <a16:creationId xmlns:a16="http://schemas.microsoft.com/office/drawing/2014/main" id="{558A5FB8-EA15-3D08-2DD0-C38274B5B862}"/>
                    </a:ext>
                  </a:extLst>
                </p14:cNvPr>
                <p14:cNvContentPartPr/>
                <p14:nvPr/>
              </p14:nvContentPartPr>
              <p14:xfrm>
                <a:off x="1968204" y="4293996"/>
                <a:ext cx="160920" cy="480240"/>
              </p14:xfrm>
            </p:contentPart>
          </mc:Choice>
          <mc:Fallback xmlns="">
            <p:pic>
              <p:nvPicPr>
                <p:cNvPr id="75790" name="Ink 75789">
                  <a:extLst>
                    <a:ext uri="{FF2B5EF4-FFF2-40B4-BE49-F238E27FC236}">
                      <a16:creationId xmlns:a16="http://schemas.microsoft.com/office/drawing/2014/main" id="{558A5FB8-EA15-3D08-2DD0-C38274B5B8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9204" y="4285356"/>
                  <a:ext cx="1785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5791" name="Ink 75790">
                  <a:extLst>
                    <a:ext uri="{FF2B5EF4-FFF2-40B4-BE49-F238E27FC236}">
                      <a16:creationId xmlns:a16="http://schemas.microsoft.com/office/drawing/2014/main" id="{E13476A5-8090-9DFD-7F21-DD23F0327FA2}"/>
                    </a:ext>
                  </a:extLst>
                </p14:cNvPr>
                <p14:cNvContentPartPr/>
                <p14:nvPr/>
              </p14:nvContentPartPr>
              <p14:xfrm>
                <a:off x="1948044" y="4587756"/>
                <a:ext cx="207360" cy="24840"/>
              </p14:xfrm>
            </p:contentPart>
          </mc:Choice>
          <mc:Fallback xmlns="">
            <p:pic>
              <p:nvPicPr>
                <p:cNvPr id="75791" name="Ink 75790">
                  <a:extLst>
                    <a:ext uri="{FF2B5EF4-FFF2-40B4-BE49-F238E27FC236}">
                      <a16:creationId xmlns:a16="http://schemas.microsoft.com/office/drawing/2014/main" id="{E13476A5-8090-9DFD-7F21-DD23F0327F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9404" y="4579116"/>
                  <a:ext cx="225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5792" name="Ink 75791">
                  <a:extLst>
                    <a:ext uri="{FF2B5EF4-FFF2-40B4-BE49-F238E27FC236}">
                      <a16:creationId xmlns:a16="http://schemas.microsoft.com/office/drawing/2014/main" id="{9633CB62-63F2-9ABC-EC4F-D9ABA248B000}"/>
                    </a:ext>
                  </a:extLst>
                </p14:cNvPr>
                <p14:cNvContentPartPr/>
                <p14:nvPr/>
              </p14:nvContentPartPr>
              <p14:xfrm>
                <a:off x="2157924" y="4687836"/>
                <a:ext cx="202680" cy="112320"/>
              </p14:xfrm>
            </p:contentPart>
          </mc:Choice>
          <mc:Fallback xmlns="">
            <p:pic>
              <p:nvPicPr>
                <p:cNvPr id="75792" name="Ink 75791">
                  <a:extLst>
                    <a:ext uri="{FF2B5EF4-FFF2-40B4-BE49-F238E27FC236}">
                      <a16:creationId xmlns:a16="http://schemas.microsoft.com/office/drawing/2014/main" id="{9633CB62-63F2-9ABC-EC4F-D9ABA248B0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49284" y="4678836"/>
                  <a:ext cx="22032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5799" name="Ink 75798">
                <a:extLst>
                  <a:ext uri="{FF2B5EF4-FFF2-40B4-BE49-F238E27FC236}">
                    <a16:creationId xmlns:a16="http://schemas.microsoft.com/office/drawing/2014/main" id="{EA51982B-8ECF-EA33-4E44-9AD233B756E2}"/>
                  </a:ext>
                </a:extLst>
              </p14:cNvPr>
              <p14:cNvContentPartPr/>
              <p14:nvPr/>
            </p14:nvContentPartPr>
            <p14:xfrm>
              <a:off x="2101404" y="5823996"/>
              <a:ext cx="127080" cy="158040"/>
            </p14:xfrm>
          </p:contentPart>
        </mc:Choice>
        <mc:Fallback xmlns="">
          <p:pic>
            <p:nvPicPr>
              <p:cNvPr id="75799" name="Ink 75798">
                <a:extLst>
                  <a:ext uri="{FF2B5EF4-FFF2-40B4-BE49-F238E27FC236}">
                    <a16:creationId xmlns:a16="http://schemas.microsoft.com/office/drawing/2014/main" id="{EA51982B-8ECF-EA33-4E44-9AD233B756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2764" y="5814996"/>
                <a:ext cx="14472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805" name="Group 75804">
            <a:extLst>
              <a:ext uri="{FF2B5EF4-FFF2-40B4-BE49-F238E27FC236}">
                <a16:creationId xmlns:a16="http://schemas.microsoft.com/office/drawing/2014/main" id="{BDECF10B-56B5-8938-9C8A-059ED25114C1}"/>
              </a:ext>
            </a:extLst>
          </p:cNvPr>
          <p:cNvGrpSpPr/>
          <p:nvPr/>
        </p:nvGrpSpPr>
        <p:grpSpPr>
          <a:xfrm>
            <a:off x="6875004" y="4237476"/>
            <a:ext cx="331200" cy="425160"/>
            <a:chOff x="6875004" y="4237476"/>
            <a:chExt cx="33120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5802" name="Ink 75801">
                  <a:extLst>
                    <a:ext uri="{FF2B5EF4-FFF2-40B4-BE49-F238E27FC236}">
                      <a16:creationId xmlns:a16="http://schemas.microsoft.com/office/drawing/2014/main" id="{A9B6BCAE-6663-D563-6E1F-47FCCF8B1C31}"/>
                    </a:ext>
                  </a:extLst>
                </p14:cNvPr>
                <p14:cNvContentPartPr/>
                <p14:nvPr/>
              </p14:nvContentPartPr>
              <p14:xfrm>
                <a:off x="6877164" y="4237476"/>
                <a:ext cx="143280" cy="315360"/>
              </p14:xfrm>
            </p:contentPart>
          </mc:Choice>
          <mc:Fallback xmlns="">
            <p:pic>
              <p:nvPicPr>
                <p:cNvPr id="75802" name="Ink 75801">
                  <a:extLst>
                    <a:ext uri="{FF2B5EF4-FFF2-40B4-BE49-F238E27FC236}">
                      <a16:creationId xmlns:a16="http://schemas.microsoft.com/office/drawing/2014/main" id="{A9B6BCAE-6663-D563-6E1F-47FCCF8B1C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68164" y="4228476"/>
                  <a:ext cx="1609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5803" name="Ink 75802">
                  <a:extLst>
                    <a:ext uri="{FF2B5EF4-FFF2-40B4-BE49-F238E27FC236}">
                      <a16:creationId xmlns:a16="http://schemas.microsoft.com/office/drawing/2014/main" id="{7F201243-025F-1E61-153F-37B9EEF449AA}"/>
                    </a:ext>
                  </a:extLst>
                </p14:cNvPr>
                <p14:cNvContentPartPr/>
                <p14:nvPr/>
              </p14:nvContentPartPr>
              <p14:xfrm>
                <a:off x="6875004" y="4415316"/>
                <a:ext cx="119520" cy="3240"/>
              </p14:xfrm>
            </p:contentPart>
          </mc:Choice>
          <mc:Fallback xmlns="">
            <p:pic>
              <p:nvPicPr>
                <p:cNvPr id="75803" name="Ink 75802">
                  <a:extLst>
                    <a:ext uri="{FF2B5EF4-FFF2-40B4-BE49-F238E27FC236}">
                      <a16:creationId xmlns:a16="http://schemas.microsoft.com/office/drawing/2014/main" id="{7F201243-025F-1E61-153F-37B9EEF449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66364" y="4406316"/>
                  <a:ext cx="137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5804" name="Ink 75803">
                  <a:extLst>
                    <a:ext uri="{FF2B5EF4-FFF2-40B4-BE49-F238E27FC236}">
                      <a16:creationId xmlns:a16="http://schemas.microsoft.com/office/drawing/2014/main" id="{690E7491-D0EB-967C-F6E7-F32EDC762B62}"/>
                    </a:ext>
                  </a:extLst>
                </p14:cNvPr>
                <p14:cNvContentPartPr/>
                <p14:nvPr/>
              </p14:nvContentPartPr>
              <p14:xfrm>
                <a:off x="7073364" y="4424676"/>
                <a:ext cx="132840" cy="237960"/>
              </p14:xfrm>
            </p:contentPart>
          </mc:Choice>
          <mc:Fallback xmlns="">
            <p:pic>
              <p:nvPicPr>
                <p:cNvPr id="75804" name="Ink 75803">
                  <a:extLst>
                    <a:ext uri="{FF2B5EF4-FFF2-40B4-BE49-F238E27FC236}">
                      <a16:creationId xmlns:a16="http://schemas.microsoft.com/office/drawing/2014/main" id="{690E7491-D0EB-967C-F6E7-F32EDC762B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64364" y="4416036"/>
                  <a:ext cx="15048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806" name="Ink 75805">
                <a:extLst>
                  <a:ext uri="{FF2B5EF4-FFF2-40B4-BE49-F238E27FC236}">
                    <a16:creationId xmlns:a16="http://schemas.microsoft.com/office/drawing/2014/main" id="{A0D455EE-8D8A-313A-96C5-9CF8FD647C35}"/>
                  </a:ext>
                </a:extLst>
              </p14:cNvPr>
              <p14:cNvContentPartPr/>
              <p14:nvPr/>
            </p14:nvContentPartPr>
            <p14:xfrm>
              <a:off x="8887044" y="5892756"/>
              <a:ext cx="140760" cy="274320"/>
            </p14:xfrm>
          </p:contentPart>
        </mc:Choice>
        <mc:Fallback xmlns="">
          <p:pic>
            <p:nvPicPr>
              <p:cNvPr id="75806" name="Ink 75805">
                <a:extLst>
                  <a:ext uri="{FF2B5EF4-FFF2-40B4-BE49-F238E27FC236}">
                    <a16:creationId xmlns:a16="http://schemas.microsoft.com/office/drawing/2014/main" id="{A0D455EE-8D8A-313A-96C5-9CF8FD647C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78044" y="5883756"/>
                <a:ext cx="15840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810" name="Group 75809">
            <a:extLst>
              <a:ext uri="{FF2B5EF4-FFF2-40B4-BE49-F238E27FC236}">
                <a16:creationId xmlns:a16="http://schemas.microsoft.com/office/drawing/2014/main" id="{A5A282E9-4803-768E-6785-B17C9FD08B4B}"/>
              </a:ext>
            </a:extLst>
          </p:cNvPr>
          <p:cNvGrpSpPr/>
          <p:nvPr/>
        </p:nvGrpSpPr>
        <p:grpSpPr>
          <a:xfrm>
            <a:off x="7505004" y="5822196"/>
            <a:ext cx="738720" cy="240480"/>
            <a:chOff x="7505004" y="5822196"/>
            <a:chExt cx="73872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5807" name="Ink 75806">
                  <a:extLst>
                    <a:ext uri="{FF2B5EF4-FFF2-40B4-BE49-F238E27FC236}">
                      <a16:creationId xmlns:a16="http://schemas.microsoft.com/office/drawing/2014/main" id="{16D11EC3-7FBD-67C6-5D11-46FC99075F89}"/>
                    </a:ext>
                  </a:extLst>
                </p14:cNvPr>
                <p14:cNvContentPartPr/>
                <p14:nvPr/>
              </p14:nvContentPartPr>
              <p14:xfrm>
                <a:off x="7505004" y="5857476"/>
                <a:ext cx="106200" cy="187560"/>
              </p14:xfrm>
            </p:contentPart>
          </mc:Choice>
          <mc:Fallback xmlns="">
            <p:pic>
              <p:nvPicPr>
                <p:cNvPr id="75807" name="Ink 75806">
                  <a:extLst>
                    <a:ext uri="{FF2B5EF4-FFF2-40B4-BE49-F238E27FC236}">
                      <a16:creationId xmlns:a16="http://schemas.microsoft.com/office/drawing/2014/main" id="{16D11EC3-7FBD-67C6-5D11-46FC99075F8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96364" y="5848836"/>
                  <a:ext cx="123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5808" name="Ink 75807">
                  <a:extLst>
                    <a:ext uri="{FF2B5EF4-FFF2-40B4-BE49-F238E27FC236}">
                      <a16:creationId xmlns:a16="http://schemas.microsoft.com/office/drawing/2014/main" id="{54BB3519-1D40-FE9F-FAA3-80219EBEB16D}"/>
                    </a:ext>
                  </a:extLst>
                </p14:cNvPr>
                <p14:cNvContentPartPr/>
                <p14:nvPr/>
              </p14:nvContentPartPr>
              <p14:xfrm>
                <a:off x="7548564" y="5914356"/>
                <a:ext cx="659880" cy="9000"/>
              </p14:xfrm>
            </p:contentPart>
          </mc:Choice>
          <mc:Fallback xmlns="">
            <p:pic>
              <p:nvPicPr>
                <p:cNvPr id="75808" name="Ink 75807">
                  <a:extLst>
                    <a:ext uri="{FF2B5EF4-FFF2-40B4-BE49-F238E27FC236}">
                      <a16:creationId xmlns:a16="http://schemas.microsoft.com/office/drawing/2014/main" id="{54BB3519-1D40-FE9F-FAA3-80219EBEB1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39564" y="5905356"/>
                  <a:ext cx="677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5809" name="Ink 75808">
                  <a:extLst>
                    <a:ext uri="{FF2B5EF4-FFF2-40B4-BE49-F238E27FC236}">
                      <a16:creationId xmlns:a16="http://schemas.microsoft.com/office/drawing/2014/main" id="{A73C4C75-0FEB-EF40-2E5B-50A8D30E61A5}"/>
                    </a:ext>
                  </a:extLst>
                </p14:cNvPr>
                <p14:cNvContentPartPr/>
                <p14:nvPr/>
              </p14:nvContentPartPr>
              <p14:xfrm>
                <a:off x="8142204" y="5822196"/>
                <a:ext cx="101520" cy="240480"/>
              </p14:xfrm>
            </p:contentPart>
          </mc:Choice>
          <mc:Fallback xmlns="">
            <p:pic>
              <p:nvPicPr>
                <p:cNvPr id="75809" name="Ink 75808">
                  <a:extLst>
                    <a:ext uri="{FF2B5EF4-FFF2-40B4-BE49-F238E27FC236}">
                      <a16:creationId xmlns:a16="http://schemas.microsoft.com/office/drawing/2014/main" id="{A73C4C75-0FEB-EF40-2E5B-50A8D30E61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33564" y="5813196"/>
                  <a:ext cx="11916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835" name="Group 75834">
            <a:extLst>
              <a:ext uri="{FF2B5EF4-FFF2-40B4-BE49-F238E27FC236}">
                <a16:creationId xmlns:a16="http://schemas.microsoft.com/office/drawing/2014/main" id="{67A41736-B0B2-5943-D83C-31DFB9158F38}"/>
              </a:ext>
            </a:extLst>
          </p:cNvPr>
          <p:cNvGrpSpPr/>
          <p:nvPr/>
        </p:nvGrpSpPr>
        <p:grpSpPr>
          <a:xfrm>
            <a:off x="2685324" y="5844156"/>
            <a:ext cx="766440" cy="473040"/>
            <a:chOff x="2685324" y="5844156"/>
            <a:chExt cx="76644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5794" name="Ink 75793">
                  <a:extLst>
                    <a:ext uri="{FF2B5EF4-FFF2-40B4-BE49-F238E27FC236}">
                      <a16:creationId xmlns:a16="http://schemas.microsoft.com/office/drawing/2014/main" id="{1358AF3F-B504-B310-D9FD-16015A73C335}"/>
                    </a:ext>
                  </a:extLst>
                </p14:cNvPr>
                <p14:cNvContentPartPr/>
                <p14:nvPr/>
              </p14:nvContentPartPr>
              <p14:xfrm>
                <a:off x="2685324" y="5844156"/>
                <a:ext cx="107640" cy="146880"/>
              </p14:xfrm>
            </p:contentPart>
          </mc:Choice>
          <mc:Fallback xmlns="">
            <p:pic>
              <p:nvPicPr>
                <p:cNvPr id="75794" name="Ink 75793">
                  <a:extLst>
                    <a:ext uri="{FF2B5EF4-FFF2-40B4-BE49-F238E27FC236}">
                      <a16:creationId xmlns:a16="http://schemas.microsoft.com/office/drawing/2014/main" id="{1358AF3F-B504-B310-D9FD-16015A73C3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76684" y="5835156"/>
                  <a:ext cx="125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5795" name="Ink 75794">
                  <a:extLst>
                    <a:ext uri="{FF2B5EF4-FFF2-40B4-BE49-F238E27FC236}">
                      <a16:creationId xmlns:a16="http://schemas.microsoft.com/office/drawing/2014/main" id="{6F81BF5F-96EE-43C3-56D1-F77808AA7C03}"/>
                    </a:ext>
                  </a:extLst>
                </p14:cNvPr>
                <p14:cNvContentPartPr/>
                <p14:nvPr/>
              </p14:nvContentPartPr>
              <p14:xfrm>
                <a:off x="2753364" y="5898156"/>
                <a:ext cx="572760" cy="360"/>
              </p14:xfrm>
            </p:contentPart>
          </mc:Choice>
          <mc:Fallback xmlns="">
            <p:pic>
              <p:nvPicPr>
                <p:cNvPr id="75795" name="Ink 75794">
                  <a:extLst>
                    <a:ext uri="{FF2B5EF4-FFF2-40B4-BE49-F238E27FC236}">
                      <a16:creationId xmlns:a16="http://schemas.microsoft.com/office/drawing/2014/main" id="{6F81BF5F-96EE-43C3-56D1-F77808AA7C0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44724" y="5889156"/>
                  <a:ext cx="590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5796" name="Ink 75795">
                  <a:extLst>
                    <a:ext uri="{FF2B5EF4-FFF2-40B4-BE49-F238E27FC236}">
                      <a16:creationId xmlns:a16="http://schemas.microsoft.com/office/drawing/2014/main" id="{C57C8339-8BC9-3DC5-17C1-48372AE147FE}"/>
                    </a:ext>
                  </a:extLst>
                </p14:cNvPr>
                <p14:cNvContentPartPr/>
                <p14:nvPr/>
              </p14:nvContentPartPr>
              <p14:xfrm>
                <a:off x="3259524" y="5859276"/>
                <a:ext cx="81360" cy="133560"/>
              </p14:xfrm>
            </p:contentPart>
          </mc:Choice>
          <mc:Fallback xmlns="">
            <p:pic>
              <p:nvPicPr>
                <p:cNvPr id="75796" name="Ink 75795">
                  <a:extLst>
                    <a:ext uri="{FF2B5EF4-FFF2-40B4-BE49-F238E27FC236}">
                      <a16:creationId xmlns:a16="http://schemas.microsoft.com/office/drawing/2014/main" id="{C57C8339-8BC9-3DC5-17C1-48372AE147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50524" y="5850276"/>
                  <a:ext cx="99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5833" name="Ink 75832">
                  <a:extLst>
                    <a:ext uri="{FF2B5EF4-FFF2-40B4-BE49-F238E27FC236}">
                      <a16:creationId xmlns:a16="http://schemas.microsoft.com/office/drawing/2014/main" id="{1BC08443-8D8E-36EE-A385-2D553F5BAC5F}"/>
                    </a:ext>
                  </a:extLst>
                </p14:cNvPr>
                <p14:cNvContentPartPr/>
                <p14:nvPr/>
              </p14:nvContentPartPr>
              <p14:xfrm>
                <a:off x="3232164" y="6049356"/>
                <a:ext cx="76680" cy="167400"/>
              </p14:xfrm>
            </p:contentPart>
          </mc:Choice>
          <mc:Fallback xmlns="">
            <p:pic>
              <p:nvPicPr>
                <p:cNvPr id="75833" name="Ink 75832">
                  <a:extLst>
                    <a:ext uri="{FF2B5EF4-FFF2-40B4-BE49-F238E27FC236}">
                      <a16:creationId xmlns:a16="http://schemas.microsoft.com/office/drawing/2014/main" id="{1BC08443-8D8E-36EE-A385-2D553F5BAC5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23164" y="6040356"/>
                  <a:ext cx="94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5834" name="Ink 75833">
                  <a:extLst>
                    <a:ext uri="{FF2B5EF4-FFF2-40B4-BE49-F238E27FC236}">
                      <a16:creationId xmlns:a16="http://schemas.microsoft.com/office/drawing/2014/main" id="{381D4C62-D2A1-986D-BC1A-E91324797DDF}"/>
                    </a:ext>
                  </a:extLst>
                </p14:cNvPr>
                <p14:cNvContentPartPr/>
                <p14:nvPr/>
              </p14:nvContentPartPr>
              <p14:xfrm>
                <a:off x="3287244" y="6099396"/>
                <a:ext cx="164520" cy="217800"/>
              </p14:xfrm>
            </p:contentPart>
          </mc:Choice>
          <mc:Fallback xmlns="">
            <p:pic>
              <p:nvPicPr>
                <p:cNvPr id="75834" name="Ink 75833">
                  <a:extLst>
                    <a:ext uri="{FF2B5EF4-FFF2-40B4-BE49-F238E27FC236}">
                      <a16:creationId xmlns:a16="http://schemas.microsoft.com/office/drawing/2014/main" id="{381D4C62-D2A1-986D-BC1A-E91324797DD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78604" y="6090396"/>
                  <a:ext cx="182160" cy="23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5836" name="Ink 75835">
                <a:extLst>
                  <a:ext uri="{FF2B5EF4-FFF2-40B4-BE49-F238E27FC236}">
                    <a16:creationId xmlns:a16="http://schemas.microsoft.com/office/drawing/2014/main" id="{844BEA87-6972-5B5C-CD88-7E18B03E0567}"/>
                  </a:ext>
                </a:extLst>
              </p14:cNvPr>
              <p14:cNvContentPartPr/>
              <p14:nvPr/>
            </p14:nvContentPartPr>
            <p14:xfrm>
              <a:off x="4245564" y="5722476"/>
              <a:ext cx="224640" cy="170280"/>
            </p14:xfrm>
          </p:contentPart>
        </mc:Choice>
        <mc:Fallback xmlns="">
          <p:pic>
            <p:nvPicPr>
              <p:cNvPr id="75836" name="Ink 75835">
                <a:extLst>
                  <a:ext uri="{FF2B5EF4-FFF2-40B4-BE49-F238E27FC236}">
                    <a16:creationId xmlns:a16="http://schemas.microsoft.com/office/drawing/2014/main" id="{844BEA87-6972-5B5C-CD88-7E18B03E056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36564" y="5713836"/>
                <a:ext cx="24228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841" name="Group 75840">
            <a:extLst>
              <a:ext uri="{FF2B5EF4-FFF2-40B4-BE49-F238E27FC236}">
                <a16:creationId xmlns:a16="http://schemas.microsoft.com/office/drawing/2014/main" id="{1383C2E3-6C74-7D3E-A937-43D573F5B95A}"/>
              </a:ext>
            </a:extLst>
          </p:cNvPr>
          <p:cNvGrpSpPr/>
          <p:nvPr/>
        </p:nvGrpSpPr>
        <p:grpSpPr>
          <a:xfrm>
            <a:off x="2575468" y="6065556"/>
            <a:ext cx="222120" cy="177120"/>
            <a:chOff x="2575468" y="6065556"/>
            <a:chExt cx="22212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5837" name="Ink 75836">
                  <a:extLst>
                    <a:ext uri="{FF2B5EF4-FFF2-40B4-BE49-F238E27FC236}">
                      <a16:creationId xmlns:a16="http://schemas.microsoft.com/office/drawing/2014/main" id="{4091FA87-62BD-E6EE-6A8D-37F7B2862945}"/>
                    </a:ext>
                  </a:extLst>
                </p14:cNvPr>
                <p14:cNvContentPartPr/>
                <p14:nvPr/>
              </p14:nvContentPartPr>
              <p14:xfrm>
                <a:off x="2588428" y="6085356"/>
                <a:ext cx="100080" cy="157320"/>
              </p14:xfrm>
            </p:contentPart>
          </mc:Choice>
          <mc:Fallback xmlns="">
            <p:pic>
              <p:nvPicPr>
                <p:cNvPr id="75837" name="Ink 75836">
                  <a:extLst>
                    <a:ext uri="{FF2B5EF4-FFF2-40B4-BE49-F238E27FC236}">
                      <a16:creationId xmlns:a16="http://schemas.microsoft.com/office/drawing/2014/main" id="{4091FA87-62BD-E6EE-6A8D-37F7B28629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79788" y="6076356"/>
                  <a:ext cx="117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5838" name="Ink 75837">
                  <a:extLst>
                    <a:ext uri="{FF2B5EF4-FFF2-40B4-BE49-F238E27FC236}">
                      <a16:creationId xmlns:a16="http://schemas.microsoft.com/office/drawing/2014/main" id="{DB067194-0984-AA57-C4B2-5F6D8A02C2FD}"/>
                    </a:ext>
                  </a:extLst>
                </p14:cNvPr>
                <p14:cNvContentPartPr/>
                <p14:nvPr/>
              </p14:nvContentPartPr>
              <p14:xfrm>
                <a:off x="2736028" y="6144036"/>
                <a:ext cx="61560" cy="360"/>
              </p14:xfrm>
            </p:contentPart>
          </mc:Choice>
          <mc:Fallback xmlns="">
            <p:pic>
              <p:nvPicPr>
                <p:cNvPr id="75838" name="Ink 75837">
                  <a:extLst>
                    <a:ext uri="{FF2B5EF4-FFF2-40B4-BE49-F238E27FC236}">
                      <a16:creationId xmlns:a16="http://schemas.microsoft.com/office/drawing/2014/main" id="{DB067194-0984-AA57-C4B2-5F6D8A02C2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27388" y="6135036"/>
                  <a:ext cx="79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5839" name="Ink 75838">
                  <a:extLst>
                    <a:ext uri="{FF2B5EF4-FFF2-40B4-BE49-F238E27FC236}">
                      <a16:creationId xmlns:a16="http://schemas.microsoft.com/office/drawing/2014/main" id="{8A331FFD-BF67-B22D-9163-002666067F94}"/>
                    </a:ext>
                  </a:extLst>
                </p14:cNvPr>
                <p14:cNvContentPartPr/>
                <p14:nvPr/>
              </p14:nvContentPartPr>
              <p14:xfrm>
                <a:off x="2743228" y="6207396"/>
                <a:ext cx="49320" cy="3240"/>
              </p14:xfrm>
            </p:contentPart>
          </mc:Choice>
          <mc:Fallback xmlns="">
            <p:pic>
              <p:nvPicPr>
                <p:cNvPr id="75839" name="Ink 75838">
                  <a:extLst>
                    <a:ext uri="{FF2B5EF4-FFF2-40B4-BE49-F238E27FC236}">
                      <a16:creationId xmlns:a16="http://schemas.microsoft.com/office/drawing/2014/main" id="{8A331FFD-BF67-B22D-9163-002666067F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34588" y="6198756"/>
                  <a:ext cx="66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5840" name="Ink 75839">
                  <a:extLst>
                    <a:ext uri="{FF2B5EF4-FFF2-40B4-BE49-F238E27FC236}">
                      <a16:creationId xmlns:a16="http://schemas.microsoft.com/office/drawing/2014/main" id="{238D2EE2-77F2-6786-097E-4E31E9ADCCC3}"/>
                    </a:ext>
                  </a:extLst>
                </p14:cNvPr>
                <p14:cNvContentPartPr/>
                <p14:nvPr/>
              </p14:nvContentPartPr>
              <p14:xfrm>
                <a:off x="2575468" y="6065556"/>
                <a:ext cx="3960" cy="35280"/>
              </p14:xfrm>
            </p:contentPart>
          </mc:Choice>
          <mc:Fallback xmlns="">
            <p:pic>
              <p:nvPicPr>
                <p:cNvPr id="75840" name="Ink 75839">
                  <a:extLst>
                    <a:ext uri="{FF2B5EF4-FFF2-40B4-BE49-F238E27FC236}">
                      <a16:creationId xmlns:a16="http://schemas.microsoft.com/office/drawing/2014/main" id="{238D2EE2-77F2-6786-097E-4E31E9ADCCC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66468" y="6056556"/>
                  <a:ext cx="21600" cy="52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B3CDEA6-DF83-D50F-B15D-3F94A00BF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9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C92F5D-AE5B-E4DB-62AA-DAE83D797435}"/>
                  </a:ext>
                </a:extLst>
              </p14:cNvPr>
              <p14:cNvContentPartPr/>
              <p14:nvPr/>
            </p14:nvContentPartPr>
            <p14:xfrm>
              <a:off x="3496842" y="1633606"/>
              <a:ext cx="1311120" cy="215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C92F5D-AE5B-E4DB-62AA-DAE83D79743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488202" y="1624966"/>
                <a:ext cx="13287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8EA1B2-0059-1C3F-08C1-873FBC69B547}"/>
                  </a:ext>
                </a:extLst>
              </p14:cNvPr>
              <p14:cNvContentPartPr/>
              <p14:nvPr/>
            </p14:nvContentPartPr>
            <p14:xfrm>
              <a:off x="4573373" y="1605187"/>
              <a:ext cx="189720" cy="14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8EA1B2-0059-1C3F-08C1-873FBC69B54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64733" y="1596547"/>
                <a:ext cx="20736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48DD8DF-AECA-32B0-47A2-FB419A362C61}"/>
              </a:ext>
            </a:extLst>
          </p:cNvPr>
          <p:cNvGrpSpPr/>
          <p:nvPr/>
        </p:nvGrpSpPr>
        <p:grpSpPr>
          <a:xfrm>
            <a:off x="5073773" y="1284427"/>
            <a:ext cx="613080" cy="446400"/>
            <a:chOff x="4921880" y="987240"/>
            <a:chExt cx="61308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AF3846-A179-6AE5-333C-F22B7604525F}"/>
                    </a:ext>
                  </a:extLst>
                </p14:cNvPr>
                <p14:cNvContentPartPr/>
                <p14:nvPr/>
              </p14:nvContentPartPr>
              <p14:xfrm>
                <a:off x="4921880" y="1193520"/>
                <a:ext cx="183960" cy="240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AF3846-A179-6AE5-333C-F22B760452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13240" y="1184520"/>
                  <a:ext cx="201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13DCEA-D9EE-591A-4B58-440CA6F98A1D}"/>
                    </a:ext>
                  </a:extLst>
                </p14:cNvPr>
                <p14:cNvContentPartPr/>
                <p14:nvPr/>
              </p14:nvContentPartPr>
              <p14:xfrm>
                <a:off x="5004320" y="1116480"/>
                <a:ext cx="6192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13DCEA-D9EE-591A-4B58-440CA6F98A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95680" y="1107480"/>
                  <a:ext cx="7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CFE377-0EF1-7D30-6E19-6C524837F445}"/>
                    </a:ext>
                  </a:extLst>
                </p14:cNvPr>
                <p14:cNvContentPartPr/>
                <p14:nvPr/>
              </p14:nvContentPartPr>
              <p14:xfrm>
                <a:off x="5187560" y="1112880"/>
                <a:ext cx="68760" cy="123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CFE377-0EF1-7D30-6E19-6C524837F4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78560" y="1104240"/>
                  <a:ext cx="86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41027A-002A-F2BE-5361-E758640B4999}"/>
                    </a:ext>
                  </a:extLst>
                </p14:cNvPr>
                <p14:cNvContentPartPr/>
                <p14:nvPr/>
              </p14:nvContentPartPr>
              <p14:xfrm>
                <a:off x="5156240" y="1017840"/>
                <a:ext cx="15840" cy="1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41027A-002A-F2BE-5361-E758640B499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47600" y="1008840"/>
                  <a:ext cx="33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E0D435-A9C4-81F8-EB37-A4419D14A4EF}"/>
                    </a:ext>
                  </a:extLst>
                </p14:cNvPr>
                <p14:cNvContentPartPr/>
                <p14:nvPr/>
              </p14:nvContentPartPr>
              <p14:xfrm>
                <a:off x="5276840" y="987240"/>
                <a:ext cx="97920" cy="20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E0D435-A9C4-81F8-EB37-A4419D14A4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67840" y="978600"/>
                  <a:ext cx="115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B3060A-90CD-F1F8-C4BD-5CB22411DFC3}"/>
                    </a:ext>
                  </a:extLst>
                </p14:cNvPr>
                <p14:cNvContentPartPr/>
                <p14:nvPr/>
              </p14:nvContentPartPr>
              <p14:xfrm>
                <a:off x="5423360" y="1068960"/>
                <a:ext cx="111600" cy="147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B3060A-90CD-F1F8-C4BD-5CB22411DFC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14360" y="1060320"/>
                  <a:ext cx="12924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28A9B92-7B6A-6614-C405-7E642350D7FB}"/>
                  </a:ext>
                </a:extLst>
              </p14:cNvPr>
              <p14:cNvContentPartPr/>
              <p14:nvPr/>
            </p14:nvContentPartPr>
            <p14:xfrm>
              <a:off x="7258375" y="1409553"/>
              <a:ext cx="182160" cy="5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28A9B92-7B6A-6614-C405-7E642350D7F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54055" y="1405233"/>
                <a:ext cx="1908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9DBEE6F-143D-3232-3866-062881C20BE3}"/>
                  </a:ext>
                </a:extLst>
              </p14:cNvPr>
              <p14:cNvContentPartPr/>
              <p14:nvPr/>
            </p14:nvContentPartPr>
            <p14:xfrm>
              <a:off x="7250455" y="1410633"/>
              <a:ext cx="221040" cy="60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9DBEE6F-143D-3232-3866-062881C20BE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241815" y="1401993"/>
                <a:ext cx="2386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BF5B31F-1C5D-4E8C-86E2-16188CED5D65}"/>
                  </a:ext>
                </a:extLst>
              </p14:cNvPr>
              <p14:cNvContentPartPr/>
              <p14:nvPr/>
            </p14:nvContentPartPr>
            <p14:xfrm>
              <a:off x="7770173" y="6051600"/>
              <a:ext cx="167400" cy="302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BF5B31F-1C5D-4E8C-86E2-16188CED5D6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761173" y="6042960"/>
                <a:ext cx="185040" cy="31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1A476F5-2CCE-04B6-D00C-277270D5EB37}"/>
              </a:ext>
            </a:extLst>
          </p:cNvPr>
          <p:cNvGrpSpPr/>
          <p:nvPr/>
        </p:nvGrpSpPr>
        <p:grpSpPr>
          <a:xfrm>
            <a:off x="6199493" y="1361107"/>
            <a:ext cx="1182960" cy="413640"/>
            <a:chOff x="6047600" y="1063920"/>
            <a:chExt cx="118296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CAAAA9-9665-5486-9D52-DE670B759E47}"/>
                    </a:ext>
                  </a:extLst>
                </p14:cNvPr>
                <p14:cNvContentPartPr/>
                <p14:nvPr/>
              </p14:nvContentPartPr>
              <p14:xfrm>
                <a:off x="6047600" y="1063920"/>
                <a:ext cx="272520" cy="413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CAAAA9-9665-5486-9D52-DE670B759E4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38600" y="1054920"/>
                  <a:ext cx="2901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4B79295-995D-C0E9-B1A9-BE21660DAE68}"/>
                    </a:ext>
                  </a:extLst>
                </p14:cNvPr>
                <p14:cNvContentPartPr/>
                <p14:nvPr/>
              </p14:nvContentPartPr>
              <p14:xfrm>
                <a:off x="6101960" y="1103520"/>
                <a:ext cx="360" cy="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4B79295-995D-C0E9-B1A9-BE21660DAE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92960" y="1094880"/>
                  <a:ext cx="1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9EE45B-3FA1-EEE4-553C-87340DA99E20}"/>
                    </a:ext>
                  </a:extLst>
                </p14:cNvPr>
                <p14:cNvContentPartPr/>
                <p14:nvPr/>
              </p14:nvContentPartPr>
              <p14:xfrm>
                <a:off x="6801800" y="1162200"/>
                <a:ext cx="5364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9EE45B-3FA1-EEE4-553C-87340DA99E2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92800" y="1153560"/>
                  <a:ext cx="71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FCCFE05-CEF5-41EA-D005-59F8DBBBFD9F}"/>
                    </a:ext>
                  </a:extLst>
                </p14:cNvPr>
                <p14:cNvContentPartPr/>
                <p14:nvPr/>
              </p14:nvContentPartPr>
              <p14:xfrm>
                <a:off x="6829880" y="1236000"/>
                <a:ext cx="3168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FCCFE05-CEF5-41EA-D005-59F8DBBBFD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21240" y="1227360"/>
                  <a:ext cx="49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C2BC27-99B1-D6F0-667A-F23792BA8C78}"/>
                    </a:ext>
                  </a:extLst>
                </p14:cNvPr>
                <p14:cNvContentPartPr/>
                <p14:nvPr/>
              </p14:nvContentPartPr>
              <p14:xfrm>
                <a:off x="6979640" y="1126560"/>
                <a:ext cx="143640" cy="216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C2BC27-99B1-D6F0-667A-F23792BA8C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71000" y="1117920"/>
                  <a:ext cx="161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B724EF-EE21-F811-97E4-116FF86173E4}"/>
                    </a:ext>
                  </a:extLst>
                </p14:cNvPr>
                <p14:cNvContentPartPr/>
                <p14:nvPr/>
              </p14:nvContentPartPr>
              <p14:xfrm>
                <a:off x="7123280" y="134040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B724EF-EE21-F811-97E4-116FF86173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14280" y="1331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AA8D144-8EF2-567C-8645-7BB0449F9258}"/>
                    </a:ext>
                  </a:extLst>
                </p14:cNvPr>
                <p14:cNvContentPartPr/>
                <p14:nvPr/>
              </p14:nvContentPartPr>
              <p14:xfrm>
                <a:off x="7153520" y="1158240"/>
                <a:ext cx="360" cy="102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AA8D144-8EF2-567C-8645-7BB0449F92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44880" y="1149240"/>
                  <a:ext cx="18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0B73390-4377-BFB8-E084-EDC3DFE96211}"/>
                    </a:ext>
                  </a:extLst>
                </p14:cNvPr>
                <p14:cNvContentPartPr/>
                <p14:nvPr/>
              </p14:nvContentPartPr>
              <p14:xfrm>
                <a:off x="7227680" y="1107840"/>
                <a:ext cx="2880" cy="156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0B73390-4377-BFB8-E084-EDC3DFE962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18680" y="1099200"/>
                  <a:ext cx="20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259DCA5-E502-B762-E6B1-8EC091C9A8DD}"/>
                    </a:ext>
                  </a:extLst>
                </p14:cNvPr>
                <p14:cNvContentPartPr/>
                <p14:nvPr/>
              </p14:nvContentPartPr>
              <p14:xfrm>
                <a:off x="6476693" y="1072635"/>
                <a:ext cx="273600" cy="227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259DCA5-E502-B762-E6B1-8EC091C9A8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67693" y="1063995"/>
                  <a:ext cx="29124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755C299-0669-1CB3-60A4-F2FF38350048}"/>
                  </a:ext>
                </a:extLst>
              </p14:cNvPr>
              <p14:cNvContentPartPr/>
              <p14:nvPr/>
            </p14:nvContentPartPr>
            <p14:xfrm>
              <a:off x="2989733" y="6006600"/>
              <a:ext cx="175680" cy="203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755C299-0669-1CB3-60A4-F2FF3835004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980733" y="5997960"/>
                <a:ext cx="193320" cy="2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E5FBA469-B292-4838-DC75-A25301A5E5B9}"/>
              </a:ext>
            </a:extLst>
          </p:cNvPr>
          <p:cNvGrpSpPr/>
          <p:nvPr/>
        </p:nvGrpSpPr>
        <p:grpSpPr>
          <a:xfrm>
            <a:off x="7192373" y="6086160"/>
            <a:ext cx="469800" cy="441000"/>
            <a:chOff x="7192373" y="6086160"/>
            <a:chExt cx="46980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990828-73D3-6FA9-6EAB-B071C38C3E02}"/>
                    </a:ext>
                  </a:extLst>
                </p14:cNvPr>
                <p14:cNvContentPartPr/>
                <p14:nvPr/>
              </p14:nvContentPartPr>
              <p14:xfrm>
                <a:off x="7337813" y="6098040"/>
                <a:ext cx="170280" cy="347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990828-73D3-6FA9-6EAB-B071C38C3E0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29173" y="6089400"/>
                  <a:ext cx="1879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374EC1-048C-B622-A16C-DCA6801C3F19}"/>
                    </a:ext>
                  </a:extLst>
                </p14:cNvPr>
                <p14:cNvContentPartPr/>
                <p14:nvPr/>
              </p14:nvContentPartPr>
              <p14:xfrm>
                <a:off x="7428533" y="6377040"/>
                <a:ext cx="71280" cy="150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374EC1-048C-B622-A16C-DCA6801C3F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19533" y="6368400"/>
                  <a:ext cx="88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198787-AC5F-FDBA-0415-617F9F2343F9}"/>
                    </a:ext>
                  </a:extLst>
                </p14:cNvPr>
                <p14:cNvContentPartPr/>
                <p14:nvPr/>
              </p14:nvContentPartPr>
              <p14:xfrm>
                <a:off x="7567853" y="6303240"/>
                <a:ext cx="7812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198787-AC5F-FDBA-0415-617F9F2343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59213" y="6294600"/>
                  <a:ext cx="95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1589DB0-74BF-9367-B08E-7D52315D5695}"/>
                    </a:ext>
                  </a:extLst>
                </p14:cNvPr>
                <p14:cNvContentPartPr/>
                <p14:nvPr/>
              </p14:nvContentPartPr>
              <p14:xfrm>
                <a:off x="7582253" y="6378120"/>
                <a:ext cx="79920" cy="2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1589DB0-74BF-9367-B08E-7D52315D569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73253" y="6369480"/>
                  <a:ext cx="97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98328A6-A94F-BC15-93FC-205CE03B534F}"/>
                    </a:ext>
                  </a:extLst>
                </p14:cNvPr>
                <p14:cNvContentPartPr/>
                <p14:nvPr/>
              </p14:nvContentPartPr>
              <p14:xfrm>
                <a:off x="7192373" y="6086160"/>
                <a:ext cx="190080" cy="207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98328A6-A94F-BC15-93FC-205CE03B53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83373" y="6077520"/>
                  <a:ext cx="207720" cy="225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75777" name="Straight Arrow Connector 75776">
            <a:extLst>
              <a:ext uri="{FF2B5EF4-FFF2-40B4-BE49-F238E27FC236}">
                <a16:creationId xmlns:a16="http://schemas.microsoft.com/office/drawing/2014/main" id="{3C6393FB-B38F-FDB8-1849-2673BFBB8813}"/>
              </a:ext>
            </a:extLst>
          </p:cNvPr>
          <p:cNvCxnSpPr/>
          <p:nvPr/>
        </p:nvCxnSpPr>
        <p:spPr bwMode="auto">
          <a:xfrm flipV="1">
            <a:off x="2685324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78" name="Straight Arrow Connector 75777">
            <a:extLst>
              <a:ext uri="{FF2B5EF4-FFF2-40B4-BE49-F238E27FC236}">
                <a16:creationId xmlns:a16="http://schemas.microsoft.com/office/drawing/2014/main" id="{8BD22443-BE1D-BFFB-6D3D-4C6F64F847B2}"/>
              </a:ext>
            </a:extLst>
          </p:cNvPr>
          <p:cNvCxnSpPr/>
          <p:nvPr/>
        </p:nvCxnSpPr>
        <p:spPr bwMode="auto">
          <a:xfrm flipV="1">
            <a:off x="3287244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79" name="Straight Arrow Connector 75778">
            <a:extLst>
              <a:ext uri="{FF2B5EF4-FFF2-40B4-BE49-F238E27FC236}">
                <a16:creationId xmlns:a16="http://schemas.microsoft.com/office/drawing/2014/main" id="{5102206D-AB02-2878-11E8-2DF40B70CB3F}"/>
              </a:ext>
            </a:extLst>
          </p:cNvPr>
          <p:cNvCxnSpPr/>
          <p:nvPr/>
        </p:nvCxnSpPr>
        <p:spPr bwMode="auto">
          <a:xfrm flipV="1">
            <a:off x="1477471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80" name="Straight Arrow Connector 75779">
            <a:extLst>
              <a:ext uri="{FF2B5EF4-FFF2-40B4-BE49-F238E27FC236}">
                <a16:creationId xmlns:a16="http://schemas.microsoft.com/office/drawing/2014/main" id="{AFB0194A-4969-E462-E015-6CF2B127688A}"/>
              </a:ext>
            </a:extLst>
          </p:cNvPr>
          <p:cNvCxnSpPr/>
          <p:nvPr/>
        </p:nvCxnSpPr>
        <p:spPr bwMode="auto">
          <a:xfrm flipV="1">
            <a:off x="2079391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81" name="Straight Arrow Connector 75780">
            <a:extLst>
              <a:ext uri="{FF2B5EF4-FFF2-40B4-BE49-F238E27FC236}">
                <a16:creationId xmlns:a16="http://schemas.microsoft.com/office/drawing/2014/main" id="{E561CE1C-0E1B-AAED-A7AE-2C169C416722}"/>
              </a:ext>
            </a:extLst>
          </p:cNvPr>
          <p:cNvCxnSpPr/>
          <p:nvPr/>
        </p:nvCxnSpPr>
        <p:spPr bwMode="auto">
          <a:xfrm flipV="1">
            <a:off x="228600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82" name="Straight Arrow Connector 75781">
            <a:extLst>
              <a:ext uri="{FF2B5EF4-FFF2-40B4-BE49-F238E27FC236}">
                <a16:creationId xmlns:a16="http://schemas.microsoft.com/office/drawing/2014/main" id="{79826DE4-C50B-DEF5-E9B7-26A9D3ED1278}"/>
              </a:ext>
            </a:extLst>
          </p:cNvPr>
          <p:cNvCxnSpPr/>
          <p:nvPr/>
        </p:nvCxnSpPr>
        <p:spPr bwMode="auto">
          <a:xfrm flipV="1">
            <a:off x="830520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83" name="Straight Arrow Connector 75782">
            <a:extLst>
              <a:ext uri="{FF2B5EF4-FFF2-40B4-BE49-F238E27FC236}">
                <a16:creationId xmlns:a16="http://schemas.microsoft.com/office/drawing/2014/main" id="{844710C9-B4C1-49C4-1D04-8706AC771711}"/>
              </a:ext>
            </a:extLst>
          </p:cNvPr>
          <p:cNvCxnSpPr/>
          <p:nvPr/>
        </p:nvCxnSpPr>
        <p:spPr bwMode="auto">
          <a:xfrm flipV="1">
            <a:off x="3868284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84" name="Straight Arrow Connector 75783">
            <a:extLst>
              <a:ext uri="{FF2B5EF4-FFF2-40B4-BE49-F238E27FC236}">
                <a16:creationId xmlns:a16="http://schemas.microsoft.com/office/drawing/2014/main" id="{5D602701-8D41-A4F9-B12E-C79A641B8A89}"/>
              </a:ext>
            </a:extLst>
          </p:cNvPr>
          <p:cNvCxnSpPr/>
          <p:nvPr/>
        </p:nvCxnSpPr>
        <p:spPr bwMode="auto">
          <a:xfrm flipV="1">
            <a:off x="5086277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85" name="Straight Arrow Connector 75784">
            <a:extLst>
              <a:ext uri="{FF2B5EF4-FFF2-40B4-BE49-F238E27FC236}">
                <a16:creationId xmlns:a16="http://schemas.microsoft.com/office/drawing/2014/main" id="{90EFD09E-B8FF-50D2-DCB0-9C3904584CFF}"/>
              </a:ext>
            </a:extLst>
          </p:cNvPr>
          <p:cNvCxnSpPr/>
          <p:nvPr/>
        </p:nvCxnSpPr>
        <p:spPr bwMode="auto">
          <a:xfrm flipV="1">
            <a:off x="7569804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86" name="Straight Arrow Connector 75785">
            <a:extLst>
              <a:ext uri="{FF2B5EF4-FFF2-40B4-BE49-F238E27FC236}">
                <a16:creationId xmlns:a16="http://schemas.microsoft.com/office/drawing/2014/main" id="{2F062C80-F418-D4A3-2A08-0E246509F227}"/>
              </a:ext>
            </a:extLst>
          </p:cNvPr>
          <p:cNvCxnSpPr/>
          <p:nvPr/>
        </p:nvCxnSpPr>
        <p:spPr bwMode="auto">
          <a:xfrm flipV="1">
            <a:off x="8171724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87" name="Straight Arrow Connector 75786">
            <a:extLst>
              <a:ext uri="{FF2B5EF4-FFF2-40B4-BE49-F238E27FC236}">
                <a16:creationId xmlns:a16="http://schemas.microsoft.com/office/drawing/2014/main" id="{8A651D13-4AE2-78D7-FE9B-5F86BE4ACBFE}"/>
              </a:ext>
            </a:extLst>
          </p:cNvPr>
          <p:cNvCxnSpPr/>
          <p:nvPr/>
        </p:nvCxnSpPr>
        <p:spPr bwMode="auto">
          <a:xfrm flipV="1">
            <a:off x="6361951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88" name="Straight Arrow Connector 75787">
            <a:extLst>
              <a:ext uri="{FF2B5EF4-FFF2-40B4-BE49-F238E27FC236}">
                <a16:creationId xmlns:a16="http://schemas.microsoft.com/office/drawing/2014/main" id="{A46C9034-E17A-7FC4-C401-4ACFA6E05D13}"/>
              </a:ext>
            </a:extLst>
          </p:cNvPr>
          <p:cNvCxnSpPr/>
          <p:nvPr/>
        </p:nvCxnSpPr>
        <p:spPr bwMode="auto">
          <a:xfrm flipV="1">
            <a:off x="6963871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89" name="Straight Arrow Connector 75788">
            <a:extLst>
              <a:ext uri="{FF2B5EF4-FFF2-40B4-BE49-F238E27FC236}">
                <a16:creationId xmlns:a16="http://schemas.microsoft.com/office/drawing/2014/main" id="{389D55C9-3C52-88CA-9330-78BF512B52FC}"/>
              </a:ext>
            </a:extLst>
          </p:cNvPr>
          <p:cNvCxnSpPr/>
          <p:nvPr/>
        </p:nvCxnSpPr>
        <p:spPr bwMode="auto">
          <a:xfrm flipV="1">
            <a:off x="5715000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797" name="Straight Arrow Connector 75796">
            <a:extLst>
              <a:ext uri="{FF2B5EF4-FFF2-40B4-BE49-F238E27FC236}">
                <a16:creationId xmlns:a16="http://schemas.microsoft.com/office/drawing/2014/main" id="{C71A5F2F-96F1-DFAD-0524-ED4A23E5EAF6}"/>
              </a:ext>
            </a:extLst>
          </p:cNvPr>
          <p:cNvCxnSpPr/>
          <p:nvPr/>
        </p:nvCxnSpPr>
        <p:spPr bwMode="auto">
          <a:xfrm flipV="1">
            <a:off x="8752764" y="4876800"/>
            <a:ext cx="0" cy="8456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800" name="Straight Connector 75799">
            <a:extLst>
              <a:ext uri="{FF2B5EF4-FFF2-40B4-BE49-F238E27FC236}">
                <a16:creationId xmlns:a16="http://schemas.microsoft.com/office/drawing/2014/main" id="{9D1862CD-127C-DA9A-B29F-F457864F7AEB}"/>
              </a:ext>
            </a:extLst>
          </p:cNvPr>
          <p:cNvCxnSpPr/>
          <p:nvPr/>
        </p:nvCxnSpPr>
        <p:spPr bwMode="auto">
          <a:xfrm>
            <a:off x="152400" y="5722476"/>
            <a:ext cx="3962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5801" name="Straight Connector 75800">
            <a:extLst>
              <a:ext uri="{FF2B5EF4-FFF2-40B4-BE49-F238E27FC236}">
                <a16:creationId xmlns:a16="http://schemas.microsoft.com/office/drawing/2014/main" id="{AD2AA2A3-06B9-E242-7BB8-5E5E56A7D105}"/>
              </a:ext>
            </a:extLst>
          </p:cNvPr>
          <p:cNvCxnSpPr/>
          <p:nvPr/>
        </p:nvCxnSpPr>
        <p:spPr bwMode="auto">
          <a:xfrm>
            <a:off x="4937961" y="5743559"/>
            <a:ext cx="3962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650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9120"/>
    </mc:Choice>
    <mc:Fallback xmlns="">
      <p:transition advClick="0" advTm="59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E9AE2F-3362-680B-D32E-741980497F6B}"/>
                  </a:ext>
                </a:extLst>
              </p14:cNvPr>
              <p14:cNvContentPartPr/>
              <p14:nvPr/>
            </p14:nvContentPartPr>
            <p14:xfrm>
              <a:off x="7122200" y="1614000"/>
              <a:ext cx="155880" cy="250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E9AE2F-3362-680B-D32E-741980497F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3560" y="1605360"/>
                <a:ext cx="17352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48B1D3E-F8C9-F440-EB8B-538766692E36}"/>
              </a:ext>
            </a:extLst>
          </p:cNvPr>
          <p:cNvGrpSpPr/>
          <p:nvPr/>
        </p:nvGrpSpPr>
        <p:grpSpPr>
          <a:xfrm>
            <a:off x="7439000" y="1634160"/>
            <a:ext cx="659520" cy="388440"/>
            <a:chOff x="7439000" y="1634160"/>
            <a:chExt cx="6595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92BCE8-90E4-E7E6-5E00-1F01411DF467}"/>
                    </a:ext>
                  </a:extLst>
                </p14:cNvPr>
                <p14:cNvContentPartPr/>
                <p14:nvPr/>
              </p14:nvContentPartPr>
              <p14:xfrm>
                <a:off x="7439000" y="1716600"/>
                <a:ext cx="659520" cy="306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92BCE8-90E4-E7E6-5E00-1F01411DF4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30360" y="1707600"/>
                  <a:ext cx="6771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C3C5E3F-B758-8490-D0FC-401E400910B7}"/>
                    </a:ext>
                  </a:extLst>
                </p14:cNvPr>
                <p14:cNvContentPartPr/>
                <p14:nvPr/>
              </p14:nvContentPartPr>
              <p14:xfrm>
                <a:off x="7752200" y="1634160"/>
                <a:ext cx="15840" cy="21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C3C5E3F-B758-8490-D0FC-401E400910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43560" y="1625520"/>
                  <a:ext cx="33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3DAAF16-CB85-FD25-F091-4C21220766E6}"/>
                    </a:ext>
                  </a:extLst>
                </p14:cNvPr>
                <p14:cNvContentPartPr/>
                <p14:nvPr/>
              </p14:nvContentPartPr>
              <p14:xfrm>
                <a:off x="7494440" y="1785720"/>
                <a:ext cx="42840" cy="63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3DAAF16-CB85-FD25-F091-4C21220766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85440" y="1777080"/>
                  <a:ext cx="60480" cy="81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6185" y="42863"/>
            <a:ext cx="30764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Discrete 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996" y="107726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cs typeface="Comic Sans MS"/>
              </a:rPr>
              <a:t>Period 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2495" y="35052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cs typeface="Comic Sans MS"/>
              </a:rPr>
              <a:t>Period M/r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765256"/>
            <a:ext cx="7992894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As r increases (fewer beats within x), M/r decreases </a:t>
            </a: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 more </a:t>
            </a: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harmonics</a:t>
            </a:r>
          </a:p>
          <a:p>
            <a:pPr>
              <a:buNone/>
            </a:pP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Extreme case </a:t>
            </a:r>
            <a:r>
              <a:rPr lang="mr-IN" sz="1800" b="1" dirty="0">
                <a:solidFill>
                  <a:srgbClr val="0000FF"/>
                </a:solidFill>
                <a:latin typeface="Comic Sans MS"/>
                <a:cs typeface="Comic Sans MS"/>
              </a:rPr>
              <a:t>–</a:t>
            </a: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 1 blip in x </a:t>
            </a:r>
            <a:r>
              <a:rPr lang="en-US" sz="1800" b="1" dirty="0" err="1">
                <a:solidFill>
                  <a:srgbClr val="0000FF"/>
                </a:solidFill>
                <a:latin typeface="Comic Sans MS"/>
                <a:cs typeface="Comic Sans MS"/>
              </a:rPr>
              <a:t>ie</a:t>
            </a: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 aperiodic (period M) </a:t>
            </a:r>
          </a:p>
          <a:p>
            <a:pPr>
              <a:buNone/>
            </a:pP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Fourier period 1 (all frequencies)</a:t>
            </a: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913614" y="58615"/>
            <a:ext cx="976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00" dirty="0">
                <a:solidFill>
                  <a:srgbClr val="3366FF"/>
                </a:solidFill>
              </a:rPr>
              <a:t>Jonathan </a:t>
            </a:r>
            <a:r>
              <a:rPr lang="en-US" sz="1000" dirty="0" err="1">
                <a:solidFill>
                  <a:srgbClr val="3366FF"/>
                </a:solidFill>
              </a:rPr>
              <a:t>Hui</a:t>
            </a:r>
            <a:endParaRPr lang="en-US" sz="1000" dirty="0">
              <a:solidFill>
                <a:srgbClr val="3366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E6FCE3-4D1A-94BC-037B-281894D85643}"/>
                  </a:ext>
                </a:extLst>
              </p14:cNvPr>
              <p14:cNvContentPartPr/>
              <p14:nvPr/>
            </p14:nvContentPartPr>
            <p14:xfrm>
              <a:off x="7711644" y="4605036"/>
              <a:ext cx="301680" cy="39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E6FCE3-4D1A-94BC-037B-281894D856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03004" y="4596396"/>
                <a:ext cx="319320" cy="4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D642FF0-3F9C-43D2-152F-3822ED120BA1}"/>
              </a:ext>
            </a:extLst>
          </p:cNvPr>
          <p:cNvGrpSpPr/>
          <p:nvPr/>
        </p:nvGrpSpPr>
        <p:grpSpPr>
          <a:xfrm>
            <a:off x="815484" y="3272676"/>
            <a:ext cx="798480" cy="464760"/>
            <a:chOff x="815484" y="3272676"/>
            <a:chExt cx="79848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EA91F03-AE3C-DC7E-E3B8-D5B369593E04}"/>
                    </a:ext>
                  </a:extLst>
                </p14:cNvPr>
                <p14:cNvContentPartPr/>
                <p14:nvPr/>
              </p14:nvContentPartPr>
              <p14:xfrm>
                <a:off x="815484" y="3329196"/>
                <a:ext cx="155520" cy="408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EA91F03-AE3C-DC7E-E3B8-D5B369593E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6484" y="3320556"/>
                  <a:ext cx="1731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8866A36-84C2-FF7E-C5B3-8F9170FB6E7F}"/>
                    </a:ext>
                  </a:extLst>
                </p14:cNvPr>
                <p14:cNvContentPartPr/>
                <p14:nvPr/>
              </p14:nvContentPartPr>
              <p14:xfrm>
                <a:off x="851484" y="3502716"/>
                <a:ext cx="11412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8866A36-84C2-FF7E-C5B3-8F9170FB6E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2484" y="3494076"/>
                  <a:ext cx="131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48E6BC-3B5E-E71D-6F83-5E7FA1EA86AC}"/>
                    </a:ext>
                  </a:extLst>
                </p14:cNvPr>
                <p14:cNvContentPartPr/>
                <p14:nvPr/>
              </p14:nvContentPartPr>
              <p14:xfrm>
                <a:off x="1063524" y="3272676"/>
                <a:ext cx="173880" cy="451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48E6BC-3B5E-E71D-6F83-5E7FA1EA86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54524" y="3264036"/>
                  <a:ext cx="1915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A5A343-8DDF-E873-3E2E-A6B4F3EE03CA}"/>
                    </a:ext>
                  </a:extLst>
                </p14:cNvPr>
                <p14:cNvContentPartPr/>
                <p14:nvPr/>
              </p14:nvContentPartPr>
              <p14:xfrm>
                <a:off x="1299684" y="3333516"/>
                <a:ext cx="180720" cy="347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A5A343-8DDF-E873-3E2E-A6B4F3EE03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90684" y="3324516"/>
                  <a:ext cx="1983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6B71DE-3407-CB92-F52E-816531AF1F82}"/>
                    </a:ext>
                  </a:extLst>
                </p14:cNvPr>
                <p14:cNvContentPartPr/>
                <p14:nvPr/>
              </p14:nvContentPartPr>
              <p14:xfrm>
                <a:off x="1486884" y="3348636"/>
                <a:ext cx="127080" cy="27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6B71DE-3407-CB92-F52E-816531AF1F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78244" y="3339636"/>
                  <a:ext cx="144720" cy="29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6334C5-9FB8-E435-8D90-0704449B09C6}"/>
                  </a:ext>
                </a:extLst>
              </p14:cNvPr>
              <p14:cNvContentPartPr/>
              <p14:nvPr/>
            </p14:nvContentPartPr>
            <p14:xfrm>
              <a:off x="2362200" y="3974676"/>
              <a:ext cx="803160" cy="35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6334C5-9FB8-E435-8D90-0704449B09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26560" y="3938676"/>
                <a:ext cx="874800" cy="42768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41FBAA3C-99B0-C720-253E-DAE85CE21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179D5A1-67BC-15A7-5D3A-747AAEA349F4}"/>
                  </a:ext>
                </a:extLst>
              </p14:cNvPr>
              <p14:cNvContentPartPr/>
              <p14:nvPr/>
            </p14:nvContentPartPr>
            <p14:xfrm>
              <a:off x="2584916" y="2784767"/>
              <a:ext cx="122040" cy="227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179D5A1-67BC-15A7-5D3A-747AAEA349F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75916" y="2775767"/>
                <a:ext cx="13968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6A82E33-A424-3D76-542C-8C90D4BD95B1}"/>
              </a:ext>
            </a:extLst>
          </p:cNvPr>
          <p:cNvGrpSpPr/>
          <p:nvPr/>
        </p:nvGrpSpPr>
        <p:grpSpPr>
          <a:xfrm>
            <a:off x="3564476" y="2840207"/>
            <a:ext cx="294840" cy="238320"/>
            <a:chOff x="3564476" y="2840207"/>
            <a:chExt cx="29484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C31E3A-3DF7-633E-D1BB-B23BBC9E8615}"/>
                    </a:ext>
                  </a:extLst>
                </p14:cNvPr>
                <p14:cNvContentPartPr/>
                <p14:nvPr/>
              </p14:nvContentPartPr>
              <p14:xfrm>
                <a:off x="3564476" y="2840207"/>
                <a:ext cx="156600" cy="238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C31E3A-3DF7-633E-D1BB-B23BBC9E86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55836" y="2831207"/>
                  <a:ext cx="174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054920-2191-3DBC-48DF-82B04CDD82F4}"/>
                    </a:ext>
                  </a:extLst>
                </p14:cNvPr>
                <p14:cNvContentPartPr/>
                <p14:nvPr/>
              </p14:nvContentPartPr>
              <p14:xfrm>
                <a:off x="3788036" y="2868287"/>
                <a:ext cx="71280" cy="167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054920-2191-3DBC-48DF-82B04CDD82F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79036" y="2859287"/>
                  <a:ext cx="889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760081-5598-73D0-6991-AC8E213B218D}"/>
              </a:ext>
            </a:extLst>
          </p:cNvPr>
          <p:cNvGrpSpPr/>
          <p:nvPr/>
        </p:nvGrpSpPr>
        <p:grpSpPr>
          <a:xfrm>
            <a:off x="5649956" y="2817167"/>
            <a:ext cx="442800" cy="228240"/>
            <a:chOff x="5649956" y="2817167"/>
            <a:chExt cx="4428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439CF7-06F8-55AD-9059-D64F0D9B5F5F}"/>
                    </a:ext>
                  </a:extLst>
                </p14:cNvPr>
                <p14:cNvContentPartPr/>
                <p14:nvPr/>
              </p14:nvContentPartPr>
              <p14:xfrm>
                <a:off x="5649956" y="2817167"/>
                <a:ext cx="165600" cy="228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439CF7-06F8-55AD-9059-D64F0D9B5F5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41316" y="2808527"/>
                  <a:ext cx="183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F73304A-44CC-4774-71E7-BFCF8E1C375F}"/>
                    </a:ext>
                  </a:extLst>
                </p14:cNvPr>
                <p14:cNvContentPartPr/>
                <p14:nvPr/>
              </p14:nvContentPartPr>
              <p14:xfrm>
                <a:off x="5932196" y="2929847"/>
                <a:ext cx="1605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F73304A-44CC-4774-71E7-BFCF8E1C37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23196" y="2920847"/>
                  <a:ext cx="1782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69A227A-3CD8-DD55-DEE1-3E58504BBECE}"/>
                  </a:ext>
                </a:extLst>
              </p14:cNvPr>
              <p14:cNvContentPartPr/>
              <p14:nvPr/>
            </p14:nvContentPartPr>
            <p14:xfrm>
              <a:off x="6285356" y="2883047"/>
              <a:ext cx="92160" cy="151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69A227A-3CD8-DD55-DEE1-3E58504BBEC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76356" y="2874407"/>
                <a:ext cx="10980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91AFFFA8-E098-34CE-3103-19E1DF61F47C}"/>
              </a:ext>
            </a:extLst>
          </p:cNvPr>
          <p:cNvGrpSpPr/>
          <p:nvPr/>
        </p:nvGrpSpPr>
        <p:grpSpPr>
          <a:xfrm>
            <a:off x="7010396" y="2775720"/>
            <a:ext cx="811284" cy="292367"/>
            <a:chOff x="7010396" y="2775720"/>
            <a:chExt cx="811284" cy="2923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A432F6-8998-6459-A45D-286828ACB8D1}"/>
                    </a:ext>
                  </a:extLst>
                </p14:cNvPr>
                <p14:cNvContentPartPr/>
                <p14:nvPr/>
              </p14:nvContentPartPr>
              <p14:xfrm>
                <a:off x="7532240" y="2872200"/>
                <a:ext cx="98280" cy="141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A432F6-8998-6459-A45D-286828ACB8D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23600" y="2863200"/>
                  <a:ext cx="115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4B04A9-86FF-6C16-3B4A-F6DA7D1D50F1}"/>
                    </a:ext>
                  </a:extLst>
                </p14:cNvPr>
                <p14:cNvContentPartPr/>
                <p14:nvPr/>
              </p14:nvContentPartPr>
              <p14:xfrm>
                <a:off x="7675160" y="2775720"/>
                <a:ext cx="146520" cy="240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4B04A9-86FF-6C16-3B4A-F6DA7D1D50F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66160" y="2766720"/>
                  <a:ext cx="164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E6B955-7F46-0A71-AD37-227F5D43A691}"/>
                    </a:ext>
                  </a:extLst>
                </p14:cNvPr>
                <p14:cNvContentPartPr/>
                <p14:nvPr/>
              </p14:nvContentPartPr>
              <p14:xfrm>
                <a:off x="7311200" y="2890200"/>
                <a:ext cx="6552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E6B955-7F46-0A71-AD37-227F5D43A69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302560" y="2881200"/>
                  <a:ext cx="83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7D1127-BD54-00D2-25D1-18B121107860}"/>
                    </a:ext>
                  </a:extLst>
                </p14:cNvPr>
                <p14:cNvContentPartPr/>
                <p14:nvPr/>
              </p14:nvContentPartPr>
              <p14:xfrm>
                <a:off x="7290680" y="2951400"/>
                <a:ext cx="8748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7D1127-BD54-00D2-25D1-18B1211078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82040" y="2942760"/>
                  <a:ext cx="10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B6F36D8-3D42-F04A-ECBE-4D08BB04FC05}"/>
                    </a:ext>
                  </a:extLst>
                </p14:cNvPr>
                <p14:cNvContentPartPr/>
                <p14:nvPr/>
              </p14:nvContentPartPr>
              <p14:xfrm>
                <a:off x="7010396" y="2804207"/>
                <a:ext cx="192600" cy="263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B6F36D8-3D42-F04A-ECBE-4D08BB04FC0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01756" y="2795207"/>
                  <a:ext cx="210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613FAA-B5B0-D38D-ED5A-A414D6720263}"/>
                    </a:ext>
                  </a:extLst>
                </p14:cNvPr>
                <p14:cNvContentPartPr/>
                <p14:nvPr/>
              </p14:nvContentPartPr>
              <p14:xfrm>
                <a:off x="7309196" y="2901047"/>
                <a:ext cx="7452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613FAA-B5B0-D38D-ED5A-A414D672026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00196" y="2892407"/>
                  <a:ext cx="9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62E44C-CB38-F084-364B-357BAB768805}"/>
                    </a:ext>
                  </a:extLst>
                </p14:cNvPr>
                <p14:cNvContentPartPr/>
                <p14:nvPr/>
              </p14:nvContentPartPr>
              <p14:xfrm>
                <a:off x="7322876" y="2962607"/>
                <a:ext cx="81720" cy="2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62E44C-CB38-F084-364B-357BAB76880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13876" y="2953967"/>
                  <a:ext cx="99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0A309E-41E9-D94B-9D7E-BB761EED22A6}"/>
                    </a:ext>
                  </a:extLst>
                </p14:cNvPr>
                <p14:cNvContentPartPr/>
                <p14:nvPr/>
              </p14:nvContentPartPr>
              <p14:xfrm>
                <a:off x="7521596" y="2872967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0A309E-41E9-D94B-9D7E-BB761EED22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12596" y="28639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B2BEB17-A1FB-18B7-FC5E-E00A4EE46389}"/>
              </a:ext>
            </a:extLst>
          </p:cNvPr>
          <p:cNvGrpSpPr/>
          <p:nvPr/>
        </p:nvGrpSpPr>
        <p:grpSpPr>
          <a:xfrm>
            <a:off x="1254684" y="4148097"/>
            <a:ext cx="6147204" cy="763724"/>
            <a:chOff x="1254684" y="4148097"/>
            <a:chExt cx="6147204" cy="763724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48BA275-5F4E-54CB-51B1-6A62D843AB1E}"/>
                </a:ext>
              </a:extLst>
            </p:cNvPr>
            <p:cNvSpPr/>
            <p:nvPr/>
          </p:nvSpPr>
          <p:spPr>
            <a:xfrm>
              <a:off x="1254684" y="4148097"/>
              <a:ext cx="6147204" cy="721697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1DF6517-6720-69D2-4C21-1692CBD9AC04}"/>
                </a:ext>
              </a:extLst>
            </p:cNvPr>
            <p:cNvGrpSpPr/>
            <p:nvPr/>
          </p:nvGrpSpPr>
          <p:grpSpPr>
            <a:xfrm>
              <a:off x="1521116" y="4260767"/>
              <a:ext cx="5587169" cy="651054"/>
              <a:chOff x="1521116" y="4260767"/>
              <a:chExt cx="5587169" cy="651054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0DFAC6EB-2BAE-D202-3295-5A119C72508B}"/>
                      </a:ext>
                    </a:extLst>
                  </p14:cNvPr>
                  <p14:cNvContentPartPr/>
                  <p14:nvPr/>
                </p14:nvContentPartPr>
                <p14:xfrm>
                  <a:off x="1521116" y="4260767"/>
                  <a:ext cx="1854360" cy="63576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0DFAC6EB-2BAE-D202-3295-5A119C72508B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512476" y="4252127"/>
                    <a:ext cx="1872000" cy="65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83AB8419-8FFE-9C01-BDE1-71A4779BD527}"/>
                      </a:ext>
                    </a:extLst>
                  </p14:cNvPr>
                  <p14:cNvContentPartPr/>
                  <p14:nvPr/>
                </p14:nvContentPartPr>
                <p14:xfrm>
                  <a:off x="3372352" y="4276061"/>
                  <a:ext cx="1854360" cy="6357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83AB8419-8FFE-9C01-BDE1-71A4779BD527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3363712" y="4267421"/>
                    <a:ext cx="1872000" cy="65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CD53FCF9-8F56-BA07-A976-6261E7DC40C6}"/>
                      </a:ext>
                    </a:extLst>
                  </p14:cNvPr>
                  <p14:cNvContentPartPr/>
                  <p14:nvPr/>
                </p14:nvContentPartPr>
                <p14:xfrm>
                  <a:off x="5253925" y="4276061"/>
                  <a:ext cx="1854360" cy="6357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CD53FCF9-8F56-BA07-A976-6261E7DC40C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245285" y="4267421"/>
                    <a:ext cx="1872000" cy="653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83C6A84-62ED-7A6B-A687-671C311BDD4B}"/>
              </a:ext>
            </a:extLst>
          </p:cNvPr>
          <p:cNvGrpSpPr/>
          <p:nvPr/>
        </p:nvGrpSpPr>
        <p:grpSpPr>
          <a:xfrm>
            <a:off x="1222081" y="1905000"/>
            <a:ext cx="6545959" cy="742017"/>
            <a:chOff x="1222081" y="1905000"/>
            <a:chExt cx="6545959" cy="74201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E18C490-BB78-8BB1-04CC-2FA994DBA1CD}"/>
                </a:ext>
              </a:extLst>
            </p:cNvPr>
            <p:cNvSpPr/>
            <p:nvPr/>
          </p:nvSpPr>
          <p:spPr>
            <a:xfrm>
              <a:off x="1291796" y="1905000"/>
              <a:ext cx="6147204" cy="721697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06CA930-6521-6B06-A588-B730D781B5D1}"/>
                </a:ext>
              </a:extLst>
            </p:cNvPr>
            <p:cNvGrpSpPr/>
            <p:nvPr/>
          </p:nvGrpSpPr>
          <p:grpSpPr>
            <a:xfrm>
              <a:off x="1222081" y="2045717"/>
              <a:ext cx="6545959" cy="601300"/>
              <a:chOff x="1222081" y="2045717"/>
              <a:chExt cx="6545959" cy="6013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F1B7F2D-C025-5B77-636D-798EED213C13}"/>
                      </a:ext>
                    </a:extLst>
                  </p14:cNvPr>
                  <p14:cNvContentPartPr/>
                  <p14:nvPr/>
                </p14:nvContentPartPr>
                <p14:xfrm>
                  <a:off x="1503836" y="2430167"/>
                  <a:ext cx="337320" cy="1911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F1B7F2D-C025-5B77-636D-798EED213C13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494836" y="2421527"/>
                    <a:ext cx="35496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B69B915-5E48-D54F-BFED-363AE8999775}"/>
                      </a:ext>
                    </a:extLst>
                  </p14:cNvPr>
                  <p14:cNvContentPartPr/>
                  <p14:nvPr/>
                </p14:nvContentPartPr>
                <p14:xfrm>
                  <a:off x="1840796" y="2064767"/>
                  <a:ext cx="793080" cy="55080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7B69B915-5E48-D54F-BFED-363AE8999775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1831796" y="2056127"/>
                    <a:ext cx="810720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642CC24-9910-6C6A-7619-E61901D7A08B}"/>
                      </a:ext>
                    </a:extLst>
                  </p14:cNvPr>
                  <p14:cNvContentPartPr/>
                  <p14:nvPr/>
                </p14:nvContentPartPr>
                <p14:xfrm>
                  <a:off x="2638852" y="2455857"/>
                  <a:ext cx="337320" cy="191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642CC24-9910-6C6A-7619-E61901D7A08B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2629852" y="2447217"/>
                    <a:ext cx="35496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A982923-142C-E8CD-7892-560AD006CE4E}"/>
                      </a:ext>
                    </a:extLst>
                  </p14:cNvPr>
                  <p14:cNvContentPartPr/>
                  <p14:nvPr/>
                </p14:nvContentPartPr>
                <p14:xfrm>
                  <a:off x="2975812" y="2090457"/>
                  <a:ext cx="793080" cy="5508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A982923-142C-E8CD-7892-560AD006CE4E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2966812" y="2081817"/>
                    <a:ext cx="810720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17BC208-79AE-51EF-58B3-4F7F00163AC8}"/>
                      </a:ext>
                    </a:extLst>
                  </p14:cNvPr>
                  <p14:cNvContentPartPr/>
                  <p14:nvPr/>
                </p14:nvContentPartPr>
                <p14:xfrm>
                  <a:off x="3781949" y="2411117"/>
                  <a:ext cx="337320" cy="1911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17BC208-79AE-51EF-58B3-4F7F00163AC8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3772949" y="2402477"/>
                    <a:ext cx="35496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C5BE274-8530-6149-9A81-BADB09FFECB9}"/>
                      </a:ext>
                    </a:extLst>
                  </p14:cNvPr>
                  <p14:cNvContentPartPr/>
                  <p14:nvPr/>
                </p14:nvContentPartPr>
                <p14:xfrm>
                  <a:off x="4118909" y="2045717"/>
                  <a:ext cx="793080" cy="5508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C5BE274-8530-6149-9A81-BADB09FFECB9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4109909" y="2037077"/>
                    <a:ext cx="810720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69F391DA-67F8-DE0E-9891-43FFFAEEDF11}"/>
                      </a:ext>
                    </a:extLst>
                  </p14:cNvPr>
                  <p14:cNvContentPartPr/>
                  <p14:nvPr/>
                </p14:nvContentPartPr>
                <p14:xfrm>
                  <a:off x="4916965" y="2436807"/>
                  <a:ext cx="337320" cy="1911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69F391DA-67F8-DE0E-9891-43FFFAEEDF1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907965" y="2428167"/>
                    <a:ext cx="35496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CA98893-3294-B1E9-89C8-FED64E6AD6D2}"/>
                      </a:ext>
                    </a:extLst>
                  </p14:cNvPr>
                  <p14:cNvContentPartPr/>
                  <p14:nvPr/>
                </p14:nvContentPartPr>
                <p14:xfrm>
                  <a:off x="5253925" y="2071407"/>
                  <a:ext cx="793080" cy="5508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CA98893-3294-B1E9-89C8-FED64E6AD6D2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244925" y="2062767"/>
                    <a:ext cx="810720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FEE60E21-257D-0958-3027-02CF21E5B680}"/>
                      </a:ext>
                    </a:extLst>
                  </p14:cNvPr>
                  <p14:cNvContentPartPr/>
                  <p14:nvPr/>
                </p14:nvContentPartPr>
                <p14:xfrm>
                  <a:off x="6022464" y="2424459"/>
                  <a:ext cx="337320" cy="1911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FEE60E21-257D-0958-3027-02CF21E5B680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6013464" y="2415819"/>
                    <a:ext cx="35496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31799336-054B-AE09-60C1-FCECDB0250ED}"/>
                      </a:ext>
                    </a:extLst>
                  </p14:cNvPr>
                  <p14:cNvContentPartPr/>
                  <p14:nvPr/>
                </p14:nvContentPartPr>
                <p14:xfrm>
                  <a:off x="6359424" y="2059059"/>
                  <a:ext cx="793080" cy="550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1799336-054B-AE09-60C1-FCECDB0250ED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6350424" y="2050419"/>
                    <a:ext cx="810720" cy="56844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43EE217-8F53-F41D-322C-882D6AA305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222081" y="2609859"/>
                <a:ext cx="6545959" cy="3139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AF74DD3-C177-AA5E-233E-8AAEB5A70E9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77480" y="4886845"/>
            <a:ext cx="6545959" cy="3139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8AB5B3F-B60D-4DFD-9158-A48C88CCD0F3}"/>
              </a:ext>
            </a:extLst>
          </p:cNvPr>
          <p:cNvCxnSpPr>
            <a:cxnSpLocks/>
          </p:cNvCxnSpPr>
          <p:nvPr/>
        </p:nvCxnSpPr>
        <p:spPr bwMode="auto">
          <a:xfrm flipV="1">
            <a:off x="1222080" y="1417697"/>
            <a:ext cx="15324" cy="122111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C926449-0BAE-6FF6-BE1C-F7F0BF434CF0}"/>
              </a:ext>
            </a:extLst>
          </p:cNvPr>
          <p:cNvCxnSpPr>
            <a:cxnSpLocks/>
          </p:cNvCxnSpPr>
          <p:nvPr/>
        </p:nvCxnSpPr>
        <p:spPr bwMode="auto">
          <a:xfrm flipV="1">
            <a:off x="1211775" y="3874532"/>
            <a:ext cx="25629" cy="10591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087192D-CBC3-B1DE-51D3-C79F4B66E087}"/>
              </a:ext>
            </a:extLst>
          </p:cNvPr>
          <p:cNvGrpSpPr/>
          <p:nvPr/>
        </p:nvGrpSpPr>
        <p:grpSpPr>
          <a:xfrm>
            <a:off x="1118636" y="915647"/>
            <a:ext cx="359640" cy="466560"/>
            <a:chOff x="1118636" y="915647"/>
            <a:chExt cx="3596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4110944-7DAC-91CF-211E-1E96085BB15C}"/>
                    </a:ext>
                  </a:extLst>
                </p14:cNvPr>
                <p14:cNvContentPartPr/>
                <p14:nvPr/>
              </p14:nvContentPartPr>
              <p14:xfrm>
                <a:off x="1142756" y="915647"/>
                <a:ext cx="149040" cy="436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4110944-7DAC-91CF-211E-1E96085BB15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34116" y="907007"/>
                  <a:ext cx="1666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255520D-84B3-71ED-6D59-B960BA6F59FD}"/>
                    </a:ext>
                  </a:extLst>
                </p14:cNvPr>
                <p14:cNvContentPartPr/>
                <p14:nvPr/>
              </p14:nvContentPartPr>
              <p14:xfrm>
                <a:off x="1118636" y="1146047"/>
                <a:ext cx="182520" cy="1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255520D-84B3-71ED-6D59-B960BA6F59F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9636" y="1137407"/>
                  <a:ext cx="200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35535EC-E6ED-84AD-FED5-BB66AB971477}"/>
                    </a:ext>
                  </a:extLst>
                </p14:cNvPr>
                <p14:cNvContentPartPr/>
                <p14:nvPr/>
              </p14:nvContentPartPr>
              <p14:xfrm>
                <a:off x="1302956" y="1273847"/>
                <a:ext cx="175320" cy="108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35535EC-E6ED-84AD-FED5-BB66AB9714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93956" y="1265207"/>
                  <a:ext cx="1929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E8C8FE9-9C31-74F9-EC4E-5CD4B12A79F8}"/>
              </a:ext>
            </a:extLst>
          </p:cNvPr>
          <p:cNvGrpSpPr/>
          <p:nvPr/>
        </p:nvGrpSpPr>
        <p:grpSpPr>
          <a:xfrm>
            <a:off x="2755040" y="5065727"/>
            <a:ext cx="919236" cy="408600"/>
            <a:chOff x="2755040" y="5065727"/>
            <a:chExt cx="919236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6A64A8-F8E5-CDD0-449A-823D0D9D2BF7}"/>
                    </a:ext>
                  </a:extLst>
                </p14:cNvPr>
                <p14:cNvContentPartPr/>
                <p14:nvPr/>
              </p14:nvContentPartPr>
              <p14:xfrm>
                <a:off x="2755040" y="5111760"/>
                <a:ext cx="136440" cy="288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6A64A8-F8E5-CDD0-449A-823D0D9D2BF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46400" y="5103120"/>
                  <a:ext cx="154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E95926-08FC-DBEC-6824-67594D4C3722}"/>
                    </a:ext>
                  </a:extLst>
                </p14:cNvPr>
                <p14:cNvContentPartPr/>
                <p14:nvPr/>
              </p14:nvContentPartPr>
              <p14:xfrm>
                <a:off x="3020360" y="5203920"/>
                <a:ext cx="8604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E95926-08FC-DBEC-6824-67594D4C372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11720" y="5195280"/>
                  <a:ext cx="103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86E6DA-7198-B298-57D9-CB68A964CB38}"/>
                    </a:ext>
                  </a:extLst>
                </p14:cNvPr>
                <p14:cNvContentPartPr/>
                <p14:nvPr/>
              </p14:nvContentPartPr>
              <p14:xfrm>
                <a:off x="3048440" y="5267640"/>
                <a:ext cx="9000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86E6DA-7198-B298-57D9-CB68A964CB3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39800" y="5259000"/>
                  <a:ext cx="107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74A90E-368F-9C94-4A5C-A5F69D5A9748}"/>
                    </a:ext>
                  </a:extLst>
                </p14:cNvPr>
                <p14:cNvContentPartPr/>
                <p14:nvPr/>
              </p14:nvContentPartPr>
              <p14:xfrm>
                <a:off x="3311756" y="5065727"/>
                <a:ext cx="156240" cy="166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74A90E-368F-9C94-4A5C-A5F69D5A974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03116" y="5057087"/>
                  <a:ext cx="173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50CB4B-8B17-E1A3-8C1E-9B4BA0192A08}"/>
                    </a:ext>
                  </a:extLst>
                </p14:cNvPr>
                <p14:cNvContentPartPr/>
                <p14:nvPr/>
              </p14:nvContentPartPr>
              <p14:xfrm>
                <a:off x="3425156" y="5073287"/>
                <a:ext cx="139320" cy="401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50CB4B-8B17-E1A3-8C1E-9B4BA0192A0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16156" y="5064647"/>
                  <a:ext cx="1569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4987A9-D534-04C3-B117-1D8192FF58B2}"/>
                    </a:ext>
                  </a:extLst>
                </p14:cNvPr>
                <p14:cNvContentPartPr/>
                <p14:nvPr/>
              </p14:nvContentPartPr>
              <p14:xfrm>
                <a:off x="3575996" y="5290007"/>
                <a:ext cx="98280" cy="150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4987A9-D534-04C3-B117-1D8192FF58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67356" y="5281367"/>
                  <a:ext cx="11592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B351D74-6C4C-2EFD-927D-24BFB10F57DB}"/>
              </a:ext>
            </a:extLst>
          </p:cNvPr>
          <p:cNvGrpSpPr/>
          <p:nvPr/>
        </p:nvGrpSpPr>
        <p:grpSpPr>
          <a:xfrm>
            <a:off x="4995116" y="5022167"/>
            <a:ext cx="524160" cy="373320"/>
            <a:chOff x="4995116" y="5022167"/>
            <a:chExt cx="5241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E557E14-468B-5A1B-AACF-210F5FE68D15}"/>
                    </a:ext>
                  </a:extLst>
                </p14:cNvPr>
                <p14:cNvContentPartPr/>
                <p14:nvPr/>
              </p14:nvContentPartPr>
              <p14:xfrm>
                <a:off x="4995116" y="5022167"/>
                <a:ext cx="123480" cy="221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E557E14-468B-5A1B-AACF-210F5FE68D1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86476" y="5013167"/>
                  <a:ext cx="141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83040B6-D7F7-F471-1196-7195F32D82F3}"/>
                    </a:ext>
                  </a:extLst>
                </p14:cNvPr>
                <p14:cNvContentPartPr/>
                <p14:nvPr/>
              </p14:nvContentPartPr>
              <p14:xfrm>
                <a:off x="5165036" y="5082647"/>
                <a:ext cx="142560" cy="96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83040B6-D7F7-F471-1196-7195F32D82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56396" y="5074007"/>
                  <a:ext cx="160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13459C-9231-CDCB-F22B-DA30385E740D}"/>
                    </a:ext>
                  </a:extLst>
                </p14:cNvPr>
                <p14:cNvContentPartPr/>
                <p14:nvPr/>
              </p14:nvContentPartPr>
              <p14:xfrm>
                <a:off x="5284556" y="5022527"/>
                <a:ext cx="154440" cy="359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13459C-9231-CDCB-F22B-DA30385E740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75556" y="5013527"/>
                  <a:ext cx="1720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76AFD3A-95E9-EF75-56BA-F95F9A1D6EB9}"/>
                    </a:ext>
                  </a:extLst>
                </p14:cNvPr>
                <p14:cNvContentPartPr/>
                <p14:nvPr/>
              </p14:nvContentPartPr>
              <p14:xfrm>
                <a:off x="5411636" y="5236007"/>
                <a:ext cx="107640" cy="159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76AFD3A-95E9-EF75-56BA-F95F9A1D6E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02636" y="5227007"/>
                  <a:ext cx="1252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F2A86C8-8DAE-3967-1B01-BC8CF5718BF7}"/>
                  </a:ext>
                </a:extLst>
              </p14:cNvPr>
              <p14:cNvContentPartPr/>
              <p14:nvPr/>
            </p14:nvContentPartPr>
            <p14:xfrm>
              <a:off x="6127316" y="5240327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F2A86C8-8DAE-3967-1B01-BC8CF5718BF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8676" y="52313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70E45AA-D15D-FB2B-EBB1-1F651F441372}"/>
                  </a:ext>
                </a:extLst>
              </p14:cNvPr>
              <p14:cNvContentPartPr/>
              <p14:nvPr/>
            </p14:nvContentPartPr>
            <p14:xfrm>
              <a:off x="6303356" y="5240327"/>
              <a:ext cx="468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70E45AA-D15D-FB2B-EBB1-1F651F44137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294356" y="5231327"/>
                <a:ext cx="22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0163091-0582-CA41-3DFE-0AAC6524972B}"/>
                  </a:ext>
                </a:extLst>
              </p14:cNvPr>
              <p14:cNvContentPartPr/>
              <p14:nvPr/>
            </p14:nvContentPartPr>
            <p14:xfrm>
              <a:off x="6576236" y="5240327"/>
              <a:ext cx="468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0163091-0582-CA41-3DFE-0AAC6524972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67596" y="5231327"/>
                <a:ext cx="223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6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1434"/>
    </mc:Choice>
    <mc:Fallback xmlns="">
      <p:transition advClick="0" advTm="61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0E9AE2F-3362-680B-D32E-741980497F6B}"/>
                  </a:ext>
                </a:extLst>
              </p14:cNvPr>
              <p14:cNvContentPartPr/>
              <p14:nvPr/>
            </p14:nvContentPartPr>
            <p14:xfrm>
              <a:off x="7122200" y="1614000"/>
              <a:ext cx="155880" cy="250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0E9AE2F-3362-680B-D32E-741980497F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13560" y="1605360"/>
                <a:ext cx="17352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48B1D3E-F8C9-F440-EB8B-538766692E36}"/>
              </a:ext>
            </a:extLst>
          </p:cNvPr>
          <p:cNvGrpSpPr/>
          <p:nvPr/>
        </p:nvGrpSpPr>
        <p:grpSpPr>
          <a:xfrm>
            <a:off x="7439000" y="1634160"/>
            <a:ext cx="659520" cy="388440"/>
            <a:chOff x="7439000" y="1634160"/>
            <a:chExt cx="6595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92BCE8-90E4-E7E6-5E00-1F01411DF467}"/>
                    </a:ext>
                  </a:extLst>
                </p14:cNvPr>
                <p14:cNvContentPartPr/>
                <p14:nvPr/>
              </p14:nvContentPartPr>
              <p14:xfrm>
                <a:off x="7439000" y="1716600"/>
                <a:ext cx="659520" cy="306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92BCE8-90E4-E7E6-5E00-1F01411DF4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30360" y="1707600"/>
                  <a:ext cx="6771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C3C5E3F-B758-8490-D0FC-401E400910B7}"/>
                    </a:ext>
                  </a:extLst>
                </p14:cNvPr>
                <p14:cNvContentPartPr/>
                <p14:nvPr/>
              </p14:nvContentPartPr>
              <p14:xfrm>
                <a:off x="7752200" y="1634160"/>
                <a:ext cx="15840" cy="21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C3C5E3F-B758-8490-D0FC-401E400910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43560" y="1625520"/>
                  <a:ext cx="33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3DAAF16-CB85-FD25-F091-4C21220766E6}"/>
                    </a:ext>
                  </a:extLst>
                </p14:cNvPr>
                <p14:cNvContentPartPr/>
                <p14:nvPr/>
              </p14:nvContentPartPr>
              <p14:xfrm>
                <a:off x="7494440" y="1785720"/>
                <a:ext cx="42840" cy="63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3DAAF16-CB85-FD25-F091-4C21220766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85440" y="1777080"/>
                  <a:ext cx="60480" cy="81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6185" y="42863"/>
            <a:ext cx="30764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40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Discrete 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996" y="107726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cs typeface="Comic Sans MS"/>
              </a:rPr>
              <a:t>Period 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92495" y="35052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/>
                <a:cs typeface="Comic Sans MS"/>
              </a:rPr>
              <a:t>Period M/r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765256"/>
            <a:ext cx="7992894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As r increases (fewer beats within x), M/r decreases </a:t>
            </a: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 more </a:t>
            </a: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harmonics</a:t>
            </a:r>
          </a:p>
          <a:p>
            <a:pPr>
              <a:buNone/>
            </a:pP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Extreme case </a:t>
            </a:r>
            <a:r>
              <a:rPr lang="mr-IN" sz="1800" b="1" dirty="0">
                <a:solidFill>
                  <a:srgbClr val="0000FF"/>
                </a:solidFill>
                <a:latin typeface="Comic Sans MS"/>
                <a:cs typeface="Comic Sans MS"/>
              </a:rPr>
              <a:t>–</a:t>
            </a: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 1 blip in x </a:t>
            </a:r>
            <a:r>
              <a:rPr lang="en-US" sz="1800" b="1" dirty="0" err="1">
                <a:solidFill>
                  <a:srgbClr val="0000FF"/>
                </a:solidFill>
                <a:latin typeface="Comic Sans MS"/>
                <a:cs typeface="Comic Sans MS"/>
              </a:rPr>
              <a:t>ie</a:t>
            </a: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 aperiodic (period M) </a:t>
            </a:r>
          </a:p>
          <a:p>
            <a:pPr>
              <a:buNone/>
            </a:pP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Fourier period 1 (all frequencies)</a:t>
            </a:r>
            <a:r>
              <a:rPr lang="en-US" sz="18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913614" y="58615"/>
            <a:ext cx="976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00" dirty="0">
                <a:solidFill>
                  <a:srgbClr val="3366FF"/>
                </a:solidFill>
              </a:rPr>
              <a:t>Jonathan </a:t>
            </a:r>
            <a:r>
              <a:rPr lang="en-US" sz="1000" dirty="0" err="1">
                <a:solidFill>
                  <a:srgbClr val="3366FF"/>
                </a:solidFill>
              </a:rPr>
              <a:t>Hui</a:t>
            </a:r>
            <a:endParaRPr lang="en-US" sz="1000" dirty="0">
              <a:solidFill>
                <a:srgbClr val="3366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E6FCE3-4D1A-94BC-037B-281894D85643}"/>
                  </a:ext>
                </a:extLst>
              </p14:cNvPr>
              <p14:cNvContentPartPr/>
              <p14:nvPr/>
            </p14:nvContentPartPr>
            <p14:xfrm>
              <a:off x="7711644" y="4605036"/>
              <a:ext cx="301680" cy="39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E6FCE3-4D1A-94BC-037B-281894D8564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03004" y="4596396"/>
                <a:ext cx="319320" cy="4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D642FF0-3F9C-43D2-152F-3822ED120BA1}"/>
              </a:ext>
            </a:extLst>
          </p:cNvPr>
          <p:cNvGrpSpPr/>
          <p:nvPr/>
        </p:nvGrpSpPr>
        <p:grpSpPr>
          <a:xfrm>
            <a:off x="815484" y="3272676"/>
            <a:ext cx="798480" cy="464760"/>
            <a:chOff x="815484" y="3272676"/>
            <a:chExt cx="798480" cy="4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EA91F03-AE3C-DC7E-E3B8-D5B369593E04}"/>
                    </a:ext>
                  </a:extLst>
                </p14:cNvPr>
                <p14:cNvContentPartPr/>
                <p14:nvPr/>
              </p14:nvContentPartPr>
              <p14:xfrm>
                <a:off x="815484" y="3329196"/>
                <a:ext cx="155520" cy="408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EA91F03-AE3C-DC7E-E3B8-D5B369593E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6484" y="3320556"/>
                  <a:ext cx="1731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8866A36-84C2-FF7E-C5B3-8F9170FB6E7F}"/>
                    </a:ext>
                  </a:extLst>
                </p14:cNvPr>
                <p14:cNvContentPartPr/>
                <p14:nvPr/>
              </p14:nvContentPartPr>
              <p14:xfrm>
                <a:off x="851484" y="3502716"/>
                <a:ext cx="11412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8866A36-84C2-FF7E-C5B3-8F9170FB6E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2484" y="3494076"/>
                  <a:ext cx="131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48E6BC-3B5E-E71D-6F83-5E7FA1EA86AC}"/>
                    </a:ext>
                  </a:extLst>
                </p14:cNvPr>
                <p14:cNvContentPartPr/>
                <p14:nvPr/>
              </p14:nvContentPartPr>
              <p14:xfrm>
                <a:off x="1063524" y="3272676"/>
                <a:ext cx="173880" cy="451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48E6BC-3B5E-E71D-6F83-5E7FA1EA86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54524" y="3264036"/>
                  <a:ext cx="19152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A5A343-8DDF-E873-3E2E-A6B4F3EE03CA}"/>
                    </a:ext>
                  </a:extLst>
                </p14:cNvPr>
                <p14:cNvContentPartPr/>
                <p14:nvPr/>
              </p14:nvContentPartPr>
              <p14:xfrm>
                <a:off x="1299684" y="3333516"/>
                <a:ext cx="180720" cy="347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A5A343-8DDF-E873-3E2E-A6B4F3EE03C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90684" y="3324516"/>
                  <a:ext cx="1983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06B71DE-3407-CB92-F52E-816531AF1F82}"/>
                    </a:ext>
                  </a:extLst>
                </p14:cNvPr>
                <p14:cNvContentPartPr/>
                <p14:nvPr/>
              </p14:nvContentPartPr>
              <p14:xfrm>
                <a:off x="1486884" y="3348636"/>
                <a:ext cx="127080" cy="27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06B71DE-3407-CB92-F52E-816531AF1F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78244" y="3339636"/>
                  <a:ext cx="144720" cy="29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6334C5-9FB8-E435-8D90-0704449B09C6}"/>
                  </a:ext>
                </a:extLst>
              </p14:cNvPr>
              <p14:cNvContentPartPr/>
              <p14:nvPr/>
            </p14:nvContentPartPr>
            <p14:xfrm>
              <a:off x="2362200" y="3974676"/>
              <a:ext cx="803160" cy="356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6334C5-9FB8-E435-8D90-0704449B09C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26560" y="3938676"/>
                <a:ext cx="8748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179D5A1-67BC-15A7-5D3A-747AAEA349F4}"/>
                  </a:ext>
                </a:extLst>
              </p14:cNvPr>
              <p14:cNvContentPartPr/>
              <p14:nvPr/>
            </p14:nvContentPartPr>
            <p14:xfrm>
              <a:off x="2584916" y="2784767"/>
              <a:ext cx="122040" cy="227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179D5A1-67BC-15A7-5D3A-747AAEA349F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75916" y="2775767"/>
                <a:ext cx="13968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6A82E33-A424-3D76-542C-8C90D4BD95B1}"/>
              </a:ext>
            </a:extLst>
          </p:cNvPr>
          <p:cNvGrpSpPr/>
          <p:nvPr/>
        </p:nvGrpSpPr>
        <p:grpSpPr>
          <a:xfrm>
            <a:off x="3564476" y="2840207"/>
            <a:ext cx="294840" cy="238320"/>
            <a:chOff x="3564476" y="2840207"/>
            <a:chExt cx="29484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C31E3A-3DF7-633E-D1BB-B23BBC9E8615}"/>
                    </a:ext>
                  </a:extLst>
                </p14:cNvPr>
                <p14:cNvContentPartPr/>
                <p14:nvPr/>
              </p14:nvContentPartPr>
              <p14:xfrm>
                <a:off x="3564476" y="2840207"/>
                <a:ext cx="156600" cy="238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C31E3A-3DF7-633E-D1BB-B23BBC9E861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5836" y="2831207"/>
                  <a:ext cx="174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054920-2191-3DBC-48DF-82B04CDD82F4}"/>
                    </a:ext>
                  </a:extLst>
                </p14:cNvPr>
                <p14:cNvContentPartPr/>
                <p14:nvPr/>
              </p14:nvContentPartPr>
              <p14:xfrm>
                <a:off x="3788036" y="2868287"/>
                <a:ext cx="71280" cy="167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054920-2191-3DBC-48DF-82B04CDD82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79036" y="2859287"/>
                  <a:ext cx="889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760081-5598-73D0-6991-AC8E213B218D}"/>
              </a:ext>
            </a:extLst>
          </p:cNvPr>
          <p:cNvGrpSpPr/>
          <p:nvPr/>
        </p:nvGrpSpPr>
        <p:grpSpPr>
          <a:xfrm>
            <a:off x="5649956" y="2817167"/>
            <a:ext cx="442800" cy="228240"/>
            <a:chOff x="5649956" y="2817167"/>
            <a:chExt cx="4428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439CF7-06F8-55AD-9059-D64F0D9B5F5F}"/>
                    </a:ext>
                  </a:extLst>
                </p14:cNvPr>
                <p14:cNvContentPartPr/>
                <p14:nvPr/>
              </p14:nvContentPartPr>
              <p14:xfrm>
                <a:off x="5649956" y="2817167"/>
                <a:ext cx="165600" cy="228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439CF7-06F8-55AD-9059-D64F0D9B5F5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41316" y="2808527"/>
                  <a:ext cx="183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F73304A-44CC-4774-71E7-BFCF8E1C375F}"/>
                    </a:ext>
                  </a:extLst>
                </p14:cNvPr>
                <p14:cNvContentPartPr/>
                <p14:nvPr/>
              </p14:nvContentPartPr>
              <p14:xfrm>
                <a:off x="5932196" y="2929847"/>
                <a:ext cx="1605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F73304A-44CC-4774-71E7-BFCF8E1C37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23196" y="2920847"/>
                  <a:ext cx="1782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69A227A-3CD8-DD55-DEE1-3E58504BBECE}"/>
                  </a:ext>
                </a:extLst>
              </p14:cNvPr>
              <p14:cNvContentPartPr/>
              <p14:nvPr/>
            </p14:nvContentPartPr>
            <p14:xfrm>
              <a:off x="6285356" y="2883047"/>
              <a:ext cx="92160" cy="151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69A227A-3CD8-DD55-DEE1-3E58504BBE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76356" y="2874407"/>
                <a:ext cx="10980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91AFFFA8-E098-34CE-3103-19E1DF61F47C}"/>
              </a:ext>
            </a:extLst>
          </p:cNvPr>
          <p:cNvGrpSpPr/>
          <p:nvPr/>
        </p:nvGrpSpPr>
        <p:grpSpPr>
          <a:xfrm>
            <a:off x="7010396" y="2775720"/>
            <a:ext cx="811284" cy="292367"/>
            <a:chOff x="7010396" y="2775720"/>
            <a:chExt cx="811284" cy="2923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A432F6-8998-6459-A45D-286828ACB8D1}"/>
                    </a:ext>
                  </a:extLst>
                </p14:cNvPr>
                <p14:cNvContentPartPr/>
                <p14:nvPr/>
              </p14:nvContentPartPr>
              <p14:xfrm>
                <a:off x="7532240" y="2872200"/>
                <a:ext cx="98280" cy="141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A432F6-8998-6459-A45D-286828ACB8D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23600" y="2863200"/>
                  <a:ext cx="115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4B04A9-86FF-6C16-3B4A-F6DA7D1D50F1}"/>
                    </a:ext>
                  </a:extLst>
                </p14:cNvPr>
                <p14:cNvContentPartPr/>
                <p14:nvPr/>
              </p14:nvContentPartPr>
              <p14:xfrm>
                <a:off x="7675160" y="2775720"/>
                <a:ext cx="146520" cy="240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4B04A9-86FF-6C16-3B4A-F6DA7D1D50F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66160" y="2766720"/>
                  <a:ext cx="164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E6B955-7F46-0A71-AD37-227F5D43A691}"/>
                    </a:ext>
                  </a:extLst>
                </p14:cNvPr>
                <p14:cNvContentPartPr/>
                <p14:nvPr/>
              </p14:nvContentPartPr>
              <p14:xfrm>
                <a:off x="7311200" y="2890200"/>
                <a:ext cx="6552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E6B955-7F46-0A71-AD37-227F5D43A6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302560" y="2881200"/>
                  <a:ext cx="83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7D1127-BD54-00D2-25D1-18B121107860}"/>
                    </a:ext>
                  </a:extLst>
                </p14:cNvPr>
                <p14:cNvContentPartPr/>
                <p14:nvPr/>
              </p14:nvContentPartPr>
              <p14:xfrm>
                <a:off x="7290680" y="2951400"/>
                <a:ext cx="8748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7D1127-BD54-00D2-25D1-18B12110786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2040" y="2942760"/>
                  <a:ext cx="10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B6F36D8-3D42-F04A-ECBE-4D08BB04FC05}"/>
                    </a:ext>
                  </a:extLst>
                </p14:cNvPr>
                <p14:cNvContentPartPr/>
                <p14:nvPr/>
              </p14:nvContentPartPr>
              <p14:xfrm>
                <a:off x="7010396" y="2804207"/>
                <a:ext cx="192600" cy="263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B6F36D8-3D42-F04A-ECBE-4D08BB04FC0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01756" y="2795207"/>
                  <a:ext cx="210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7613FAA-B5B0-D38D-ED5A-A414D6720263}"/>
                    </a:ext>
                  </a:extLst>
                </p14:cNvPr>
                <p14:cNvContentPartPr/>
                <p14:nvPr/>
              </p14:nvContentPartPr>
              <p14:xfrm>
                <a:off x="7309196" y="2901047"/>
                <a:ext cx="7452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7613FAA-B5B0-D38D-ED5A-A414D672026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00196" y="2892407"/>
                  <a:ext cx="92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62E44C-CB38-F084-364B-357BAB768805}"/>
                    </a:ext>
                  </a:extLst>
                </p14:cNvPr>
                <p14:cNvContentPartPr/>
                <p14:nvPr/>
              </p14:nvContentPartPr>
              <p14:xfrm>
                <a:off x="7322876" y="2962607"/>
                <a:ext cx="81720" cy="2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62E44C-CB38-F084-364B-357BAB7688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313876" y="2953967"/>
                  <a:ext cx="99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0A309E-41E9-D94B-9D7E-BB761EED22A6}"/>
                    </a:ext>
                  </a:extLst>
                </p14:cNvPr>
                <p14:cNvContentPartPr/>
                <p14:nvPr/>
              </p14:nvContentPartPr>
              <p14:xfrm>
                <a:off x="7521596" y="2872967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0A309E-41E9-D94B-9D7E-BB761EED22A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12596" y="28639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83C6A84-62ED-7A6B-A687-671C311BDD4B}"/>
              </a:ext>
            </a:extLst>
          </p:cNvPr>
          <p:cNvGrpSpPr/>
          <p:nvPr/>
        </p:nvGrpSpPr>
        <p:grpSpPr>
          <a:xfrm>
            <a:off x="1222081" y="1905000"/>
            <a:ext cx="6545959" cy="742017"/>
            <a:chOff x="1222081" y="1905000"/>
            <a:chExt cx="6545959" cy="74201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E18C490-BB78-8BB1-04CC-2FA994DBA1CD}"/>
                </a:ext>
              </a:extLst>
            </p:cNvPr>
            <p:cNvSpPr/>
            <p:nvPr/>
          </p:nvSpPr>
          <p:spPr>
            <a:xfrm>
              <a:off x="1291796" y="1905000"/>
              <a:ext cx="6147204" cy="721697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06CA930-6521-6B06-A588-B730D781B5D1}"/>
                </a:ext>
              </a:extLst>
            </p:cNvPr>
            <p:cNvGrpSpPr/>
            <p:nvPr/>
          </p:nvGrpSpPr>
          <p:grpSpPr>
            <a:xfrm>
              <a:off x="1222081" y="2045717"/>
              <a:ext cx="6545959" cy="601300"/>
              <a:chOff x="1222081" y="2045717"/>
              <a:chExt cx="6545959" cy="6013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EF1B7F2D-C025-5B77-636D-798EED213C13}"/>
                      </a:ext>
                    </a:extLst>
                  </p14:cNvPr>
                  <p14:cNvContentPartPr/>
                  <p14:nvPr/>
                </p14:nvContentPartPr>
                <p14:xfrm>
                  <a:off x="1503836" y="2430167"/>
                  <a:ext cx="337320" cy="1911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EF1B7F2D-C025-5B77-636D-798EED213C1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494836" y="2421527"/>
                    <a:ext cx="35496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B69B915-5E48-D54F-BFED-363AE8999775}"/>
                      </a:ext>
                    </a:extLst>
                  </p14:cNvPr>
                  <p14:cNvContentPartPr/>
                  <p14:nvPr/>
                </p14:nvContentPartPr>
                <p14:xfrm>
                  <a:off x="1840796" y="2064767"/>
                  <a:ext cx="793080" cy="55080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7B69B915-5E48-D54F-BFED-363AE899977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31796" y="2056127"/>
                    <a:ext cx="810720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642CC24-9910-6C6A-7619-E61901D7A08B}"/>
                      </a:ext>
                    </a:extLst>
                  </p14:cNvPr>
                  <p14:cNvContentPartPr/>
                  <p14:nvPr/>
                </p14:nvContentPartPr>
                <p14:xfrm>
                  <a:off x="2638852" y="2455857"/>
                  <a:ext cx="337320" cy="191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642CC24-9910-6C6A-7619-E61901D7A08B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629852" y="2447217"/>
                    <a:ext cx="35496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A982923-142C-E8CD-7892-560AD006CE4E}"/>
                      </a:ext>
                    </a:extLst>
                  </p14:cNvPr>
                  <p14:cNvContentPartPr/>
                  <p14:nvPr/>
                </p14:nvContentPartPr>
                <p14:xfrm>
                  <a:off x="2975812" y="2090457"/>
                  <a:ext cx="793080" cy="55080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A982923-142C-E8CD-7892-560AD006CE4E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966812" y="2081817"/>
                    <a:ext cx="810720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17BC208-79AE-51EF-58B3-4F7F00163AC8}"/>
                      </a:ext>
                    </a:extLst>
                  </p14:cNvPr>
                  <p14:cNvContentPartPr/>
                  <p14:nvPr/>
                </p14:nvContentPartPr>
                <p14:xfrm>
                  <a:off x="3781949" y="2411117"/>
                  <a:ext cx="337320" cy="1911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17BC208-79AE-51EF-58B3-4F7F00163AC8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3772949" y="2402477"/>
                    <a:ext cx="35496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C5BE274-8530-6149-9A81-BADB09FFECB9}"/>
                      </a:ext>
                    </a:extLst>
                  </p14:cNvPr>
                  <p14:cNvContentPartPr/>
                  <p14:nvPr/>
                </p14:nvContentPartPr>
                <p14:xfrm>
                  <a:off x="4118909" y="2045717"/>
                  <a:ext cx="793080" cy="5508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C5BE274-8530-6149-9A81-BADB09FFECB9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109909" y="2037077"/>
                    <a:ext cx="810720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69F391DA-67F8-DE0E-9891-43FFFAEEDF11}"/>
                      </a:ext>
                    </a:extLst>
                  </p14:cNvPr>
                  <p14:cNvContentPartPr/>
                  <p14:nvPr/>
                </p14:nvContentPartPr>
                <p14:xfrm>
                  <a:off x="4916965" y="2436807"/>
                  <a:ext cx="337320" cy="1911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69F391DA-67F8-DE0E-9891-43FFFAEEDF1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907965" y="2428167"/>
                    <a:ext cx="35496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FCA98893-3294-B1E9-89C8-FED64E6AD6D2}"/>
                      </a:ext>
                    </a:extLst>
                  </p14:cNvPr>
                  <p14:cNvContentPartPr/>
                  <p14:nvPr/>
                </p14:nvContentPartPr>
                <p14:xfrm>
                  <a:off x="5253925" y="2071407"/>
                  <a:ext cx="793080" cy="5508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FCA98893-3294-B1E9-89C8-FED64E6AD6D2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244925" y="2062767"/>
                    <a:ext cx="810720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FEE60E21-257D-0958-3027-02CF21E5B680}"/>
                      </a:ext>
                    </a:extLst>
                  </p14:cNvPr>
                  <p14:cNvContentPartPr/>
                  <p14:nvPr/>
                </p14:nvContentPartPr>
                <p14:xfrm>
                  <a:off x="6022464" y="2424459"/>
                  <a:ext cx="337320" cy="1911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FEE60E21-257D-0958-3027-02CF21E5B68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13464" y="2415819"/>
                    <a:ext cx="35496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31799336-054B-AE09-60C1-FCECDB0250ED}"/>
                      </a:ext>
                    </a:extLst>
                  </p14:cNvPr>
                  <p14:cNvContentPartPr/>
                  <p14:nvPr/>
                </p14:nvContentPartPr>
                <p14:xfrm>
                  <a:off x="6359424" y="2059059"/>
                  <a:ext cx="793080" cy="550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1799336-054B-AE09-60C1-FCECDB0250E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350424" y="2050419"/>
                    <a:ext cx="810720" cy="56844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43EE217-8F53-F41D-322C-882D6AA305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222081" y="2609859"/>
                <a:ext cx="6545959" cy="3139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AF74DD3-C177-AA5E-233E-8AAEB5A70E9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77480" y="4886845"/>
            <a:ext cx="6545959" cy="3139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8AB5B3F-B60D-4DFD-9158-A48C88CCD0F3}"/>
              </a:ext>
            </a:extLst>
          </p:cNvPr>
          <p:cNvCxnSpPr>
            <a:cxnSpLocks/>
          </p:cNvCxnSpPr>
          <p:nvPr/>
        </p:nvCxnSpPr>
        <p:spPr bwMode="auto">
          <a:xfrm flipV="1">
            <a:off x="1222080" y="1417697"/>
            <a:ext cx="15324" cy="122111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C926449-0BAE-6FF6-BE1C-F7F0BF434CF0}"/>
              </a:ext>
            </a:extLst>
          </p:cNvPr>
          <p:cNvCxnSpPr>
            <a:cxnSpLocks/>
          </p:cNvCxnSpPr>
          <p:nvPr/>
        </p:nvCxnSpPr>
        <p:spPr bwMode="auto">
          <a:xfrm flipV="1">
            <a:off x="1211775" y="3874532"/>
            <a:ext cx="25629" cy="105915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087192D-CBC3-B1DE-51D3-C79F4B66E087}"/>
              </a:ext>
            </a:extLst>
          </p:cNvPr>
          <p:cNvGrpSpPr/>
          <p:nvPr/>
        </p:nvGrpSpPr>
        <p:grpSpPr>
          <a:xfrm>
            <a:off x="1118636" y="915647"/>
            <a:ext cx="359640" cy="466560"/>
            <a:chOff x="1118636" y="915647"/>
            <a:chExt cx="3596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4110944-7DAC-91CF-211E-1E96085BB15C}"/>
                    </a:ext>
                  </a:extLst>
                </p14:cNvPr>
                <p14:cNvContentPartPr/>
                <p14:nvPr/>
              </p14:nvContentPartPr>
              <p14:xfrm>
                <a:off x="1142756" y="915647"/>
                <a:ext cx="149040" cy="436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4110944-7DAC-91CF-211E-1E96085BB15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4116" y="907007"/>
                  <a:ext cx="1666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255520D-84B3-71ED-6D59-B960BA6F59FD}"/>
                    </a:ext>
                  </a:extLst>
                </p14:cNvPr>
                <p14:cNvContentPartPr/>
                <p14:nvPr/>
              </p14:nvContentPartPr>
              <p14:xfrm>
                <a:off x="1118636" y="1146047"/>
                <a:ext cx="182520" cy="18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255520D-84B3-71ED-6D59-B960BA6F59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9636" y="1137407"/>
                  <a:ext cx="200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35535EC-E6ED-84AD-FED5-BB66AB971477}"/>
                    </a:ext>
                  </a:extLst>
                </p14:cNvPr>
                <p14:cNvContentPartPr/>
                <p14:nvPr/>
              </p14:nvContentPartPr>
              <p14:xfrm>
                <a:off x="1302956" y="1273847"/>
                <a:ext cx="175320" cy="108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35535EC-E6ED-84AD-FED5-BB66AB97147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293956" y="1265207"/>
                  <a:ext cx="1929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E8C8FE9-9C31-74F9-EC4E-5CD4B12A79F8}"/>
              </a:ext>
            </a:extLst>
          </p:cNvPr>
          <p:cNvGrpSpPr/>
          <p:nvPr/>
        </p:nvGrpSpPr>
        <p:grpSpPr>
          <a:xfrm>
            <a:off x="2755040" y="5065727"/>
            <a:ext cx="919236" cy="408600"/>
            <a:chOff x="2755040" y="5065727"/>
            <a:chExt cx="919236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6A64A8-F8E5-CDD0-449A-823D0D9D2BF7}"/>
                    </a:ext>
                  </a:extLst>
                </p14:cNvPr>
                <p14:cNvContentPartPr/>
                <p14:nvPr/>
              </p14:nvContentPartPr>
              <p14:xfrm>
                <a:off x="2755040" y="5111760"/>
                <a:ext cx="136440" cy="288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6A64A8-F8E5-CDD0-449A-823D0D9D2B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46400" y="5103120"/>
                  <a:ext cx="154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E95926-08FC-DBEC-6824-67594D4C3722}"/>
                    </a:ext>
                  </a:extLst>
                </p14:cNvPr>
                <p14:cNvContentPartPr/>
                <p14:nvPr/>
              </p14:nvContentPartPr>
              <p14:xfrm>
                <a:off x="3020360" y="5203920"/>
                <a:ext cx="8604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E95926-08FC-DBEC-6824-67594D4C37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11720" y="5195280"/>
                  <a:ext cx="103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86E6DA-7198-B298-57D9-CB68A964CB38}"/>
                    </a:ext>
                  </a:extLst>
                </p14:cNvPr>
                <p14:cNvContentPartPr/>
                <p14:nvPr/>
              </p14:nvContentPartPr>
              <p14:xfrm>
                <a:off x="3048440" y="5267640"/>
                <a:ext cx="9000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86E6DA-7198-B298-57D9-CB68A964CB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39800" y="5259000"/>
                  <a:ext cx="107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74A90E-368F-9C94-4A5C-A5F69D5A9748}"/>
                    </a:ext>
                  </a:extLst>
                </p14:cNvPr>
                <p14:cNvContentPartPr/>
                <p14:nvPr/>
              </p14:nvContentPartPr>
              <p14:xfrm>
                <a:off x="3311756" y="5065727"/>
                <a:ext cx="156240" cy="166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74A90E-368F-9C94-4A5C-A5F69D5A974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03116" y="5057087"/>
                  <a:ext cx="173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50CB4B-8B17-E1A3-8C1E-9B4BA0192A08}"/>
                    </a:ext>
                  </a:extLst>
                </p14:cNvPr>
                <p14:cNvContentPartPr/>
                <p14:nvPr/>
              </p14:nvContentPartPr>
              <p14:xfrm>
                <a:off x="3425156" y="5073287"/>
                <a:ext cx="139320" cy="401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50CB4B-8B17-E1A3-8C1E-9B4BA0192A0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16156" y="5064647"/>
                  <a:ext cx="1569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4987A9-D534-04C3-B117-1D8192FF58B2}"/>
                    </a:ext>
                  </a:extLst>
                </p14:cNvPr>
                <p14:cNvContentPartPr/>
                <p14:nvPr/>
              </p14:nvContentPartPr>
              <p14:xfrm>
                <a:off x="3575996" y="5290007"/>
                <a:ext cx="98280" cy="150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4987A9-D534-04C3-B117-1D8192FF58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67356" y="5281367"/>
                  <a:ext cx="11592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B351D74-6C4C-2EFD-927D-24BFB10F57DB}"/>
              </a:ext>
            </a:extLst>
          </p:cNvPr>
          <p:cNvGrpSpPr/>
          <p:nvPr/>
        </p:nvGrpSpPr>
        <p:grpSpPr>
          <a:xfrm>
            <a:off x="4995116" y="5022167"/>
            <a:ext cx="524160" cy="373320"/>
            <a:chOff x="4995116" y="5022167"/>
            <a:chExt cx="5241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E557E14-468B-5A1B-AACF-210F5FE68D15}"/>
                    </a:ext>
                  </a:extLst>
                </p14:cNvPr>
                <p14:cNvContentPartPr/>
                <p14:nvPr/>
              </p14:nvContentPartPr>
              <p14:xfrm>
                <a:off x="4995116" y="5022167"/>
                <a:ext cx="123480" cy="221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E557E14-468B-5A1B-AACF-210F5FE68D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86476" y="5013167"/>
                  <a:ext cx="141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83040B6-D7F7-F471-1196-7195F32D82F3}"/>
                    </a:ext>
                  </a:extLst>
                </p14:cNvPr>
                <p14:cNvContentPartPr/>
                <p14:nvPr/>
              </p14:nvContentPartPr>
              <p14:xfrm>
                <a:off x="5165036" y="5082647"/>
                <a:ext cx="142560" cy="96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83040B6-D7F7-F471-1196-7195F32D82F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156396" y="5074007"/>
                  <a:ext cx="160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13459C-9231-CDCB-F22B-DA30385E740D}"/>
                    </a:ext>
                  </a:extLst>
                </p14:cNvPr>
                <p14:cNvContentPartPr/>
                <p14:nvPr/>
              </p14:nvContentPartPr>
              <p14:xfrm>
                <a:off x="5284556" y="5022527"/>
                <a:ext cx="154440" cy="359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13459C-9231-CDCB-F22B-DA30385E740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75556" y="5013527"/>
                  <a:ext cx="1720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76AFD3A-95E9-EF75-56BA-F95F9A1D6EB9}"/>
                    </a:ext>
                  </a:extLst>
                </p14:cNvPr>
                <p14:cNvContentPartPr/>
                <p14:nvPr/>
              </p14:nvContentPartPr>
              <p14:xfrm>
                <a:off x="5411636" y="5236007"/>
                <a:ext cx="107640" cy="159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76AFD3A-95E9-EF75-56BA-F95F9A1D6E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02636" y="5227007"/>
                  <a:ext cx="12528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F2A86C8-8DAE-3967-1B01-BC8CF5718BF7}"/>
                  </a:ext>
                </a:extLst>
              </p14:cNvPr>
              <p14:cNvContentPartPr/>
              <p14:nvPr/>
            </p14:nvContentPartPr>
            <p14:xfrm>
              <a:off x="6127316" y="5240327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F2A86C8-8DAE-3967-1B01-BC8CF5718BF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18676" y="52313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70E45AA-D15D-FB2B-EBB1-1F651F441372}"/>
                  </a:ext>
                </a:extLst>
              </p14:cNvPr>
              <p14:cNvContentPartPr/>
              <p14:nvPr/>
            </p14:nvContentPartPr>
            <p14:xfrm>
              <a:off x="6303356" y="5240327"/>
              <a:ext cx="468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70E45AA-D15D-FB2B-EBB1-1F651F44137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94356" y="5231327"/>
                <a:ext cx="22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0163091-0582-CA41-3DFE-0AAC6524972B}"/>
                  </a:ext>
                </a:extLst>
              </p14:cNvPr>
              <p14:cNvContentPartPr/>
              <p14:nvPr/>
            </p14:nvContentPartPr>
            <p14:xfrm>
              <a:off x="6576236" y="5240327"/>
              <a:ext cx="468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0163091-0582-CA41-3DFE-0AAC6524972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567596" y="5231327"/>
                <a:ext cx="223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3551F66-AEAE-961F-3F59-A8DD34A2167F}"/>
              </a:ext>
            </a:extLst>
          </p:cNvPr>
          <p:cNvGrpSpPr/>
          <p:nvPr/>
        </p:nvGrpSpPr>
        <p:grpSpPr>
          <a:xfrm>
            <a:off x="1217276" y="1903308"/>
            <a:ext cx="7850164" cy="742017"/>
            <a:chOff x="1222081" y="1905000"/>
            <a:chExt cx="6545959" cy="74201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C548130-68CD-E3E8-36AA-8EE2466845A3}"/>
                </a:ext>
              </a:extLst>
            </p:cNvPr>
            <p:cNvSpPr/>
            <p:nvPr/>
          </p:nvSpPr>
          <p:spPr>
            <a:xfrm>
              <a:off x="1291796" y="1905000"/>
              <a:ext cx="6147204" cy="721697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2A89714E-DD51-E593-9062-15D3E6A9B164}"/>
                </a:ext>
              </a:extLst>
            </p:cNvPr>
            <p:cNvGrpSpPr/>
            <p:nvPr/>
          </p:nvGrpSpPr>
          <p:grpSpPr>
            <a:xfrm>
              <a:off x="1222081" y="2045717"/>
              <a:ext cx="6545959" cy="601300"/>
              <a:chOff x="1222081" y="2045717"/>
              <a:chExt cx="6545959" cy="6013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C5920A7C-ED80-FE34-6B01-7E923408C3E2}"/>
                      </a:ext>
                    </a:extLst>
                  </p14:cNvPr>
                  <p14:cNvContentPartPr/>
                  <p14:nvPr/>
                </p14:nvContentPartPr>
                <p14:xfrm>
                  <a:off x="1503836" y="2430167"/>
                  <a:ext cx="337320" cy="19116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C5920A7C-ED80-FE34-6B01-7E923408C3E2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496327" y="2421527"/>
                    <a:ext cx="352038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08C86AF5-9FED-73DE-5592-78DBF0FDE116}"/>
                      </a:ext>
                    </a:extLst>
                  </p14:cNvPr>
                  <p14:cNvContentPartPr/>
                  <p14:nvPr/>
                </p14:nvContentPartPr>
                <p14:xfrm>
                  <a:off x="1840796" y="2064767"/>
                  <a:ext cx="793080" cy="55080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08C86AF5-9FED-73DE-5592-78DBF0FDE116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1833291" y="2056127"/>
                    <a:ext cx="807789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997E8CB6-DE52-4C15-BF10-F34BED7D64BF}"/>
                      </a:ext>
                    </a:extLst>
                  </p14:cNvPr>
                  <p14:cNvContentPartPr/>
                  <p14:nvPr/>
                </p14:nvContentPartPr>
                <p14:xfrm>
                  <a:off x="2638852" y="2455857"/>
                  <a:ext cx="337320" cy="19116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997E8CB6-DE52-4C15-BF10-F34BED7D64BF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2631343" y="2447217"/>
                    <a:ext cx="352038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BA687627-9026-0F95-49FF-79641F6C74D6}"/>
                      </a:ext>
                    </a:extLst>
                  </p14:cNvPr>
                  <p14:cNvContentPartPr/>
                  <p14:nvPr/>
                </p14:nvContentPartPr>
                <p14:xfrm>
                  <a:off x="2975812" y="2090457"/>
                  <a:ext cx="793080" cy="55080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BA687627-9026-0F95-49FF-79641F6C74D6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2968307" y="2081817"/>
                    <a:ext cx="807789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8FF978E1-EF65-3FD9-0D55-86437CC32DF2}"/>
                      </a:ext>
                    </a:extLst>
                  </p14:cNvPr>
                  <p14:cNvContentPartPr/>
                  <p14:nvPr/>
                </p14:nvContentPartPr>
                <p14:xfrm>
                  <a:off x="3781949" y="2411117"/>
                  <a:ext cx="337320" cy="19116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8FF978E1-EF65-3FD9-0D55-86437CC32DF2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3774440" y="2402477"/>
                    <a:ext cx="352038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6A8379EC-3B1B-2654-D024-EB281A6D7560}"/>
                      </a:ext>
                    </a:extLst>
                  </p14:cNvPr>
                  <p14:cNvContentPartPr/>
                  <p14:nvPr/>
                </p14:nvContentPartPr>
                <p14:xfrm>
                  <a:off x="4118909" y="2045717"/>
                  <a:ext cx="793080" cy="55080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6A8379EC-3B1B-2654-D024-EB281A6D7560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4111404" y="2037077"/>
                    <a:ext cx="807789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12D842F-40DC-0F51-9E46-F12EC34CE1A0}"/>
                      </a:ext>
                    </a:extLst>
                  </p14:cNvPr>
                  <p14:cNvContentPartPr/>
                  <p14:nvPr/>
                </p14:nvContentPartPr>
                <p14:xfrm>
                  <a:off x="4916965" y="2436807"/>
                  <a:ext cx="337320" cy="19116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12D842F-40DC-0F51-9E46-F12EC34CE1A0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909456" y="2428167"/>
                    <a:ext cx="352038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01DD8CB4-340A-B120-6233-DE6D6A6D5C11}"/>
                      </a:ext>
                    </a:extLst>
                  </p14:cNvPr>
                  <p14:cNvContentPartPr/>
                  <p14:nvPr/>
                </p14:nvContentPartPr>
                <p14:xfrm>
                  <a:off x="5253925" y="2071407"/>
                  <a:ext cx="793080" cy="55080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01DD8CB4-340A-B120-6233-DE6D6A6D5C11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246420" y="2062767"/>
                    <a:ext cx="807789" cy="56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98893EAD-16EC-1074-13B4-DCC140F9749C}"/>
                      </a:ext>
                    </a:extLst>
                  </p14:cNvPr>
                  <p14:cNvContentPartPr/>
                  <p14:nvPr/>
                </p14:nvContentPartPr>
                <p14:xfrm>
                  <a:off x="6022464" y="2424459"/>
                  <a:ext cx="337320" cy="1911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98893EAD-16EC-1074-13B4-DCC140F9749C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6014955" y="2415819"/>
                    <a:ext cx="352038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E0441772-1B4A-4F82-60F8-242C74FE5AB4}"/>
                      </a:ext>
                    </a:extLst>
                  </p14:cNvPr>
                  <p14:cNvContentPartPr/>
                  <p14:nvPr/>
                </p14:nvContentPartPr>
                <p14:xfrm>
                  <a:off x="6359424" y="2059059"/>
                  <a:ext cx="793080" cy="55080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E0441772-1B4A-4F82-60F8-242C74FE5AB4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6351919" y="2050419"/>
                    <a:ext cx="807789" cy="568440"/>
                  </a:xfrm>
                  <a:prstGeom prst="rect">
                    <a:avLst/>
                  </a:prstGeom>
                </p:spPr>
              </p:pic>
            </mc:Fallback>
          </mc:AlternateContent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9AB6A09-0C98-AE40-B2E6-371FF0B5860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222081" y="2609859"/>
                <a:ext cx="6545959" cy="31398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71F2B68-D96D-89A3-AAA7-6024066DFB66}"/>
              </a:ext>
            </a:extLst>
          </p:cNvPr>
          <p:cNvGrpSpPr/>
          <p:nvPr/>
        </p:nvGrpSpPr>
        <p:grpSpPr>
          <a:xfrm>
            <a:off x="1254196" y="4154937"/>
            <a:ext cx="5355011" cy="763724"/>
            <a:chOff x="1254684" y="4148097"/>
            <a:chExt cx="6147204" cy="763724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DF546F18-3FC8-48CA-8CC8-28039A3B2C2A}"/>
                </a:ext>
              </a:extLst>
            </p:cNvPr>
            <p:cNvSpPr/>
            <p:nvPr/>
          </p:nvSpPr>
          <p:spPr>
            <a:xfrm>
              <a:off x="1254684" y="4148097"/>
              <a:ext cx="6147204" cy="721697"/>
            </a:xfrm>
            <a:prstGeom prst="rect">
              <a:avLst/>
            </a:prstGeom>
            <a:solidFill>
              <a:schemeClr val="bg1"/>
            </a:solidFill>
            <a:ln w="38100" cmpd="sng">
              <a:noFill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0E64491-A1A3-99F1-E045-5CFE91ACE948}"/>
                </a:ext>
              </a:extLst>
            </p:cNvPr>
            <p:cNvGrpSpPr/>
            <p:nvPr/>
          </p:nvGrpSpPr>
          <p:grpSpPr>
            <a:xfrm>
              <a:off x="1521116" y="4260767"/>
              <a:ext cx="5587169" cy="651054"/>
              <a:chOff x="1521116" y="4260767"/>
              <a:chExt cx="5587169" cy="651054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C10C9A28-06DF-1B76-B5FF-CF91A483739D}"/>
                      </a:ext>
                    </a:extLst>
                  </p14:cNvPr>
                  <p14:cNvContentPartPr/>
                  <p14:nvPr/>
                </p14:nvContentPartPr>
                <p14:xfrm>
                  <a:off x="1521116" y="4260767"/>
                  <a:ext cx="1854360" cy="63576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C10C9A28-06DF-1B76-B5FF-CF91A483739D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1511197" y="4252127"/>
                    <a:ext cx="1874610" cy="65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A0D6339F-E902-42EA-422F-EB3279721EC7}"/>
                      </a:ext>
                    </a:extLst>
                  </p14:cNvPr>
                  <p14:cNvContentPartPr/>
                  <p14:nvPr/>
                </p14:nvContentPartPr>
                <p14:xfrm>
                  <a:off x="3372352" y="4276061"/>
                  <a:ext cx="1854360" cy="63576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A0D6339F-E902-42EA-422F-EB3279721EC7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3362433" y="4267421"/>
                    <a:ext cx="1874610" cy="65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D40A9107-1BAF-7CCD-8E1F-CBB1159B5E9F}"/>
                      </a:ext>
                    </a:extLst>
                  </p14:cNvPr>
                  <p14:cNvContentPartPr/>
                  <p14:nvPr/>
                </p14:nvContentPartPr>
                <p14:xfrm>
                  <a:off x="5253925" y="4276061"/>
                  <a:ext cx="1854360" cy="63576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D40A9107-1BAF-7CCD-8E1F-CBB1159B5E9F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5244006" y="4267421"/>
                    <a:ext cx="1874610" cy="653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E4F7B54-5D94-ABFB-F6AA-DB7196AD5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8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3552">
        <p159:morph option="byObject"/>
      </p:transition>
    </mc:Choice>
    <mc:Fallback xmlns="">
      <p:transition spd="slow" advTm="335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3"/>
          <p:cNvSpPr txBox="1">
            <a:spLocks noChangeArrowheads="1"/>
          </p:cNvSpPr>
          <p:nvPr/>
        </p:nvSpPr>
        <p:spPr bwMode="auto">
          <a:xfrm>
            <a:off x="798513" y="42863"/>
            <a:ext cx="43518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How to find period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6701" y="756624"/>
            <a:ext cx="7499588" cy="3320838"/>
            <a:chOff x="514211" y="5984448"/>
            <a:chExt cx="7499588" cy="3320838"/>
          </a:xfrm>
        </p:grpSpPr>
        <p:sp>
          <p:nvSpPr>
            <p:cNvPr id="30" name="TextBox 29"/>
            <p:cNvSpPr txBox="1"/>
            <p:nvPr/>
          </p:nvSpPr>
          <p:spPr>
            <a:xfrm>
              <a:off x="514211" y="6184432"/>
              <a:ext cx="7499588" cy="312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err="1">
                  <a:latin typeface="Comic Sans MS"/>
                  <a:cs typeface="Comic Sans MS"/>
                </a:rPr>
                <a:t>y</a:t>
              </a:r>
              <a:r>
                <a:rPr lang="en-US" sz="2400" baseline="-25000" dirty="0" err="1">
                  <a:latin typeface="Comic Sans MS"/>
                  <a:cs typeface="Comic Sans MS"/>
                </a:rPr>
                <a:t>k</a:t>
              </a:r>
              <a:r>
                <a:rPr lang="en-US" sz="2400" dirty="0">
                  <a:latin typeface="Comic Sans MS"/>
                  <a:cs typeface="Comic Sans MS"/>
                </a:rPr>
                <a:t> = (1/√M) </a:t>
              </a:r>
              <a:r>
                <a:rPr lang="en-US" sz="2400" dirty="0">
                  <a:solidFill>
                    <a:srgbClr val="000000"/>
                  </a:solidFill>
                  <a:latin typeface="Comic Sans MS"/>
                  <a:cs typeface="Comic Sans MS"/>
                </a:rPr>
                <a:t>Σ</a:t>
              </a:r>
              <a:r>
                <a:rPr lang="en-US" sz="2400" dirty="0">
                  <a:latin typeface="Comic Sans MS"/>
                  <a:cs typeface="Comic Sans MS"/>
                </a:rPr>
                <a:t>x</a:t>
              </a:r>
              <a:r>
                <a:rPr lang="en-US" sz="2400" baseline="-25000" dirty="0">
                  <a:latin typeface="Comic Sans MS"/>
                  <a:cs typeface="Comic Sans MS"/>
                </a:rPr>
                <a:t>n</a:t>
              </a:r>
              <a:r>
                <a:rPr lang="en-US" sz="2400" dirty="0">
                  <a:latin typeface="Comic Sans MS"/>
                  <a:cs typeface="Comic Sans MS"/>
                </a:rPr>
                <a:t>e</a:t>
              </a:r>
              <a:r>
                <a:rPr lang="en-US" sz="2400" baseline="30000" dirty="0">
                  <a:latin typeface="Comic Sans MS"/>
                  <a:cs typeface="Comic Sans MS"/>
                </a:rPr>
                <a:t>-ikn2</a:t>
              </a:r>
              <a:r>
                <a:rPr lang="en-US" sz="2400" baseline="30000" dirty="0"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>
                  <a:latin typeface="Comic Sans MS"/>
                  <a:cs typeface="Comic Sans MS"/>
                </a:rPr>
                <a:t>/M </a:t>
              </a:r>
              <a:r>
                <a:rPr lang="en-US" sz="2400" dirty="0">
                  <a:latin typeface="Comic Sans MS"/>
                  <a:cs typeface="Comic Sans MS"/>
                </a:rPr>
                <a:t>=  </a:t>
              </a:r>
              <a:r>
                <a:rPr lang="en-US" sz="24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Σ</a:t>
              </a:r>
              <a:r>
                <a:rPr lang="en-US" sz="2400" dirty="0" err="1">
                  <a:latin typeface="Comic Sans MS"/>
                  <a:cs typeface="Comic Sans MS"/>
                </a:rPr>
                <a:t>x</a:t>
              </a:r>
              <a:r>
                <a:rPr lang="en-US" sz="2400" baseline="-25000" dirty="0" err="1">
                  <a:latin typeface="Comic Sans MS"/>
                  <a:cs typeface="Comic Sans MS"/>
                </a:rPr>
                <a:t>n</a:t>
              </a:r>
              <a:r>
                <a:rPr lang="en-US" sz="2400" dirty="0" err="1">
                  <a:latin typeface="Symbol" charset="2"/>
                  <a:cs typeface="Symbol" charset="2"/>
                </a:rPr>
                <a:t>w</a:t>
              </a:r>
              <a:r>
                <a:rPr lang="en-US" sz="2400" baseline="30000" dirty="0" err="1">
                  <a:latin typeface="Comic Sans MS"/>
                  <a:cs typeface="Comic Sans MS"/>
                </a:rPr>
                <a:t>kn</a:t>
              </a:r>
              <a:r>
                <a:rPr lang="en-US" sz="2400" dirty="0">
                  <a:latin typeface="Comic Sans MS"/>
                  <a:cs typeface="Comic Sans MS"/>
                </a:rPr>
                <a:t>, where </a:t>
              </a:r>
              <a:r>
                <a:rPr lang="en-US" sz="2400" dirty="0">
                  <a:latin typeface="Symbol" charset="2"/>
                  <a:cs typeface="Symbol" charset="2"/>
                </a:rPr>
                <a:t>w</a:t>
              </a:r>
              <a:r>
                <a:rPr lang="en-US" sz="2400" dirty="0">
                  <a:latin typeface="Comic Sans MS"/>
                  <a:cs typeface="Comic Sans MS"/>
                </a:rPr>
                <a:t> = e</a:t>
              </a:r>
              <a:r>
                <a:rPr lang="en-US" sz="2400" baseline="30000" dirty="0">
                  <a:latin typeface="Comic Sans MS"/>
                  <a:cs typeface="Comic Sans MS"/>
                </a:rPr>
                <a:t>-i2</a:t>
              </a:r>
              <a:r>
                <a:rPr lang="en-US" sz="2400" baseline="30000" dirty="0"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>
                  <a:latin typeface="Comic Sans MS"/>
                  <a:cs typeface="Comic Sans MS"/>
                </a:rPr>
                <a:t>/M </a:t>
              </a:r>
            </a:p>
            <a:p>
              <a:pPr>
                <a:buNone/>
              </a:pPr>
              <a:endParaRPr lang="en-US" sz="2400" dirty="0">
                <a:latin typeface="Comic Sans MS"/>
                <a:cs typeface="Comic Sans MS"/>
              </a:endParaRPr>
            </a:p>
            <a:p>
              <a:pPr>
                <a:buNone/>
              </a:pPr>
              <a:endParaRPr lang="en-US" sz="2400" dirty="0">
                <a:latin typeface="Comic Sans MS"/>
                <a:cs typeface="Comic Sans MS"/>
              </a:endParaRPr>
            </a:p>
            <a:p>
              <a:pPr>
                <a:buNone/>
              </a:pPr>
              <a:r>
                <a:rPr lang="en-US" sz="2400" dirty="0">
                  <a:latin typeface="Comic Sans MS"/>
                  <a:cs typeface="Comic Sans MS"/>
                </a:rPr>
                <a:t>Say M=8</a:t>
              </a:r>
            </a:p>
            <a:p>
              <a:pPr>
                <a:buNone/>
              </a:pPr>
              <a:r>
                <a:rPr lang="en-US" sz="2400" dirty="0">
                  <a:latin typeface="Comic Sans MS"/>
                  <a:cs typeface="Comic Sans MS"/>
                </a:rPr>
                <a:t>k=0, y</a:t>
              </a:r>
              <a:r>
                <a:rPr lang="en-US" sz="2400" baseline="-25000" dirty="0">
                  <a:latin typeface="Comic Sans MS"/>
                  <a:cs typeface="Comic Sans MS"/>
                </a:rPr>
                <a:t>0</a:t>
              </a:r>
              <a:r>
                <a:rPr lang="en-US" sz="2400" dirty="0">
                  <a:latin typeface="Comic Sans MS"/>
                  <a:cs typeface="Comic Sans MS"/>
                </a:rPr>
                <a:t>= x</a:t>
              </a:r>
              <a:r>
                <a:rPr lang="en-US" sz="2400" baseline="-25000" dirty="0">
                  <a:latin typeface="Comic Sans MS"/>
                  <a:cs typeface="Comic Sans MS"/>
                </a:rPr>
                <a:t>0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1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2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3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4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5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6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7</a:t>
              </a:r>
            </a:p>
            <a:p>
              <a:pPr>
                <a:buNone/>
              </a:pPr>
              <a:r>
                <a:rPr lang="en-US" sz="2400" dirty="0">
                  <a:latin typeface="Comic Sans MS"/>
                  <a:cs typeface="Comic Sans MS"/>
                </a:rPr>
                <a:t>k=1, y</a:t>
              </a:r>
              <a:r>
                <a:rPr lang="en-US" sz="2400" baseline="-25000" dirty="0">
                  <a:latin typeface="Comic Sans MS"/>
                  <a:cs typeface="Comic Sans MS"/>
                </a:rPr>
                <a:t>1</a:t>
              </a:r>
              <a:r>
                <a:rPr lang="en-US" sz="2400" dirty="0">
                  <a:latin typeface="Comic Sans MS"/>
                  <a:cs typeface="Comic Sans MS"/>
                </a:rPr>
                <a:t>= x</a:t>
              </a:r>
              <a:r>
                <a:rPr lang="en-US" sz="2400" baseline="-25000" dirty="0">
                  <a:latin typeface="Comic Sans MS"/>
                  <a:cs typeface="Comic Sans MS"/>
                </a:rPr>
                <a:t>0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1</a:t>
              </a:r>
              <a:r>
                <a:rPr lang="en-US" sz="2400" dirty="0">
                  <a:latin typeface="Symbol" charset="2"/>
                  <a:cs typeface="Symbol" charset="2"/>
                </a:rPr>
                <a:t>w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2</a:t>
              </a:r>
              <a:r>
                <a:rPr lang="en-US" sz="2400" dirty="0">
                  <a:latin typeface="Symbol" charset="2"/>
                  <a:cs typeface="Symbol" charset="2"/>
                </a:rPr>
                <a:t>w</a:t>
              </a:r>
              <a:r>
                <a:rPr lang="en-US" sz="2400" baseline="30000" dirty="0">
                  <a:latin typeface="Comic Sans MS"/>
                  <a:cs typeface="Comic Sans MS"/>
                </a:rPr>
                <a:t>2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3</a:t>
              </a:r>
              <a:r>
                <a:rPr lang="en-US" sz="2400" dirty="0">
                  <a:latin typeface="Symbol" charset="2"/>
                  <a:cs typeface="Symbol" charset="2"/>
                </a:rPr>
                <a:t>w</a:t>
              </a:r>
              <a:r>
                <a:rPr lang="en-US" sz="2400" baseline="30000" dirty="0">
                  <a:latin typeface="Comic Sans MS"/>
                  <a:cs typeface="Comic Sans MS"/>
                </a:rPr>
                <a:t>3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4</a:t>
              </a:r>
              <a:r>
                <a:rPr lang="en-US" sz="2400" dirty="0">
                  <a:latin typeface="Symbol" charset="2"/>
                  <a:cs typeface="Symbol" charset="2"/>
                </a:rPr>
                <a:t>w</a:t>
              </a:r>
              <a:r>
                <a:rPr lang="en-US" sz="2400" baseline="30000" dirty="0">
                  <a:latin typeface="Comic Sans MS"/>
                  <a:cs typeface="Comic Sans MS"/>
                </a:rPr>
                <a:t>4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5</a:t>
              </a:r>
              <a:r>
                <a:rPr lang="en-US" sz="2400" dirty="0">
                  <a:latin typeface="Symbol" charset="2"/>
                  <a:cs typeface="Symbol" charset="2"/>
                </a:rPr>
                <a:t>w</a:t>
              </a:r>
              <a:r>
                <a:rPr lang="en-US" sz="2400" baseline="30000" dirty="0">
                  <a:latin typeface="Comic Sans MS"/>
                  <a:cs typeface="Comic Sans MS"/>
                </a:rPr>
                <a:t>5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6</a:t>
              </a:r>
              <a:r>
                <a:rPr lang="en-US" sz="2400" dirty="0">
                  <a:latin typeface="Symbol" charset="2"/>
                  <a:cs typeface="Symbol" charset="2"/>
                </a:rPr>
                <a:t>w</a:t>
              </a:r>
              <a:r>
                <a:rPr lang="en-US" sz="2400" baseline="30000" dirty="0">
                  <a:latin typeface="Comic Sans MS"/>
                  <a:cs typeface="Comic Sans MS"/>
                </a:rPr>
                <a:t>6</a:t>
              </a:r>
              <a:r>
                <a:rPr lang="en-US" sz="2400" dirty="0">
                  <a:latin typeface="Comic Sans MS"/>
                  <a:cs typeface="Comic Sans MS"/>
                </a:rPr>
                <a:t>+x</a:t>
              </a:r>
              <a:r>
                <a:rPr lang="en-US" sz="2400" baseline="-25000" dirty="0">
                  <a:latin typeface="Comic Sans MS"/>
                  <a:cs typeface="Comic Sans MS"/>
                </a:rPr>
                <a:t>7</a:t>
              </a:r>
              <a:r>
                <a:rPr lang="en-US" sz="2400" dirty="0">
                  <a:latin typeface="Symbol" charset="2"/>
                  <a:cs typeface="Symbol" charset="2"/>
                </a:rPr>
                <a:t>w</a:t>
              </a:r>
              <a:r>
                <a:rPr lang="en-US" sz="2400" baseline="30000" dirty="0">
                  <a:latin typeface="Comic Sans MS"/>
                  <a:cs typeface="Comic Sans MS"/>
                </a:rPr>
                <a:t>7</a:t>
              </a:r>
              <a:endParaRPr lang="en-US" sz="2400" baseline="-25000" dirty="0">
                <a:latin typeface="Comic Sans MS"/>
                <a:cs typeface="Comic Sans MS"/>
              </a:endParaRPr>
            </a:p>
            <a:p>
              <a:pPr>
                <a:buNone/>
              </a:pPr>
              <a:r>
                <a:rPr lang="mr-IN" sz="2400" dirty="0">
                  <a:latin typeface="Comic Sans MS"/>
                  <a:cs typeface="Comic Sans MS"/>
                </a:rPr>
                <a:t>……</a:t>
              </a:r>
              <a:r>
                <a:rPr lang="en-US" sz="2400" dirty="0">
                  <a:latin typeface="Comic Sans MS"/>
                  <a:cs typeface="Comic Sans MS"/>
                </a:rPr>
                <a:t>.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43009" y="6503304"/>
              <a:ext cx="521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aseline="30000" dirty="0">
                  <a:solidFill>
                    <a:srgbClr val="000000"/>
                  </a:solidFill>
                  <a:latin typeface="Comic Sans MS"/>
                  <a:cs typeface="Comic Sans MS"/>
                </a:rPr>
                <a:t>n=0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43009" y="5984448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baseline="30000" dirty="0">
                  <a:solidFill>
                    <a:srgbClr val="000000"/>
                  </a:solidFill>
                  <a:latin typeface="Comic Sans MS"/>
                  <a:cs typeface="Comic Sans MS"/>
                </a:rPr>
                <a:t>M-1</a:t>
              </a:r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3984962" y="1282075"/>
            <a:ext cx="521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n=0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957718" y="730489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aseline="30000" dirty="0">
                <a:solidFill>
                  <a:srgbClr val="000000"/>
                </a:solidFill>
                <a:latin typeface="Comic Sans MS"/>
                <a:cs typeface="Comic Sans MS"/>
              </a:rPr>
              <a:t>M-1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84122" y="4596318"/>
            <a:ext cx="5445556" cy="1715551"/>
            <a:chOff x="879678" y="4495800"/>
            <a:chExt cx="5445556" cy="1715551"/>
          </a:xfrm>
        </p:grpSpPr>
        <p:sp>
          <p:nvSpPr>
            <p:cNvPr id="46" name="Freeform 45"/>
            <p:cNvSpPr>
              <a:spLocks noChangeArrowheads="1"/>
            </p:cNvSpPr>
            <p:nvPr/>
          </p:nvSpPr>
          <p:spPr bwMode="auto">
            <a:xfrm>
              <a:off x="879678" y="4600624"/>
              <a:ext cx="46037" cy="1531937"/>
            </a:xfrm>
            <a:custGeom>
              <a:avLst/>
              <a:gdLst>
                <a:gd name="T0" fmla="*/ 6298 w 334180"/>
                <a:gd name="T1" fmla="*/ 0 h 1955251"/>
                <a:gd name="T2" fmla="*/ 1260 w 334180"/>
                <a:gd name="T3" fmla="*/ 256564 h 1955251"/>
                <a:gd name="T4" fmla="*/ 0 w 334180"/>
                <a:gd name="T5" fmla="*/ 584966 h 1955251"/>
                <a:gd name="T6" fmla="*/ 1260 w 334180"/>
                <a:gd name="T7" fmla="*/ 882581 h 1955251"/>
                <a:gd name="T8" fmla="*/ 5984 w 334180"/>
                <a:gd name="T9" fmla="*/ 1200720 h 1955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180"/>
                <a:gd name="T16" fmla="*/ 0 h 1955251"/>
                <a:gd name="T17" fmla="*/ 334180 w 334180"/>
                <a:gd name="T18" fmla="*/ 1955251 h 1955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180" h="1955251">
                  <a:moveTo>
                    <a:pt x="334180" y="0"/>
                  </a:moveTo>
                  <a:cubicBezTo>
                    <a:pt x="228356" y="129514"/>
                    <a:pt x="122533" y="259029"/>
                    <a:pt x="66836" y="417789"/>
                  </a:cubicBezTo>
                  <a:cubicBezTo>
                    <a:pt x="11139" y="576549"/>
                    <a:pt x="0" y="782657"/>
                    <a:pt x="0" y="952558"/>
                  </a:cubicBezTo>
                  <a:cubicBezTo>
                    <a:pt x="0" y="1122459"/>
                    <a:pt x="13924" y="1270078"/>
                    <a:pt x="66836" y="1437193"/>
                  </a:cubicBezTo>
                  <a:cubicBezTo>
                    <a:pt x="119748" y="1604308"/>
                    <a:pt x="317471" y="1955251"/>
                    <a:pt x="317471" y="1955251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buNone/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Freeform 46"/>
            <p:cNvSpPr>
              <a:spLocks noChangeArrowheads="1"/>
            </p:cNvSpPr>
            <p:nvPr/>
          </p:nvSpPr>
          <p:spPr bwMode="auto">
            <a:xfrm flipH="1">
              <a:off x="1383359" y="4615447"/>
              <a:ext cx="46038" cy="1506537"/>
            </a:xfrm>
            <a:custGeom>
              <a:avLst/>
              <a:gdLst>
                <a:gd name="T0" fmla="*/ 6298 w 334180"/>
                <a:gd name="T1" fmla="*/ 0 h 1955251"/>
                <a:gd name="T2" fmla="*/ 1260 w 334180"/>
                <a:gd name="T3" fmla="*/ 248038 h 1955251"/>
                <a:gd name="T4" fmla="*/ 0 w 334180"/>
                <a:gd name="T5" fmla="*/ 565526 h 1955251"/>
                <a:gd name="T6" fmla="*/ 1260 w 334180"/>
                <a:gd name="T7" fmla="*/ 853251 h 1955251"/>
                <a:gd name="T8" fmla="*/ 5983 w 334180"/>
                <a:gd name="T9" fmla="*/ 1160818 h 1955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180"/>
                <a:gd name="T16" fmla="*/ 0 h 1955251"/>
                <a:gd name="T17" fmla="*/ 334180 w 334180"/>
                <a:gd name="T18" fmla="*/ 1955251 h 1955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180" h="1955251">
                  <a:moveTo>
                    <a:pt x="334180" y="0"/>
                  </a:moveTo>
                  <a:cubicBezTo>
                    <a:pt x="228356" y="129514"/>
                    <a:pt x="122533" y="259029"/>
                    <a:pt x="66836" y="417789"/>
                  </a:cubicBezTo>
                  <a:cubicBezTo>
                    <a:pt x="11139" y="576549"/>
                    <a:pt x="0" y="782657"/>
                    <a:pt x="0" y="952558"/>
                  </a:cubicBezTo>
                  <a:cubicBezTo>
                    <a:pt x="0" y="1122459"/>
                    <a:pt x="13924" y="1270078"/>
                    <a:pt x="66836" y="1437193"/>
                  </a:cubicBezTo>
                  <a:cubicBezTo>
                    <a:pt x="119748" y="1604308"/>
                    <a:pt x="317471" y="1955251"/>
                    <a:pt x="317471" y="1955251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buNone/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TextBox 68"/>
            <p:cNvSpPr txBox="1">
              <a:spLocks noChangeArrowheads="1"/>
            </p:cNvSpPr>
            <p:nvPr/>
          </p:nvSpPr>
          <p:spPr bwMode="auto">
            <a:xfrm>
              <a:off x="909285" y="4495800"/>
              <a:ext cx="5613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Comic Sans MS"/>
                  <a:cs typeface="Comic Sans MS"/>
                </a:rPr>
                <a:t>y</a:t>
              </a:r>
              <a:r>
                <a:rPr lang="en-US" baseline="-25000" dirty="0">
                  <a:latin typeface="Comic Sans MS"/>
                  <a:cs typeface="Comic Sans MS"/>
                </a:rPr>
                <a:t>0</a:t>
              </a:r>
              <a:r>
                <a:rPr lang="en-US" dirty="0">
                  <a:latin typeface="Comic Sans MS" charset="0"/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86156" y="5410200"/>
              <a:ext cx="678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mr-IN" dirty="0">
                  <a:latin typeface="Comic Sans MS"/>
                  <a:cs typeface="Comic Sans MS"/>
                </a:rPr>
                <a:t>……</a:t>
              </a:r>
              <a:r>
                <a:rPr lang="en-US" dirty="0">
                  <a:latin typeface="Comic Sans MS"/>
                  <a:cs typeface="Comic Sans MS"/>
                </a:rPr>
                <a:t>.</a:t>
              </a:r>
            </a:p>
          </p:txBody>
        </p:sp>
        <p:sp>
          <p:nvSpPr>
            <p:cNvPr id="56" name="TextBox 68"/>
            <p:cNvSpPr txBox="1">
              <a:spLocks noChangeArrowheads="1"/>
            </p:cNvSpPr>
            <p:nvPr/>
          </p:nvSpPr>
          <p:spPr bwMode="auto">
            <a:xfrm>
              <a:off x="912992" y="4736068"/>
              <a:ext cx="5293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Comic Sans MS"/>
                  <a:cs typeface="Comic Sans MS"/>
                </a:rPr>
                <a:t>y</a:t>
              </a:r>
              <a:r>
                <a:rPr lang="en-US" baseline="-25000" dirty="0">
                  <a:latin typeface="Comic Sans MS"/>
                  <a:cs typeface="Comic Sans MS"/>
                </a:rPr>
                <a:t>1</a:t>
              </a:r>
              <a:r>
                <a:rPr lang="en-US" dirty="0">
                  <a:latin typeface="Comic Sans MS" charset="0"/>
                </a:rPr>
                <a:t> </a:t>
              </a:r>
            </a:p>
          </p:txBody>
        </p:sp>
        <p:sp>
          <p:nvSpPr>
            <p:cNvPr id="57" name="TextBox 68"/>
            <p:cNvSpPr txBox="1">
              <a:spLocks noChangeArrowheads="1"/>
            </p:cNvSpPr>
            <p:nvPr/>
          </p:nvSpPr>
          <p:spPr bwMode="auto">
            <a:xfrm>
              <a:off x="909285" y="5040868"/>
              <a:ext cx="5613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Comic Sans MS"/>
                  <a:cs typeface="Comic Sans MS"/>
                </a:rPr>
                <a:t>y</a:t>
              </a:r>
              <a:r>
                <a:rPr lang="en-US" baseline="-25000" dirty="0">
                  <a:latin typeface="Comic Sans MS"/>
                  <a:cs typeface="Comic Sans MS"/>
                </a:rPr>
                <a:t>2</a:t>
              </a:r>
              <a:r>
                <a:rPr lang="en-US" dirty="0">
                  <a:latin typeface="Comic Sans MS" charset="0"/>
                </a:rPr>
                <a:t> </a:t>
              </a:r>
            </a:p>
          </p:txBody>
        </p:sp>
        <p:sp>
          <p:nvSpPr>
            <p:cNvPr id="58" name="TextBox 68"/>
            <p:cNvSpPr txBox="1">
              <a:spLocks noChangeArrowheads="1"/>
            </p:cNvSpPr>
            <p:nvPr/>
          </p:nvSpPr>
          <p:spPr bwMode="auto">
            <a:xfrm>
              <a:off x="925715" y="5724286"/>
              <a:ext cx="5613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Comic Sans MS"/>
                  <a:cs typeface="Comic Sans MS"/>
                </a:rPr>
                <a:t>y</a:t>
              </a:r>
              <a:r>
                <a:rPr lang="en-US" baseline="-25000" dirty="0">
                  <a:latin typeface="Comic Sans MS"/>
                  <a:cs typeface="Comic Sans MS"/>
                </a:rPr>
                <a:t>7</a:t>
              </a:r>
              <a:r>
                <a:rPr lang="en-US" dirty="0">
                  <a:latin typeface="Comic Sans MS" charset="0"/>
                </a:rPr>
                <a:t>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9145" y="5118658"/>
              <a:ext cx="3417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dirty="0">
                  <a:latin typeface="Comic Sans MS"/>
                  <a:cs typeface="Comic Sans MS"/>
                </a:rPr>
                <a:t>=</a:t>
              </a:r>
              <a:endParaRPr lang="en-US" dirty="0"/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5653685" y="4612481"/>
              <a:ext cx="46037" cy="1531937"/>
            </a:xfrm>
            <a:custGeom>
              <a:avLst/>
              <a:gdLst>
                <a:gd name="T0" fmla="*/ 6298 w 334180"/>
                <a:gd name="T1" fmla="*/ 0 h 1955251"/>
                <a:gd name="T2" fmla="*/ 1260 w 334180"/>
                <a:gd name="T3" fmla="*/ 256564 h 1955251"/>
                <a:gd name="T4" fmla="*/ 0 w 334180"/>
                <a:gd name="T5" fmla="*/ 584966 h 1955251"/>
                <a:gd name="T6" fmla="*/ 1260 w 334180"/>
                <a:gd name="T7" fmla="*/ 882581 h 1955251"/>
                <a:gd name="T8" fmla="*/ 5984 w 334180"/>
                <a:gd name="T9" fmla="*/ 1200720 h 1955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180"/>
                <a:gd name="T16" fmla="*/ 0 h 1955251"/>
                <a:gd name="T17" fmla="*/ 334180 w 334180"/>
                <a:gd name="T18" fmla="*/ 1955251 h 1955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180" h="1955251">
                  <a:moveTo>
                    <a:pt x="334180" y="0"/>
                  </a:moveTo>
                  <a:cubicBezTo>
                    <a:pt x="228356" y="129514"/>
                    <a:pt x="122533" y="259029"/>
                    <a:pt x="66836" y="417789"/>
                  </a:cubicBezTo>
                  <a:cubicBezTo>
                    <a:pt x="11139" y="576549"/>
                    <a:pt x="0" y="782657"/>
                    <a:pt x="0" y="952558"/>
                  </a:cubicBezTo>
                  <a:cubicBezTo>
                    <a:pt x="0" y="1122459"/>
                    <a:pt x="13924" y="1270078"/>
                    <a:pt x="66836" y="1437193"/>
                  </a:cubicBezTo>
                  <a:cubicBezTo>
                    <a:pt x="119748" y="1604308"/>
                    <a:pt x="317471" y="1955251"/>
                    <a:pt x="317471" y="1955251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buNone/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Freeform 59"/>
            <p:cNvSpPr>
              <a:spLocks noChangeArrowheads="1"/>
            </p:cNvSpPr>
            <p:nvPr/>
          </p:nvSpPr>
          <p:spPr bwMode="auto">
            <a:xfrm flipH="1">
              <a:off x="6248400" y="4612481"/>
              <a:ext cx="46038" cy="1506537"/>
            </a:xfrm>
            <a:custGeom>
              <a:avLst/>
              <a:gdLst>
                <a:gd name="T0" fmla="*/ 6298 w 334180"/>
                <a:gd name="T1" fmla="*/ 0 h 1955251"/>
                <a:gd name="T2" fmla="*/ 1260 w 334180"/>
                <a:gd name="T3" fmla="*/ 248038 h 1955251"/>
                <a:gd name="T4" fmla="*/ 0 w 334180"/>
                <a:gd name="T5" fmla="*/ 565526 h 1955251"/>
                <a:gd name="T6" fmla="*/ 1260 w 334180"/>
                <a:gd name="T7" fmla="*/ 853251 h 1955251"/>
                <a:gd name="T8" fmla="*/ 5983 w 334180"/>
                <a:gd name="T9" fmla="*/ 1160818 h 1955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180"/>
                <a:gd name="T16" fmla="*/ 0 h 1955251"/>
                <a:gd name="T17" fmla="*/ 334180 w 334180"/>
                <a:gd name="T18" fmla="*/ 1955251 h 1955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180" h="1955251">
                  <a:moveTo>
                    <a:pt x="334180" y="0"/>
                  </a:moveTo>
                  <a:cubicBezTo>
                    <a:pt x="228356" y="129514"/>
                    <a:pt x="122533" y="259029"/>
                    <a:pt x="66836" y="417789"/>
                  </a:cubicBezTo>
                  <a:cubicBezTo>
                    <a:pt x="11139" y="576549"/>
                    <a:pt x="0" y="782657"/>
                    <a:pt x="0" y="952558"/>
                  </a:cubicBezTo>
                  <a:cubicBezTo>
                    <a:pt x="0" y="1122459"/>
                    <a:pt x="13924" y="1270078"/>
                    <a:pt x="66836" y="1437193"/>
                  </a:cubicBezTo>
                  <a:cubicBezTo>
                    <a:pt x="119748" y="1604308"/>
                    <a:pt x="317471" y="1955251"/>
                    <a:pt x="317471" y="1955251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buNone/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TextBox 68"/>
            <p:cNvSpPr txBox="1">
              <a:spLocks noChangeArrowheads="1"/>
            </p:cNvSpPr>
            <p:nvPr/>
          </p:nvSpPr>
          <p:spPr bwMode="auto">
            <a:xfrm>
              <a:off x="5667931" y="4521200"/>
              <a:ext cx="5822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Comic Sans MS"/>
                  <a:cs typeface="Comic Sans MS"/>
                </a:rPr>
                <a:t>x</a:t>
              </a:r>
              <a:r>
                <a:rPr lang="en-US" baseline="-25000" dirty="0">
                  <a:latin typeface="Comic Sans MS"/>
                  <a:cs typeface="Comic Sans MS"/>
                </a:rPr>
                <a:t>0</a:t>
              </a:r>
              <a:r>
                <a:rPr lang="en-US" dirty="0">
                  <a:latin typeface="Comic Sans MS" charset="0"/>
                </a:rPr>
                <a:t> 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646843" y="5435600"/>
              <a:ext cx="678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mr-IN" dirty="0">
                  <a:latin typeface="Comic Sans MS"/>
                  <a:cs typeface="Comic Sans MS"/>
                </a:rPr>
                <a:t>……</a:t>
              </a:r>
              <a:r>
                <a:rPr lang="en-US" dirty="0">
                  <a:latin typeface="Comic Sans MS"/>
                  <a:cs typeface="Comic Sans MS"/>
                </a:rPr>
                <a:t>.</a:t>
              </a:r>
            </a:p>
          </p:txBody>
        </p:sp>
        <p:sp>
          <p:nvSpPr>
            <p:cNvPr id="63" name="TextBox 68"/>
            <p:cNvSpPr txBox="1">
              <a:spLocks noChangeArrowheads="1"/>
            </p:cNvSpPr>
            <p:nvPr/>
          </p:nvSpPr>
          <p:spPr bwMode="auto">
            <a:xfrm>
              <a:off x="5671318" y="4761468"/>
              <a:ext cx="5501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Comic Sans MS"/>
                  <a:cs typeface="Comic Sans MS"/>
                </a:rPr>
                <a:t>x</a:t>
              </a:r>
              <a:r>
                <a:rPr lang="en-US" baseline="-25000" dirty="0">
                  <a:latin typeface="Comic Sans MS"/>
                  <a:cs typeface="Comic Sans MS"/>
                </a:rPr>
                <a:t>1</a:t>
              </a:r>
              <a:r>
                <a:rPr lang="en-US" dirty="0">
                  <a:latin typeface="Comic Sans MS" charset="0"/>
                </a:rPr>
                <a:t> </a:t>
              </a:r>
            </a:p>
          </p:txBody>
        </p:sp>
        <p:sp>
          <p:nvSpPr>
            <p:cNvPr id="64" name="TextBox 68"/>
            <p:cNvSpPr txBox="1">
              <a:spLocks noChangeArrowheads="1"/>
            </p:cNvSpPr>
            <p:nvPr/>
          </p:nvSpPr>
          <p:spPr bwMode="auto">
            <a:xfrm>
              <a:off x="5667612" y="5066268"/>
              <a:ext cx="5822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Comic Sans MS"/>
                  <a:cs typeface="Comic Sans MS"/>
                </a:rPr>
                <a:t>x</a:t>
              </a:r>
              <a:r>
                <a:rPr lang="en-US" baseline="-25000" dirty="0">
                  <a:latin typeface="Comic Sans MS"/>
                  <a:cs typeface="Comic Sans MS"/>
                </a:rPr>
                <a:t>2</a:t>
              </a:r>
              <a:r>
                <a:rPr lang="en-US" dirty="0">
                  <a:latin typeface="Comic Sans MS" charset="0"/>
                </a:rPr>
                <a:t> </a:t>
              </a:r>
            </a:p>
          </p:txBody>
        </p:sp>
        <p:sp>
          <p:nvSpPr>
            <p:cNvPr id="65" name="TextBox 68"/>
            <p:cNvSpPr txBox="1">
              <a:spLocks noChangeArrowheads="1"/>
            </p:cNvSpPr>
            <p:nvPr/>
          </p:nvSpPr>
          <p:spPr bwMode="auto">
            <a:xfrm>
              <a:off x="5684361" y="5749686"/>
              <a:ext cx="5822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latin typeface="Comic Sans MS"/>
                  <a:cs typeface="Comic Sans MS"/>
                </a:rPr>
                <a:t>x</a:t>
              </a:r>
              <a:r>
                <a:rPr lang="en-US" baseline="-25000" dirty="0">
                  <a:latin typeface="Comic Sans MS"/>
                  <a:cs typeface="Comic Sans MS"/>
                </a:rPr>
                <a:t>7</a:t>
              </a:r>
              <a:r>
                <a:rPr lang="en-US" dirty="0">
                  <a:latin typeface="Comic Sans MS" charset="0"/>
                </a:rPr>
                <a:t> 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8D69401-5961-B43D-5D36-8066578A0D3B}"/>
              </a:ext>
            </a:extLst>
          </p:cNvPr>
          <p:cNvGrpSpPr/>
          <p:nvPr/>
        </p:nvGrpSpPr>
        <p:grpSpPr>
          <a:xfrm>
            <a:off x="7290031" y="1348569"/>
            <a:ext cx="1449000" cy="1427400"/>
            <a:chOff x="7312891" y="401468"/>
            <a:chExt cx="1449000" cy="14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5776" name="Ink 75775">
                  <a:extLst>
                    <a:ext uri="{FF2B5EF4-FFF2-40B4-BE49-F238E27FC236}">
                      <a16:creationId xmlns:a16="http://schemas.microsoft.com/office/drawing/2014/main" id="{D57BB1BD-7F29-BAC0-06EC-B4E06B092A28}"/>
                    </a:ext>
                  </a:extLst>
                </p14:cNvPr>
                <p14:cNvContentPartPr/>
                <p14:nvPr/>
              </p14:nvContentPartPr>
              <p14:xfrm>
                <a:off x="8021011" y="496148"/>
                <a:ext cx="61920" cy="76680"/>
              </p14:xfrm>
            </p:contentPart>
          </mc:Choice>
          <mc:Fallback xmlns="">
            <p:pic>
              <p:nvPicPr>
                <p:cNvPr id="75776" name="Ink 75775">
                  <a:extLst>
                    <a:ext uri="{FF2B5EF4-FFF2-40B4-BE49-F238E27FC236}">
                      <a16:creationId xmlns:a16="http://schemas.microsoft.com/office/drawing/2014/main" id="{D57BB1BD-7F29-BAC0-06EC-B4E06B092A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12011" y="487508"/>
                  <a:ext cx="79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5777" name="Ink 75776">
                  <a:extLst>
                    <a:ext uri="{FF2B5EF4-FFF2-40B4-BE49-F238E27FC236}">
                      <a16:creationId xmlns:a16="http://schemas.microsoft.com/office/drawing/2014/main" id="{3E904F49-6099-AE93-67C2-99DF90052264}"/>
                    </a:ext>
                  </a:extLst>
                </p14:cNvPr>
                <p14:cNvContentPartPr/>
                <p14:nvPr/>
              </p14:nvContentPartPr>
              <p14:xfrm>
                <a:off x="8037211" y="401468"/>
                <a:ext cx="10080" cy="21960"/>
              </p14:xfrm>
            </p:contentPart>
          </mc:Choice>
          <mc:Fallback xmlns="">
            <p:pic>
              <p:nvPicPr>
                <p:cNvPr id="75777" name="Ink 75776">
                  <a:extLst>
                    <a:ext uri="{FF2B5EF4-FFF2-40B4-BE49-F238E27FC236}">
                      <a16:creationId xmlns:a16="http://schemas.microsoft.com/office/drawing/2014/main" id="{3E904F49-6099-AE93-67C2-99DF900522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28211" y="392468"/>
                  <a:ext cx="27720" cy="39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5793" name="Group 75792">
              <a:extLst>
                <a:ext uri="{FF2B5EF4-FFF2-40B4-BE49-F238E27FC236}">
                  <a16:creationId xmlns:a16="http://schemas.microsoft.com/office/drawing/2014/main" id="{C6DA542E-B67B-C4A9-81A8-D5138B16ED6A}"/>
                </a:ext>
              </a:extLst>
            </p:cNvPr>
            <p:cNvGrpSpPr/>
            <p:nvPr/>
          </p:nvGrpSpPr>
          <p:grpSpPr>
            <a:xfrm>
              <a:off x="8492611" y="540428"/>
              <a:ext cx="263520" cy="358200"/>
              <a:chOff x="8454000" y="590400"/>
              <a:chExt cx="263520" cy="35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75784" name="Ink 75783">
                    <a:extLst>
                      <a:ext uri="{FF2B5EF4-FFF2-40B4-BE49-F238E27FC236}">
                        <a16:creationId xmlns:a16="http://schemas.microsoft.com/office/drawing/2014/main" id="{047B9A3C-D193-A522-7A9C-B72F81117F6C}"/>
                      </a:ext>
                    </a:extLst>
                  </p14:cNvPr>
                  <p14:cNvContentPartPr/>
                  <p14:nvPr/>
                </p14:nvContentPartPr>
                <p14:xfrm>
                  <a:off x="8472360" y="601200"/>
                  <a:ext cx="360" cy="144360"/>
                </p14:xfrm>
              </p:contentPart>
            </mc:Choice>
            <mc:Fallback xmlns="">
              <p:pic>
                <p:nvPicPr>
                  <p:cNvPr id="75784" name="Ink 75783">
                    <a:extLst>
                      <a:ext uri="{FF2B5EF4-FFF2-40B4-BE49-F238E27FC236}">
                        <a16:creationId xmlns:a16="http://schemas.microsoft.com/office/drawing/2014/main" id="{047B9A3C-D193-A522-7A9C-B72F81117F6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463720" y="592560"/>
                    <a:ext cx="18000" cy="16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5785" name="Ink 75784">
                    <a:extLst>
                      <a:ext uri="{FF2B5EF4-FFF2-40B4-BE49-F238E27FC236}">
                        <a16:creationId xmlns:a16="http://schemas.microsoft.com/office/drawing/2014/main" id="{DA17C82E-53AD-5411-5A61-A40132783C88}"/>
                      </a:ext>
                    </a:extLst>
                  </p14:cNvPr>
                  <p14:cNvContentPartPr/>
                  <p14:nvPr/>
                </p14:nvContentPartPr>
                <p14:xfrm>
                  <a:off x="8526720" y="684000"/>
                  <a:ext cx="95040" cy="360"/>
                </p14:xfrm>
              </p:contentPart>
            </mc:Choice>
            <mc:Fallback xmlns="">
              <p:pic>
                <p:nvPicPr>
                  <p:cNvPr id="75785" name="Ink 75784">
                    <a:extLst>
                      <a:ext uri="{FF2B5EF4-FFF2-40B4-BE49-F238E27FC236}">
                        <a16:creationId xmlns:a16="http://schemas.microsoft.com/office/drawing/2014/main" id="{DA17C82E-53AD-5411-5A61-A40132783C88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518080" y="675360"/>
                    <a:ext cx="1126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75786" name="Ink 75785">
                    <a:extLst>
                      <a:ext uri="{FF2B5EF4-FFF2-40B4-BE49-F238E27FC236}">
                        <a16:creationId xmlns:a16="http://schemas.microsoft.com/office/drawing/2014/main" id="{3B7138DB-F770-E5E2-F326-6E8EC0228BBA}"/>
                      </a:ext>
                    </a:extLst>
                  </p14:cNvPr>
                  <p14:cNvContentPartPr/>
                  <p14:nvPr/>
                </p14:nvContentPartPr>
                <p14:xfrm>
                  <a:off x="8563440" y="635400"/>
                  <a:ext cx="2160" cy="102600"/>
                </p14:xfrm>
              </p:contentPart>
            </mc:Choice>
            <mc:Fallback xmlns="">
              <p:pic>
                <p:nvPicPr>
                  <p:cNvPr id="75786" name="Ink 75785">
                    <a:extLst>
                      <a:ext uri="{FF2B5EF4-FFF2-40B4-BE49-F238E27FC236}">
                        <a16:creationId xmlns:a16="http://schemas.microsoft.com/office/drawing/2014/main" id="{3B7138DB-F770-E5E2-F326-6E8EC0228BB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554440" y="626760"/>
                    <a:ext cx="1980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75787" name="Ink 75786">
                    <a:extLst>
                      <a:ext uri="{FF2B5EF4-FFF2-40B4-BE49-F238E27FC236}">
                        <a16:creationId xmlns:a16="http://schemas.microsoft.com/office/drawing/2014/main" id="{57C44EDA-088F-6C60-2ECB-5F5CC9285BCE}"/>
                      </a:ext>
                    </a:extLst>
                  </p14:cNvPr>
                  <p14:cNvContentPartPr/>
                  <p14:nvPr/>
                </p14:nvContentPartPr>
                <p14:xfrm>
                  <a:off x="8661360" y="650880"/>
                  <a:ext cx="56160" cy="78480"/>
                </p14:xfrm>
              </p:contentPart>
            </mc:Choice>
            <mc:Fallback xmlns="">
              <p:pic>
                <p:nvPicPr>
                  <p:cNvPr id="75787" name="Ink 75786">
                    <a:extLst>
                      <a:ext uri="{FF2B5EF4-FFF2-40B4-BE49-F238E27FC236}">
                        <a16:creationId xmlns:a16="http://schemas.microsoft.com/office/drawing/2014/main" id="{57C44EDA-088F-6C60-2ECB-5F5CC9285BC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652720" y="642240"/>
                    <a:ext cx="7380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75788" name="Ink 75787">
                    <a:extLst>
                      <a:ext uri="{FF2B5EF4-FFF2-40B4-BE49-F238E27FC236}">
                        <a16:creationId xmlns:a16="http://schemas.microsoft.com/office/drawing/2014/main" id="{A66C292D-7062-DA9D-8BF8-A738F8CDF4CD}"/>
                      </a:ext>
                    </a:extLst>
                  </p14:cNvPr>
                  <p14:cNvContentPartPr/>
                  <p14:nvPr/>
                </p14:nvContentPartPr>
                <p14:xfrm>
                  <a:off x="8668200" y="590400"/>
                  <a:ext cx="15840" cy="360"/>
                </p14:xfrm>
              </p:contentPart>
            </mc:Choice>
            <mc:Fallback xmlns="">
              <p:pic>
                <p:nvPicPr>
                  <p:cNvPr id="75788" name="Ink 75787">
                    <a:extLst>
                      <a:ext uri="{FF2B5EF4-FFF2-40B4-BE49-F238E27FC236}">
                        <a16:creationId xmlns:a16="http://schemas.microsoft.com/office/drawing/2014/main" id="{A66C292D-7062-DA9D-8BF8-A738F8CDF4C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659560" y="581760"/>
                    <a:ext cx="334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75789" name="Ink 75788">
                    <a:extLst>
                      <a:ext uri="{FF2B5EF4-FFF2-40B4-BE49-F238E27FC236}">
                        <a16:creationId xmlns:a16="http://schemas.microsoft.com/office/drawing/2014/main" id="{E1232C3C-4657-6015-22E7-1913D9247046}"/>
                      </a:ext>
                    </a:extLst>
                  </p14:cNvPr>
                  <p14:cNvContentPartPr/>
                  <p14:nvPr/>
                </p14:nvContentPartPr>
                <p14:xfrm>
                  <a:off x="8454000" y="788760"/>
                  <a:ext cx="254160" cy="360"/>
                </p14:xfrm>
              </p:contentPart>
            </mc:Choice>
            <mc:Fallback xmlns="">
              <p:pic>
                <p:nvPicPr>
                  <p:cNvPr id="75789" name="Ink 75788">
                    <a:extLst>
                      <a:ext uri="{FF2B5EF4-FFF2-40B4-BE49-F238E27FC236}">
                        <a16:creationId xmlns:a16="http://schemas.microsoft.com/office/drawing/2014/main" id="{E1232C3C-4657-6015-22E7-1913D924704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445360" y="779760"/>
                    <a:ext cx="2718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75790" name="Ink 75789">
                    <a:extLst>
                      <a:ext uri="{FF2B5EF4-FFF2-40B4-BE49-F238E27FC236}">
                        <a16:creationId xmlns:a16="http://schemas.microsoft.com/office/drawing/2014/main" id="{1C40FBDF-1916-CDCF-A09E-A444ACCD64A2}"/>
                      </a:ext>
                    </a:extLst>
                  </p14:cNvPr>
                  <p14:cNvContentPartPr/>
                  <p14:nvPr/>
                </p14:nvContentPartPr>
                <p14:xfrm>
                  <a:off x="8499360" y="814320"/>
                  <a:ext cx="163800" cy="134280"/>
                </p14:xfrm>
              </p:contentPart>
            </mc:Choice>
            <mc:Fallback xmlns="">
              <p:pic>
                <p:nvPicPr>
                  <p:cNvPr id="75790" name="Ink 75789">
                    <a:extLst>
                      <a:ext uri="{FF2B5EF4-FFF2-40B4-BE49-F238E27FC236}">
                        <a16:creationId xmlns:a16="http://schemas.microsoft.com/office/drawing/2014/main" id="{1C40FBDF-1916-CDCF-A09E-A444ACCD64A2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490360" y="805320"/>
                    <a:ext cx="181440" cy="15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75791" name="Ink 75790">
                    <a:extLst>
                      <a:ext uri="{FF2B5EF4-FFF2-40B4-BE49-F238E27FC236}">
                        <a16:creationId xmlns:a16="http://schemas.microsoft.com/office/drawing/2014/main" id="{518EC889-A3B2-15D0-4135-DD81428140EE}"/>
                      </a:ext>
                    </a:extLst>
                  </p14:cNvPr>
                  <p14:cNvContentPartPr/>
                  <p14:nvPr/>
                </p14:nvContentPartPr>
                <p14:xfrm>
                  <a:off x="8557320" y="855720"/>
                  <a:ext cx="99000" cy="87840"/>
                </p14:xfrm>
              </p:contentPart>
            </mc:Choice>
            <mc:Fallback xmlns="">
              <p:pic>
                <p:nvPicPr>
                  <p:cNvPr id="75791" name="Ink 75790">
                    <a:extLst>
                      <a:ext uri="{FF2B5EF4-FFF2-40B4-BE49-F238E27FC236}">
                        <a16:creationId xmlns:a16="http://schemas.microsoft.com/office/drawing/2014/main" id="{518EC889-A3B2-15D0-4135-DD81428140E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548680" y="846720"/>
                    <a:ext cx="116640" cy="105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5812" name="Group 75811">
              <a:extLst>
                <a:ext uri="{FF2B5EF4-FFF2-40B4-BE49-F238E27FC236}">
                  <a16:creationId xmlns:a16="http://schemas.microsoft.com/office/drawing/2014/main" id="{D00EEB08-80AC-086E-5456-E0840F8A262B}"/>
                </a:ext>
              </a:extLst>
            </p:cNvPr>
            <p:cNvGrpSpPr/>
            <p:nvPr/>
          </p:nvGrpSpPr>
          <p:grpSpPr>
            <a:xfrm>
              <a:off x="7312891" y="505148"/>
              <a:ext cx="343440" cy="297360"/>
              <a:chOff x="7274280" y="555120"/>
              <a:chExt cx="343440" cy="29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75794" name="Ink 75793">
                    <a:extLst>
                      <a:ext uri="{FF2B5EF4-FFF2-40B4-BE49-F238E27FC236}">
                        <a16:creationId xmlns:a16="http://schemas.microsoft.com/office/drawing/2014/main" id="{91B9723E-8817-1051-4794-E98E23DB7475}"/>
                      </a:ext>
                    </a:extLst>
                  </p14:cNvPr>
                  <p14:cNvContentPartPr/>
                  <p14:nvPr/>
                </p14:nvContentPartPr>
                <p14:xfrm>
                  <a:off x="7379040" y="564120"/>
                  <a:ext cx="360" cy="104400"/>
                </p14:xfrm>
              </p:contentPart>
            </mc:Choice>
            <mc:Fallback xmlns="">
              <p:pic>
                <p:nvPicPr>
                  <p:cNvPr id="75794" name="Ink 75793">
                    <a:extLst>
                      <a:ext uri="{FF2B5EF4-FFF2-40B4-BE49-F238E27FC236}">
                        <a16:creationId xmlns:a16="http://schemas.microsoft.com/office/drawing/2014/main" id="{91B9723E-8817-1051-4794-E98E23DB747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370400" y="555480"/>
                    <a:ext cx="18000" cy="12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75795" name="Ink 75794">
                    <a:extLst>
                      <a:ext uri="{FF2B5EF4-FFF2-40B4-BE49-F238E27FC236}">
                        <a16:creationId xmlns:a16="http://schemas.microsoft.com/office/drawing/2014/main" id="{EDB36DDC-C4B4-1F77-542D-D8BF4FCB12EB}"/>
                      </a:ext>
                    </a:extLst>
                  </p14:cNvPr>
                  <p14:cNvContentPartPr/>
                  <p14:nvPr/>
                </p14:nvContentPartPr>
                <p14:xfrm>
                  <a:off x="7289040" y="625320"/>
                  <a:ext cx="33120" cy="360"/>
                </p14:xfrm>
              </p:contentPart>
            </mc:Choice>
            <mc:Fallback xmlns="">
              <p:pic>
                <p:nvPicPr>
                  <p:cNvPr id="75795" name="Ink 75794">
                    <a:extLst>
                      <a:ext uri="{FF2B5EF4-FFF2-40B4-BE49-F238E27FC236}">
                        <a16:creationId xmlns:a16="http://schemas.microsoft.com/office/drawing/2014/main" id="{EDB36DDC-C4B4-1F77-542D-D8BF4FCB12E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280400" y="616680"/>
                    <a:ext cx="507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75796" name="Ink 75795">
                    <a:extLst>
                      <a:ext uri="{FF2B5EF4-FFF2-40B4-BE49-F238E27FC236}">
                        <a16:creationId xmlns:a16="http://schemas.microsoft.com/office/drawing/2014/main" id="{2610312F-3A20-991C-E519-FDDCAB435088}"/>
                      </a:ext>
                    </a:extLst>
                  </p14:cNvPr>
                  <p14:cNvContentPartPr/>
                  <p14:nvPr/>
                </p14:nvContentPartPr>
                <p14:xfrm>
                  <a:off x="7441320" y="629280"/>
                  <a:ext cx="81720" cy="360"/>
                </p14:xfrm>
              </p:contentPart>
            </mc:Choice>
            <mc:Fallback xmlns="">
              <p:pic>
                <p:nvPicPr>
                  <p:cNvPr id="75796" name="Ink 75795">
                    <a:extLst>
                      <a:ext uri="{FF2B5EF4-FFF2-40B4-BE49-F238E27FC236}">
                        <a16:creationId xmlns:a16="http://schemas.microsoft.com/office/drawing/2014/main" id="{2610312F-3A20-991C-E519-FDDCAB43508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7432680" y="620640"/>
                    <a:ext cx="993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75797" name="Ink 75796">
                    <a:extLst>
                      <a:ext uri="{FF2B5EF4-FFF2-40B4-BE49-F238E27FC236}">
                        <a16:creationId xmlns:a16="http://schemas.microsoft.com/office/drawing/2014/main" id="{B45137B1-2115-C944-FABE-D06C7358DDEA}"/>
                      </a:ext>
                    </a:extLst>
                  </p14:cNvPr>
                  <p14:cNvContentPartPr/>
                  <p14:nvPr/>
                </p14:nvContentPartPr>
                <p14:xfrm>
                  <a:off x="7476960" y="604800"/>
                  <a:ext cx="360" cy="65520"/>
                </p14:xfrm>
              </p:contentPart>
            </mc:Choice>
            <mc:Fallback xmlns="">
              <p:pic>
                <p:nvPicPr>
                  <p:cNvPr id="75797" name="Ink 75796">
                    <a:extLst>
                      <a:ext uri="{FF2B5EF4-FFF2-40B4-BE49-F238E27FC236}">
                        <a16:creationId xmlns:a16="http://schemas.microsoft.com/office/drawing/2014/main" id="{B45137B1-2115-C944-FABE-D06C7358DDEA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7468320" y="596160"/>
                    <a:ext cx="1800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75798" name="Ink 75797">
                    <a:extLst>
                      <a:ext uri="{FF2B5EF4-FFF2-40B4-BE49-F238E27FC236}">
                        <a16:creationId xmlns:a16="http://schemas.microsoft.com/office/drawing/2014/main" id="{CB7FBA19-F1C0-73D7-8A65-C3B5CD23498C}"/>
                      </a:ext>
                    </a:extLst>
                  </p14:cNvPr>
                  <p14:cNvContentPartPr/>
                  <p14:nvPr/>
                </p14:nvContentPartPr>
                <p14:xfrm>
                  <a:off x="7586400" y="606960"/>
                  <a:ext cx="31320" cy="45720"/>
                </p14:xfrm>
              </p:contentPart>
            </mc:Choice>
            <mc:Fallback xmlns="">
              <p:pic>
                <p:nvPicPr>
                  <p:cNvPr id="75798" name="Ink 75797">
                    <a:extLst>
                      <a:ext uri="{FF2B5EF4-FFF2-40B4-BE49-F238E27FC236}">
                        <a16:creationId xmlns:a16="http://schemas.microsoft.com/office/drawing/2014/main" id="{CB7FBA19-F1C0-73D7-8A65-C3B5CD23498C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577760" y="597960"/>
                    <a:ext cx="4896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75799" name="Ink 75798">
                    <a:extLst>
                      <a:ext uri="{FF2B5EF4-FFF2-40B4-BE49-F238E27FC236}">
                        <a16:creationId xmlns:a16="http://schemas.microsoft.com/office/drawing/2014/main" id="{31B0C3A4-6DF2-6BDB-7ED7-F758F9A3EB4D}"/>
                      </a:ext>
                    </a:extLst>
                  </p14:cNvPr>
                  <p14:cNvContentPartPr/>
                  <p14:nvPr/>
                </p14:nvContentPartPr>
                <p14:xfrm>
                  <a:off x="7584960" y="555120"/>
                  <a:ext cx="2160" cy="4320"/>
                </p14:xfrm>
              </p:contentPart>
            </mc:Choice>
            <mc:Fallback xmlns="">
              <p:pic>
                <p:nvPicPr>
                  <p:cNvPr id="75799" name="Ink 75798">
                    <a:extLst>
                      <a:ext uri="{FF2B5EF4-FFF2-40B4-BE49-F238E27FC236}">
                        <a16:creationId xmlns:a16="http://schemas.microsoft.com/office/drawing/2014/main" id="{31B0C3A4-6DF2-6BDB-7ED7-F758F9A3EB4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7576320" y="546480"/>
                    <a:ext cx="19800" cy="2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75801" name="Ink 75800">
                    <a:extLst>
                      <a:ext uri="{FF2B5EF4-FFF2-40B4-BE49-F238E27FC236}">
                        <a16:creationId xmlns:a16="http://schemas.microsoft.com/office/drawing/2014/main" id="{8C77990D-E113-AFC7-5783-4EA72477BBD4}"/>
                      </a:ext>
                    </a:extLst>
                  </p14:cNvPr>
                  <p14:cNvContentPartPr/>
                  <p14:nvPr/>
                </p14:nvContentPartPr>
                <p14:xfrm>
                  <a:off x="7274280" y="706680"/>
                  <a:ext cx="322920" cy="360"/>
                </p14:xfrm>
              </p:contentPart>
            </mc:Choice>
            <mc:Fallback xmlns="">
              <p:pic>
                <p:nvPicPr>
                  <p:cNvPr id="75801" name="Ink 75800">
                    <a:extLst>
                      <a:ext uri="{FF2B5EF4-FFF2-40B4-BE49-F238E27FC236}">
                        <a16:creationId xmlns:a16="http://schemas.microsoft.com/office/drawing/2014/main" id="{8C77990D-E113-AFC7-5783-4EA72477BBD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7265640" y="698040"/>
                    <a:ext cx="340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75803" name="Ink 75802">
                    <a:extLst>
                      <a:ext uri="{FF2B5EF4-FFF2-40B4-BE49-F238E27FC236}">
                        <a16:creationId xmlns:a16="http://schemas.microsoft.com/office/drawing/2014/main" id="{488838E2-9FB8-DBC4-6B45-8A4BDBD679E7}"/>
                      </a:ext>
                    </a:extLst>
                  </p14:cNvPr>
                  <p14:cNvContentPartPr/>
                  <p14:nvPr/>
                </p14:nvContentPartPr>
                <p14:xfrm>
                  <a:off x="7326840" y="720720"/>
                  <a:ext cx="256680" cy="128880"/>
                </p14:xfrm>
              </p:contentPart>
            </mc:Choice>
            <mc:Fallback xmlns="">
              <p:pic>
                <p:nvPicPr>
                  <p:cNvPr id="75803" name="Ink 75802">
                    <a:extLst>
                      <a:ext uri="{FF2B5EF4-FFF2-40B4-BE49-F238E27FC236}">
                        <a16:creationId xmlns:a16="http://schemas.microsoft.com/office/drawing/2014/main" id="{488838E2-9FB8-DBC4-6B45-8A4BDBD679E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317840" y="711720"/>
                    <a:ext cx="274320" cy="1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5804" name="Ink 75803">
                    <a:extLst>
                      <a:ext uri="{FF2B5EF4-FFF2-40B4-BE49-F238E27FC236}">
                        <a16:creationId xmlns:a16="http://schemas.microsoft.com/office/drawing/2014/main" id="{C9D930EF-3A25-23B3-80FA-70067331E2CC}"/>
                      </a:ext>
                    </a:extLst>
                  </p14:cNvPr>
                  <p14:cNvContentPartPr/>
                  <p14:nvPr/>
                </p14:nvContentPartPr>
                <p14:xfrm>
                  <a:off x="7447080" y="758520"/>
                  <a:ext cx="104040" cy="93960"/>
                </p14:xfrm>
              </p:contentPart>
            </mc:Choice>
            <mc:Fallback xmlns="">
              <p:pic>
                <p:nvPicPr>
                  <p:cNvPr id="75804" name="Ink 75803">
                    <a:extLst>
                      <a:ext uri="{FF2B5EF4-FFF2-40B4-BE49-F238E27FC236}">
                        <a16:creationId xmlns:a16="http://schemas.microsoft.com/office/drawing/2014/main" id="{C9D930EF-3A25-23B3-80FA-70067331E2C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438080" y="749520"/>
                    <a:ext cx="121680" cy="111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997EF40-434C-84DC-E03B-6B8235BE02FA}"/>
                    </a:ext>
                  </a:extLst>
                </p14:cNvPr>
                <p14:cNvContentPartPr/>
                <p14:nvPr/>
              </p14:nvContentPartPr>
              <p14:xfrm>
                <a:off x="8657131" y="1009508"/>
                <a:ext cx="5400" cy="154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997EF40-434C-84DC-E03B-6B8235BE02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48131" y="1000868"/>
                  <a:ext cx="23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8E6C01C-53DD-908E-0993-0F232DBAC6A4}"/>
                    </a:ext>
                  </a:extLst>
                </p14:cNvPr>
                <p14:cNvContentPartPr/>
                <p14:nvPr/>
              </p14:nvContentPartPr>
              <p14:xfrm>
                <a:off x="7327651" y="1062428"/>
                <a:ext cx="60840" cy="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8E6C01C-53DD-908E-0993-0F232DBAC6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18651" y="1053428"/>
                  <a:ext cx="78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3CC0F2-30B8-93B5-374B-3315EFEE2DFA}"/>
                    </a:ext>
                  </a:extLst>
                </p14:cNvPr>
                <p14:cNvContentPartPr/>
                <p14:nvPr/>
              </p14:nvContentPartPr>
              <p14:xfrm>
                <a:off x="7447891" y="1001588"/>
                <a:ext cx="360" cy="112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3CC0F2-30B8-93B5-374B-3315EFEE2D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38891" y="992588"/>
                  <a:ext cx="18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5780" name="Ink 75779">
                  <a:extLst>
                    <a:ext uri="{FF2B5EF4-FFF2-40B4-BE49-F238E27FC236}">
                      <a16:creationId xmlns:a16="http://schemas.microsoft.com/office/drawing/2014/main" id="{D1AB881C-7C0A-9AF0-C56B-9EDE765759B8}"/>
                    </a:ext>
                  </a:extLst>
                </p14:cNvPr>
                <p14:cNvContentPartPr/>
                <p14:nvPr/>
              </p14:nvContentPartPr>
              <p14:xfrm>
                <a:off x="8074651" y="1625108"/>
                <a:ext cx="55080" cy="114840"/>
              </p14:xfrm>
            </p:contentPart>
          </mc:Choice>
          <mc:Fallback xmlns="">
            <p:pic>
              <p:nvPicPr>
                <p:cNvPr id="75780" name="Ink 75779">
                  <a:extLst>
                    <a:ext uri="{FF2B5EF4-FFF2-40B4-BE49-F238E27FC236}">
                      <a16:creationId xmlns:a16="http://schemas.microsoft.com/office/drawing/2014/main" id="{D1AB881C-7C0A-9AF0-C56B-9EDE765759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66011" y="1616468"/>
                  <a:ext cx="72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5781" name="Ink 75780">
                  <a:extLst>
                    <a:ext uri="{FF2B5EF4-FFF2-40B4-BE49-F238E27FC236}">
                      <a16:creationId xmlns:a16="http://schemas.microsoft.com/office/drawing/2014/main" id="{24D3E419-82C5-5208-24A3-C67411BB30EE}"/>
                    </a:ext>
                  </a:extLst>
                </p14:cNvPr>
                <p14:cNvContentPartPr/>
                <p14:nvPr/>
              </p14:nvContentPartPr>
              <p14:xfrm>
                <a:off x="8083291" y="1527188"/>
                <a:ext cx="28080" cy="15480"/>
              </p14:xfrm>
            </p:contentPart>
          </mc:Choice>
          <mc:Fallback xmlns="">
            <p:pic>
              <p:nvPicPr>
                <p:cNvPr id="75781" name="Ink 75780">
                  <a:extLst>
                    <a:ext uri="{FF2B5EF4-FFF2-40B4-BE49-F238E27FC236}">
                      <a16:creationId xmlns:a16="http://schemas.microsoft.com/office/drawing/2014/main" id="{24D3E419-82C5-5208-24A3-C67411BB30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74651" y="1518188"/>
                  <a:ext cx="45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5779" name="Ink 75778">
                  <a:extLst>
                    <a:ext uri="{FF2B5EF4-FFF2-40B4-BE49-F238E27FC236}">
                      <a16:creationId xmlns:a16="http://schemas.microsoft.com/office/drawing/2014/main" id="{C9007DB6-7D13-EC50-74DD-D7773ACAFCAB}"/>
                    </a:ext>
                  </a:extLst>
                </p14:cNvPr>
                <p14:cNvContentPartPr/>
                <p14:nvPr/>
              </p14:nvContentPartPr>
              <p14:xfrm>
                <a:off x="7942531" y="1639508"/>
                <a:ext cx="24840" cy="360"/>
              </p14:xfrm>
            </p:contentPart>
          </mc:Choice>
          <mc:Fallback xmlns="">
            <p:pic>
              <p:nvPicPr>
                <p:cNvPr id="75779" name="Ink 75778">
                  <a:extLst>
                    <a:ext uri="{FF2B5EF4-FFF2-40B4-BE49-F238E27FC236}">
                      <a16:creationId xmlns:a16="http://schemas.microsoft.com/office/drawing/2014/main" id="{C9007DB6-7D13-EC50-74DD-D7773ACAFC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33891" y="1630868"/>
                  <a:ext cx="42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782" name="Ink 75781">
                  <a:extLst>
                    <a:ext uri="{FF2B5EF4-FFF2-40B4-BE49-F238E27FC236}">
                      <a16:creationId xmlns:a16="http://schemas.microsoft.com/office/drawing/2014/main" id="{B885303D-6A33-5AA9-1C72-81B184085A62}"/>
                    </a:ext>
                  </a:extLst>
                </p14:cNvPr>
                <p14:cNvContentPartPr/>
                <p14:nvPr/>
              </p14:nvContentPartPr>
              <p14:xfrm>
                <a:off x="7932811" y="1636988"/>
                <a:ext cx="53280" cy="360"/>
              </p14:xfrm>
            </p:contentPart>
          </mc:Choice>
          <mc:Fallback xmlns="">
            <p:pic>
              <p:nvPicPr>
                <p:cNvPr id="75782" name="Ink 75781">
                  <a:extLst>
                    <a:ext uri="{FF2B5EF4-FFF2-40B4-BE49-F238E27FC236}">
                      <a16:creationId xmlns:a16="http://schemas.microsoft.com/office/drawing/2014/main" id="{B885303D-6A33-5AA9-1C72-81B184085A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24171" y="1627988"/>
                  <a:ext cx="70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5818" name="Ink 75817">
                  <a:extLst>
                    <a:ext uri="{FF2B5EF4-FFF2-40B4-BE49-F238E27FC236}">
                      <a16:creationId xmlns:a16="http://schemas.microsoft.com/office/drawing/2014/main" id="{0B498137-ACC1-6032-A470-10D8A2A51F5F}"/>
                    </a:ext>
                  </a:extLst>
                </p14:cNvPr>
                <p14:cNvContentPartPr/>
                <p14:nvPr/>
              </p14:nvContentPartPr>
              <p14:xfrm>
                <a:off x="7369051" y="1399028"/>
                <a:ext cx="69120" cy="17280"/>
              </p14:xfrm>
            </p:contentPart>
          </mc:Choice>
          <mc:Fallback xmlns="">
            <p:pic>
              <p:nvPicPr>
                <p:cNvPr id="75818" name="Ink 75817">
                  <a:extLst>
                    <a:ext uri="{FF2B5EF4-FFF2-40B4-BE49-F238E27FC236}">
                      <a16:creationId xmlns:a16="http://schemas.microsoft.com/office/drawing/2014/main" id="{0B498137-ACC1-6032-A470-10D8A2A51F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60411" y="1390028"/>
                  <a:ext cx="86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819" name="Ink 75818">
                  <a:extLst>
                    <a:ext uri="{FF2B5EF4-FFF2-40B4-BE49-F238E27FC236}">
                      <a16:creationId xmlns:a16="http://schemas.microsoft.com/office/drawing/2014/main" id="{5935BDA4-DE8C-7A1E-5A78-D77B32017954}"/>
                    </a:ext>
                  </a:extLst>
                </p14:cNvPr>
                <p14:cNvContentPartPr/>
                <p14:nvPr/>
              </p14:nvContentPartPr>
              <p14:xfrm>
                <a:off x="7478131" y="1347188"/>
                <a:ext cx="360" cy="146880"/>
              </p14:xfrm>
            </p:contentPart>
          </mc:Choice>
          <mc:Fallback xmlns="">
            <p:pic>
              <p:nvPicPr>
                <p:cNvPr id="75819" name="Ink 75818">
                  <a:extLst>
                    <a:ext uri="{FF2B5EF4-FFF2-40B4-BE49-F238E27FC236}">
                      <a16:creationId xmlns:a16="http://schemas.microsoft.com/office/drawing/2014/main" id="{5935BDA4-DE8C-7A1E-5A78-D77B3201795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69131" y="1338548"/>
                  <a:ext cx="18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5821" name="Ink 75820">
                  <a:extLst>
                    <a:ext uri="{FF2B5EF4-FFF2-40B4-BE49-F238E27FC236}">
                      <a16:creationId xmlns:a16="http://schemas.microsoft.com/office/drawing/2014/main" id="{9967B744-5098-2890-C180-20E24106BF3D}"/>
                    </a:ext>
                  </a:extLst>
                </p14:cNvPr>
                <p14:cNvContentPartPr/>
                <p14:nvPr/>
              </p14:nvContentPartPr>
              <p14:xfrm>
                <a:off x="7525291" y="1453388"/>
                <a:ext cx="38520" cy="360"/>
              </p14:xfrm>
            </p:contentPart>
          </mc:Choice>
          <mc:Fallback xmlns="">
            <p:pic>
              <p:nvPicPr>
                <p:cNvPr id="75821" name="Ink 75820">
                  <a:extLst>
                    <a:ext uri="{FF2B5EF4-FFF2-40B4-BE49-F238E27FC236}">
                      <a16:creationId xmlns:a16="http://schemas.microsoft.com/office/drawing/2014/main" id="{9967B744-5098-2890-C180-20E24106BF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16291" y="1444748"/>
                  <a:ext cx="56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5822" name="Ink 75821">
                  <a:extLst>
                    <a:ext uri="{FF2B5EF4-FFF2-40B4-BE49-F238E27FC236}">
                      <a16:creationId xmlns:a16="http://schemas.microsoft.com/office/drawing/2014/main" id="{55CB8CF7-D0DB-974F-7760-5DB5DA52E4B5}"/>
                    </a:ext>
                  </a:extLst>
                </p14:cNvPr>
                <p14:cNvContentPartPr/>
                <p14:nvPr/>
              </p14:nvContentPartPr>
              <p14:xfrm>
                <a:off x="7614211" y="1414868"/>
                <a:ext cx="41400" cy="65160"/>
              </p14:xfrm>
            </p:contentPart>
          </mc:Choice>
          <mc:Fallback xmlns="">
            <p:pic>
              <p:nvPicPr>
                <p:cNvPr id="75822" name="Ink 75821">
                  <a:extLst>
                    <a:ext uri="{FF2B5EF4-FFF2-40B4-BE49-F238E27FC236}">
                      <a16:creationId xmlns:a16="http://schemas.microsoft.com/office/drawing/2014/main" id="{55CB8CF7-D0DB-974F-7760-5DB5DA52E4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05211" y="1406228"/>
                  <a:ext cx="59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5823" name="Ink 75822">
                  <a:extLst>
                    <a:ext uri="{FF2B5EF4-FFF2-40B4-BE49-F238E27FC236}">
                      <a16:creationId xmlns:a16="http://schemas.microsoft.com/office/drawing/2014/main" id="{6F2A4FC5-73CF-798A-D039-5ADD81BEF956}"/>
                    </a:ext>
                  </a:extLst>
                </p14:cNvPr>
                <p14:cNvContentPartPr/>
                <p14:nvPr/>
              </p14:nvContentPartPr>
              <p14:xfrm>
                <a:off x="7611691" y="1345028"/>
                <a:ext cx="2520" cy="16200"/>
              </p14:xfrm>
            </p:contentPart>
          </mc:Choice>
          <mc:Fallback xmlns="">
            <p:pic>
              <p:nvPicPr>
                <p:cNvPr id="75823" name="Ink 75822">
                  <a:extLst>
                    <a:ext uri="{FF2B5EF4-FFF2-40B4-BE49-F238E27FC236}">
                      <a16:creationId xmlns:a16="http://schemas.microsoft.com/office/drawing/2014/main" id="{6F2A4FC5-73CF-798A-D039-5ADD81BEF9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03051" y="1336388"/>
                  <a:ext cx="20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5824" name="Ink 75823">
                  <a:extLst>
                    <a:ext uri="{FF2B5EF4-FFF2-40B4-BE49-F238E27FC236}">
                      <a16:creationId xmlns:a16="http://schemas.microsoft.com/office/drawing/2014/main" id="{4EDABB98-169A-10E7-B738-BC209690CA88}"/>
                    </a:ext>
                  </a:extLst>
                </p14:cNvPr>
                <p14:cNvContentPartPr/>
                <p14:nvPr/>
              </p14:nvContentPartPr>
              <p14:xfrm>
                <a:off x="7322251" y="1591988"/>
                <a:ext cx="356040" cy="7200"/>
              </p14:xfrm>
            </p:contentPart>
          </mc:Choice>
          <mc:Fallback xmlns="">
            <p:pic>
              <p:nvPicPr>
                <p:cNvPr id="75824" name="Ink 75823">
                  <a:extLst>
                    <a:ext uri="{FF2B5EF4-FFF2-40B4-BE49-F238E27FC236}">
                      <a16:creationId xmlns:a16="http://schemas.microsoft.com/office/drawing/2014/main" id="{4EDABB98-169A-10E7-B738-BC209690CA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13251" y="1582988"/>
                  <a:ext cx="373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5825" name="Ink 75824">
                  <a:extLst>
                    <a:ext uri="{FF2B5EF4-FFF2-40B4-BE49-F238E27FC236}">
                      <a16:creationId xmlns:a16="http://schemas.microsoft.com/office/drawing/2014/main" id="{16BBC2DD-CF33-466A-D33C-6DCE3F960E41}"/>
                    </a:ext>
                  </a:extLst>
                </p14:cNvPr>
                <p14:cNvContentPartPr/>
                <p14:nvPr/>
              </p14:nvContentPartPr>
              <p14:xfrm>
                <a:off x="7397131" y="1649948"/>
                <a:ext cx="235440" cy="178920"/>
              </p14:xfrm>
            </p:contentPart>
          </mc:Choice>
          <mc:Fallback xmlns="">
            <p:pic>
              <p:nvPicPr>
                <p:cNvPr id="75825" name="Ink 75824">
                  <a:extLst>
                    <a:ext uri="{FF2B5EF4-FFF2-40B4-BE49-F238E27FC236}">
                      <a16:creationId xmlns:a16="http://schemas.microsoft.com/office/drawing/2014/main" id="{16BBC2DD-CF33-466A-D33C-6DCE3F960E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88491" y="1641308"/>
                  <a:ext cx="253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5826" name="Ink 75825">
                  <a:extLst>
                    <a:ext uri="{FF2B5EF4-FFF2-40B4-BE49-F238E27FC236}">
                      <a16:creationId xmlns:a16="http://schemas.microsoft.com/office/drawing/2014/main" id="{728E97E0-B985-E696-76EA-170BB45B4869}"/>
                    </a:ext>
                  </a:extLst>
                </p14:cNvPr>
                <p14:cNvContentPartPr/>
                <p14:nvPr/>
              </p14:nvContentPartPr>
              <p14:xfrm>
                <a:off x="7541851" y="1713308"/>
                <a:ext cx="108000" cy="104040"/>
              </p14:xfrm>
            </p:contentPart>
          </mc:Choice>
          <mc:Fallback xmlns="">
            <p:pic>
              <p:nvPicPr>
                <p:cNvPr id="75826" name="Ink 75825">
                  <a:extLst>
                    <a:ext uri="{FF2B5EF4-FFF2-40B4-BE49-F238E27FC236}">
                      <a16:creationId xmlns:a16="http://schemas.microsoft.com/office/drawing/2014/main" id="{728E97E0-B985-E696-76EA-170BB45B48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32851" y="1704668"/>
                  <a:ext cx="125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5829" name="Ink 75828">
                  <a:extLst>
                    <a:ext uri="{FF2B5EF4-FFF2-40B4-BE49-F238E27FC236}">
                      <a16:creationId xmlns:a16="http://schemas.microsoft.com/office/drawing/2014/main" id="{21651E86-F9DD-AD3A-8608-1CDFC6787517}"/>
                    </a:ext>
                  </a:extLst>
                </p14:cNvPr>
                <p14:cNvContentPartPr/>
                <p14:nvPr/>
              </p14:nvContentPartPr>
              <p14:xfrm>
                <a:off x="8453371" y="1363748"/>
                <a:ext cx="2160" cy="128520"/>
              </p14:xfrm>
            </p:contentPart>
          </mc:Choice>
          <mc:Fallback xmlns="">
            <p:pic>
              <p:nvPicPr>
                <p:cNvPr id="75829" name="Ink 75828">
                  <a:extLst>
                    <a:ext uri="{FF2B5EF4-FFF2-40B4-BE49-F238E27FC236}">
                      <a16:creationId xmlns:a16="http://schemas.microsoft.com/office/drawing/2014/main" id="{21651E86-F9DD-AD3A-8608-1CDFC67875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44371" y="1355108"/>
                  <a:ext cx="19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5830" name="Ink 75829">
                  <a:extLst>
                    <a:ext uri="{FF2B5EF4-FFF2-40B4-BE49-F238E27FC236}">
                      <a16:creationId xmlns:a16="http://schemas.microsoft.com/office/drawing/2014/main" id="{1D18FFCA-84B4-9C35-88D6-33B4B71756D6}"/>
                    </a:ext>
                  </a:extLst>
                </p14:cNvPr>
                <p14:cNvContentPartPr/>
                <p14:nvPr/>
              </p14:nvContentPartPr>
              <p14:xfrm>
                <a:off x="8522131" y="1412348"/>
                <a:ext cx="47160" cy="360"/>
              </p14:xfrm>
            </p:contentPart>
          </mc:Choice>
          <mc:Fallback xmlns="">
            <p:pic>
              <p:nvPicPr>
                <p:cNvPr id="75830" name="Ink 75829">
                  <a:extLst>
                    <a:ext uri="{FF2B5EF4-FFF2-40B4-BE49-F238E27FC236}">
                      <a16:creationId xmlns:a16="http://schemas.microsoft.com/office/drawing/2014/main" id="{1D18FFCA-84B4-9C35-88D6-33B4B71756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13131" y="1403348"/>
                  <a:ext cx="64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5831" name="Ink 75830">
                  <a:extLst>
                    <a:ext uri="{FF2B5EF4-FFF2-40B4-BE49-F238E27FC236}">
                      <a16:creationId xmlns:a16="http://schemas.microsoft.com/office/drawing/2014/main" id="{ACC9FD9E-EAE6-572A-9CBF-D506766DDCAF}"/>
                    </a:ext>
                  </a:extLst>
                </p14:cNvPr>
                <p14:cNvContentPartPr/>
                <p14:nvPr/>
              </p14:nvContentPartPr>
              <p14:xfrm>
                <a:off x="8626171" y="1390748"/>
                <a:ext cx="52920" cy="65520"/>
              </p14:xfrm>
            </p:contentPart>
          </mc:Choice>
          <mc:Fallback xmlns="">
            <p:pic>
              <p:nvPicPr>
                <p:cNvPr id="75831" name="Ink 75830">
                  <a:extLst>
                    <a:ext uri="{FF2B5EF4-FFF2-40B4-BE49-F238E27FC236}">
                      <a16:creationId xmlns:a16="http://schemas.microsoft.com/office/drawing/2014/main" id="{ACC9FD9E-EAE6-572A-9CBF-D506766DDC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17531" y="1381748"/>
                  <a:ext cx="70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832" name="Ink 75831">
                  <a:extLst>
                    <a:ext uri="{FF2B5EF4-FFF2-40B4-BE49-F238E27FC236}">
                      <a16:creationId xmlns:a16="http://schemas.microsoft.com/office/drawing/2014/main" id="{B49B183F-8BF1-44E5-66BF-0BB92E85AFDC}"/>
                    </a:ext>
                  </a:extLst>
                </p14:cNvPr>
                <p14:cNvContentPartPr/>
                <p14:nvPr/>
              </p14:nvContentPartPr>
              <p14:xfrm>
                <a:off x="8653171" y="1323428"/>
                <a:ext cx="4320" cy="2160"/>
              </p14:xfrm>
            </p:contentPart>
          </mc:Choice>
          <mc:Fallback xmlns="">
            <p:pic>
              <p:nvPicPr>
                <p:cNvPr id="75832" name="Ink 75831">
                  <a:extLst>
                    <a:ext uri="{FF2B5EF4-FFF2-40B4-BE49-F238E27FC236}">
                      <a16:creationId xmlns:a16="http://schemas.microsoft.com/office/drawing/2014/main" id="{B49B183F-8BF1-44E5-66BF-0BB92E85AF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44171" y="1314788"/>
                  <a:ext cx="21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833" name="Ink 75832">
                  <a:extLst>
                    <a:ext uri="{FF2B5EF4-FFF2-40B4-BE49-F238E27FC236}">
                      <a16:creationId xmlns:a16="http://schemas.microsoft.com/office/drawing/2014/main" id="{832CFD12-C3F1-1000-738C-3F03A80EF9AD}"/>
                    </a:ext>
                  </a:extLst>
                </p14:cNvPr>
                <p14:cNvContentPartPr/>
                <p14:nvPr/>
              </p14:nvContentPartPr>
              <p14:xfrm>
                <a:off x="8419171" y="1510988"/>
                <a:ext cx="342720" cy="360"/>
              </p14:xfrm>
            </p:contentPart>
          </mc:Choice>
          <mc:Fallback xmlns="">
            <p:pic>
              <p:nvPicPr>
                <p:cNvPr id="75833" name="Ink 75832">
                  <a:extLst>
                    <a:ext uri="{FF2B5EF4-FFF2-40B4-BE49-F238E27FC236}">
                      <a16:creationId xmlns:a16="http://schemas.microsoft.com/office/drawing/2014/main" id="{832CFD12-C3F1-1000-738C-3F03A80EF9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10171" y="1501988"/>
                  <a:ext cx="360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5834" name="Ink 75833">
                  <a:extLst>
                    <a:ext uri="{FF2B5EF4-FFF2-40B4-BE49-F238E27FC236}">
                      <a16:creationId xmlns:a16="http://schemas.microsoft.com/office/drawing/2014/main" id="{902F85F1-2592-F0A2-7697-38534205B477}"/>
                    </a:ext>
                  </a:extLst>
                </p14:cNvPr>
                <p14:cNvContentPartPr/>
                <p14:nvPr/>
              </p14:nvContentPartPr>
              <p14:xfrm>
                <a:off x="8471011" y="1532948"/>
                <a:ext cx="230400" cy="155520"/>
              </p14:xfrm>
            </p:contentPart>
          </mc:Choice>
          <mc:Fallback xmlns="">
            <p:pic>
              <p:nvPicPr>
                <p:cNvPr id="75834" name="Ink 75833">
                  <a:extLst>
                    <a:ext uri="{FF2B5EF4-FFF2-40B4-BE49-F238E27FC236}">
                      <a16:creationId xmlns:a16="http://schemas.microsoft.com/office/drawing/2014/main" id="{902F85F1-2592-F0A2-7697-38534205B4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62371" y="1523948"/>
                  <a:ext cx="248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835" name="Ink 75834">
                  <a:extLst>
                    <a:ext uri="{FF2B5EF4-FFF2-40B4-BE49-F238E27FC236}">
                      <a16:creationId xmlns:a16="http://schemas.microsoft.com/office/drawing/2014/main" id="{494D6315-0389-5ACF-5068-7266100828F3}"/>
                    </a:ext>
                  </a:extLst>
                </p14:cNvPr>
                <p14:cNvContentPartPr/>
                <p14:nvPr/>
              </p14:nvContentPartPr>
              <p14:xfrm>
                <a:off x="8581531" y="1589828"/>
                <a:ext cx="129600" cy="95760"/>
              </p14:xfrm>
            </p:contentPart>
          </mc:Choice>
          <mc:Fallback xmlns="">
            <p:pic>
              <p:nvPicPr>
                <p:cNvPr id="75835" name="Ink 75834">
                  <a:extLst>
                    <a:ext uri="{FF2B5EF4-FFF2-40B4-BE49-F238E27FC236}">
                      <a16:creationId xmlns:a16="http://schemas.microsoft.com/office/drawing/2014/main" id="{494D6315-0389-5ACF-5068-7266100828F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72531" y="1581188"/>
                  <a:ext cx="147240" cy="1134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5838" name="Oval 75837">
              <a:extLst>
                <a:ext uri="{FF2B5EF4-FFF2-40B4-BE49-F238E27FC236}">
                  <a16:creationId xmlns:a16="http://schemas.microsoft.com/office/drawing/2014/main" id="{006A7FB4-200E-725C-C66D-60D9D9697F3E}"/>
                </a:ext>
              </a:extLst>
            </p:cNvPr>
            <p:cNvSpPr/>
            <p:nvPr/>
          </p:nvSpPr>
          <p:spPr>
            <a:xfrm>
              <a:off x="7649851" y="679388"/>
              <a:ext cx="821160" cy="800640"/>
            </a:xfrm>
            <a:prstGeom prst="ellipse">
              <a:avLst/>
            </a:prstGeom>
            <a:ln w="38100" cmpd="sng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C2038C5-15CD-21AA-C36E-36DC018C91F7}"/>
                </a:ext>
              </a:extLst>
            </p:cNvPr>
            <p:cNvCxnSpPr>
              <a:stCxn id="75838" idx="0"/>
              <a:endCxn id="75838" idx="4"/>
            </p:cNvCxnSpPr>
            <p:nvPr/>
          </p:nvCxnSpPr>
          <p:spPr bwMode="auto">
            <a:xfrm>
              <a:off x="8060431" y="679388"/>
              <a:ext cx="0" cy="800640"/>
            </a:xfrm>
            <a:prstGeom prst="line">
              <a:avLst/>
            </a:prstGeom>
            <a:noFill/>
            <a:ln w="158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D838E6B-D745-D752-15D6-A7D097F8444A}"/>
                </a:ext>
              </a:extLst>
            </p:cNvPr>
            <p:cNvCxnSpPr>
              <a:cxnSpLocks/>
              <a:endCxn id="75838" idx="6"/>
            </p:cNvCxnSpPr>
            <p:nvPr/>
          </p:nvCxnSpPr>
          <p:spPr bwMode="auto">
            <a:xfrm flipV="1">
              <a:off x="7678291" y="1079708"/>
              <a:ext cx="792720" cy="7200"/>
            </a:xfrm>
            <a:prstGeom prst="line">
              <a:avLst/>
            </a:prstGeom>
            <a:noFill/>
            <a:ln w="158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14629B8-1B9F-E537-D1CC-1E7BB4E5ACA2}"/>
                </a:ext>
              </a:extLst>
            </p:cNvPr>
            <p:cNvCxnSpPr>
              <a:cxnSpLocks/>
              <a:stCxn id="75838" idx="3"/>
              <a:endCxn id="75838" idx="7"/>
            </p:cNvCxnSpPr>
            <p:nvPr/>
          </p:nvCxnSpPr>
          <p:spPr bwMode="auto">
            <a:xfrm flipV="1">
              <a:off x="7770107" y="796639"/>
              <a:ext cx="580648" cy="566138"/>
            </a:xfrm>
            <a:prstGeom prst="line">
              <a:avLst/>
            </a:prstGeom>
            <a:noFill/>
            <a:ln w="158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F24A1E5-72CE-7735-B724-20D8D89AFA8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772400" y="790044"/>
              <a:ext cx="547921" cy="572733"/>
            </a:xfrm>
            <a:prstGeom prst="line">
              <a:avLst/>
            </a:prstGeom>
            <a:noFill/>
            <a:ln w="1587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</p:grpSp>
      <p:pic>
        <p:nvPicPr>
          <p:cNvPr id="77" name="Picture 76" descr="A number of letters and numbers&#10;&#10;Description automatically generated">
            <a:extLst>
              <a:ext uri="{FF2B5EF4-FFF2-40B4-BE49-F238E27FC236}">
                <a16:creationId xmlns:a16="http://schemas.microsoft.com/office/drawing/2014/main" id="{2C862AB8-F8B0-9AC8-7CA9-ED57C536FAFF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75" y="4514610"/>
            <a:ext cx="3455471" cy="1870796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2197847B-7648-1A58-57D4-EE6DFD996B8D}"/>
              </a:ext>
            </a:extLst>
          </p:cNvPr>
          <p:cNvGrpSpPr/>
          <p:nvPr/>
        </p:nvGrpSpPr>
        <p:grpSpPr>
          <a:xfrm>
            <a:off x="7336556" y="2788869"/>
            <a:ext cx="1278360" cy="342720"/>
            <a:chOff x="7336556" y="2788869"/>
            <a:chExt cx="12783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D07930C-8317-6640-7350-7362AFBBAF98}"/>
                    </a:ext>
                  </a:extLst>
                </p14:cNvPr>
                <p14:cNvContentPartPr/>
                <p14:nvPr/>
              </p14:nvContentPartPr>
              <p14:xfrm>
                <a:off x="7336556" y="2788869"/>
                <a:ext cx="1278360" cy="195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D07930C-8317-6640-7350-7362AFBBAF9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27556" y="2780229"/>
                  <a:ext cx="1296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002916B-D1CE-66A5-9A4F-9010C0F7A61D}"/>
                    </a:ext>
                  </a:extLst>
                </p14:cNvPr>
                <p14:cNvContentPartPr/>
                <p14:nvPr/>
              </p14:nvContentPartPr>
              <p14:xfrm>
                <a:off x="8409716" y="3003789"/>
                <a:ext cx="186480" cy="127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002916B-D1CE-66A5-9A4F-9010C0F7A61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00716" y="2995149"/>
                  <a:ext cx="204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476282D-0F54-B798-6861-4DFC9A0B5C9E}"/>
                    </a:ext>
                  </a:extLst>
                </p14:cNvPr>
                <p14:cNvContentPartPr/>
                <p14:nvPr/>
              </p14:nvContentPartPr>
              <p14:xfrm>
                <a:off x="8405036" y="3016029"/>
                <a:ext cx="22320" cy="75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476282D-0F54-B798-6861-4DFC9A0B5C9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96036" y="3007029"/>
                  <a:ext cx="39960" cy="92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EDE9D7-38DD-F481-A352-49A1AB09B3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3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8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6597"/>
    </mc:Choice>
    <mc:Fallback>
      <p:transition advTm="106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5499" y="164561"/>
            <a:ext cx="75945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Does this capture the period?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74894" y="838200"/>
            <a:ext cx="8647109" cy="5620197"/>
            <a:chOff x="171826" y="945797"/>
            <a:chExt cx="8647109" cy="5620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saturation sat="400000"/>
                      </a14:imgEffect>
                      <a14:imgEffect>
                        <a14:brightnessContrast bright="9000" contras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5191" y="4602025"/>
              <a:ext cx="5003744" cy="19639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0750" y="945797"/>
              <a:ext cx="7848600" cy="3662680"/>
            </a:xfrm>
            <a:prstGeom prst="rect">
              <a:avLst/>
            </a:prstGeom>
          </p:spPr>
        </p:pic>
        <p:pic>
          <p:nvPicPr>
            <p:cNvPr id="8" name="Picture 7" descr="Screen Shot 2019-04-16 at 6.19.28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826" y="4572000"/>
              <a:ext cx="3643365" cy="144780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flipH="1">
              <a:off x="2514600" y="4876800"/>
              <a:ext cx="152400" cy="9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3352800" y="4861560"/>
              <a:ext cx="152400" cy="10058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3823" y="480060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33823" y="502920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48250" y="5254823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3823" y="548342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06735" y="4800600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8672" y="5029200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-1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06735" y="5257800"/>
              <a:ext cx="264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9170" y="5486400"/>
              <a:ext cx="340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/>
                <a:t>-1</a:t>
              </a:r>
            </a:p>
          </p:txBody>
        </p:sp>
        <p:pic>
          <p:nvPicPr>
            <p:cNvPr id="19" name="Picture 18" descr="Screen Shot 2019-04-16 at 6.23.38 P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2933699"/>
              <a:ext cx="1828800" cy="1273629"/>
            </a:xfrm>
            <a:prstGeom prst="rect">
              <a:avLst/>
            </a:prstGeom>
          </p:spPr>
        </p:pic>
        <p:pic>
          <p:nvPicPr>
            <p:cNvPr id="20" name="Picture 19" descr="Screen Shot 2019-04-16 at 6.23.41 P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6160" y="3086099"/>
              <a:ext cx="2255840" cy="1104901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267200" y="431039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mic Sans MS"/>
                <a:cs typeface="Comic Sans MS"/>
              </a:rPr>
              <a:t>Shifted Period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10394" y="4267200"/>
            <a:ext cx="1952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mic Sans MS"/>
                <a:cs typeface="Comic Sans MS"/>
              </a:rPr>
              <a:t>Period 1 in magnitude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69161" y="-26111"/>
            <a:ext cx="9765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00" dirty="0">
                <a:solidFill>
                  <a:srgbClr val="3366FF"/>
                </a:solidFill>
              </a:rPr>
              <a:t>Jonathan </a:t>
            </a:r>
            <a:r>
              <a:rPr lang="en-US" sz="1000" dirty="0" err="1">
                <a:solidFill>
                  <a:srgbClr val="3366FF"/>
                </a:solidFill>
              </a:rPr>
              <a:t>Hui</a:t>
            </a:r>
            <a:endParaRPr lang="en-US" sz="1000" dirty="0">
              <a:solidFill>
                <a:srgbClr val="3366FF"/>
              </a:solidFill>
            </a:endParaRPr>
          </a:p>
        </p:txBody>
      </p:sp>
      <p:pic>
        <p:nvPicPr>
          <p:cNvPr id="3" name="Picture 2" descr="A number and a numb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9724678D-A090-EDDE-AC32-FDB187766F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4" y="4574977"/>
            <a:ext cx="2105909" cy="1312143"/>
          </a:xfrm>
          <a:prstGeom prst="rect">
            <a:avLst/>
          </a:prstGeom>
        </p:spPr>
      </p:pic>
      <p:pic>
        <p:nvPicPr>
          <p:cNvPr id="34" name="Picture 33" descr="A graph with blue lines&#10;&#10;Description automatically generated">
            <a:extLst>
              <a:ext uri="{FF2B5EF4-FFF2-40B4-BE49-F238E27FC236}">
                <a16:creationId xmlns:a16="http://schemas.microsoft.com/office/drawing/2014/main" id="{2909C15F-1A85-C2ED-B988-85795047CE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98" y="1365239"/>
            <a:ext cx="1952095" cy="1526116"/>
          </a:xfrm>
          <a:prstGeom prst="rect">
            <a:avLst/>
          </a:prstGeom>
        </p:spPr>
      </p:pic>
      <p:pic>
        <p:nvPicPr>
          <p:cNvPr id="36" name="Picture 35" descr="A graph of a line&#10;&#10;Description automatically generated">
            <a:extLst>
              <a:ext uri="{FF2B5EF4-FFF2-40B4-BE49-F238E27FC236}">
                <a16:creationId xmlns:a16="http://schemas.microsoft.com/office/drawing/2014/main" id="{396BA943-A4F2-EDFE-7C0D-97566A6776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0" y="1351156"/>
            <a:ext cx="2054118" cy="16273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C4D7188-AD3D-1DEE-031A-C091E193BD22}"/>
              </a:ext>
            </a:extLst>
          </p:cNvPr>
          <p:cNvSpPr txBox="1"/>
          <p:nvPr/>
        </p:nvSpPr>
        <p:spPr>
          <a:xfrm>
            <a:off x="7014642" y="1121282"/>
            <a:ext cx="2395207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mic Sans MS"/>
                <a:cs typeface="Comic Sans MS"/>
              </a:rPr>
              <a:t>Period 4</a:t>
            </a:r>
          </a:p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mic Sans MS"/>
                <a:cs typeface="Comic Sans MS"/>
              </a:rPr>
              <a:t>(1 blip in total stack of 4)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C6B685-4122-9021-335A-EAC1C51CF902}"/>
              </a:ext>
            </a:extLst>
          </p:cNvPr>
          <p:cNvSpPr txBox="1"/>
          <p:nvPr/>
        </p:nvSpPr>
        <p:spPr>
          <a:xfrm>
            <a:off x="4246478" y="1036532"/>
            <a:ext cx="1853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mic Sans MS"/>
                <a:cs typeface="Comic Sans MS"/>
              </a:rPr>
              <a:t>Period 1 (every blip)</a:t>
            </a:r>
          </a:p>
        </p:txBody>
      </p:sp>
      <p:pic>
        <p:nvPicPr>
          <p:cNvPr id="39" name="Picture 38" descr="A graph of a line&#10;&#10;Description automatically generated">
            <a:extLst>
              <a:ext uri="{FF2B5EF4-FFF2-40B4-BE49-F238E27FC236}">
                <a16:creationId xmlns:a16="http://schemas.microsoft.com/office/drawing/2014/main" id="{5C254B8C-4342-AFFC-BE95-012964FD81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06" y="2980274"/>
            <a:ext cx="1926687" cy="152638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4043CFA-6E44-1661-645A-1112E5989FF8}"/>
              </a:ext>
            </a:extLst>
          </p:cNvPr>
          <p:cNvSpPr txBox="1"/>
          <p:nvPr/>
        </p:nvSpPr>
        <p:spPr>
          <a:xfrm>
            <a:off x="4704164" y="3187765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mic Sans MS"/>
                <a:cs typeface="Comic Sans MS"/>
              </a:rPr>
              <a:t>Period 4</a:t>
            </a:r>
          </a:p>
        </p:txBody>
      </p:sp>
      <p:pic>
        <p:nvPicPr>
          <p:cNvPr id="41" name="Picture 40" descr="A graph with blue lines&#10;&#10;Description automatically generated">
            <a:extLst>
              <a:ext uri="{FF2B5EF4-FFF2-40B4-BE49-F238E27FC236}">
                <a16:creationId xmlns:a16="http://schemas.microsoft.com/office/drawing/2014/main" id="{5295AD1C-5740-E2E9-82B6-FCF38EFF27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90" y="3017268"/>
            <a:ext cx="1952779" cy="152665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94C826F-3C4B-26E9-3736-AAB646535773}"/>
              </a:ext>
            </a:extLst>
          </p:cNvPr>
          <p:cNvSpPr txBox="1"/>
          <p:nvPr/>
        </p:nvSpPr>
        <p:spPr>
          <a:xfrm>
            <a:off x="6810729" y="3197423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FF0000"/>
                </a:solidFill>
                <a:latin typeface="Comic Sans MS"/>
                <a:cs typeface="Comic Sans MS"/>
              </a:rPr>
              <a:t>Period 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C1E718-08B7-2F7B-1811-700C2DED3C19}"/>
              </a:ext>
            </a:extLst>
          </p:cNvPr>
          <p:cNvSpPr/>
          <p:nvPr/>
        </p:nvSpPr>
        <p:spPr>
          <a:xfrm>
            <a:off x="166604" y="2939123"/>
            <a:ext cx="8802502" cy="1622718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45" name="Picture 44" descr="A graph with a blue line&#10;&#10;Description automatically generated">
            <a:extLst>
              <a:ext uri="{FF2B5EF4-FFF2-40B4-BE49-F238E27FC236}">
                <a16:creationId xmlns:a16="http://schemas.microsoft.com/office/drawing/2014/main" id="{3B06AA20-3EE6-8E33-209E-9F29E697AC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42" y="4438106"/>
            <a:ext cx="2876192" cy="2020291"/>
          </a:xfrm>
          <a:prstGeom prst="rect">
            <a:avLst/>
          </a:prstGeom>
        </p:spPr>
      </p:pic>
      <p:pic>
        <p:nvPicPr>
          <p:cNvPr id="47" name="Picture 46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C5448407-E783-C5B6-C073-3634D59D36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34" y="4430403"/>
            <a:ext cx="2570422" cy="202799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4ED4F40-CE3C-D8E5-777C-DFDBF878BBEA}"/>
              </a:ext>
            </a:extLst>
          </p:cNvPr>
          <p:cNvSpPr/>
          <p:nvPr/>
        </p:nvSpPr>
        <p:spPr>
          <a:xfrm>
            <a:off x="256854" y="4386822"/>
            <a:ext cx="8813388" cy="2246595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D0E6B4-03F3-EE2F-D573-47F64C1E6D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747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37530"/>
    </mc:Choice>
    <mc:Fallback>
      <p:transition advClick="0" advTm="137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3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3"/>
          <p:cNvSpPr txBox="1">
            <a:spLocks noChangeArrowheads="1"/>
          </p:cNvSpPr>
          <p:nvPr/>
        </p:nvSpPr>
        <p:spPr bwMode="auto">
          <a:xfrm>
            <a:off x="1228993" y="24757"/>
            <a:ext cx="63097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What gates will create this?</a:t>
            </a:r>
          </a:p>
        </p:txBody>
      </p:sp>
      <p:pic>
        <p:nvPicPr>
          <p:cNvPr id="7577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393" y="1662000"/>
            <a:ext cx="74152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Box 1"/>
          <p:cNvSpPr txBox="1">
            <a:spLocks noChangeArrowheads="1"/>
          </p:cNvSpPr>
          <p:nvPr/>
        </p:nvSpPr>
        <p:spPr bwMode="auto">
          <a:xfrm>
            <a:off x="2460684" y="843539"/>
            <a:ext cx="4222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baseline="30000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 = 1, where </a:t>
            </a:r>
            <a:r>
              <a:rPr lang="en-US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 = exp[2</a:t>
            </a:r>
            <a:r>
              <a:rPr lang="en-US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i/8]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4E80A2-B991-5754-B658-FA7FEC417736}"/>
              </a:ext>
            </a:extLst>
          </p:cNvPr>
          <p:cNvGrpSpPr/>
          <p:nvPr/>
        </p:nvGrpSpPr>
        <p:grpSpPr>
          <a:xfrm>
            <a:off x="539076" y="1578549"/>
            <a:ext cx="8556945" cy="4765101"/>
            <a:chOff x="539076" y="1578549"/>
            <a:chExt cx="8556945" cy="4765101"/>
          </a:xfrm>
        </p:grpSpPr>
        <p:sp>
          <p:nvSpPr>
            <p:cNvPr id="75781" name="TextBox 1"/>
            <p:cNvSpPr txBox="1">
              <a:spLocks noChangeArrowheads="1"/>
            </p:cNvSpPr>
            <p:nvPr/>
          </p:nvSpPr>
          <p:spPr bwMode="auto">
            <a:xfrm>
              <a:off x="539076" y="3721128"/>
              <a:ext cx="855694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FF0000"/>
                  </a:solidFill>
                </a:rPr>
                <a:t>For N = 2, </a:t>
              </a:r>
              <a:r>
                <a:rPr lang="en-US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w</a:t>
              </a:r>
              <a:r>
                <a:rPr lang="en-US" dirty="0">
                  <a:solidFill>
                    <a:srgbClr val="FF0000"/>
                  </a:solidFill>
                </a:rPr>
                <a:t> = exp[</a:t>
              </a:r>
              <a:r>
                <a:rPr lang="en-US" dirty="0">
                  <a:solidFill>
                    <a:srgbClr val="FF0000"/>
                  </a:solidFill>
                  <a:latin typeface="Symbol" charset="2"/>
                  <a:ea typeface="Symbol" charset="2"/>
                  <a:cs typeface="Symbol" charset="2"/>
                </a:rPr>
                <a:t>p</a:t>
              </a:r>
              <a:r>
                <a:rPr lang="en-US" dirty="0">
                  <a:solidFill>
                    <a:srgbClr val="FF0000"/>
                  </a:solidFill>
                </a:rPr>
                <a:t>i] = -1  </a:t>
              </a:r>
              <a:r>
                <a:rPr lang="en-US" dirty="0">
                  <a:solidFill>
                    <a:srgbClr val="FF0000"/>
                  </a:solidFill>
                  <a:sym typeface="Wingdings" charset="2"/>
                </a:rPr>
                <a:t> Hadamard Gate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5782" name="TextBox 65"/>
            <p:cNvSpPr txBox="1">
              <a:spLocks noChangeArrowheads="1"/>
            </p:cNvSpPr>
            <p:nvPr/>
          </p:nvSpPr>
          <p:spPr bwMode="auto">
            <a:xfrm>
              <a:off x="2845728" y="5340350"/>
              <a:ext cx="760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latin typeface="Comic Sans MS" charset="0"/>
                </a:rPr>
                <a:t>H = </a:t>
              </a: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3560763" y="4811713"/>
              <a:ext cx="46037" cy="1531937"/>
            </a:xfrm>
            <a:custGeom>
              <a:avLst/>
              <a:gdLst>
                <a:gd name="T0" fmla="*/ 6298 w 334180"/>
                <a:gd name="T1" fmla="*/ 0 h 1955251"/>
                <a:gd name="T2" fmla="*/ 1260 w 334180"/>
                <a:gd name="T3" fmla="*/ 256564 h 1955251"/>
                <a:gd name="T4" fmla="*/ 0 w 334180"/>
                <a:gd name="T5" fmla="*/ 584966 h 1955251"/>
                <a:gd name="T6" fmla="*/ 1260 w 334180"/>
                <a:gd name="T7" fmla="*/ 882581 h 1955251"/>
                <a:gd name="T8" fmla="*/ 5984 w 334180"/>
                <a:gd name="T9" fmla="*/ 1200720 h 1955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180"/>
                <a:gd name="T16" fmla="*/ 0 h 1955251"/>
                <a:gd name="T17" fmla="*/ 334180 w 334180"/>
                <a:gd name="T18" fmla="*/ 1955251 h 1955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180" h="1955251">
                  <a:moveTo>
                    <a:pt x="334180" y="0"/>
                  </a:moveTo>
                  <a:cubicBezTo>
                    <a:pt x="228356" y="129514"/>
                    <a:pt x="122533" y="259029"/>
                    <a:pt x="66836" y="417789"/>
                  </a:cubicBezTo>
                  <a:cubicBezTo>
                    <a:pt x="11139" y="576549"/>
                    <a:pt x="0" y="782657"/>
                    <a:pt x="0" y="952558"/>
                  </a:cubicBezTo>
                  <a:cubicBezTo>
                    <a:pt x="0" y="1122459"/>
                    <a:pt x="13924" y="1270078"/>
                    <a:pt x="66836" y="1437193"/>
                  </a:cubicBezTo>
                  <a:cubicBezTo>
                    <a:pt x="119748" y="1604308"/>
                    <a:pt x="317471" y="1955251"/>
                    <a:pt x="317471" y="1955251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buNone/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 flipH="1">
              <a:off x="5511800" y="4811713"/>
              <a:ext cx="46038" cy="1506537"/>
            </a:xfrm>
            <a:custGeom>
              <a:avLst/>
              <a:gdLst>
                <a:gd name="T0" fmla="*/ 6298 w 334180"/>
                <a:gd name="T1" fmla="*/ 0 h 1955251"/>
                <a:gd name="T2" fmla="*/ 1260 w 334180"/>
                <a:gd name="T3" fmla="*/ 248038 h 1955251"/>
                <a:gd name="T4" fmla="*/ 0 w 334180"/>
                <a:gd name="T5" fmla="*/ 565526 h 1955251"/>
                <a:gd name="T6" fmla="*/ 1260 w 334180"/>
                <a:gd name="T7" fmla="*/ 853251 h 1955251"/>
                <a:gd name="T8" fmla="*/ 5983 w 334180"/>
                <a:gd name="T9" fmla="*/ 1160818 h 1955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180"/>
                <a:gd name="T16" fmla="*/ 0 h 1955251"/>
                <a:gd name="T17" fmla="*/ 334180 w 334180"/>
                <a:gd name="T18" fmla="*/ 1955251 h 1955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180" h="1955251">
                  <a:moveTo>
                    <a:pt x="334180" y="0"/>
                  </a:moveTo>
                  <a:cubicBezTo>
                    <a:pt x="228356" y="129514"/>
                    <a:pt x="122533" y="259029"/>
                    <a:pt x="66836" y="417789"/>
                  </a:cubicBezTo>
                  <a:cubicBezTo>
                    <a:pt x="11139" y="576549"/>
                    <a:pt x="0" y="782657"/>
                    <a:pt x="0" y="952558"/>
                  </a:cubicBezTo>
                  <a:cubicBezTo>
                    <a:pt x="0" y="1122459"/>
                    <a:pt x="13924" y="1270078"/>
                    <a:pt x="66836" y="1437193"/>
                  </a:cubicBezTo>
                  <a:cubicBezTo>
                    <a:pt x="119748" y="1604308"/>
                    <a:pt x="317471" y="1955251"/>
                    <a:pt x="317471" y="1955251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buNone/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5785" name="TextBox 68"/>
            <p:cNvSpPr txBox="1">
              <a:spLocks noChangeArrowheads="1"/>
            </p:cNvSpPr>
            <p:nvPr/>
          </p:nvSpPr>
          <p:spPr bwMode="auto">
            <a:xfrm>
              <a:off x="3699890" y="4811713"/>
              <a:ext cx="4138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latin typeface="Comic Sans MS" charset="0"/>
                </a:rPr>
                <a:t>1 </a:t>
              </a:r>
            </a:p>
          </p:txBody>
        </p:sp>
        <p:sp>
          <p:nvSpPr>
            <p:cNvPr id="75786" name="TextBox 69"/>
            <p:cNvSpPr txBox="1">
              <a:spLocks noChangeArrowheads="1"/>
            </p:cNvSpPr>
            <p:nvPr/>
          </p:nvSpPr>
          <p:spPr bwMode="auto">
            <a:xfrm>
              <a:off x="4884165" y="4806950"/>
              <a:ext cx="4138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latin typeface="Comic Sans MS" charset="0"/>
                </a:rPr>
                <a:t>1 </a:t>
              </a:r>
            </a:p>
          </p:txBody>
        </p:sp>
        <p:sp>
          <p:nvSpPr>
            <p:cNvPr id="75787" name="TextBox 70"/>
            <p:cNvSpPr txBox="1">
              <a:spLocks noChangeArrowheads="1"/>
            </p:cNvSpPr>
            <p:nvPr/>
          </p:nvSpPr>
          <p:spPr bwMode="auto">
            <a:xfrm>
              <a:off x="4948564" y="5721350"/>
              <a:ext cx="4507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Comic Sans MS" charset="0"/>
                </a:rPr>
                <a:t>-1</a:t>
              </a:r>
            </a:p>
          </p:txBody>
        </p:sp>
        <p:sp>
          <p:nvSpPr>
            <p:cNvPr id="75788" name="TextBox 71"/>
            <p:cNvSpPr txBox="1">
              <a:spLocks noChangeArrowheads="1"/>
            </p:cNvSpPr>
            <p:nvPr/>
          </p:nvSpPr>
          <p:spPr bwMode="auto">
            <a:xfrm>
              <a:off x="3607503" y="5726113"/>
              <a:ext cx="4138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Comic Sans MS" charset="0"/>
                </a:rPr>
                <a:t>1 </a:t>
              </a:r>
            </a:p>
          </p:txBody>
        </p:sp>
        <p:sp>
          <p:nvSpPr>
            <p:cNvPr id="75789" name="TextBox 72"/>
            <p:cNvSpPr txBox="1">
              <a:spLocks noChangeArrowheads="1"/>
            </p:cNvSpPr>
            <p:nvPr/>
          </p:nvSpPr>
          <p:spPr bwMode="auto">
            <a:xfrm>
              <a:off x="5512496" y="5273675"/>
              <a:ext cx="8082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 dirty="0">
                  <a:latin typeface="Comic Sans MS" charset="0"/>
                </a:rPr>
                <a:t>/√2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F20B2E-CFC8-3773-A8B2-658D3F6D5CE4}"/>
                </a:ext>
              </a:extLst>
            </p:cNvPr>
            <p:cNvSpPr/>
            <p:nvPr/>
          </p:nvSpPr>
          <p:spPr>
            <a:xfrm>
              <a:off x="5557838" y="1578549"/>
              <a:ext cx="538162" cy="555051"/>
            </a:xfrm>
            <a:prstGeom prst="rect">
              <a:avLst/>
            </a:prstGeom>
            <a:solidFill>
              <a:srgbClr val="FFFF00">
                <a:alpha val="27953"/>
              </a:srgbClr>
            </a:solidFill>
            <a:ln w="31750" cmpd="sng">
              <a:solidFill>
                <a:srgbClr val="FFC000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just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97E2745-9363-97EC-29EC-170CECA5E38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99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4901"/>
    </mc:Choice>
    <mc:Fallback>
      <p:transition advClick="0" advTm="54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F3BE23-9C4F-10B1-3F40-912E5FAF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9" y="843214"/>
            <a:ext cx="7796880" cy="20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CE0A846-9052-3B5A-BC9E-92DC35C132D8}"/>
              </a:ext>
            </a:extLst>
          </p:cNvPr>
          <p:cNvGrpSpPr/>
          <p:nvPr/>
        </p:nvGrpSpPr>
        <p:grpSpPr>
          <a:xfrm>
            <a:off x="802949" y="3524366"/>
            <a:ext cx="141480" cy="255960"/>
            <a:chOff x="802949" y="3524366"/>
            <a:chExt cx="14148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E59A9E-61E6-19B4-4FD7-9EA0C10AF65D}"/>
                    </a:ext>
                  </a:extLst>
                </p14:cNvPr>
                <p14:cNvContentPartPr/>
                <p14:nvPr/>
              </p14:nvContentPartPr>
              <p14:xfrm>
                <a:off x="802949" y="3532646"/>
                <a:ext cx="360" cy="233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E59A9E-61E6-19B4-4FD7-9EA0C10AF6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4309" y="3524006"/>
                  <a:ext cx="18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A4FB66-B5CC-3F0F-74D9-AAE79BF5304C}"/>
                    </a:ext>
                  </a:extLst>
                </p14:cNvPr>
                <p14:cNvContentPartPr/>
                <p14:nvPr/>
              </p14:nvContentPartPr>
              <p14:xfrm>
                <a:off x="802949" y="3653966"/>
                <a:ext cx="141480" cy="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A4FB66-B5CC-3F0F-74D9-AAE79BF530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4309" y="3645326"/>
                  <a:ext cx="159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33C8E21-E32E-B28A-9B9F-C983C23BD997}"/>
                    </a:ext>
                  </a:extLst>
                </p14:cNvPr>
                <p14:cNvContentPartPr/>
                <p14:nvPr/>
              </p14:nvContentPartPr>
              <p14:xfrm>
                <a:off x="944069" y="3524366"/>
                <a:ext cx="360" cy="255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33C8E21-E32E-B28A-9B9F-C983C23BD99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5429" y="3515366"/>
                  <a:ext cx="1800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027100-B9A5-887B-04F6-31E126F7E4B9}"/>
              </a:ext>
            </a:extLst>
          </p:cNvPr>
          <p:cNvGrpSpPr/>
          <p:nvPr/>
        </p:nvGrpSpPr>
        <p:grpSpPr>
          <a:xfrm>
            <a:off x="1680269" y="3589526"/>
            <a:ext cx="73080" cy="68040"/>
            <a:chOff x="1680269" y="3589526"/>
            <a:chExt cx="7308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2C5BE1-2C4F-5110-97AB-562E20D04639}"/>
                    </a:ext>
                  </a:extLst>
                </p14:cNvPr>
                <p14:cNvContentPartPr/>
                <p14:nvPr/>
              </p14:nvContentPartPr>
              <p14:xfrm>
                <a:off x="1680269" y="3589526"/>
                <a:ext cx="73080" cy="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2C5BE1-2C4F-5110-97AB-562E20D0463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71269" y="3580526"/>
                  <a:ext cx="90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191CD2-738F-B8A4-2071-302A4C8499DE}"/>
                    </a:ext>
                  </a:extLst>
                </p14:cNvPr>
                <p14:cNvContentPartPr/>
                <p14:nvPr/>
              </p14:nvContentPartPr>
              <p14:xfrm>
                <a:off x="1701509" y="3655046"/>
                <a:ext cx="51480" cy="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191CD2-738F-B8A4-2071-302A4C8499D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92509" y="3646406"/>
                  <a:ext cx="6912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6C3B3C9-2C77-173A-C1CC-57FCAFCEF095}"/>
                  </a:ext>
                </a:extLst>
              </p14:cNvPr>
              <p14:cNvContentPartPr/>
              <p14:nvPr/>
            </p14:nvContentPartPr>
            <p14:xfrm>
              <a:off x="3726509" y="3233486"/>
              <a:ext cx="53640" cy="208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6C3B3C9-2C77-173A-C1CC-57FCAFCEF0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17509" y="3224486"/>
                <a:ext cx="712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A9B5153-FED6-9A15-B9E0-9FD66600870D}"/>
                  </a:ext>
                </a:extLst>
              </p14:cNvPr>
              <p14:cNvContentPartPr/>
              <p14:nvPr/>
            </p14:nvContentPartPr>
            <p14:xfrm>
              <a:off x="3804989" y="3333926"/>
              <a:ext cx="85680" cy="126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A9B5153-FED6-9A15-B9E0-9FD6660087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95989" y="3325286"/>
                <a:ext cx="1033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D5146C9-7A07-A78D-9383-FD29BDCB2566}"/>
                  </a:ext>
                </a:extLst>
              </p14:cNvPr>
              <p14:cNvContentPartPr/>
              <p14:nvPr/>
            </p14:nvContentPartPr>
            <p14:xfrm>
              <a:off x="4019549" y="3367766"/>
              <a:ext cx="360" cy="27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D5146C9-7A07-A78D-9383-FD29BDCB25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10909" y="3358766"/>
                <a:ext cx="180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970C0C3-4892-049F-86F1-9BAD160704F4}"/>
                  </a:ext>
                </a:extLst>
              </p14:cNvPr>
              <p14:cNvContentPartPr/>
              <p14:nvPr/>
            </p14:nvContentPartPr>
            <p14:xfrm>
              <a:off x="4125389" y="3452366"/>
              <a:ext cx="360" cy="79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970C0C3-4892-049F-86F1-9BAD160704F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16749" y="3443726"/>
                <a:ext cx="180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7EA9C3B-54C2-B269-642E-4EB1D77358E2}"/>
                  </a:ext>
                </a:extLst>
              </p14:cNvPr>
              <p14:cNvContentPartPr/>
              <p14:nvPr/>
            </p14:nvContentPartPr>
            <p14:xfrm>
              <a:off x="4142669" y="3332486"/>
              <a:ext cx="143640" cy="309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7EA9C3B-54C2-B269-642E-4EB1D77358E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34029" y="3323846"/>
                <a:ext cx="16128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2E5679B-0BD5-F66A-D273-1168894B6C1A}"/>
                  </a:ext>
                </a:extLst>
              </p14:cNvPr>
              <p14:cNvContentPartPr/>
              <p14:nvPr/>
            </p14:nvContentPartPr>
            <p14:xfrm>
              <a:off x="4243109" y="3194606"/>
              <a:ext cx="174600" cy="568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2E5679B-0BD5-F66A-D273-1168894B6C1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34109" y="3185606"/>
                <a:ext cx="192240" cy="58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C98EF2B4-21EE-EDCB-5D0C-740A3B668841}"/>
              </a:ext>
            </a:extLst>
          </p:cNvPr>
          <p:cNvGrpSpPr/>
          <p:nvPr/>
        </p:nvGrpSpPr>
        <p:grpSpPr>
          <a:xfrm>
            <a:off x="1934789" y="3254366"/>
            <a:ext cx="798120" cy="714960"/>
            <a:chOff x="1934789" y="3254366"/>
            <a:chExt cx="79812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B11A11-5C82-1FAE-3906-A1B80F075638}"/>
                    </a:ext>
                  </a:extLst>
                </p14:cNvPr>
                <p14:cNvContentPartPr/>
                <p14:nvPr/>
              </p14:nvContentPartPr>
              <p14:xfrm>
                <a:off x="2061869" y="3499166"/>
                <a:ext cx="360" cy="296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B11A11-5C82-1FAE-3906-A1B80F0756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53229" y="3490526"/>
                  <a:ext cx="18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0B6F7B2-C6BE-4E94-D4EB-C1435660981A}"/>
                    </a:ext>
                  </a:extLst>
                </p14:cNvPr>
                <p14:cNvContentPartPr/>
                <p14:nvPr/>
              </p14:nvContentPartPr>
              <p14:xfrm>
                <a:off x="2167709" y="3579086"/>
                <a:ext cx="96480" cy="97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0B6F7B2-C6BE-4E94-D4EB-C1435660981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58709" y="3570446"/>
                  <a:ext cx="114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E60DCF-1D19-B358-8313-E7E1C81B6987}"/>
                    </a:ext>
                  </a:extLst>
                </p14:cNvPr>
                <p14:cNvContentPartPr/>
                <p14:nvPr/>
              </p14:nvContentPartPr>
              <p14:xfrm>
                <a:off x="2282549" y="3485486"/>
                <a:ext cx="132120" cy="247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E60DCF-1D19-B358-8313-E7E1C81B698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73549" y="3476846"/>
                  <a:ext cx="149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25DDE1-C1E3-7ADB-6F21-1F1860A6A672}"/>
                    </a:ext>
                  </a:extLst>
                </p14:cNvPr>
                <p14:cNvContentPartPr/>
                <p14:nvPr/>
              </p14:nvContentPartPr>
              <p14:xfrm>
                <a:off x="2656589" y="3495566"/>
                <a:ext cx="360" cy="191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25DDE1-C1E3-7ADB-6F21-1F1860A6A6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47589" y="3486566"/>
                  <a:ext cx="18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1602F40-5AED-01C5-08D3-CC6F002C3620}"/>
                    </a:ext>
                  </a:extLst>
                </p14:cNvPr>
                <p14:cNvContentPartPr/>
                <p14:nvPr/>
              </p14:nvContentPartPr>
              <p14:xfrm>
                <a:off x="2558309" y="3594926"/>
                <a:ext cx="17460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1602F40-5AED-01C5-08D3-CC6F002C362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549669" y="3586286"/>
                  <a:ext cx="19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4E2F34-E420-C47E-AD1D-ACE07097D280}"/>
                    </a:ext>
                  </a:extLst>
                </p14:cNvPr>
                <p14:cNvContentPartPr/>
                <p14:nvPr/>
              </p14:nvContentPartPr>
              <p14:xfrm>
                <a:off x="1934789" y="3254366"/>
                <a:ext cx="222120" cy="714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4E2F34-E420-C47E-AD1D-ACE07097D2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26149" y="3245726"/>
                  <a:ext cx="239760" cy="73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36B1CF-A0DC-799A-9252-59377FD67AD0}"/>
              </a:ext>
            </a:extLst>
          </p:cNvPr>
          <p:cNvGrpSpPr/>
          <p:nvPr/>
        </p:nvGrpSpPr>
        <p:grpSpPr>
          <a:xfrm>
            <a:off x="4524989" y="3330686"/>
            <a:ext cx="455040" cy="346680"/>
            <a:chOff x="4524989" y="3330686"/>
            <a:chExt cx="45504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9DF036-2EB2-531A-39CE-28C9054C4AB3}"/>
                    </a:ext>
                  </a:extLst>
                </p14:cNvPr>
                <p14:cNvContentPartPr/>
                <p14:nvPr/>
              </p14:nvContentPartPr>
              <p14:xfrm>
                <a:off x="4524989" y="3330686"/>
                <a:ext cx="96480" cy="293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9DF036-2EB2-531A-39CE-28C9054C4AB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15989" y="3321686"/>
                  <a:ext cx="1141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050983C-0B8A-71C8-9171-90DBCFDEE0AC}"/>
                    </a:ext>
                  </a:extLst>
                </p14:cNvPr>
                <p14:cNvContentPartPr/>
                <p14:nvPr/>
              </p14:nvContentPartPr>
              <p14:xfrm>
                <a:off x="4639829" y="3395486"/>
                <a:ext cx="313920" cy="281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050983C-0B8A-71C8-9171-90DBCFDEE0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30829" y="3386846"/>
                  <a:ext cx="3315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74F1E7F-A74F-68B0-DD75-3168CCAC1EF6}"/>
                    </a:ext>
                  </a:extLst>
                </p14:cNvPr>
                <p14:cNvContentPartPr/>
                <p14:nvPr/>
              </p14:nvContentPartPr>
              <p14:xfrm>
                <a:off x="4827029" y="3471086"/>
                <a:ext cx="153000" cy="164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74F1E7F-A74F-68B0-DD75-3168CCAC1E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18389" y="3462086"/>
                  <a:ext cx="17064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C785CC68-D498-0A14-E067-74F13A47D7AC}"/>
              </a:ext>
            </a:extLst>
          </p:cNvPr>
          <p:cNvGrpSpPr/>
          <p:nvPr/>
        </p:nvGrpSpPr>
        <p:grpSpPr>
          <a:xfrm>
            <a:off x="1134869" y="3483326"/>
            <a:ext cx="354960" cy="400320"/>
            <a:chOff x="1134869" y="3483326"/>
            <a:chExt cx="35496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EDE866-FEBB-FD75-0B8F-FC167BD3BC06}"/>
                    </a:ext>
                  </a:extLst>
                </p14:cNvPr>
                <p14:cNvContentPartPr/>
                <p14:nvPr/>
              </p14:nvContentPartPr>
              <p14:xfrm>
                <a:off x="1134869" y="3483326"/>
                <a:ext cx="360" cy="353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AEDE866-FEBB-FD75-0B8F-FC167BD3BC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6229" y="3474326"/>
                  <a:ext cx="180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DA50317-C3DA-E86A-6EA5-BF77CB2484FC}"/>
                    </a:ext>
                  </a:extLst>
                </p14:cNvPr>
                <p14:cNvContentPartPr/>
                <p14:nvPr/>
              </p14:nvContentPartPr>
              <p14:xfrm>
                <a:off x="1339709" y="3532646"/>
                <a:ext cx="150120" cy="219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DA50317-C3DA-E86A-6EA5-BF77CB2484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31069" y="3524006"/>
                  <a:ext cx="167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3FAF7058-14CB-138F-64C0-8A0F4183B3BF}"/>
                    </a:ext>
                  </a:extLst>
                </p14:cNvPr>
                <p14:cNvContentPartPr/>
                <p14:nvPr/>
              </p14:nvContentPartPr>
              <p14:xfrm>
                <a:off x="1210109" y="3639926"/>
                <a:ext cx="82080" cy="24372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3FAF7058-14CB-138F-64C0-8A0F4183B3B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01469" y="3630926"/>
                  <a:ext cx="99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DDCE8961-03AF-8071-B35B-F554CCF5F995}"/>
                    </a:ext>
                  </a:extLst>
                </p14:cNvPr>
                <p14:cNvContentPartPr/>
                <p14:nvPr/>
              </p14:nvContentPartPr>
              <p14:xfrm>
                <a:off x="1220909" y="3557846"/>
                <a:ext cx="7200" cy="1332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DDCE8961-03AF-8071-B35B-F554CCF5F9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12269" y="3549206"/>
                  <a:ext cx="24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7E393632-B651-5A78-D008-142FA5BB2D05}"/>
              </a:ext>
            </a:extLst>
          </p:cNvPr>
          <p:cNvGrpSpPr/>
          <p:nvPr/>
        </p:nvGrpSpPr>
        <p:grpSpPr>
          <a:xfrm>
            <a:off x="2992469" y="3214046"/>
            <a:ext cx="631080" cy="461160"/>
            <a:chOff x="2992469" y="3214046"/>
            <a:chExt cx="63108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58B9D4-5BA6-89A2-2C4D-4B1301EB60A4}"/>
                    </a:ext>
                  </a:extLst>
                </p14:cNvPr>
                <p14:cNvContentPartPr/>
                <p14:nvPr/>
              </p14:nvContentPartPr>
              <p14:xfrm>
                <a:off x="2992469" y="3486206"/>
                <a:ext cx="168480" cy="189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58B9D4-5BA6-89A2-2C4D-4B1301EB60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83829" y="3477206"/>
                  <a:ext cx="186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E41F787-733D-477B-29EA-22F0EA64A325}"/>
                    </a:ext>
                  </a:extLst>
                </p14:cNvPr>
                <p14:cNvContentPartPr/>
                <p14:nvPr/>
              </p14:nvContentPartPr>
              <p14:xfrm>
                <a:off x="3150509" y="3309086"/>
                <a:ext cx="115200" cy="183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E41F787-733D-477B-29EA-22F0EA64A3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41869" y="3300446"/>
                  <a:ext cx="132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1A3FCD0-A91C-889A-F228-29FDB177B09F}"/>
                    </a:ext>
                  </a:extLst>
                </p14:cNvPr>
                <p14:cNvContentPartPr/>
                <p14:nvPr/>
              </p14:nvContentPartPr>
              <p14:xfrm>
                <a:off x="3290549" y="3341846"/>
                <a:ext cx="360" cy="85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1A3FCD0-A91C-889A-F228-29FDB177B0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81549" y="3332846"/>
                  <a:ext cx="18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66FB3E1-BCC9-994E-57AE-6C688DE6A62E}"/>
                    </a:ext>
                  </a:extLst>
                </p14:cNvPr>
                <p14:cNvContentPartPr/>
                <p14:nvPr/>
              </p14:nvContentPartPr>
              <p14:xfrm>
                <a:off x="3349949" y="3329246"/>
                <a:ext cx="360" cy="99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66FB3E1-BCC9-994E-57AE-6C688DE6A6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40949" y="3320246"/>
                  <a:ext cx="18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B99E50-0482-1642-C1FD-9507C338783E}"/>
                    </a:ext>
                  </a:extLst>
                </p14:cNvPr>
                <p14:cNvContentPartPr/>
                <p14:nvPr/>
              </p14:nvContentPartPr>
              <p14:xfrm>
                <a:off x="3271109" y="3329606"/>
                <a:ext cx="129240" cy="6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B99E50-0482-1642-C1FD-9507C338783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62469" y="3320966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91331B-36DF-9ACD-B4A3-97733AE0D0D4}"/>
                    </a:ext>
                  </a:extLst>
                </p14:cNvPr>
                <p14:cNvContentPartPr/>
                <p14:nvPr/>
              </p14:nvContentPartPr>
              <p14:xfrm>
                <a:off x="3475589" y="3349406"/>
                <a:ext cx="41760" cy="81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91331B-36DF-9ACD-B4A3-97733AE0D0D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66949" y="3340406"/>
                  <a:ext cx="59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510AA4-CD5B-5A04-7E25-C9E174BCA828}"/>
                    </a:ext>
                  </a:extLst>
                </p14:cNvPr>
                <p14:cNvContentPartPr/>
                <p14:nvPr/>
              </p14:nvContentPartPr>
              <p14:xfrm>
                <a:off x="3482069" y="3236726"/>
                <a:ext cx="13680" cy="27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3510AA4-CD5B-5A04-7E25-C9E174BCA8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73069" y="3228086"/>
                  <a:ext cx="31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D46C31CA-649A-B90E-D62C-44E9E7C42032}"/>
                    </a:ext>
                  </a:extLst>
                </p14:cNvPr>
                <p14:cNvContentPartPr/>
                <p14:nvPr/>
              </p14:nvContentPartPr>
              <p14:xfrm>
                <a:off x="3554069" y="3326726"/>
                <a:ext cx="69480" cy="22716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D46C31CA-649A-B90E-D62C-44E9E7C420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45429" y="3317726"/>
                  <a:ext cx="87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EBF1F782-0338-2E84-B79B-098E648919FE}"/>
                    </a:ext>
                  </a:extLst>
                </p14:cNvPr>
                <p14:cNvContentPartPr/>
                <p14:nvPr/>
              </p14:nvContentPartPr>
              <p14:xfrm>
                <a:off x="3601589" y="3214046"/>
                <a:ext cx="16200" cy="3240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EBF1F782-0338-2E84-B79B-098E648919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92589" y="3205046"/>
                  <a:ext cx="33840" cy="50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67" name="TextBox 3">
            <a:extLst>
              <a:ext uri="{FF2B5EF4-FFF2-40B4-BE49-F238E27FC236}">
                <a16:creationId xmlns:a16="http://schemas.microsoft.com/office/drawing/2014/main" id="{567FBBD2-0371-5F56-B276-F142794C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43" y="24757"/>
            <a:ext cx="2735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QFT circuit</a:t>
            </a:r>
          </a:p>
        </p:txBody>
      </p:sp>
      <p:sp>
        <p:nvSpPr>
          <p:cNvPr id="1068" name="TextBox 3">
            <a:extLst>
              <a:ext uri="{FF2B5EF4-FFF2-40B4-BE49-F238E27FC236}">
                <a16:creationId xmlns:a16="http://schemas.microsoft.com/office/drawing/2014/main" id="{986BEAFD-EF79-6617-4207-FBF45A69E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284" y="3324097"/>
            <a:ext cx="2169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Hadamard Gates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4D5808-64BA-8665-4614-A9E1B057A2B6}"/>
              </a:ext>
            </a:extLst>
          </p:cNvPr>
          <p:cNvGrpSpPr/>
          <p:nvPr/>
        </p:nvGrpSpPr>
        <p:grpSpPr>
          <a:xfrm>
            <a:off x="1591900" y="4906046"/>
            <a:ext cx="672840" cy="372240"/>
            <a:chOff x="1591900" y="4906046"/>
            <a:chExt cx="67284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D6FDDE7-CECE-84E5-E24A-E1B5E810D0A4}"/>
                    </a:ext>
                  </a:extLst>
                </p14:cNvPr>
                <p14:cNvContentPartPr/>
                <p14:nvPr/>
              </p14:nvContentPartPr>
              <p14:xfrm>
                <a:off x="1591900" y="4965806"/>
                <a:ext cx="15480" cy="312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D6FDDE7-CECE-84E5-E24A-E1B5E810D0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583260" y="4957166"/>
                  <a:ext cx="331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0EB1F4F-6E35-59A3-D138-2C0BA330A99B}"/>
                    </a:ext>
                  </a:extLst>
                </p14:cNvPr>
                <p14:cNvContentPartPr/>
                <p14:nvPr/>
              </p14:nvContentPartPr>
              <p14:xfrm>
                <a:off x="1607020" y="5118086"/>
                <a:ext cx="182160" cy="38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0EB1F4F-6E35-59A3-D138-2C0BA330A9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98380" y="5109086"/>
                  <a:ext cx="199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FA3E6B3-487D-A9D0-8F67-845B7C244475}"/>
                    </a:ext>
                  </a:extLst>
                </p14:cNvPr>
                <p14:cNvContentPartPr/>
                <p14:nvPr/>
              </p14:nvContentPartPr>
              <p14:xfrm>
                <a:off x="1788820" y="4991366"/>
                <a:ext cx="2520" cy="216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FA3E6B3-487D-A9D0-8F67-845B7C24447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79820" y="4982726"/>
                  <a:ext cx="20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6F5F8F-6919-0EA0-0449-1DC1BABC6C64}"/>
                    </a:ext>
                  </a:extLst>
                </p14:cNvPr>
                <p14:cNvContentPartPr/>
                <p14:nvPr/>
              </p14:nvContentPartPr>
              <p14:xfrm>
                <a:off x="1875940" y="5026646"/>
                <a:ext cx="12240" cy="20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6F5F8F-6919-0EA0-0449-1DC1BABC6C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66940" y="5017646"/>
                  <a:ext cx="29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5A389E-C393-40B9-BC0F-A18328140509}"/>
                    </a:ext>
                  </a:extLst>
                </p14:cNvPr>
                <p14:cNvContentPartPr/>
                <p14:nvPr/>
              </p14:nvContentPartPr>
              <p14:xfrm>
                <a:off x="1969540" y="4997126"/>
                <a:ext cx="93600" cy="133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5A389E-C393-40B9-BC0F-A183281405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60540" y="4988126"/>
                  <a:ext cx="111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43DA614-29E5-EF56-E890-A43279264F88}"/>
                    </a:ext>
                  </a:extLst>
                </p14:cNvPr>
                <p14:cNvContentPartPr/>
                <p14:nvPr/>
              </p14:nvContentPartPr>
              <p14:xfrm>
                <a:off x="1905460" y="4907486"/>
                <a:ext cx="360" cy="16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43DA614-29E5-EF56-E890-A43279264F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96820" y="4898486"/>
                  <a:ext cx="18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A515561-C90B-2978-AFB7-6494C56D7C7E}"/>
                    </a:ext>
                  </a:extLst>
                </p14:cNvPr>
                <p14:cNvContentPartPr/>
                <p14:nvPr/>
              </p14:nvContentPartPr>
              <p14:xfrm>
                <a:off x="2060260" y="4906046"/>
                <a:ext cx="204480" cy="371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A515561-C90B-2978-AFB7-6494C56D7C7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51620" y="4897406"/>
                  <a:ext cx="2221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58F565-CCE5-B527-955B-83DF518B8EB9}"/>
                    </a:ext>
                  </a:extLst>
                </p14:cNvPr>
                <p14:cNvContentPartPr/>
                <p14:nvPr/>
              </p14:nvContentPartPr>
              <p14:xfrm>
                <a:off x="1876300" y="4920806"/>
                <a:ext cx="11880" cy="343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58F565-CCE5-B527-955B-83DF518B8E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67660" y="4912166"/>
                  <a:ext cx="29520" cy="36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EBD7C271-4012-F943-0152-0CC70EB7DA39}"/>
              </a:ext>
            </a:extLst>
          </p:cNvPr>
          <p:cNvGrpSpPr/>
          <p:nvPr/>
        </p:nvGrpSpPr>
        <p:grpSpPr>
          <a:xfrm>
            <a:off x="2529700" y="5095406"/>
            <a:ext cx="149400" cy="91080"/>
            <a:chOff x="2529700" y="5095406"/>
            <a:chExt cx="14940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FAC076E-4B42-30FA-CF61-BD0E1D024F0A}"/>
                    </a:ext>
                  </a:extLst>
                </p14:cNvPr>
                <p14:cNvContentPartPr/>
                <p14:nvPr/>
              </p14:nvContentPartPr>
              <p14:xfrm>
                <a:off x="2529700" y="5095406"/>
                <a:ext cx="73440" cy="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FAC076E-4B42-30FA-CF61-BD0E1D024F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21060" y="5086406"/>
                  <a:ext cx="91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0C7B5D-AD48-AA87-972F-AC3A79761BA4}"/>
                    </a:ext>
                  </a:extLst>
                </p14:cNvPr>
                <p14:cNvContentPartPr/>
                <p14:nvPr/>
              </p14:nvContentPartPr>
              <p14:xfrm>
                <a:off x="2562100" y="5186126"/>
                <a:ext cx="11700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0C7B5D-AD48-AA87-972F-AC3A79761BA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53100" y="5177486"/>
                  <a:ext cx="134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1478F305-5C9E-6671-BDFA-F432FDA6038B}"/>
              </a:ext>
            </a:extLst>
          </p:cNvPr>
          <p:cNvGrpSpPr/>
          <p:nvPr/>
        </p:nvGrpSpPr>
        <p:grpSpPr>
          <a:xfrm>
            <a:off x="2997700" y="4831886"/>
            <a:ext cx="12600" cy="264240"/>
            <a:chOff x="2997700" y="4831886"/>
            <a:chExt cx="1260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6BF7F6D-C482-8442-5F8B-39BA512584A5}"/>
                    </a:ext>
                  </a:extLst>
                </p14:cNvPr>
                <p14:cNvContentPartPr/>
                <p14:nvPr/>
              </p14:nvContentPartPr>
              <p14:xfrm>
                <a:off x="2999500" y="4951766"/>
                <a:ext cx="10800" cy="144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6BF7F6D-C482-8442-5F8B-39BA512584A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90860" y="4943126"/>
                  <a:ext cx="28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CC36719C-CC96-D3DD-CA0F-819ECB7BD1BC}"/>
                    </a:ext>
                  </a:extLst>
                </p14:cNvPr>
                <p14:cNvContentPartPr/>
                <p14:nvPr/>
              </p14:nvContentPartPr>
              <p14:xfrm>
                <a:off x="2997700" y="4831886"/>
                <a:ext cx="360" cy="24516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CC36719C-CC96-D3DD-CA0F-819ECB7BD1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88700" y="4822886"/>
                  <a:ext cx="1800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EFBEFB8B-CB48-D24E-44CF-4A8E6B40C018}"/>
              </a:ext>
            </a:extLst>
          </p:cNvPr>
          <p:cNvGrpSpPr/>
          <p:nvPr/>
        </p:nvGrpSpPr>
        <p:grpSpPr>
          <a:xfrm>
            <a:off x="3158980" y="4783646"/>
            <a:ext cx="897120" cy="294840"/>
            <a:chOff x="3158980" y="4783646"/>
            <a:chExt cx="89712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C6D54206-9832-68F9-AC03-50183C74C15B}"/>
                    </a:ext>
                  </a:extLst>
                </p14:cNvPr>
                <p14:cNvContentPartPr/>
                <p14:nvPr/>
              </p14:nvContentPartPr>
              <p14:xfrm>
                <a:off x="3158980" y="4917926"/>
                <a:ext cx="89280" cy="14832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C6D54206-9832-68F9-AC03-50183C74C15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49980" y="4908926"/>
                  <a:ext cx="106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D750935E-BD5C-5143-CCEC-0559435C6F90}"/>
                    </a:ext>
                  </a:extLst>
                </p14:cNvPr>
                <p14:cNvContentPartPr/>
                <p14:nvPr/>
              </p14:nvContentPartPr>
              <p14:xfrm>
                <a:off x="3281020" y="4907846"/>
                <a:ext cx="135360" cy="17064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D750935E-BD5C-5143-CCEC-0559435C6F9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72380" y="4898846"/>
                  <a:ext cx="153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DE18448F-0102-AA23-965C-165674D99299}"/>
                    </a:ext>
                  </a:extLst>
                </p14:cNvPr>
                <p14:cNvContentPartPr/>
                <p14:nvPr/>
              </p14:nvContentPartPr>
              <p14:xfrm>
                <a:off x="3564340" y="4884806"/>
                <a:ext cx="11520" cy="17100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DE18448F-0102-AA23-965C-165674D9929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55700" y="4876166"/>
                  <a:ext cx="29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175B4493-5CCA-F8E3-F258-B667ACCF195F}"/>
                    </a:ext>
                  </a:extLst>
                </p14:cNvPr>
                <p14:cNvContentPartPr/>
                <p14:nvPr/>
              </p14:nvContentPartPr>
              <p14:xfrm>
                <a:off x="3504940" y="4989206"/>
                <a:ext cx="153000" cy="36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175B4493-5CCA-F8E3-F258-B667ACCF19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96300" y="4980206"/>
                  <a:ext cx="170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67565EE4-6AA8-9B19-CF4E-2F7630B925CC}"/>
                    </a:ext>
                  </a:extLst>
                </p14:cNvPr>
                <p14:cNvContentPartPr/>
                <p14:nvPr/>
              </p14:nvContentPartPr>
              <p14:xfrm>
                <a:off x="3772780" y="4862486"/>
                <a:ext cx="14760" cy="19332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67565EE4-6AA8-9B19-CF4E-2F7630B925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64140" y="4853846"/>
                  <a:ext cx="32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83DE7DE3-77BB-A9C4-2E19-9329A37B83A0}"/>
                    </a:ext>
                  </a:extLst>
                </p14:cNvPr>
                <p14:cNvContentPartPr/>
                <p14:nvPr/>
              </p14:nvContentPartPr>
              <p14:xfrm>
                <a:off x="3889060" y="4854566"/>
                <a:ext cx="10800" cy="17388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83DE7DE3-77BB-A9C4-2E19-9329A37B83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80060" y="4845566"/>
                  <a:ext cx="2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9F8DA658-F7A6-87CC-26A0-1A1C160E8CEC}"/>
                    </a:ext>
                  </a:extLst>
                </p14:cNvPr>
                <p14:cNvContentPartPr/>
                <p14:nvPr/>
              </p14:nvContentPartPr>
              <p14:xfrm>
                <a:off x="3917860" y="4783646"/>
                <a:ext cx="138240" cy="29484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9F8DA658-F7A6-87CC-26A0-1A1C160E8CE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09220" y="4775006"/>
                  <a:ext cx="1558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F6B34658-3930-DDBE-3B03-735D52C4784C}"/>
                    </a:ext>
                  </a:extLst>
                </p14:cNvPr>
                <p14:cNvContentPartPr/>
                <p14:nvPr/>
              </p14:nvContentPartPr>
              <p14:xfrm>
                <a:off x="3760180" y="4786886"/>
                <a:ext cx="360" cy="9792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F6B34658-3930-DDBE-3B03-735D52C4784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51180" y="4778246"/>
                  <a:ext cx="1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926969B5-ABCE-7741-AF4F-F4F972CDFF76}"/>
                    </a:ext>
                  </a:extLst>
                </p14:cNvPr>
                <p14:cNvContentPartPr/>
                <p14:nvPr/>
              </p14:nvContentPartPr>
              <p14:xfrm>
                <a:off x="3251500" y="4861406"/>
                <a:ext cx="109080" cy="42840"/>
              </p14:xfrm>
            </p:contentPart>
          </mc:Choice>
          <mc:Fallback xmlns=""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926969B5-ABCE-7741-AF4F-F4F972CDFF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42860" y="4852406"/>
                  <a:ext cx="12672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4676B26E-3178-ECB6-DD9A-74DA3C8BA878}"/>
              </a:ext>
            </a:extLst>
          </p:cNvPr>
          <p:cNvGrpSpPr/>
          <p:nvPr/>
        </p:nvGrpSpPr>
        <p:grpSpPr>
          <a:xfrm>
            <a:off x="2919220" y="5221406"/>
            <a:ext cx="1012680" cy="354960"/>
            <a:chOff x="2919220" y="5221406"/>
            <a:chExt cx="101268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A7E25B9C-6C80-53E1-D243-81B54FC6A059}"/>
                    </a:ext>
                  </a:extLst>
                </p14:cNvPr>
                <p14:cNvContentPartPr/>
                <p14:nvPr/>
              </p14:nvContentPartPr>
              <p14:xfrm>
                <a:off x="2919220" y="5221406"/>
                <a:ext cx="1012680" cy="5400"/>
              </p14:xfrm>
            </p:contentPart>
          </mc:Choice>
          <mc:Fallback xmlns=""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A7E25B9C-6C80-53E1-D243-81B54FC6A05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10220" y="5212406"/>
                  <a:ext cx="1030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8203EE9F-52EA-DDEB-7AEC-E9D925BDBA3C}"/>
                    </a:ext>
                  </a:extLst>
                </p14:cNvPr>
                <p14:cNvContentPartPr/>
                <p14:nvPr/>
              </p14:nvContentPartPr>
              <p14:xfrm>
                <a:off x="3391180" y="5283326"/>
                <a:ext cx="342360" cy="276480"/>
              </p14:xfrm>
            </p:contentPart>
          </mc:Choice>
          <mc:Fallback xmlns=""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8203EE9F-52EA-DDEB-7AEC-E9D925BDBA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82180" y="5274686"/>
                  <a:ext cx="360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703FC848-F2BA-FDE1-00C2-7629DB879FE0}"/>
                    </a:ext>
                  </a:extLst>
                </p14:cNvPr>
                <p14:cNvContentPartPr/>
                <p14:nvPr/>
              </p14:nvContentPartPr>
              <p14:xfrm>
                <a:off x="3634900" y="5386286"/>
                <a:ext cx="137160" cy="190080"/>
              </p14:xfrm>
            </p:contentPart>
          </mc:Choice>
          <mc:Fallback xmlns=""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703FC848-F2BA-FDE1-00C2-7629DB879FE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25900" y="5377286"/>
                  <a:ext cx="15480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1" name="Group 1090">
            <a:extLst>
              <a:ext uri="{FF2B5EF4-FFF2-40B4-BE49-F238E27FC236}">
                <a16:creationId xmlns:a16="http://schemas.microsoft.com/office/drawing/2014/main" id="{4B2914EE-7657-2EA5-C6F1-C0DFF91D14DD}"/>
              </a:ext>
            </a:extLst>
          </p:cNvPr>
          <p:cNvGrpSpPr/>
          <p:nvPr/>
        </p:nvGrpSpPr>
        <p:grpSpPr>
          <a:xfrm>
            <a:off x="1656340" y="6089006"/>
            <a:ext cx="531720" cy="438480"/>
            <a:chOff x="1656340" y="6089006"/>
            <a:chExt cx="53172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1539CE39-8FA5-6C75-6842-04A69CB36503}"/>
                    </a:ext>
                  </a:extLst>
                </p14:cNvPr>
                <p14:cNvContentPartPr/>
                <p14:nvPr/>
              </p14:nvContentPartPr>
              <p14:xfrm>
                <a:off x="1656340" y="6089006"/>
                <a:ext cx="360" cy="360720"/>
              </p14:xfrm>
            </p:contentPart>
          </mc:Choice>
          <mc:Fallback xmlns=""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1539CE39-8FA5-6C75-6842-04A69CB3650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47700" y="6080006"/>
                  <a:ext cx="180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99B49D20-70DF-995E-D5A8-D88DF1C5FE6F}"/>
                    </a:ext>
                  </a:extLst>
                </p14:cNvPr>
                <p14:cNvContentPartPr/>
                <p14:nvPr/>
              </p14:nvContentPartPr>
              <p14:xfrm>
                <a:off x="1656340" y="6312206"/>
                <a:ext cx="177840" cy="25920"/>
              </p14:xfrm>
            </p:contentPart>
          </mc:Choice>
          <mc:Fallback xmlns=""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99B49D20-70DF-995E-D5A8-D88DF1C5FE6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47700" y="6303206"/>
                  <a:ext cx="195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27CCAAF0-0B1A-C7BA-25DD-A26D8B8BBAB8}"/>
                    </a:ext>
                  </a:extLst>
                </p14:cNvPr>
                <p14:cNvContentPartPr/>
                <p14:nvPr/>
              </p14:nvContentPartPr>
              <p14:xfrm>
                <a:off x="1833820" y="6137966"/>
                <a:ext cx="27000" cy="317160"/>
              </p14:xfrm>
            </p:contentPart>
          </mc:Choice>
          <mc:Fallback xmlns=""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27CCAAF0-0B1A-C7BA-25DD-A26D8B8BBAB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24820" y="6128966"/>
                  <a:ext cx="446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2" name="Ink 1081">
                  <a:extLst>
                    <a:ext uri="{FF2B5EF4-FFF2-40B4-BE49-F238E27FC236}">
                      <a16:creationId xmlns:a16="http://schemas.microsoft.com/office/drawing/2014/main" id="{BE46E878-B7DD-B816-A417-7C2F894DDA1F}"/>
                    </a:ext>
                  </a:extLst>
                </p14:cNvPr>
                <p14:cNvContentPartPr/>
                <p14:nvPr/>
              </p14:nvContentPartPr>
              <p14:xfrm>
                <a:off x="1937860" y="6154526"/>
                <a:ext cx="3240" cy="372960"/>
              </p14:xfrm>
            </p:contentPart>
          </mc:Choice>
          <mc:Fallback xmlns="">
            <p:pic>
              <p:nvPicPr>
                <p:cNvPr id="1082" name="Ink 1081">
                  <a:extLst>
                    <a:ext uri="{FF2B5EF4-FFF2-40B4-BE49-F238E27FC236}">
                      <a16:creationId xmlns:a16="http://schemas.microsoft.com/office/drawing/2014/main" id="{BE46E878-B7DD-B816-A417-7C2F894DDA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29220" y="6145886"/>
                  <a:ext cx="20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6ED3526D-376C-DB53-9389-64D2813BEE0B}"/>
                    </a:ext>
                  </a:extLst>
                </p14:cNvPr>
                <p14:cNvContentPartPr/>
                <p14:nvPr/>
              </p14:nvContentPartPr>
              <p14:xfrm>
                <a:off x="2009860" y="6198446"/>
                <a:ext cx="360" cy="127440"/>
              </p14:xfrm>
            </p:contentPart>
          </mc:Choice>
          <mc:Fallback xmlns=""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6ED3526D-376C-DB53-9389-64D2813BEE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00860" y="6189446"/>
                  <a:ext cx="18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1CCBEEF5-899F-F90B-339E-F2695BA6B928}"/>
                    </a:ext>
                  </a:extLst>
                </p14:cNvPr>
                <p14:cNvContentPartPr/>
                <p14:nvPr/>
              </p14:nvContentPartPr>
              <p14:xfrm>
                <a:off x="2063860" y="6131486"/>
                <a:ext cx="124200" cy="346320"/>
              </p14:xfrm>
            </p:contentPart>
          </mc:Choice>
          <mc:Fallback xmlns=""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1CCBEEF5-899F-F90B-339E-F2695BA6B9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55220" y="6122486"/>
                  <a:ext cx="14184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0" name="Group 1089">
            <a:extLst>
              <a:ext uri="{FF2B5EF4-FFF2-40B4-BE49-F238E27FC236}">
                <a16:creationId xmlns:a16="http://schemas.microsoft.com/office/drawing/2014/main" id="{73C26611-3284-58D9-8DCD-DA479A79955A}"/>
              </a:ext>
            </a:extLst>
          </p:cNvPr>
          <p:cNvGrpSpPr/>
          <p:nvPr/>
        </p:nvGrpSpPr>
        <p:grpSpPr>
          <a:xfrm>
            <a:off x="2556340" y="6229406"/>
            <a:ext cx="146160" cy="92880"/>
            <a:chOff x="2556340" y="6229406"/>
            <a:chExt cx="14616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C1D0D9CE-4FB7-5B0D-3B49-7944407FBB12}"/>
                    </a:ext>
                  </a:extLst>
                </p14:cNvPr>
                <p14:cNvContentPartPr/>
                <p14:nvPr/>
              </p14:nvContentPartPr>
              <p14:xfrm>
                <a:off x="2556340" y="6229406"/>
                <a:ext cx="86760" cy="2520"/>
              </p14:xfrm>
            </p:contentPart>
          </mc:Choice>
          <mc:Fallback xmlns=""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C1D0D9CE-4FB7-5B0D-3B49-7944407FBB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47700" y="6220406"/>
                  <a:ext cx="104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57ADDBCE-6135-2914-9A0F-68827B3AF5E3}"/>
                    </a:ext>
                  </a:extLst>
                </p14:cNvPr>
                <p14:cNvContentPartPr/>
                <p14:nvPr/>
              </p14:nvContentPartPr>
              <p14:xfrm>
                <a:off x="2598460" y="6321926"/>
                <a:ext cx="104040" cy="360"/>
              </p14:xfrm>
            </p:contentPart>
          </mc:Choice>
          <mc:Fallback xmlns=""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57ADDBCE-6135-2914-9A0F-68827B3AF5E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89820" y="6313286"/>
                  <a:ext cx="121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9" name="Group 1108">
            <a:extLst>
              <a:ext uri="{FF2B5EF4-FFF2-40B4-BE49-F238E27FC236}">
                <a16:creationId xmlns:a16="http://schemas.microsoft.com/office/drawing/2014/main" id="{EF0ED764-FFB2-72F1-8EBD-10EDDCAC018E}"/>
              </a:ext>
            </a:extLst>
          </p:cNvPr>
          <p:cNvGrpSpPr/>
          <p:nvPr/>
        </p:nvGrpSpPr>
        <p:grpSpPr>
          <a:xfrm>
            <a:off x="2988340" y="5705606"/>
            <a:ext cx="1886400" cy="1085400"/>
            <a:chOff x="2988340" y="5705606"/>
            <a:chExt cx="1886400" cy="10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87" name="Ink 1086">
                  <a:extLst>
                    <a:ext uri="{FF2B5EF4-FFF2-40B4-BE49-F238E27FC236}">
                      <a16:creationId xmlns:a16="http://schemas.microsoft.com/office/drawing/2014/main" id="{9C81DFA1-2BB5-337B-7BD0-1CCE0A3AA914}"/>
                    </a:ext>
                  </a:extLst>
                </p14:cNvPr>
                <p14:cNvContentPartPr/>
                <p14:nvPr/>
              </p14:nvContentPartPr>
              <p14:xfrm>
                <a:off x="2988340" y="5950046"/>
                <a:ext cx="13320" cy="310680"/>
              </p14:xfrm>
            </p:contentPart>
          </mc:Choice>
          <mc:Fallback xmlns="">
            <p:pic>
              <p:nvPicPr>
                <p:cNvPr id="1087" name="Ink 1086">
                  <a:extLst>
                    <a:ext uri="{FF2B5EF4-FFF2-40B4-BE49-F238E27FC236}">
                      <a16:creationId xmlns:a16="http://schemas.microsoft.com/office/drawing/2014/main" id="{9C81DFA1-2BB5-337B-7BD0-1CCE0A3AA91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79340" y="5941046"/>
                  <a:ext cx="30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9085648A-C15B-9F42-9A55-54167FDB9307}"/>
                    </a:ext>
                  </a:extLst>
                </p14:cNvPr>
                <p14:cNvContentPartPr/>
                <p14:nvPr/>
              </p14:nvContentPartPr>
              <p14:xfrm>
                <a:off x="3089140" y="6040406"/>
                <a:ext cx="114120" cy="91080"/>
              </p14:xfrm>
            </p:contentPart>
          </mc:Choice>
          <mc:Fallback xmlns=""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9085648A-C15B-9F42-9A55-54167FDB930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80140" y="6031766"/>
                  <a:ext cx="131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BFB65469-5AFF-36D1-E509-D34C61BD77D4}"/>
                    </a:ext>
                  </a:extLst>
                </p14:cNvPr>
                <p14:cNvContentPartPr/>
                <p14:nvPr/>
              </p14:nvContentPartPr>
              <p14:xfrm>
                <a:off x="3232780" y="5908286"/>
                <a:ext cx="171360" cy="282240"/>
              </p14:xfrm>
            </p:contentPart>
          </mc:Choice>
          <mc:Fallback xmlns=""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BFB65469-5AFF-36D1-E509-D34C61BD77D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24140" y="5899286"/>
                  <a:ext cx="189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90FF7EB0-4998-4216-3D2C-01C345EEA98A}"/>
                    </a:ext>
                  </a:extLst>
                </p14:cNvPr>
                <p14:cNvContentPartPr/>
                <p14:nvPr/>
              </p14:nvContentPartPr>
              <p14:xfrm>
                <a:off x="3567220" y="6075326"/>
                <a:ext cx="201240" cy="5040"/>
              </p14:xfrm>
            </p:contentPart>
          </mc:Choice>
          <mc:Fallback xmlns=""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90FF7EB0-4998-4216-3D2C-01C345EEA98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58580" y="6066686"/>
                  <a:ext cx="218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6439F0FB-6AF2-0164-E0C3-FDDB1834D2F8}"/>
                    </a:ext>
                  </a:extLst>
                </p14:cNvPr>
                <p14:cNvContentPartPr/>
                <p14:nvPr/>
              </p14:nvContentPartPr>
              <p14:xfrm>
                <a:off x="3664420" y="5946086"/>
                <a:ext cx="87480" cy="268200"/>
              </p14:xfrm>
            </p:contentPart>
          </mc:Choice>
          <mc:Fallback xmlns=""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6439F0FB-6AF2-0164-E0C3-FDDB1834D2F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55420" y="5937086"/>
                  <a:ext cx="105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6" name="Ink 1095">
                  <a:extLst>
                    <a:ext uri="{FF2B5EF4-FFF2-40B4-BE49-F238E27FC236}">
                      <a16:creationId xmlns:a16="http://schemas.microsoft.com/office/drawing/2014/main" id="{DA4E1E85-1190-947A-1367-A4B8D7A7A706}"/>
                    </a:ext>
                  </a:extLst>
                </p14:cNvPr>
                <p14:cNvContentPartPr/>
                <p14:nvPr/>
              </p14:nvContentPartPr>
              <p14:xfrm>
                <a:off x="3958900" y="5974886"/>
                <a:ext cx="183240" cy="237960"/>
              </p14:xfrm>
            </p:contentPart>
          </mc:Choice>
          <mc:Fallback xmlns="">
            <p:pic>
              <p:nvPicPr>
                <p:cNvPr id="1096" name="Ink 1095">
                  <a:extLst>
                    <a:ext uri="{FF2B5EF4-FFF2-40B4-BE49-F238E27FC236}">
                      <a16:creationId xmlns:a16="http://schemas.microsoft.com/office/drawing/2014/main" id="{DA4E1E85-1190-947A-1367-A4B8D7A7A70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50260" y="5965886"/>
                  <a:ext cx="200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F96B25DE-4039-1352-A6B2-FD88B135D4A8}"/>
                    </a:ext>
                  </a:extLst>
                </p14:cNvPr>
                <p14:cNvContentPartPr/>
                <p14:nvPr/>
              </p14:nvContentPartPr>
              <p14:xfrm>
                <a:off x="4157620" y="5775446"/>
                <a:ext cx="54720" cy="121680"/>
              </p14:xfrm>
            </p:contentPart>
          </mc:Choice>
          <mc:Fallback xmlns=""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F96B25DE-4039-1352-A6B2-FD88B135D4A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48620" y="5766446"/>
                  <a:ext cx="72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9" name="Ink 1098">
                  <a:extLst>
                    <a:ext uri="{FF2B5EF4-FFF2-40B4-BE49-F238E27FC236}">
                      <a16:creationId xmlns:a16="http://schemas.microsoft.com/office/drawing/2014/main" id="{FDCBD692-CFBC-0300-0A86-BD25198342EE}"/>
                    </a:ext>
                  </a:extLst>
                </p14:cNvPr>
                <p14:cNvContentPartPr/>
                <p14:nvPr/>
              </p14:nvContentPartPr>
              <p14:xfrm>
                <a:off x="4105420" y="5705606"/>
                <a:ext cx="25920" cy="9000"/>
              </p14:xfrm>
            </p:contentPart>
          </mc:Choice>
          <mc:Fallback xmlns="">
            <p:pic>
              <p:nvPicPr>
                <p:cNvPr id="1099" name="Ink 1098">
                  <a:extLst>
                    <a:ext uri="{FF2B5EF4-FFF2-40B4-BE49-F238E27FC236}">
                      <a16:creationId xmlns:a16="http://schemas.microsoft.com/office/drawing/2014/main" id="{FDCBD692-CFBC-0300-0A86-BD25198342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96780" y="5696966"/>
                  <a:ext cx="43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0" name="Ink 1099">
                  <a:extLst>
                    <a:ext uri="{FF2B5EF4-FFF2-40B4-BE49-F238E27FC236}">
                      <a16:creationId xmlns:a16="http://schemas.microsoft.com/office/drawing/2014/main" id="{15BD8955-3310-3707-2578-1469DF5C1156}"/>
                    </a:ext>
                  </a:extLst>
                </p14:cNvPr>
                <p14:cNvContentPartPr/>
                <p14:nvPr/>
              </p14:nvContentPartPr>
              <p14:xfrm>
                <a:off x="4263100" y="5740166"/>
                <a:ext cx="360" cy="150840"/>
              </p14:xfrm>
            </p:contentPart>
          </mc:Choice>
          <mc:Fallback xmlns="">
            <p:pic>
              <p:nvPicPr>
                <p:cNvPr id="1100" name="Ink 1099">
                  <a:extLst>
                    <a:ext uri="{FF2B5EF4-FFF2-40B4-BE49-F238E27FC236}">
                      <a16:creationId xmlns:a16="http://schemas.microsoft.com/office/drawing/2014/main" id="{15BD8955-3310-3707-2578-1469DF5C115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54100" y="5731166"/>
                  <a:ext cx="18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1" name="Ink 1100">
                  <a:extLst>
                    <a:ext uri="{FF2B5EF4-FFF2-40B4-BE49-F238E27FC236}">
                      <a16:creationId xmlns:a16="http://schemas.microsoft.com/office/drawing/2014/main" id="{D9EADDC4-64CC-DD3A-123F-542387F1B27B}"/>
                    </a:ext>
                  </a:extLst>
                </p14:cNvPr>
                <p14:cNvContentPartPr/>
                <p14:nvPr/>
              </p14:nvContentPartPr>
              <p14:xfrm>
                <a:off x="4304500" y="5750606"/>
                <a:ext cx="34560" cy="146520"/>
              </p14:xfrm>
            </p:contentPart>
          </mc:Choice>
          <mc:Fallback xmlns="">
            <p:pic>
              <p:nvPicPr>
                <p:cNvPr id="1101" name="Ink 1100">
                  <a:extLst>
                    <a:ext uri="{FF2B5EF4-FFF2-40B4-BE49-F238E27FC236}">
                      <a16:creationId xmlns:a16="http://schemas.microsoft.com/office/drawing/2014/main" id="{D9EADDC4-64CC-DD3A-123F-542387F1B2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95500" y="5741606"/>
                  <a:ext cx="52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45390FD7-5C1A-8878-8AC3-3C42185766EC}"/>
                    </a:ext>
                  </a:extLst>
                </p14:cNvPr>
                <p14:cNvContentPartPr/>
                <p14:nvPr/>
              </p14:nvContentPartPr>
              <p14:xfrm>
                <a:off x="4244020" y="5753486"/>
                <a:ext cx="138600" cy="17640"/>
              </p14:xfrm>
            </p:contentPart>
          </mc:Choice>
          <mc:Fallback xmlns=""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45390FD7-5C1A-8878-8AC3-3C42185766E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35380" y="5744846"/>
                  <a:ext cx="156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CEEF3A69-BFA5-8295-BFB1-D79F25E26E93}"/>
                    </a:ext>
                  </a:extLst>
                </p14:cNvPr>
                <p14:cNvContentPartPr/>
                <p14:nvPr/>
              </p14:nvContentPartPr>
              <p14:xfrm>
                <a:off x="4514740" y="5862206"/>
                <a:ext cx="16200" cy="414000"/>
              </p14:xfrm>
            </p:contentPart>
          </mc:Choice>
          <mc:Fallback xmlns=""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CEEF3A69-BFA5-8295-BFB1-D79F25E26E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05740" y="5853566"/>
                  <a:ext cx="338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4" name="Ink 1103">
                  <a:extLst>
                    <a:ext uri="{FF2B5EF4-FFF2-40B4-BE49-F238E27FC236}">
                      <a16:creationId xmlns:a16="http://schemas.microsoft.com/office/drawing/2014/main" id="{B7A40315-8E3E-C3C1-79D8-924483EB093A}"/>
                    </a:ext>
                  </a:extLst>
                </p14:cNvPr>
                <p14:cNvContentPartPr/>
                <p14:nvPr/>
              </p14:nvContentPartPr>
              <p14:xfrm>
                <a:off x="4627060" y="5999726"/>
                <a:ext cx="360" cy="125640"/>
              </p14:xfrm>
            </p:contentPart>
          </mc:Choice>
          <mc:Fallback xmlns="">
            <p:pic>
              <p:nvPicPr>
                <p:cNvPr id="1104" name="Ink 1103">
                  <a:extLst>
                    <a:ext uri="{FF2B5EF4-FFF2-40B4-BE49-F238E27FC236}">
                      <a16:creationId xmlns:a16="http://schemas.microsoft.com/office/drawing/2014/main" id="{B7A40315-8E3E-C3C1-79D8-924483EB093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18420" y="5991086"/>
                  <a:ext cx="18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5" name="Ink 1104">
                  <a:extLst>
                    <a:ext uri="{FF2B5EF4-FFF2-40B4-BE49-F238E27FC236}">
                      <a16:creationId xmlns:a16="http://schemas.microsoft.com/office/drawing/2014/main" id="{8D6B60A0-6CD9-B955-E559-3082F937CC7E}"/>
                    </a:ext>
                  </a:extLst>
                </p14:cNvPr>
                <p14:cNvContentPartPr/>
                <p14:nvPr/>
              </p14:nvContentPartPr>
              <p14:xfrm>
                <a:off x="4638220" y="5873366"/>
                <a:ext cx="225360" cy="415440"/>
              </p14:xfrm>
            </p:contentPart>
          </mc:Choice>
          <mc:Fallback xmlns="">
            <p:pic>
              <p:nvPicPr>
                <p:cNvPr id="1105" name="Ink 1104">
                  <a:extLst>
                    <a:ext uri="{FF2B5EF4-FFF2-40B4-BE49-F238E27FC236}">
                      <a16:creationId xmlns:a16="http://schemas.microsoft.com/office/drawing/2014/main" id="{8D6B60A0-6CD9-B955-E559-3082F937CC7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29220" y="5864366"/>
                  <a:ext cx="2430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7015C759-4A50-AD01-2A02-CA5D11B4088A}"/>
                    </a:ext>
                  </a:extLst>
                </p14:cNvPr>
                <p14:cNvContentPartPr/>
                <p14:nvPr/>
              </p14:nvContentPartPr>
              <p14:xfrm>
                <a:off x="3153580" y="6387086"/>
                <a:ext cx="1721160" cy="61560"/>
              </p14:xfrm>
            </p:contentPart>
          </mc:Choice>
          <mc:Fallback xmlns=""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7015C759-4A50-AD01-2A02-CA5D11B4088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44580" y="6378086"/>
                  <a:ext cx="1738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0EC00080-68A9-F781-7807-81500214F1BF}"/>
                    </a:ext>
                  </a:extLst>
                </p14:cNvPr>
                <p14:cNvContentPartPr/>
                <p14:nvPr/>
              </p14:nvContentPartPr>
              <p14:xfrm>
                <a:off x="3604300" y="6522806"/>
                <a:ext cx="395640" cy="268200"/>
              </p14:xfrm>
            </p:contentPart>
          </mc:Choice>
          <mc:Fallback xmlns=""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0EC00080-68A9-F781-7807-81500214F1B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95660" y="6514166"/>
                  <a:ext cx="4132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8" name="Ink 1107">
                  <a:extLst>
                    <a:ext uri="{FF2B5EF4-FFF2-40B4-BE49-F238E27FC236}">
                      <a16:creationId xmlns:a16="http://schemas.microsoft.com/office/drawing/2014/main" id="{D7D6FDAE-611A-B9E0-4201-C540AF7B96D4}"/>
                    </a:ext>
                  </a:extLst>
                </p14:cNvPr>
                <p14:cNvContentPartPr/>
                <p14:nvPr/>
              </p14:nvContentPartPr>
              <p14:xfrm>
                <a:off x="3882940" y="6675806"/>
                <a:ext cx="99720" cy="107280"/>
              </p14:xfrm>
            </p:contentPart>
          </mc:Choice>
          <mc:Fallback xmlns="">
            <p:pic>
              <p:nvPicPr>
                <p:cNvPr id="1108" name="Ink 1107">
                  <a:extLst>
                    <a:ext uri="{FF2B5EF4-FFF2-40B4-BE49-F238E27FC236}">
                      <a16:creationId xmlns:a16="http://schemas.microsoft.com/office/drawing/2014/main" id="{D7D6FDAE-611A-B9E0-4201-C540AF7B96D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74300" y="6667166"/>
                  <a:ext cx="1173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3" name="Group 1122">
            <a:extLst>
              <a:ext uri="{FF2B5EF4-FFF2-40B4-BE49-F238E27FC236}">
                <a16:creationId xmlns:a16="http://schemas.microsoft.com/office/drawing/2014/main" id="{A75C58C9-4647-72B7-7182-AB469D78BAEA}"/>
              </a:ext>
            </a:extLst>
          </p:cNvPr>
          <p:cNvGrpSpPr/>
          <p:nvPr/>
        </p:nvGrpSpPr>
        <p:grpSpPr>
          <a:xfrm>
            <a:off x="5300620" y="5836646"/>
            <a:ext cx="1641240" cy="803520"/>
            <a:chOff x="5300620" y="5836646"/>
            <a:chExt cx="1641240" cy="80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0" name="Ink 1109">
                  <a:extLst>
                    <a:ext uri="{FF2B5EF4-FFF2-40B4-BE49-F238E27FC236}">
                      <a16:creationId xmlns:a16="http://schemas.microsoft.com/office/drawing/2014/main" id="{331683FA-B969-8653-822C-650D23785998}"/>
                    </a:ext>
                  </a:extLst>
                </p14:cNvPr>
                <p14:cNvContentPartPr/>
                <p14:nvPr/>
              </p14:nvContentPartPr>
              <p14:xfrm>
                <a:off x="5300620" y="6397526"/>
                <a:ext cx="101880" cy="360"/>
              </p14:xfrm>
            </p:contentPart>
          </mc:Choice>
          <mc:Fallback xmlns="">
            <p:pic>
              <p:nvPicPr>
                <p:cNvPr id="1110" name="Ink 1109">
                  <a:extLst>
                    <a:ext uri="{FF2B5EF4-FFF2-40B4-BE49-F238E27FC236}">
                      <a16:creationId xmlns:a16="http://schemas.microsoft.com/office/drawing/2014/main" id="{331683FA-B969-8653-822C-650D2378599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91620" y="6388886"/>
                  <a:ext cx="119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1" name="Ink 1110">
                  <a:extLst>
                    <a:ext uri="{FF2B5EF4-FFF2-40B4-BE49-F238E27FC236}">
                      <a16:creationId xmlns:a16="http://schemas.microsoft.com/office/drawing/2014/main" id="{DD417D4A-CC25-BD58-7591-1798BE4C17F9}"/>
                    </a:ext>
                  </a:extLst>
                </p14:cNvPr>
                <p14:cNvContentPartPr/>
                <p14:nvPr/>
              </p14:nvContentPartPr>
              <p14:xfrm>
                <a:off x="5304220" y="6315806"/>
                <a:ext cx="102600" cy="360"/>
              </p14:xfrm>
            </p:contentPart>
          </mc:Choice>
          <mc:Fallback xmlns="">
            <p:pic>
              <p:nvPicPr>
                <p:cNvPr id="1111" name="Ink 1110">
                  <a:extLst>
                    <a:ext uri="{FF2B5EF4-FFF2-40B4-BE49-F238E27FC236}">
                      <a16:creationId xmlns:a16="http://schemas.microsoft.com/office/drawing/2014/main" id="{DD417D4A-CC25-BD58-7591-1798BE4C17F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95220" y="6306806"/>
                  <a:ext cx="120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2" name="Ink 1111">
                  <a:extLst>
                    <a:ext uri="{FF2B5EF4-FFF2-40B4-BE49-F238E27FC236}">
                      <a16:creationId xmlns:a16="http://schemas.microsoft.com/office/drawing/2014/main" id="{97A7732F-76A2-33BA-C20E-25F1786AA6BE}"/>
                    </a:ext>
                  </a:extLst>
                </p14:cNvPr>
                <p14:cNvContentPartPr/>
                <p14:nvPr/>
              </p14:nvContentPartPr>
              <p14:xfrm>
                <a:off x="5739460" y="5934926"/>
                <a:ext cx="36360" cy="285480"/>
              </p14:xfrm>
            </p:contentPart>
          </mc:Choice>
          <mc:Fallback xmlns="">
            <p:pic>
              <p:nvPicPr>
                <p:cNvPr id="1112" name="Ink 1111">
                  <a:extLst>
                    <a:ext uri="{FF2B5EF4-FFF2-40B4-BE49-F238E27FC236}">
                      <a16:creationId xmlns:a16="http://schemas.microsoft.com/office/drawing/2014/main" id="{97A7732F-76A2-33BA-C20E-25F1786AA6B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30820" y="5925926"/>
                  <a:ext cx="54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13" name="Ink 1112">
                  <a:extLst>
                    <a:ext uri="{FF2B5EF4-FFF2-40B4-BE49-F238E27FC236}">
                      <a16:creationId xmlns:a16="http://schemas.microsoft.com/office/drawing/2014/main" id="{425CBC80-92D6-F5C8-E4A8-FC29526E8582}"/>
                    </a:ext>
                  </a:extLst>
                </p14:cNvPr>
                <p14:cNvContentPartPr/>
                <p14:nvPr/>
              </p14:nvContentPartPr>
              <p14:xfrm>
                <a:off x="5874820" y="6024926"/>
                <a:ext cx="136080" cy="85680"/>
              </p14:xfrm>
            </p:contentPart>
          </mc:Choice>
          <mc:Fallback xmlns="">
            <p:pic>
              <p:nvPicPr>
                <p:cNvPr id="1113" name="Ink 1112">
                  <a:extLst>
                    <a:ext uri="{FF2B5EF4-FFF2-40B4-BE49-F238E27FC236}">
                      <a16:creationId xmlns:a16="http://schemas.microsoft.com/office/drawing/2014/main" id="{425CBC80-92D6-F5C8-E4A8-FC29526E858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65820" y="6015926"/>
                  <a:ext cx="153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4" name="Ink 1113">
                  <a:extLst>
                    <a:ext uri="{FF2B5EF4-FFF2-40B4-BE49-F238E27FC236}">
                      <a16:creationId xmlns:a16="http://schemas.microsoft.com/office/drawing/2014/main" id="{B8B7F437-C4B5-9904-2306-A01CE30BC94E}"/>
                    </a:ext>
                  </a:extLst>
                </p14:cNvPr>
                <p14:cNvContentPartPr/>
                <p14:nvPr/>
              </p14:nvContentPartPr>
              <p14:xfrm>
                <a:off x="6036460" y="5952926"/>
                <a:ext cx="169920" cy="220680"/>
              </p14:xfrm>
            </p:contentPart>
          </mc:Choice>
          <mc:Fallback xmlns="">
            <p:pic>
              <p:nvPicPr>
                <p:cNvPr id="1114" name="Ink 1113">
                  <a:extLst>
                    <a:ext uri="{FF2B5EF4-FFF2-40B4-BE49-F238E27FC236}">
                      <a16:creationId xmlns:a16="http://schemas.microsoft.com/office/drawing/2014/main" id="{B8B7F437-C4B5-9904-2306-A01CE30BC94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27460" y="5943926"/>
                  <a:ext cx="187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5" name="Ink 1114">
                  <a:extLst>
                    <a:ext uri="{FF2B5EF4-FFF2-40B4-BE49-F238E27FC236}">
                      <a16:creationId xmlns:a16="http://schemas.microsoft.com/office/drawing/2014/main" id="{08B6DFE8-0685-0B69-3ED5-8D0C71651F89}"/>
                    </a:ext>
                  </a:extLst>
                </p14:cNvPr>
                <p14:cNvContentPartPr/>
                <p14:nvPr/>
              </p14:nvContentPartPr>
              <p14:xfrm>
                <a:off x="6324460" y="6026366"/>
                <a:ext cx="100800" cy="360"/>
              </p14:xfrm>
            </p:contentPart>
          </mc:Choice>
          <mc:Fallback xmlns="">
            <p:pic>
              <p:nvPicPr>
                <p:cNvPr id="1115" name="Ink 1114">
                  <a:extLst>
                    <a:ext uri="{FF2B5EF4-FFF2-40B4-BE49-F238E27FC236}">
                      <a16:creationId xmlns:a16="http://schemas.microsoft.com/office/drawing/2014/main" id="{08B6DFE8-0685-0B69-3ED5-8D0C71651F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315820" y="6017366"/>
                  <a:ext cx="11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16" name="Ink 1115">
                  <a:extLst>
                    <a:ext uri="{FF2B5EF4-FFF2-40B4-BE49-F238E27FC236}">
                      <a16:creationId xmlns:a16="http://schemas.microsoft.com/office/drawing/2014/main" id="{4119E664-AC71-865F-FDAB-12F4B262F85E}"/>
                    </a:ext>
                  </a:extLst>
                </p14:cNvPr>
                <p14:cNvContentPartPr/>
                <p14:nvPr/>
              </p14:nvContentPartPr>
              <p14:xfrm>
                <a:off x="6571420" y="5907566"/>
                <a:ext cx="8280" cy="273960"/>
              </p14:xfrm>
            </p:contentPart>
          </mc:Choice>
          <mc:Fallback xmlns="">
            <p:pic>
              <p:nvPicPr>
                <p:cNvPr id="1116" name="Ink 1115">
                  <a:extLst>
                    <a:ext uri="{FF2B5EF4-FFF2-40B4-BE49-F238E27FC236}">
                      <a16:creationId xmlns:a16="http://schemas.microsoft.com/office/drawing/2014/main" id="{4119E664-AC71-865F-FDAB-12F4B262F85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62780" y="5898566"/>
                  <a:ext cx="25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7" name="Ink 1116">
                  <a:extLst>
                    <a:ext uri="{FF2B5EF4-FFF2-40B4-BE49-F238E27FC236}">
                      <a16:creationId xmlns:a16="http://schemas.microsoft.com/office/drawing/2014/main" id="{B56E39F7-6117-ABFA-3078-46EB6CD842BE}"/>
                    </a:ext>
                  </a:extLst>
                </p14:cNvPr>
                <p14:cNvContentPartPr/>
                <p14:nvPr/>
              </p14:nvContentPartPr>
              <p14:xfrm>
                <a:off x="6695620" y="5957246"/>
                <a:ext cx="360" cy="97920"/>
              </p14:xfrm>
            </p:contentPart>
          </mc:Choice>
          <mc:Fallback xmlns="">
            <p:pic>
              <p:nvPicPr>
                <p:cNvPr id="1117" name="Ink 1116">
                  <a:extLst>
                    <a:ext uri="{FF2B5EF4-FFF2-40B4-BE49-F238E27FC236}">
                      <a16:creationId xmlns:a16="http://schemas.microsoft.com/office/drawing/2014/main" id="{B56E39F7-6117-ABFA-3078-46EB6CD842B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86620" y="5948246"/>
                  <a:ext cx="1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18" name="Ink 1117">
                  <a:extLst>
                    <a:ext uri="{FF2B5EF4-FFF2-40B4-BE49-F238E27FC236}">
                      <a16:creationId xmlns:a16="http://schemas.microsoft.com/office/drawing/2014/main" id="{9CDFEC9D-EC03-15B2-FBDF-7BE927D2DA5C}"/>
                    </a:ext>
                  </a:extLst>
                </p14:cNvPr>
                <p14:cNvContentPartPr/>
                <p14:nvPr/>
              </p14:nvContentPartPr>
              <p14:xfrm>
                <a:off x="6733780" y="5836646"/>
                <a:ext cx="208080" cy="300240"/>
              </p14:xfrm>
            </p:contentPart>
          </mc:Choice>
          <mc:Fallback xmlns="">
            <p:pic>
              <p:nvPicPr>
                <p:cNvPr id="1118" name="Ink 1117">
                  <a:extLst>
                    <a:ext uri="{FF2B5EF4-FFF2-40B4-BE49-F238E27FC236}">
                      <a16:creationId xmlns:a16="http://schemas.microsoft.com/office/drawing/2014/main" id="{9CDFEC9D-EC03-15B2-FBDF-7BE927D2DA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25140" y="5828006"/>
                  <a:ext cx="225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19" name="Ink 1118">
                  <a:extLst>
                    <a:ext uri="{FF2B5EF4-FFF2-40B4-BE49-F238E27FC236}">
                      <a16:creationId xmlns:a16="http://schemas.microsoft.com/office/drawing/2014/main" id="{D0367F5B-1C99-3691-6D98-8645E6608ACE}"/>
                    </a:ext>
                  </a:extLst>
                </p14:cNvPr>
                <p14:cNvContentPartPr/>
                <p14:nvPr/>
              </p14:nvContentPartPr>
              <p14:xfrm>
                <a:off x="5628580" y="6201326"/>
                <a:ext cx="1146240" cy="5400"/>
              </p14:xfrm>
            </p:contentPart>
          </mc:Choice>
          <mc:Fallback xmlns="">
            <p:pic>
              <p:nvPicPr>
                <p:cNvPr id="1119" name="Ink 1118">
                  <a:extLst>
                    <a:ext uri="{FF2B5EF4-FFF2-40B4-BE49-F238E27FC236}">
                      <a16:creationId xmlns:a16="http://schemas.microsoft.com/office/drawing/2014/main" id="{D0367F5B-1C99-3691-6D98-8645E6608AC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19940" y="6192686"/>
                  <a:ext cx="1163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20" name="Ink 1119">
                  <a:extLst>
                    <a:ext uri="{FF2B5EF4-FFF2-40B4-BE49-F238E27FC236}">
                      <a16:creationId xmlns:a16="http://schemas.microsoft.com/office/drawing/2014/main" id="{7CB4154F-E4E6-6934-2A84-0402FA09CAC1}"/>
                    </a:ext>
                  </a:extLst>
                </p14:cNvPr>
                <p14:cNvContentPartPr/>
                <p14:nvPr/>
              </p14:nvContentPartPr>
              <p14:xfrm>
                <a:off x="6089740" y="6332006"/>
                <a:ext cx="383040" cy="277200"/>
              </p14:xfrm>
            </p:contentPart>
          </mc:Choice>
          <mc:Fallback xmlns="">
            <p:pic>
              <p:nvPicPr>
                <p:cNvPr id="1120" name="Ink 1119">
                  <a:extLst>
                    <a:ext uri="{FF2B5EF4-FFF2-40B4-BE49-F238E27FC236}">
                      <a16:creationId xmlns:a16="http://schemas.microsoft.com/office/drawing/2014/main" id="{7CB4154F-E4E6-6934-2A84-0402FA09CA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80740" y="6323006"/>
                  <a:ext cx="400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21" name="Ink 1120">
                  <a:extLst>
                    <a:ext uri="{FF2B5EF4-FFF2-40B4-BE49-F238E27FC236}">
                      <a16:creationId xmlns:a16="http://schemas.microsoft.com/office/drawing/2014/main" id="{9FACBB4C-D229-A952-D0B2-F3FED4A68CFA}"/>
                    </a:ext>
                  </a:extLst>
                </p14:cNvPr>
                <p14:cNvContentPartPr/>
                <p14:nvPr/>
              </p14:nvContentPartPr>
              <p14:xfrm>
                <a:off x="6303580" y="6427766"/>
                <a:ext cx="188280" cy="212400"/>
              </p14:xfrm>
            </p:contentPart>
          </mc:Choice>
          <mc:Fallback xmlns="">
            <p:pic>
              <p:nvPicPr>
                <p:cNvPr id="1121" name="Ink 1120">
                  <a:extLst>
                    <a:ext uri="{FF2B5EF4-FFF2-40B4-BE49-F238E27FC236}">
                      <a16:creationId xmlns:a16="http://schemas.microsoft.com/office/drawing/2014/main" id="{9FACBB4C-D229-A952-D0B2-F3FED4A68CF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94940" y="6419126"/>
                  <a:ext cx="205920" cy="230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274B966A-B0F6-F9FF-176F-DE4F86ADD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D43878D-E41C-3FC5-F7A1-FC893DF08C86}"/>
              </a:ext>
            </a:extLst>
          </p:cNvPr>
          <p:cNvSpPr/>
          <p:nvPr/>
        </p:nvSpPr>
        <p:spPr>
          <a:xfrm>
            <a:off x="626549" y="3048000"/>
            <a:ext cx="4775951" cy="921326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70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21445">
        <p159:morph option="byObject"/>
      </p:transition>
    </mc:Choice>
    <mc:Fallback>
      <p:transition spd="slow" advClick="0" advTm="1214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3.2|1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40107</TotalTime>
  <Words>432</Words>
  <Application>Microsoft Macintosh PowerPoint</Application>
  <PresentationFormat>On-screen Show (4:3)</PresentationFormat>
  <Paragraphs>98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2316</cp:revision>
  <cp:lastPrinted>2020-01-02T19:55:03Z</cp:lastPrinted>
  <dcterms:created xsi:type="dcterms:W3CDTF">2003-03-02T22:33:52Z</dcterms:created>
  <dcterms:modified xsi:type="dcterms:W3CDTF">2023-11-09T13:28:20Z</dcterms:modified>
</cp:coreProperties>
</file>