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tags/tag2.xml" ContentType="application/vnd.openxmlformats-officedocument.presentationml.tags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13"/>
  </p:notesMasterIdLst>
  <p:handoutMasterIdLst>
    <p:handoutMasterId r:id="rId14"/>
  </p:handoutMasterIdLst>
  <p:sldIdLst>
    <p:sldId id="1027" r:id="rId2"/>
    <p:sldId id="1018" r:id="rId3"/>
    <p:sldId id="1020" r:id="rId4"/>
    <p:sldId id="1021" r:id="rId5"/>
    <p:sldId id="1022" r:id="rId6"/>
    <p:sldId id="1023" r:id="rId7"/>
    <p:sldId id="1024" r:id="rId8"/>
    <p:sldId id="1008" r:id="rId9"/>
    <p:sldId id="1026" r:id="rId10"/>
    <p:sldId id="996" r:id="rId11"/>
    <p:sldId id="1029" r:id="rId12"/>
  </p:sldIdLst>
  <p:sldSz cx="9144000" cy="6858000" type="screen4x3"/>
  <p:notesSz cx="6997700" cy="9271000"/>
  <p:custDataLst>
    <p:tags r:id="rId15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0000FF"/>
    <a:srgbClr val="FDD08D"/>
    <a:srgbClr val="FF9900"/>
    <a:srgbClr val="FF0000"/>
    <a:srgbClr val="F9E7BC"/>
    <a:srgbClr val="FAE1DA"/>
    <a:srgbClr val="F2EEBF"/>
    <a:srgbClr val="FFCCCC"/>
    <a:srgbClr val="899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0"/>
    <p:restoredTop sz="94669"/>
  </p:normalViewPr>
  <p:slideViewPr>
    <p:cSldViewPr>
      <p:cViewPr varScale="1">
        <p:scale>
          <a:sx n="148" d="100"/>
          <a:sy n="148" d="100"/>
        </p:scale>
        <p:origin x="18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11/9/23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3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 24575,'-3'0'0,"0"0"0,3 1 0,0-2 0,-2-5 0,1 1 0,-4-1 0,4 3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4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24575,'9'-7'0,"-2"2"0,9 5 0,-4 0 0,-2 0 0,-1 0 0,-3 0 0,0 0 0,-3-3 0,-1 0 0,-2-6 0,0 2 0,0-9 0,0 9 0,0-9 0,0 9 0,0-2 0,-2 6 0,-2 0 0,-5 3 0,3 0 0,-3 0 0,3 0 0,0 0 0,0 0 0,0 3 0,0 3 0,3 0 0,0 7 0,3-7 0,0 6 0,0-5 0,0 2 0,0 0 0,0-3 0,0 3 0,0-5 0,0-2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2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24575,'0'8'0,"0"1"0,0 3 0,0 4 0,0 6 0,0 0 0,0 0 0,0-1 0,0-8 0,0 1 0,0-2 0,0-6 0,0-4 0,0-11 0,0-7 0,3-6 0,1 1 0,3 0 0,3 0 0,-2 3 0,5 1 0,-3 4 0,3 3 0,-4 1 0,4 2 0,-7 4 0,6 0 0,-5 3 0,2 0 0,-3 0 0,0 0 0,-1 0 0,2 6 0,-4 5 0,0 3 0,0 2 0,-3-3 0,3-3 0,-3 2 0,3-5 0,-3 2 0,3-3 0,-3-1 0,0 1 0,0 0 0,0 0 0,0 0 0,0-1 0,0-4 0,3-5 0,1-9 0,2-1 0,1-6 0,3 2 0,1-3 0,0 3 0,2 1 0,-7 8 0,4-4 0,-4 7 0,0-1 0,0 5 0,-1 2 0,1 0 0,0 0 0,0 0 0,-3 8 0,0 0 0,-3 11 0,0-2 0,0 1 0,0 2 0,0-6 0,0 3 0,0-8 0,0 4 0,0-7 0,0 3 0,0-3 0,0-7 0,0-3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4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24575,'6'0'0,"0"3"0,0 0 0,0 1 0,0-2 0,0-2 0,0 0 0,1 0 0,-1 0 0,0 0 0,0 0 0,0 0 0,-2-2 0,-1-2 0,-3-2 0,0 0 0,0 0 0,0 0 0,0-1 0,0 1 0,0 0 0,0 3 0,0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4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24575,'0'12'0,"0"1"0,0 0 0,0 1 0,3 0 0,4-1 0,8-2 0,-4 2 0,7 2 0,-11-4 0,7 3 0,-7-4 0,6-3 0,-9 6 0,8-8 0,-10 3 0,7-7 0,-9 5 0,6-3 0,-5 3 0,4-2 0,-4 1 0,4-4 0,-5 2 0,3-3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4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24575,'-65'74'0,"1"0"0,1-6 0,21-19 0,41-42 0,5-5 0,0-2 0,2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4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24575,'0'65'0,"0"-18"0,0-35 0,0-13 0,0-12 0,0 2 0,3-7 0,3 5 0,2-5 0,5 3 0,-2-3 0,0 5 0,2 2 0,-6 1 0,2 4 0,-2-1 0,-1 4 0,0-3 0,0 6 0,0-3 0,1 3 0,-1 0 0,0 0 0,-1 0 0,1 0 0,-3 3 0,3 0 0,-6 3 0,6 0 0,-5 1 0,1 2 0,-2 2 0,3-1 0,-2 7 0,1-9 0,-2 12 0,0-8 0,0 5 0,0-7 0,0 0 0,0-1 0,0-2 0,0 3 0,0-4 0,0-3 0,0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4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24575,'16'0'0,"2"0"0,4 0 0,1 0 0,4 0 0,-8 0 0,3 0 0,-11 0 0,-2 0 0,-3 0 0,0 0 0,-3 6 0,0 1 0,-3 11 0,3 0 0,-2 5 0,2 4 0,-3 1 0,0 10 0,0-4 0,0 8 0,0-3 0,0-1 0,0 5 0,0-9 0,0-1 0,0-2 0,0-11 0,0 2 0,0-12 0,0 0 0,0-4 0,0 0 0,0 0 0,0 0 0,0 0 0,0 0 0,-3 0 0,-3 0 0,-5-2 0,-3 2 0,1-5 0,2 5 0,2-6 0,2 3 0,1-3 0,0 0 0,0 0 0,-3 0 0,5 0 0,-1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4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24575,'0'4'0,"0"15"0,0 8 0,0 22 0,0-3 0,0 11 0,0 6 0,0 2 0,0-11 0,0 7 0,0-9 0,0 7 0,0-7 0,0-3 0,0-24 0,0 6 0,0-16 0,0 3 0,0-8 0,0-1 0,0-3 0,0-2 0,0-2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4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24575,'2'62'0,"0"-1"0,-1-1 0,0-15 0,-1-34 0,0 6 0,0-10 0,0 2 0,0-5 0,0-2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4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24575,'17'21'0,"4"-1"0,15 16 0,-8-12 0,13 17 0,-21-21 0,0 7 0,-6-14 0,-2 8 0,-3-10 0,-2-1 0,-3 3 0,1-9 0,-4 5 0,4-8 0,-4 4 0,1 2 0,-2 7 0,0 4 0,-7 9 0,-2 1 0,-7 5 0,-5 1 0,2 4 0,-2 2 0,4-1 0,-1 4 0,5-9 0,-3 4 0,7-10 0,-2-1 0,6-8 0,-1-5 0,6-5 0,-3-3 0,3 1 0,-3-4 0,3-3 0,-3-15 0,3 9 0,0-9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4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24575,'29'0'0,"3"0"0,12 0 0,-5 0 0,4 0 0,-9-4 0,4 3 0,-6-2 0,-3 3 0,-6 0 0,-9 0 0,-1 0 0,-6 0 0,2 0 0,-3 0 0,-2 3 0,-2 7 0,-2 10 0,0 13 0,0 12 0,0 6 0,0 19 0,0-3 0,0 26-743,0-4 743,0-38 0,0 1 0,0 5 0,0-2 0,0 30 0,0 14 0,0-25 0,0 6 0,0-9 0,0-18 0,0-10 0,0-15 0,0-5 0,0-5 743,0-8-743,0 0 0,0-4 0,0 0 0,0 0 0,0 1 0,0-1 0,0 0 0,0 0 0,0 0 0,0 0 0,0 0 0,0-1 0,-3 1 0,0 0 0,-10 4 0,-2-2 0,-8 3 0,1-4 0,-5 1 0,3-1 0,-8 1 0,9-3 0,-4 2 0,8-7 0,1 4 0,8-4 0,0 2 0,4-1 0,0 2 0,0-3 0,3 0 0,0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4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24575,'18'10'0,"-6"0"0,20 15 0,-11 0 0,14 7 0,-3 8 0,4-8 0,-5 0 0,-1 1 0,-6-7 0,-2 4 0,-2-2 0,-6-12 0,-3 1 0,-1-13 0,-6 5 0,1-8 0,-4 1 0,2-2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2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 24575,'3'6'0,"-4"3"0,-12 27 0,-5 4 0,-10 20 0,-1 8 0,-5 7-569,1 14 569,2-5 0,1 5 0,10-24 0,-4 0 0,10-17 0,-6 6 0,13-6 0,-8-10 0,10-3 569,-2-17-569,3 3 0,1-8 0,3-3 0,0-1 0,0-3 0,0 0 0,0-1 0,-2-2 0,1 0 0,-1-3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4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24575,'-50'36'0,"0"-1"0,-10 15 0,10-2 0,23-10 0,-14 21 0,28-48 0,8 2 0,-1-6 0,6 2 0,-6 0 0,4-2 0,-4 3 0,0-4 0,4 0 0,-1-2 0,13-1 0,-5-3 0,5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5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326 654 24575,'-83'-18'0,"1"0"0,5 7 0,20-8 0,46-24 0,1 3 0,9 10 0,-3-14 0,4 16 0,0-9 0,0 1 0,0 2 0,0-2 0,12 2 0,-2 3 0,17 1 0,-9 3 0,7 7 0,-9-1 0,1 8 0,1-4 0,-4 7 0,3-1 0,-4 1 0,1 3 0,3 0 0,1 0 0,4 0 0,0 3 0,0 1 0,-1 3 0,1 0 0,-1 0 0,1 0 0,0 0 0,0 0 0,-3 3 0,-1 1 0,-5 5 0,1-1 0,0 5 0,-1-6 0,-2 6 0,2-5 0,-6 5 0,3-2 0,-3-1 0,-1 3 0,1-3 0,0 4 0,0-1 0,-1 1 0,1 0 0,0-1 0,-3 1 0,-1-4 0,0 3 0,-2-6 0,2 2 0,-3 4 0,0-2 0,0 5 0,-3-2 0,-4-1 0,-4 1 0,-8 5 0,4-5 0,-7 6 0,7-7 0,-7 6 0,7-7 0,-8 7 0,12-12 0,-6 3 0,7 0 0,-4-2 0,3 1 0,-2-2 0,3-1 0,-4 4 0,4-2 0,-3 1 0,6 1 0,-6-2 0,5 1 0,1-2 0,2-1 0,1 0 0,1 0 0,-3 0 0,6 0 0,-3 0 0,3 0 0,0 0 0,0 0 0,0 0 0,0 0 0,0-2 0,0-2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5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 24575,'0'-4'0,"-4"2"0,-14 2 0,2 0 0,-14 0 0,11 0 0,-11 0 0,10 0 0,0 0 0,6 0 0,4 0 0,1 0 0,6 5 0,0 2 0,3 9 0,0 7 0,0 9 0,0 10 0,0 16 0,0 4 0,10 16 0,-3 2 0,8 7-785,-3 7 785,-1 2 0,-5-44 0,-1 0 0,1 0 0,0-1 0,-3 2 0,0-2 0,2 25 0,-5 7 0,0-17 0,0 0 0,0 4 0,0-14 0,0-11 0,0 4 785,0-20-785,0 3 0,0-9 0,0-5 0,0 0 0,0-8 0,0 0 0,0-4 0,0 0 0,3-3 0,0 0 0,3-3 0,4 0 0,0 0 0,4 0 0,-1 0 0,5 0 0,0 0 0,5 0 0,-5 0 0,4 0 0,-8 0 0,1 0 0,-2 0 0,-6 0 0,2 0 0,-3 0 0,-2-2 0,-2 1 0,-2-2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5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24575,'0'-14'0,"0"-1"0,0 8 0,0-3 0,0 4 0,0 16 0,0 6 0,0 23 0,0-9 0,0 20 0,0-14 0,0 33 0,0-29 0,4 27 0,-3-36 0,7 12 0,-7-10 0,2-12 0,-3 0 0,3-10 0,-2-1 0,5-1 0,-5-3 0,1-3 0,-2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5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24575,'0'26'0,"0"12"0,0-24 0,0 11 0,6-22 0,-2 2 0,8-4 0,-5 2 0,6-3 0,-3 0 0,1 0 0,2 0 0,-3 0 0,4 0 0,-1 0 0,1 0 0,-1 0 0,-3 0 0,-1 0 0,-3 0 0,0-3 0,4-1 0,-3-2 0,3-4 0,-4 0 0,1-4 0,0 0 0,-3-3 0,2 2 0,-6-7 0,3 8 0,-3-8 0,0 7 0,0-2 0,0 6 0,0-2 0,0 6 0,0-6 0,0 6 0,-2-2 0,-5 3 0,-3 2 0,0 2 0,-6 2 0,5 0 0,-6 0 0,4 0 0,-1 0 0,1 0 0,-1 10 0,0-2 0,3 13 0,1-4 0,6 6 0,-2-6 0,5 5 0,-2-7 0,0 2 0,2-3 0,-2-1 0,3-2 0,0-4 0,0-5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5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24575,'47'36'0,"-3"-5"0,-29-13 0,7-2 0,-10-2 0,5-1 0,-7-5 0,0 1 0,0-3 0,-4-2 0,-3 1 0,3-4 0,-6 7 0,3-4 0,-3 7 0,0 0 0,-4 11 0,0-3 0,-8 18 0,-1-8 0,-4 14 0,-5 1 0,3 2 0,-4 4 0,5-6 0,5 0 0,-4-5 0,12-5 0,-6-7 0,7-5 0,-1-3 0,2-5 0,0-5 0,3-3 0,-6-2 0,3-2 0,0-2 0,0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5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24575,'16'0'0,"1"0"0,6 0 0,4 0 0,1 0 0,4 0 0,1 0 0,-5 0 0,9 0 0,-16 0 0,10 0 0,-16 0 0,-1 0 0,-1 0 0,-6 0 0,2 0 0,-6 0 0,0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5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24575,'0'95'0,"0"0"0,0-1 0,0-2 0,0-2 0,0-40 0,0-46 0,0 2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5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34 241 24575,'51'-2'0,"-1"0"0,21 0 0,-33 2 0,-20 0 0,-7 0 0,6 0 0,-10 0 0,6-4 0,-6 1 0,3-11 0,0 3 0,-2-11 0,-1 7 0,-1-6 0,-1-2 0,-1-1 0,0-3 0,-4 8 0,0 1 0,0 5 0,0 2 0,-6 4 0,-6 5 0,-3 2 0,-11 0 0,6 0 0,-11 0 0,2 7 0,0 10 0,-12 17 0,17-3 0,-17 15 0,22-11 0,-7 6 0,9 1 0,4-3 0,0 1 0,8-3 0,2-4 0,3 0 0,0-1 0,0-4 0,0 4 0,3-8 0,4 3 0,9-4 0,4-4 0,-1 0 0,7-4 0,-6-4 0,11 1 0,-7-8 0,7 0 0,12-4 0,-11 0 0,14-7 0,-26-5 0,2-4 0,-8 1 0,-3 2 0,-1 6 0,-4-3 0,0 4 0,-2 0 0,-2-1 0,-2 4 0,0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5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24575,'10'-13'0,"-3"0"0,22 2 0,-6 0 0,9 7 0,0 0 0,-1 4 0,-4 0 0,-1 0 0,-8 0 0,-1 0 0,-7 0 0,0 0 0,-4 6 0,-3 6 0,0 11 0,-3 4 0,-3 5 0,-1-5 0,-11 7 0,-3-4 0,-5 1 0,2-3 0,-1-9 0,7-2 0,-2-6 0,7-2 0,-3-5 0,6-1 0,-2-3 0,3 0 0,2-3 0,2-4 0,2-6 0,0-2 0,0-2 0,0 4 0,0-1 0,0 4 0,2 1 0,2 3 0,2 2 0,0 2 0,3 2 0,1 0 0,3 0 0,1 0 0,-1 0 0,4 6 0,-2 5 0,3 4 0,-4 6 0,-1-7 0,2 4 0,-5-5 0,0 0 0,-4-2 0,0-2 0,1-3 0,-1 0 0,-3-2 0,0-2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2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118 118 24575,'-3'-4'0,"0"-1"0,3-13 0,0 4 0,3-3 0,1 4 0,6-4 0,-3 7 0,6-1 0,-4 6 0,4 4 0,-3-2 0,2 3 0,-5 0 0,5 0 0,-2 0 0,0 0 0,-2 3 0,-1 7 0,-1 4 0,-2 12 0,-1 0 0,-3 5 0,0 5 0,0 1 0,0-1 0,-4 5 0,-4-4 0,-4 0 0,-5 3 0,1-8 0,-3 1 0,3-8 0,-2-2 0,0-5 0,4-2 0,-3-2 0,4-4 0,0-1 0,0-2 0,3-1 0,-2-3 0,5 0 0,-2-3 0,3 0 0,0 0 0,0 0 0,3-3 0,0 0 0,3-6 0,0-1 0,0-3 0,0 0 0,0 0 0,0 0 0,6 0 0,1 3 0,6 4 0,0 0 0,0 5 0,0-2 0,0 3 0,0 0 0,0 0 0,3 0 0,-2 3 0,3 3 0,-4 5 0,3 2 0,-1 4 0,5-2 0,-5 1 0,5-2 0,-6-1 0,2 1 0,-3-4 0,0-1 0,-3-3 0,2-2 0,-2-2 0,3-2 0,0-5 0,4-7 0,-6-6 0,7-4 0,-7 1 0,0-1 0,2 5 0,-6 0 0,2 4 0,-2 3 0,-1 1 0,-3 3 0,0 3 0,-3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5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24575,'0'64'0,"0"-17"0,0 1 0,0-17 0,0-7 0,0 3 0,0-8 0,0 2 0,0-7 0,0 0 0,0-8 0,0-3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5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24575,'0'6'0,"0"3"0,0 1 0,0 8 0,0-4 0,0 4 0,0-4 0,0-1 0,0 1 0,0 3 0,0-2 0,0 3 0,0-5 0,0 0 0,0-3 0,0-1 0,0-5 0,0-2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0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24575,'44'-15'0,"-8"4"0,-11 4 0,-5 1 0,2 2 0,-5 0 0,0 1 0,-6 3 0,5 0 0,-9 0 0,2 0 0,-3 0 0,-3 0 0,0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0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24575,'-6'3'0,"3"3"0,0 5 0,3-1 0,0 7 0,0-6 0,-3 10 0,2-2 0,-3 3 0,4-3 0,0 2 0,0-2 0,0-1 0,0 0 0,0-4 0,0-1 0,0 0 0,0-3 0,6-4 0,5-3 0,3-3 0,0 0 0,3-3 0,-6-4 0,7-1 0,-5-5 0,1 2 0,-4 1 0,-3 3 0,-4 4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0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24575,'-4'-2'0,"2"4"0,2-1 0,0 5 0,0 0 0,0 0 0,2-3 0,4-1 0,4-5 0,-1 0 0,-2-3 0,-2 2 0,-4-5 0,4 8 0,-4-11 0,2 4 0,-6 1 0,-4 1 0,1 9 0,-4 0 0,7 3 0,-3 1 0,5-1 0,-1 0 0,4-3 0,5-1 0,3-2 0,-2 0 0,-2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0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24575,'-95'0'0,"20"0"0,75 9 0,0 1 0,0 0 0,0 7 0,0-6 0,0 15 0,0-6 0,0 11 0,4-3 0,-3 16 0,2-9 0,-3 19 0,0-8 0,0 11 0,0-6 0,0 4 0,0-4 0,0 1 0,0-3 0,0-10 0,0-2 0,0-9 0,0-5 0,0-5 0,0-8 0,0 0 0,0-4 0,0 0 0,0 0 0,3 0 0,0-2 0,3-2 0,0-2 0,4 0 0,0 0 0,3 0 0,1 0 0,-4 0 0,3 0 0,-6 0 0,3 0 0,-4 0 0,0-3 0,-3-3 0,0 1 0,-3-1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0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77 24575,'-24'0'0,"3"0"0,9 0 0,-1 6 0,3 5 0,0 3 0,3 3 0,0-3 0,4-1 0,0 0 0,3 1 0,0-1 0,0 1 0,0-4 0,0-1 0,0 1 0,0-4 0,0 4 0,0-1 0,0-2 0,0 3 0,0-1 0,2 1 0,2 0 0,2-1 0,0-3 0,0 0 0,1 1 0,-1-4 0,0 0 0,3-3 0,2 0 0,-1 0 0,3 0 0,-3 0 0,8 0 0,-4 0 0,8-7 0,-3-6 0,4-3 0,1-7 0,-1 3 0,2-9 0,-5 8 0,0-7 0,-6 14 0,-3-4 0,-1 4 0,-6 0 0,-1 1 0,-3-1 0,0 0 0,0 1 0,0-1 0,0 1 0,-6 2 0,-2-2 0,-9 9 0,3-5 0,-7 8 0,3-2 0,-4 3 0,0 0 0,1 0 0,-2 0 0,2 0 0,2 6 0,2-2 0,6 9 0,2-6 0,3 2 0,-1-2 0,1-1 0,3 0 0,0-3 0,3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0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24575,'0'5'0,"0"1"0,0 0 0,0 1 0,0-1 0,0 3 0,0-3 0,2 1 0,1-5 0,3-2 0,0 0 0,0-3 0,-3-3 0,-1-1 0,-2-3 0,0 4 0,0 0 0,0 0 0,-2 2 0,1 1 0,-1 3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0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24575,'16'43'0,"-5"-17"0,18 20 0,-9-23 0,0 1 0,-1-5 0,0 3 0,-5-7 0,2 7 0,-3-10 0,-5 5 0,1-10 0,-2 2 0,-4-2 0,0-1 0,-3-3 0,0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0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24575,'-34'59'0,"0"0"0,1 0 0,-8 12 0,1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2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6 134 24575,'-3'-2'0,"1"-1"0,2-6 0,0-1 0,0 0 0,0 1 0,0 4 0,5 1 0,-2 2 0,6 2 0,-4 0 0,1 0 0,-1 0 0,-2 3 0,0 3 0,-3 3 0,0 4 0,0-1 0,0 5 0,0-3 0,0 6 0,0-6 0,0 3 0,0-4 0,0-1 0,0-2 0,0-1 0,0-3 0,0 0 0,0 0 0,0 0 0,0-1 0,0 1 0,0 0 0,0 0 0,0 0 0,0-1 0,0 1 0,0-8 0,0-6 0,0-5 0,0-7 0,0 2 0,0 1 0,2 0 0,2 4 0,3 0 0,-1 0 0,0 0 0,1 0 0,-1 0 0,1 3 0,2-2 0,-3 5 0,4-5 0,-4 8 0,0-5 0,0 6 0,-1 0 0,1-3 0,0 6 0,0-3 0,0 3 0,0 0 0,-1 0 0,-1 3 0,1 3 0,-4 0 0,1 6 0,-2-2 0,4 7 0,-4-3 0,4 2 0,-4-3 0,0 0 0,0 0 0,0-3 0,0 2 0,0-5 0,0 1 0,0-2 0,0 0 0,0 0 0,0-1 0,0 1 0,0 6 0,0-4 0,0 8 0,0-6 0,0-1 0,0 0 0,0-3 0,0 0 0,2-16 0,3-4 0,1-12 0,2-4 0,3 3 0,-3 0 0,7-3 0,-4 4 0,1-1 0,2 1 0,-3 9 0,-1-4 0,0 7 0,-4 1 0,0 4 0,0 3 0,0 0 0,0 3 0,0 0 0,-1 3 0,1 0 0,-3 2 0,-1 5 0,-2 2 0,0 8 0,0-3 0,0 6 0,3-6 0,-2 3 0,2-1 0,-1-2 0,-1 0 0,2-2 0,0-6 0,-3 3 0,5-3 0,-4 0 0,4 0 0,-4 0 0,4-1 0,-4 1 0,1-3 0,-2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0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24575,'0'30'0,"0"-6"0,0 17 0,0-15 0,0 1 0,0-7 0,0 2 0,0-11 0,0 1 0,0-10 0,0-15 0,0-5 0,0-13 0,0 8 0,4 1 0,3-1 0,1 5 0,3 0 0,-2 4 0,-1 4 0,5-3 0,-6 6 0,2-3 0,-3 7 0,0-3 0,1 5 0,-1-1 0,0-1 0,0 2 0,0-2 0,0 3 0,1 0 0,-1 0 0,0 0 0,0 0 0,0 0 0,-3 3 0,3 0 0,-6 7 0,3 0 0,-3 3 0,0 1 0,0 0 0,3-1 0,-2-2 0,2 1 0,-3-1 0,0-1 0,0 0 0,0-4 0,0 0 0,0 0 0,0 0 0,0 0 0,3-2 0,0-2 0,3-2 0,0 0 0,0 0 0,0 0 0,1 0 0,-4 0 0,0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0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24575,'64'0'0,"-10"0"0,-59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0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24575,'0'67'0,"0"12"0,0-56 0,0 19 0,0-31 0,0 6 0,0-11 0,0 4 0,0-7 0,0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0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24575,'21'7'0,"-4"0"0,5 13 0,-3-5 0,4 4 0,-3 0 0,2 1 0,-3-1 0,-2 0 0,0-5 0,-6 3 0,0-2 0,-1 7 0,-6-11 0,2 2 0,-5-7 0,5 1 0,-6-1 0,3 0 0,-3-3 0,0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1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24575,'-60'68'0,"24"-17"0,7-2 0,13-11 0,-7 22 0,20-43 0,3-10 0,0 0 0,0-5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1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24575,'0'62'0,"0"-3"0,0-42 0,0 1 0,0-12 0,0-8 0,0-2 0,0-9 0,0-1 0,0-3 0,0-2 0,0 0 0,0 2 0,3 3 0,0 0 0,7 4 0,-2-3 0,1 8 0,-2-4 0,-1 6 0,0-1 0,0 1 0,1 3 0,-1 0 0,0 0 0,0 0 0,0 0 0,0 0 0,0 0 0,0 0 0,0 3 0,-3 0 0,0 3 0,-3 4 0,0 0 0,0 4 0,0-1 0,3 1 0,-2 0 0,2 3 0,-3-2 0,0 6 0,0-6 0,0 2 0,0-6 0,0-2 0,0-3 0,0 1 0,0-1 0,0-3 0,0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1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24575,'43'0'0,"14"0"0,-29 0 0,9 0 0,-27 0 0,0 0 0,-4 0 0,0 0 0,0 0 0,-3 5 0,-1 7 0,-2 2 0,0 12 0,0 3 0,0 10 0,0 17 0,0-3 0,0 10 0,0-6 0,0-10 0,0 7 0,0-8 0,0 5 0,0-1 0,0-15 0,0-3 0,0-13 0,0-2 0,0-3 0,0-4 0,0-1 0,0-2 0,0-1 0,0 0 0,0 0 0,-8 0 0,-9-3 0,-10 3 0,-6-5 0,0 7 0,1-8 0,4 7 0,1-6 0,8 3 0,1-4 0,8 0 0,0 0 0,4 0 0,3 0 0,0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1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24575,'0'10'0,"0"8"0,0 14 0,0 13 0,0 9 0,0 5 0,0 4 0,0-9 0,0 21 0,0-27 0,0 14 0,0-19 0,0-11 0,0-1 0,0-13 0,0-1 0,0-7 0,0-4 0,0-3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1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24575,'0'92'0,"0"1"0,0-5 0,0-30 0,0-56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1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24575,'68'48'0,"12"12"0,-56-44 0,11 15 0,-22-24 0,-8 3 0,3-4 0,-7 0 0,2 3 0,-3 5 0,-8 9 0,-5 10 0,-4-3 0,-10 23 0,13-20 0,-12 21 0,11-15 0,-6 5 0,7 0 0,2-5 0,4-6 0,0-7 0,4-7 0,-2-5 0,5-4 0,-2-4 0,0-3 0,0 0 0,-3-3 0,3 0 0,0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4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24575,'9'0'0,"4"0"0,1 0 0,6 0 0,-6 0 0,3 0 0,-4 0 0,0 0 0,-4 0 0,0 0 0,-3 0 0,0 0 0,0 0 0,-3 0 0,0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1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24575,'38'0'0,"-16"0"0,42 0 0,-25 0 0,3-7 0,-4 5 0,-7-5 0,-4 7 0,-9 0 0,0 0 0,-8 0 0,-1 0 0,0 0 0,1 0 0,-3 3 0,2 15 0,-5 3 0,1 26 0,2 1 0,-1 23 0,-1 4 0,0 19 0,0 3 0,-5-42 0,1 1-324,1 6 1,1 0 323,-1-2 0,1 0 0,-3 6 0,1-2 0,4 26 0,-5-36 0,0-2 0,5 24 0,-4 10 0,4-14 0,-5-21 0,0-12 0,0-12 0,3-9 647,-2-3-647,2-6 0,-3-3 0,0 0 0,0 0 0,0 0 0,0 0 0,0 0 0,0 0 0,0 0 0,-6-2 0,-6 2 0,-7-6 0,-3 7 0,-5-6 0,-1 6 0,0-6 0,-3 2 0,7-3 0,-3 0 0,5 0 0,3 0 0,1 0 0,8 0 0,0 0 0,4 0 0,0 0 0,0-8 0,3 6 0,0-6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1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24575,'29'10'0,"-10"-4"0,14 13 0,-9-7 0,5 8 0,-1-4 0,-5 3 0,0-4 0,-8 4 0,-1-7 0,-7-2 0,-4-4 0,3-6 0,-6 6 0,3-3 0,-3 1 0,0-1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1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24575,'-48'50'0,"0"0"0,10-7 0,7-10 0,14-21 0,10-6 0,3-3 0,-5 1 0,5 1 0,-2-1 0,0-1 0,-3 0 0,5-3 0,-1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1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114 431 24575,'-59'-52'0,"14"7"0,39 32 0,5-1 0,-2-3 0,3-1 0,0 3 0,0-1 0,0 3 0,0-2 0,0-1 0,0 2 0,0 1 0,3-1 0,4-3 0,4 3 0,2-3 0,1 3 0,-1 3 0,-2-1 0,-2 4 0,-3-1 0,0 3 0,1-1 0,2 1 0,-2 2 0,6-2 0,-3 3 0,6-1 0,-1-2 0,6 5 0,-7-2 0,7 0 0,-3 2 0,4-2 0,-1 3 0,1 0 0,0 0 0,-1 0 0,2 0 0,-6 3 0,1 1 0,-4 3 0,-4 2 0,3-1 0,-6 5 0,3-3 0,-3 4 0,-1-4 0,1 2 0,-4 3 0,3-5 0,-6 11 0,3-10 0,-3 7 0,0-4 0,0 2 0,0 3 0,0-2 0,0 5 0,0-4 0,0 4 0,0-4 0,0-1 0,0-4 0,0 1 0,0-1 0,-3-2 0,-3 1 0,-5-5 0,-2 6 0,-9-5 0,3 2 0,-8-2 0,4-1 0,1 0 0,0 1 0,0-1 0,-5-3 0,5-1 0,-5-3 0,2 0 0,1 0 0,3 0 0,-1 0 0,8 0 0,-4 0 0,8 0 0,-2-3 0,5 3 0,-3-3 0,4 3 0,3-6 0,0 5 0,3-5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19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24575,'14'0'0,"-3"0"0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1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24575,'4'0'0,"-2"0"0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2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2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 24575,'-9'0'0,"-5"0"0,-5 0 0,-3 0 0,-5 0 0,3 0 0,-8 0 0,13 0 0,-3 0 0,8 0 0,3 0 0,2 0 0,5-3 0,2 5 0,2 2 0,0 6 0,0 3 0,0 4 0,0-2 0,0 6 0,0-2 0,3 8 0,2 1 0,3 4 0,1 12 0,-1-14 0,1 30 0,-1-28 0,3 49 0,-2-29 0,1 19 0,0 5 0,-5-13 0,0 22 0,0-14 0,-4 0 0,3-19 0,-4 15 0,0-25 0,0 20 0,0-17 0,4-1 0,-4-6 0,4-10 0,-4-5 0,0-6 0,0-6 0,0-2 0,0-3 0,3-2 0,-3 1 0,6-4 0,-3 2 0,3-3 0,0 0 0,4 0 0,4 0 0,4 0 0,9 0 0,1 0 0,4 0 0,0 0 0,1 0 0,0 0 0,-5 0 0,-2 0 0,-3 0 0,-5 0 0,-4 0 0,-4 0 0,-4 0 0,0-3 0,-2 2 0,-2-2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2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78 24575,'-4'-24'0,"1"0"0,3 17 0,0-2 0,0 2 0,0 1 0,0 5 0,0 13 0,0 9 0,0 16 0,0-3 0,0 8 0,0 3 0,0 0 0,0 17 0,0-15 0,0 10 0,0-19 0,4 5 0,1-14 0,3 8 0,-1-18 0,1 3 0,-2-12 0,-2 0 0,1-4 0,-4 0 0,2 0 0,-3 0 0,0-2 0,0-2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2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46 24575,'18'52'0,"-1"1"0,-2 30 0,32-80 0,-29-3 0,5 0 0,-5 0 0,0 0 0,-4-3 0,-1 2 0,-3-2 0,0 3 0,-4-6 0,1 2 0,-1-9 0,1-1 0,-3-1 0,2-6 0,-5 2 0,3-3 0,-4 3 0,0-2 0,0 2 0,0 0 0,0 5 0,-7 4 0,0 4 0,-7 2 0,-3 1 0,-2 3 0,-3 0 0,-1 0 0,0 0 0,1 7 0,-6 6 0,4 3 0,-1 7 0,4-7 0,9-2 0,-5-1 0,10-6 0,0 3 0,4-4 0,3 0 0,0-2 0,0-2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4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81 121 24575,'0'15'0,"0"2"0,0 9 0,0 0 0,0 5 0,0 0 0,0 0 0,0 0 0,0-1 0,0 1 0,0-8 0,0 6 0,0-17 0,0 8 0,0-13 0,0 2 0,0-4 0,0-4 0,0-5 0,0-9 0,0-9 0,0-1 0,0-6 0,0-3 0,0 1 0,0-5 0,0 0 0,0 4 0,0-4 0,0 10 0,0 0 0,0 5 0,0 3 0,0 1 0,0 4 0,3 0 0,0 4 0,1-4 0,1 7 0,-2-3 0,3 3 0,0 0 0,0 0 0,3 2 0,1-1 0,-1 4 0,3-2 0,-2 3 0,0 0 0,-1 0 0,0 0 0,-2 0 0,2 0 0,-4 0 0,1 0 0,0 3 0,-3 3 0,0 1 0,-3 5 0,0-5 0,0 5 0,0-3 0,0 4 0,0 0 0,0 0 0,-6 0 0,1 4 0,-7-4 0,1 8 0,-2-8 0,-1 4 0,4 0 0,-2-3 0,1 2 0,1 1 0,-2-6 0,4 5 0,-4-6 0,5 2 0,-6-2 0,6-1 0,-5-2 0,5-1 0,-5 0 0,5 0 0,-2 0 0,3-3 0,1 0 0,-1-3 0,2 0 0,2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2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24575,'52'31'0,"0"1"0,12 2 0,1 16 0,-46-32 0,3-2 0,-11-2 0,6-1 0,-7-5 0,1-2 0,-2 0 0,-5-2 0,1-1 0,-4 2 0,4-1 0,-4 2 0,1 0 0,-2 7 0,0 3 0,-3 6 0,-11 16 0,-4-3 0,-10 21 0,0-5 0,5-5 0,-4 8 0,4-8 0,-1 5 0,2-6 0,9-12 0,2-10 0,4-5 0,0-8 0,4-1 0,-3-5 0,3-1 0,0-3 0,0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2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24575,'6'0'0,"14"0"0,10 0 0,18 0 0,-13 0 0,13 0 0,-9 0 0,-1 0 0,-5 0 0,-2 0 0,-14 0 0,3 0 0,-13 0 0,0 0 0,-4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2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24575,'4'77'0,"0"0"0,0 0 0,0 15 0,1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2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24575,'28'10'0,"-1"-3"0,-9-4 0,0-3 0,-5 0 0,9 0 0,-9 0 0,12 0 0,-14 0 0,7 0 0,-8 0 0,3-3 0,-6-1 0,0-6 0,-1-4 0,-2-1 0,0-6 0,-1 2 0,-3-3 0,0 3 0,0 2 0,0 3 0,0 3 0,0 2 0,-6 2 0,-2 4 0,-9 0 0,-2 3 0,-4 0 0,5 0 0,-4 0 0,4 3 0,-2 8 0,-2 5 0,5 12 0,1 0 0,0 5 0,7 4 0,1-3 0,4 9 0,4-9 0,0 3 0,0-9 0,0-1 0,3-5 0,4-3 0,8-1 0,4-7 0,3 0 0,0-7 0,1 0 0,4-4 0,-4 0 0,4 0 0,10 0 0,-11-4 0,11-3 0,-19-4 0,4-1 0,-8-1 0,1 2 0,-3 0 0,-4-2 0,2-1 0,-3-1 0,-3 4 0,-1 4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3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24575,'0'-13'0,"4"-3"0,3 1 0,12-4 0,1 4 0,3-4 0,-1 7 0,-3-2 0,3 6 0,-3 4 0,-2 1 0,-3 3 0,0 0 0,-4 0 0,-1 5 0,-5 2 0,-2 20 0,-2-2 0,0 17 0,0-8 0,-4 8 0,4-8 0,-12 8 0,3-13 0,-7 4 0,1-11 0,3 0 0,-2 1 0,-1-4 0,0-1 0,-3-7 0,4-1 0,1-4 0,-1 1 0,0 0 0,4-3 0,-3-1 0,6-3 0,0-5 0,4-3 0,3-5 0,0-5 0,0 4 0,0-4 0,3 4 0,4 4 0,4-3 0,-1 5 0,3-2 0,-3 4 0,4 2 0,0 1 0,-4 3 0,7 0 0,-6 0 0,6 0 0,-3 0 0,0 3 0,-1 4 0,1 3 0,-3 8 0,2 0 0,-1 4 0,-1-3 0,0 2 0,-5-10 0,1 6 0,-1-10 0,-2 3 0,1-4 0,-4 0 0,2-3 0,-3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3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24575,'0'65'0,"0"-1"0,0-1 0,0-14 0,0-35 0,0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3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24575,'0'78'0,"0"-1"0,0-2 0,0-20 0,0-44 0,0 0 0,0-5 0,0 1 0,0-2 0,0-1 0,0-2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3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24575,'69'0'0,"0"0"0,-3 0 0,-12 0 0,-29 0 0,-3 0 0,-15 0 0,-5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3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24575,'-4'52'0,"0"0"0,21 31 0,-2-76 0,18-3 0,-16-4 0,-5 0 0,4 0 0,-5-3 0,-1-4 0,3-4 0,-6-3 0,0 7 0,-4 1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3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24575,'70'4'0,"-1"-17"0,-66-4 0,9-6 0,-12 10 0,0 6 0,-2 0 0,-2 4 0,-2 3 0,-3 0 0,2 0 0,-3 3 0,4 4 0,-4 0 0,5 0 0,-1-4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4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24575,'9'0'0,"4"0"0,5 0 0,3 0 0,0 0 0,0 0 0,1 0 0,-1 0 0,-4 0 0,0 0 0,-4 0 0,-3 0 0,-1 0 0,-4 0 0,-2 0 0,0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3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6 24575,'-15'-3'0,"3"0"0,-24 3 0,8 0 0,0 0 0,5 0 0,5 0 0,8 0 0,0 0 0,7 5 0,0 3 0,3 4 0,0 2 0,0 3 0,0 6 0,0-3 0,0 6 0,0-3 0,0 5 0,4 5 0,0 0 0,4-1 0,0 5 0,-3-3 0,-1 4 0,-4-1 0,0-3 0,0 8 0,0-8 0,0 4 0,0-5 0,0-1 0,0-8 0,0 2 0,0-11 0,0 2 0,0-6 0,0-2 0,0-3 0,0 0 0,2-2 0,2-2 0,2 1 0,0-2 0,0 2 0,3-3 0,2 0 0,-1 0 0,3 0 0,-3 0 0,0 0 0,0 0 0,-4 0 0,0 0 0,-3 0 0,0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3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60 139 24575,'0'28'0,"0"-14"0,0 19 0,0-20 0,0 1 0,0-4 0,0 3 0,0-6 0,6 2 0,1-5 0,6-1 0,10-3 0,-8 0 0,16 0 0,-2 0 0,-4-4 0,10 0 0,-11-7 0,0-1 0,2 0 0,-14-1 0,1 5 0,-3-4 0,-3 1 0,3-3 0,-3-3 0,-3 2 0,-1-6 0,-3 6 0,0-7 0,0 8 0,0-4 0,-3 4 0,0 0 0,-11 3 0,2 1 0,-10 3 0,4 3 0,-1 1 0,-2 3 0,6 0 0,-7 0 0,4 0 0,-12 11 0,5 2 0,-6 16 0,5 2 0,5-2 0,-4 5 0,9-10 0,-1 4 0,6-5 0,3-5 0,4 0 0,1-8 0,3 0 0,0-4 0,0 0 0,3-3 0,8 0 0,-6-3 0,5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3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24575,'3'0'0,"-1"0"0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3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24575,'53'42'0,"-1"0"0,1 0 0,22 19 0,-26-20 0,-46-37 0,-3-2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3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24575,'-44'60'0,"0"-1"0,1 0 0,-10 13 0,1-1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3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24575,'0'13'0,"0"2"0,0 7 0,0 5 0,0-3 0,0 7 0,0 2 0,0 1 0,0 3 0,0-5 0,0-3 0,0-6 0,0-6 0,0-7 0,0 0 0,-3-7 0,2 0 0,-1-3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3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24575,'9'9'0,"3"1"0,-1 7 0,3 2 0,1 3 0,1 5 0,-1-3 0,4 3 0,-6-8 0,1-1 0,-7 0 0,3-7 0,-5 3 0,4-8 0,-6 0 0,1-2 0,-2-2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3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24575,'-31'84'0,"0"-1"0,7-16 0,-1-1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4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24575,'94'-32'0,"-20"9"0,-71 30 0,-3 7 0,0 4 0,-4 5 0,-4 4 0,-4-4 0,-7-2 0,7-1 0,-5-11 0,9 8 0,-2-10 0,7 3 0,0-4 0,0-3 0,7 0 0,1-3 0,11 0 0,3-3 0,3-2 0,0-2 0,1-1 0,-5 1 0,0 3 0,-5-2 0,-2 5 0,-2-5 0,-3 5 0,-2-4 0,-2 1 0,-2-5 0,0 5 0,0-3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4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4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24575,'0'9'0,"0"5"0,0 7 0,0 8 0,0-6 0,0 13 0,0-4 0,0 4 0,0-5 0,0 4 0,0-3 0,0 0 0,0-7 0,0-3 0,0-5 0,0 0 0,0-7 0,0-1 0,0-4 0,0 1 0,2-3 0,-1-3 0,3-3 0,0-6 0,-1 5 0,0-2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4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24575,'6'-3'0,"-3"0"0,0 3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4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24575,'2'0'0,"3"3"0,7 3 0,10 6 0,4 8 0,7-3 0,-4 3 0,4 1 0,-9-5 0,4 4 0,-6-5 0,-3-3 0,-5-2 0,-4-6 0,-4-2 0,-3 1 0,2-2 0,-4 2 0,2-3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4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24575,'-47'79'0,"0"1"0,9-17 0,1 1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4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24575,'26'-8'0,"-14"14"0,22-46 0,-20 27 0,-1 8 0,1-4 0,0 8 0,-4-2 0,3 3 0,-3 0 0,0 0 0,0 3 0,-4 4 0,1 7 0,0 0 0,-3 8 0,2-8 0,-5 4 0,2-4 0,-3-1 0,0 1 0,0-1 0,0-2 0,0-2 0,0-3 0,0 1 0,0-1 0,-3-3 0,3 0 0,-3-3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4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24575,'0'9'0,"0"6"0,0-4 0,0 11 0,0-4 0,0-3 0,0 2 0,0-10 0,0 2 0,0-8 0,0 1 0,0-4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4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24575,'67'-4'0,"-20"4"0,-6-3 0,-22 3 0,-5 0 0,-5 0 0,-3 0 0,-3-3 0,0 8 0,-3 4 0,0 6 0,0 11 0,0-3 0,0 10 0,0 10 0,0-8 0,0 13 0,0 10 0,0-19 0,0 27 0,0-30 0,0 14 0,4-11 0,0-1 0,4-10 0,-4-5 0,0-6 0,-2-6 0,-1-2 0,2-3 0,-3 0 0,0 0 0,0 0 0,-3 0 0,-4 0 0,-7-2 0,-9 2 0,-1-1 0,-7 3 0,7-4 0,1-1 0,1 1 0,8-3 0,-1 2 0,6-3 0,3 0 0,0 0 0,2 0 0,2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4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24575,'0'-5'0,"0"14"0,0 17 0,0 4 0,0 23 0,0-25 0,0 32 0,0-19 0,0 16 0,0-11 0,0 2 0,0-9 0,0-5 0,0 2 0,0-16 0,0 2 0,0-12 0,0-1 0,0-2 0,0-4 0,0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4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24575,'0'76'0,"0"1"0,2-3 0,-4-23 0,0-47 0,1 1 0,-2-5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4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24575,'43'31'0,"1"0"0,2 0 0,-4-2 0,-2 3 0,9 1 0,-31-14 0,1-5 0,-15-5 0,1-6 0,-4 3 0,5-5 0,-6 4 0,3-2 0,-3 10 0,-7 7 0,-6 4 0,-9 13 0,2-11 0,-5 15 0,7-6 0,-7 4 0,11-1 0,-6-8 0,11-3 0,-1-9 0,3-4 0,3-4 0,1-4 0,1-3 0,-2 0 0,-2-3 0,3 0 0,1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4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24575,'64'-4'0,"-40"2"0,27 1 0,0 2 0,-23-1 0,22 0 0,-26 0 0,3 0 0,-12 0 0,-2 0 0,-7 0 0,0 0 0,0 0 0,0 2 0,1 13 0,-1 2 0,2 22 0,5 1 0,-7 20 0,7 5 0,-7 13 0,4 2 0,1 13-571,-5-42 0,-1 2 571,-1 2 0,-1 2 0,2 4 0,1 0-194,-6-4 1,1-1 193,4 34 0,-5 1 0,5-25 0,-4 6 0,3-14 0,-4-13 0,0-12 0,0-6 1119,3-12-1119,-2 1 410,2-9-410,-3 3 0,0-4 0,0 0 0,0 0 0,0 0 0,-3 0 0,-8 4 0,-4-2 0,-12 6 0,-1-5 0,-10 3 0,4-4 0,-8 1 0,8-1 0,-4-3 0,6-2 0,4-3 0,1 0 0,4 0 0,5 0 0,0 0 0,8-3 0,3 3 0,4-3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24575,'0'5'0,"0"4"0,0 11 0,0 1 0,0 10 0,0 1 0,0 5 0,0-1 0,0 0 0,0-8 0,0 6 0,0-15 0,0 1 0,0-10 0,0 2 0,0-5 0,0-3 0,0-2 0,0-4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5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24575,'13'10'0,"7"10"0,5 1 0,13 10 0,-6-6 0,17 3 0,-17-10 0,15 7 0,-16-7 0,8 9 0,-5-9 0,-8 5 0,-3-14 0,-13 4 0,3-9 0,-8 1 0,3-1 0,-7-1 0,2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5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24575,'-16'10'0,"0"3"0,-3 10 0,2 4 0,-6-2 0,5 7 0,-2-4 0,0 1 0,0-1 0,3-4 0,-5-8 0,16 1 0,-10-9 0,14 2 0,-4-4 0,6-3 0,0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3:5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408 714 24575,'-6'0'0,"-3"0"0,2 0 0,-5 0 0,1 0 0,1 0 0,-3 0 0,3 0 0,-1 0 0,-2 0 0,3 0 0,-4 0 0,-3 0 0,2 0 0,-3 0 0,5 0 0,-1 0 0,3 0 0,-5 0 0,8-2 0,-6-5 0,1 2 0,4-7 0,-8 8 0,9-13 0,-9 8 0,8-8 0,-8 6 0,7 0 0,-4-2 0,6 2 0,-4-2 0,7-1 0,-4 0 0,5 1 0,1-5 0,3 3 0,0-2 0,0-1 0,0 0 0,0-5 0,0 1 0,0-6 0,0 5 0,3-4 0,1 4 0,4 1 0,2-1 0,3-4 0,1 7 0,1-6 0,4 7 0,-4 0 0,9-4 0,-6 7 0,6-3 0,-2 4 0,15-4 0,-6 2 0,7 1 0,-7 5 0,-3 3 0,4 3 0,1 2 0,-5 3 0,3 0 0,-3 0 0,0 0 0,-1 0 0,-5 0 0,1 0 0,-5 6 0,4 2 0,-8 6 0,8 0 0,-8 0 0,4 0 0,-4 4 0,0-4 0,-2 8 0,-3-7 0,-1 6 0,-1-6 0,0 6 0,-3-6 0,2 2 0,-5 1 0,2-4 0,-3 8 0,0-7 0,0 6 0,0-6 0,0 2 0,0 7 0,-3-8 0,-1 11 0,-6-12 0,-1 3 0,-3-1 0,-1 2 0,-3 0 0,3-2 0,-3-3 0,4 4 0,0-6 0,0 4 0,0-5 0,0 3 0,0-1 0,1 1 0,-1-4 0,0 3 0,1-2 0,-1 0 0,0 1 0,0-4 0,4 2 0,-3-4 0,6 0 0,-6 1 0,6-1 0,-6-2 0,6 2 0,-6-6 0,6 3 0,-8 0 0,4 1 0,-3 0 0,5-1 0,6-3 0,0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2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24575,'-3'2'0,"0"7"0,3 18 0,0 2 0,0 14 0,0 2 0,0 0 0,0 17 0,0-2 0,0 5 0,0 11 0,0-26 0,0 23 0,0-31 0,0 20 0,0-16 0,0-1 0,0-7 0,0-10 0,0-5 0,0-9 0,0-5 0,0-2 0,0-4 0,0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3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24575,'94'-2'0,"-1"1"0,-15-1 0,-17 1 0,-33 1 0,-18 0 0,-4 0 0,1 0 0,-4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3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24575,'5'3'0,"16"-1"0,3-2 0,5 0 0,2 0 0,-7 0 0,9 0 0,-5 0 0,-5 0 0,-9 0 0,-4 0 0,-7 0 0,0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3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24575,'0'10'0,"0"-2"0,0-7 0,0-15 0,0-3 0,0-16 0,0 5 0,0-5 0,0 1 0,0-1 0,0 5 0,0 5 0,0 1 0,0 11 0,0-6 0,0 10 0,3 0 0,0 4 0,3 3 0,0 0 0,0 0 0,0 0 0,1 0 0,-1 0 0,3 7 0,2 4 0,0 8 0,3 3 0,-2 0 0,0 1 0,2-1 0,-3-3 0,4 2 0,-2-6 0,2 3 0,-2-5 0,1-2 0,0 2 0,-4-6 0,3 3 0,-6-4 0,2 1 0,-3-1 0,1-3 0,-1 0 0,0-3 0,-3-5 0,0 1 0,-3-12 0,-3 5 0,-1-11 0,0-1 0,-3-1 0,6-3 0,-2 5 0,0-1 0,2 1 0,-3 3 0,4 5 0,0 1 0,0 6 0,0-3 0,0 4 0,0 0 0,-2 3 0,1 0 0,-1 3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3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24575,'3'-3'0,"3"0"0,4 3 0,8 0 0,5 0 0,0 0 0,4 0 0,-4 0 0,-5 0 0,4 0 0,-11 0 0,3 0 0,-11 0 0,0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3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24575,'16'0'0,"6"0"0,2 0 0,3 0 0,0 0 0,-8 0 0,3 0 0,-12 0 0,-3 0 0,-4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3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24575,'-13'0'0,"-2"0"0,-12 0 0,3 0 0,-3 0 0,4 0 0,5 0 0,0 0 0,8 0 0,3 5 0,4 3 0,3 1 0,0 8 0,0 2 0,0 10 0,0 3 0,0 1 0,0 5 0,0 1 0,4 5 0,1 0 0,0 6 0,3 7 0,-7 1 0,4 10 0,-5-3 0,0-11 0,0 35 0,0-29 0,0-10 0,0 0 0,0 5 0,0 19 0,0-20 0,0 18 0,0-13 0,0-3 0,0-12 0,0-10 0,0-2 0,0-9 0,0-5 0,0 0 0,0-8 0,0 0 0,0-4 0,0 0 0,0 0 0,0 0 0,5-2 0,3-2 0,9-2 0,1 0 0,4 0 0,1 0 0,-1 0 0,1 0 0,-1 0 0,1 0 0,-1 0 0,-3 0 0,-5 0 0,-1 0 0,-6 0 0,2 0 0,-5 0 0,-2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4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118 333 24575,'-3'2'0,"1"1"0,2 3 0,0-1 0,-5 1 0,1-3 0,-2 2 0,2-4 0,0 4 0,1-2 0,-2 0 0,5 2 0,-3-2 0,1 0 0,1 2 0,-2-2 0,1 3 0,-1-1 0,-3-2 0,1 0 0,-1-3 0,1 0 0,-1 0 0,0 0 0,1 0 0,-1 0 0,0 0 0,1 0 0,-1 0 0,3-3 0,1-3 0,2-4 0,0-3 0,0 0 0,0 0 0,0-4 0,0 3 0,0-6 0,0 6 0,0-6 0,0 6 0,0-3 0,0 0 0,0 3 0,0 1 0,2 1 0,-1 5 0,2-5 0,0 5 0,-3-2 0,3 3 0,-1 0 0,-1 0 0,2 0 0,-3 1 0,2-1 0,-1 1 0,4-1 0,-5 1 0,3-1 0,-3 0 0,2 3 0,-1-2 0,2 1 0,-3-2 0,0 1 0,2-1 0,-1 0 0,1 0 0,-2 0 0,3 0 0,-2 0 0,4 0 0,-2 3 0,0-2 0,2 4 0,-2-1 0,0-1 0,0 2 0,-3-1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3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24575,'0'7'0,"0"12"0,0 16 0,0 15 0,0 8 0,0-6 0,0 10 0,0-10 0,0 5 0,0-11 0,0 8 0,0-23 0,0 7 0,0-16 0,0-3 0,0-2 0,0-6 0,0-5 0,0-3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3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24575,'0'16'0,"0"-2"0,0 7 0,0-6 0,0 6 0,0-2 0,0 3 0,0-3 0,0-2 0,0-3 0,0 0 0,0-4 0,0 0 0,0-1 0,0-2 0,0 3 0,0-1 0,0-2 0,3 3 0,-2-4 0,7 0 0,-3-2 0,4 2 0,-3-6 0,4 3 0,0-3 0,0 0 0,3 0 0,-2 0 0,-1 0 0,3 0 0,-6-3 0,6-1 0,-6-5 0,3-2 0,-3-3 0,-1 0 0,-2-3 0,-1 2 0,-3-11 0,0 6 0,0-7 0,0 5 0,0-1 0,0 0 0,0 1 0,-3-1 0,-1 1 0,-7 3 0,4 2 0,-6 6 0,5 1 0,-1 4 0,-1 2 0,3 1 0,-3 3 0,4 0 0,0 0 0,-4 0 0,3 7 0,0 4 0,1 4 0,2 6 0,-4-2 0,4-1 0,1-6 0,3-6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3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24575,'7'-6'0,"1"6"0,11 9 0,0 2 0,4 7 0,-4-9 0,4 14 0,-4-11 0,0 7 0,0-1 0,3-2 0,-9-2 0,9 4 0,-12-10 0,1 3 0,-1-5 0,-7-3 0,3 1 0,-3 1 0,3-4 0,-3 4 0,0-2 0,-3 3 0,0 4 0,0 0 0,0 8 0,-4 5 0,-4 5 0,-10 15 0,0-3 0,-4 5 0,4 4 0,0-9 0,0 10 0,1-11 0,3-1 0,0-10 0,5-5 0,2-5 0,1-8 0,5-1 0,-2-2 0,1-4 0,-1 0 0,-7-3 0,-5-11 0,6 8 0,-2-8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3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24575,'-4'0'0,"13"0"0,12 0 0,11 0 0,6 0 0,-4 0 0,9 0 0,-4 0 0,5 0 0,-10 0 0,3 0 0,-18 0 0,3 0 0,-4 0 0,-9 0 0,1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3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24575,'0'3'0,"0"6"0,0 14 0,0 5 0,0 10 0,0 1 0,0 5 0,0 0 0,0 0 0,0-5 0,0-6 0,0-1 0,0-13 0,0 7 0,0-11 0,0 2 0,0-6 0,0 2 0,0-6 0,0 2 0,0-3 0,0 0 0,-2-3 0,-5 0 0,-12-3 0,10 0 0,-6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3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13 160 24575,'0'6'0,"0"-1"0,0 1 0,5-3 0,2 0 0,6-3 0,9 0 0,-6 0 0,6 0 0,-8 0 0,3 0 0,-5 0 0,1 0 0,-4 0 0,1 0 0,0 0 0,-1-6 0,1-1 0,-6-10 0,5 6 0,-6-6 0,1 6 0,-1-2 0,-3-1 0,0 0 0,0 4 0,0-3 0,0 6 0,0-6 0,-3 6 0,0-3 0,-4 7 0,-2 0 0,2 0 0,-6 2 0,2-1 0,-2 2 0,-1 0 0,0 0 0,4 2 0,-7 6 0,5 6 0,-6 5 0,3 0 0,4 2 0,-3-2 0,6-1 0,-3 4 0,4-8 0,3 8 0,1-4 0,3 1 0,0 2 0,0-2 0,0 8 0,0-4 0,0 4 0,0-8 0,3 2 0,4-6 0,14 9 0,-1-11 0,9 7 0,-7-12 0,0 3 0,1-3 0,-1-1 0,1 1 0,-5-4 0,4-1 0,-8-3 0,4 0 0,-4 0 0,-1 0 0,1 0 0,0 0 0,-1-3 0,-2 0 0,2-4 0,-6 0 0,2 1 0,-6 2 0,0 2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4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6 24575,'3'-3'0,"0"1"0,7 2 0,-3 0 0,2 0 0,1 0 0,-4 0 0,4 0 0,-4 0 0,0 0 0,-3 5 0,0 6 0,-3 3 0,0 12 0,0 4 0,0-1 0,0 13 0,0-13 0,0 14 0,-4-9 0,0 4 0,-8-10 0,4-1 0,-7-5 0,7-3 0,-5-2 0,6-6 0,-3-2 0,0-2 0,0-1 0,-1-2 0,2-1 0,-1-3 0,3 0 0,-2 0 0,2 0 0,1 0 0,-1-6 0,4-2 0,-3-2 0,5-3 0,-1 6 0,2-6 0,0 6 0,0-6 0,0 6 0,0-6 0,3 2 0,0 1 0,4-3 0,2 6 0,6-7 0,0 6 0,2 1 0,-3 4 0,3 3 0,-2 0 0,6 0 0,-6 0 0,3 0 0,-1 6 0,-5 6 0,5 3 0,-6 7 0,3-8 0,-3 4 0,2 2 0,-5-5 0,2 1 0,-4-6 0,-3-4 0,0 0 0,-3-3 0,0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24575,'0'13'0,"0"-2"0,0 10 0,0-2 0,0-4 0,0 6 0,0-6 0,0 7 0,0 1 0,0 4 0,0-4 0,0 4 0,0-4 0,0 3 0,0-2 0,0 3 0,0-5 0,0-3 0,0-1 0,0-5 0,0-3 0,0 0 0,0-7 0,0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4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24575,'0'9'0,"0"-2"0,0 17 0,0 0 0,0-1 0,0 9 0,0-9 0,0 4 0,0-4 0,0 4 0,0-8 0,0 12 0,0-16 0,0 8 0,0-10 0,0 1 0,0-4 0,0-1 0,0-5 0,0-2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4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24575,'9'-9'0,"3"2"0,-1-3 0,6 2 0,2 1 0,3-1 0,1 1 0,-1 3 0,0-3 0,1 6 0,-5-2 0,-3 3 0,1 0 0,-8 0 0,6 0 0,-8 0 0,-3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4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2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 24575,'0'26'0,"0"15"0,0 7 0,0 20 0,0 2 0,0 27 0,0-36 0,0 30 0,0-41 0,0 18 0,0-14 0,0-8 0,0-9 0,0-12 0,0 0 0,0-11 0,0-1 0,0-5 0,0-3 0,0-2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4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24575,'0'12'0,"0"1"0,0-3 0,0 7 0,0-6 0,0 7 0,0-4 0,0-1 0,0 1 0,0-4 0,0 3 0,0-3 0,0 1 0,0-2 0,0-3 0,0 1 0,2-4 0,2 0 0,5-3 0,-2 0 0,5 0 0,-5 0 0,6 0 0,-6-3 0,2 0 0,-2-4 0,-4 4 0,0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4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24575,'-6'0'0,"1"0"0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4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24575,'0'9'0,"-3"1"0,3 4 0,-3-1 0,-1 1 0,0 8 0,0-6 0,0 6 0,4-4 0,0-4 0,0 4 0,0-5 0,0 1 0,0-4 0,0 3 0,0-6 0,0 3 0,0-4 0,0 0 0,0 0 0,0 4 0,0-3 0,6 2 0,-1-2 0,4-1 0,-3 0 0,0 0 0,4 1 0,-3-1 0,3 1 0,-4-4 0,3 0 0,-2-3 0,3 0 0,-4 0 0,3 0 0,-2 0 0,6 0 0,-6 0 0,6 0 0,-6-6 0,6 1 0,-5-8 0,1 6 0,-2-6 0,0 2 0,-1 1 0,4-3 0,-3 2 0,3-2 0,-3-1 0,-3 0 0,2 0 0,-5-3 0,2 2 0,-3-6 0,0 6 0,0-7 0,0 8 0,0-4 0,0 4 0,0 1 0,-7 2 0,3 2 0,-5 6 0,-1-3 0,0 5 0,-4-2 0,0 3 0,0 0 0,-3 0 0,2 0 0,-3 3 0,4 4 0,4 0 0,-3 6 0,6-6 0,-3 2 0,4-2 0,0-1 0,3 0 0,-3-3 0,5 3 0,-2-6 0,3 3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4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24575,'0'-6'0,"0"3"0,0 1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4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24575,'16'7'0,"2"5"0,5 4 0,7 18 0,-10-16 0,21 26 0,-24-26 0,18 17 0,-19-12 0,3 1 0,1 4 0,-8-12 0,6 1 0,-14-9 0,8 1 0,-7-5 0,1 2 0,-3-6 0,-3 3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4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24575,'-2'5'0,"-6"4"0,-8 20 0,0-8 0,-5 20 0,-3-14 0,5 11 0,-6 1 0,9-10 0,0 0 0,5-8 0,4-6 0,-3-1 0,9-4 0,-5-4 0,6-2 0,0-2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4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24575,'0'5'0,"0"9"0,0 1 0,0 3 0,0 0 0,0-1 0,0-2 0,0-1 0,0-4 0,0-4 0,0-8 0,0-3 0,0-7 0,0-6 0,3 3 0,1-6 0,3 2 0,0 1 0,0 0 0,0 4 0,0 1 0,0-1 0,-1 3 0,1 2 0,-1 2 0,0 4 0,0-3 0,0 6 0,1-3 0,-4 0 0,2 2 0,-1-1 0,2 2 0,0 0 0,0 0 0,0 0 0,0 0 0,0 5 0,1 3 0,-4 5 0,3 4 0,-5 2 0,5-1 0,-1 4 0,-2-8 0,4 4 0,-6-4 0,2-1 0,-1-3 0,-1 0 0,2-4 0,-3 0 0,0 0 0,0-2 0,0-1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5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24575,'0'32'0,"0"3"0,0 14 0,0 2 0,0 6 0,0 0 0,0 6 0,0 2 0,5 13 0,0-11 0,1-8 0,3 2 0,-4-19 0,0 20 0,3-22 0,-8 9 0,4-24 0,-4 6 0,0-16 0,0 2 0,0-6 0,0-2 0,-5-6 0,4 0 0,-5-3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5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24575,'0'20'0,"0"4"0,0-4 0,0 10 0,0-6 0,0 9 0,4 0 0,-4-5 0,8 3 0,-7-3 0,6 0 0,-4-5 0,1-1 0,2-11 0,-5 6 0,2-10 0,-3 2 0,0-5 0,0-1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5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24575,'9'6'0,"11"7"0,-7 2 0,14 10 0,-11-10 0,8 9 0,0-4 0,1 9 0,-5-8 0,9 7 0,-13-12 0,7 3 0,-9-8 0,-4-2 0,3-5 0,-9 1 0,5-1 0,-5-1 0,-1 3 0,3-6 0,-6 6 0,3-3 0,-3 3 0,0 3 0,0 2 0,0 6 0,-4 6 0,-4 5 0,-6 16 0,-3-4 0,-6 16 0,8-15 0,-7 13 0,8-14 0,0 16 0,-3-16 0,11-1 0,-4-12 0,6-9 0,0-3 0,-2-6 0,5-3 0,-2 0 0,1-2 0,-2-2 0,-2-2 0,-4-14 0,5 10 0,-2-10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2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96 0 24575,'-9'9'0,"3"9"0,-9 3 0,6 0 0,-6 8 0,9-8 0,-3 4 0,4 5 0,-1-5 0,0 6 0,2-6 0,4 5 0,0-5 0,0 12 0,0-9 0,0 7 0,0-15 0,0 10 0,0-10 0,0 4 0,0-5 0,0 0 0,0 5 0,0-4 0,0 4 0,-5 1 0,4-5 0,5 4 0,2 0 0,8-4 0,-5 0 0,5-3 0,0-2 0,0-1 0,4-1 0,-4-4 0,10-4 0,-3 4 0,8-8 0,-3 3 0,18-4 0,-9 0 0,4 0 0,-9-5 0,-5-5 0,1-5 0,-2-5 0,-5 1 0,-1 4 0,2-8 0,-5 7 0,3-4 0,-8 2 0,4-2 0,-4 0 0,0-4 0,-1 5 0,-4-5 0,4-2 0,-8-5 0,4 0 0,-5 0 0,0-6 0,0 4 0,0-4 0,0 6 0,0-7 0,0 6 0,0-5 0,0 6 0,-9 5 0,3-4 0,-12 10 0,7 0 0,-15 3 0,9 6 0,-10 2 0,8 5 0,-5 4 0,4 0 0,-10 0 0,10 0 0,-10 4 0,4 2 0,-5 4 0,6 0 0,-5 0 0,10 0 0,-5-5 0,7 4 0,3-8 0,-3 7 0,9-7 0,-5 7 0,6-3 0,-1 3 0,5 0 0,-4 1 0,7-5 0,-2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5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 24575,'5'-3'0,"7"0"0,5 3 0,5 0 0,1 0 0,-1 0 0,10 0 0,-7 0 0,3 0 0,-6 0 0,-11 0 0,6 0 0,-10 0 0,2 0 0,-3 0 0,0 0 0,0 0 0,0 0 0,-2 6 0,-2 5 0,2 12 0,-3 10 0,6 1 0,-6 21 0,7-7 0,-3 15 0,0 1 0,4 0 0,-3 15 0,4 0-583,1 16 583,1 1 0,-1 0 0,-1-21 0,1 7 0,-2-27 0,1 15 0,-1-19 0,0-6 0,-1-7 0,-3-10 583,-2-1-583,-3-5 0,0 1 0,0-1 0,0 1 0,0-1 0,0 0 0,0 1 0,0-5 0,0 0 0,0-4 0,0-4 0,0-1 0,0-2 0,0-1 0,0 0 0,-2 0 0,-9-3 0,0 0 0,-11-3 0,-1 0 0,-5 0 0,-4 0 0,-1 0 0,1 0 0,-6 0 0,4 0 0,-4-4 0,6 3 0,4-3 0,1 4 0,9 0 0,3 0 0,6 0 0,3 0 0,-1 0 0,4-2 0,-3 1 0,6-4 0,-3-2 0,-4-7 0,5 5 0,-4-1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5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24575,'6'6'0,"6"4"0,6 1 0,1 3 0,2 1 0,-2 0 0,3 0 0,1 0 0,-1-4 0,-3 3 0,2-3 0,-9 0 0,4 2 0,-9-6 0,3 3 0,-7-4 0,3 0 0,-6 0 0,3-2 0,-3-2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5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24575,'-21'17'0,"8"-3"0,-9 9 0,9-4 0,-6 4 0,5-5 0,-1 4 0,4-11 0,1 10 0,3-13 0,0 5 0,1-7 0,3 4 0,-3-6 0,2 8 0,1-8 0,-3 6 0,2-4 0,1 0 0,-3 0 0,6 0 0,-3 0 0,0 0 0,2 0 0,-1 0 0,2 1 0,-3-4 0,2 3 0,-1-6 0,2 3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5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196 471 24575,'-6'3'0,"-3"0"0,3-3 0,-3 0 0,0 0 0,2 0 0,-6 0 0,4 0 0,-1 0 0,-2-3 0,3-1 0,2-2 0,-2-3 0,8 1 0,-8-4 0,8 4 0,-9-4 0,7 4 0,-4-1 0,1 3 0,0-1 0,2 1 0,-1 0 0,1-1 0,-2 1 0,3 0 0,-3 0 0,6 0 0,-6-1 0,5 1 0,-2 0 0,3-4 0,0 3 0,0-6 0,0 3 0,0-4 0,0 4 0,0-3 0,0 2 0,0-2 0,0-5 0,0 3 0,4-2 0,-1 3 0,4 0 0,0-4 0,3 4 0,1-4 0,0 4 0,2 4 0,-3-3 0,0 5 0,3-1 0,-6 2 0,6 0 0,-6 1 0,2 2 0,-2-1 0,-1 4 0,3-2 0,-2 0 0,6 3 0,-6-3 0,6 3 0,-6 0 0,6 0 0,-3 0 0,0 0 0,3 0 0,-6 0 0,3 0 0,-4 0 0,0 0 0,0 0 0,0 0 0,1 0 0,-1 0 0,0 0 0,0 0 0,0 0 0,0 0 0,0 3 0,1 0 0,-1 3 0,0 0 0,0 4 0,1 0 0,0 4 0,0 0 0,-1-1 0,1-2 0,-3 2 0,-2-6 0,1 2 0,-2-3 0,4 0 0,-4 0 0,2 1 0,0-1 0,-3 0 0,6 0 0,-6 0 0,3 0 0,-3 1 0,0-1 0,0 0 0,0 0 0,0 0 0,0 0 0,0 0 0,0 0 0,0 0 0,0 0 0,0 0 0,0 3 0,0 2 0,0-1 0,-6 3 0,1-3 0,-5 4 0,4-1 0,-1 1 0,-3-3 0,2 2 0,-5-6 0,6 3 0,0-4 0,-2 1 0,4-1 0,-4 1 0,3-1 0,-4 0 0,3 0 0,-6 1 0,3 0 0,-4-1 0,3 1 0,-1 0 0,4-1 0,-1-2 0,3-2 0,2 1 0,-1-2 0,1 2 0,-2-3 0,0 0 0,0 0 0,-1 0 0,1 0 0,0 0 0,3 0 0,0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2:5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24575,'5'0'0,"1"0"0,0 0 0,0 0 0,0 0 0,0 0 0,0 0 0,0 0 0,-3 3 0,0 0 0,-3 3 0,0 0 0,0 3 0,0-2 0,0 3 0,0-4 0,0 0 0,0 0 0,0 1 0,3-1 0,-3 0 0,6-3 0,-6 2 0,5-4 0,-4 1 0,1-2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0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24575,'-9'0'0,"-5"0"0,-1 0 0,1 0 0,1 0 0,-1 0 0,2 0 0,-1 0 0,7 0 0,-4 0 0,6 3 0,-5 0 0,8 3 0,-1 0 0,2 0 0,0 0 0,0 3 0,0 2 0,0 6 0,0-2 0,0 6 0,0-2 0,3 3 0,1 5 0,4-3 0,0 12 0,0-6 0,5 13 0,-4-4 0,4 5 0,2 19 0,-5-19 0,5 36 0,-7-41 0,2 29 0,-1-16 0,1 20 0,1 1 0,-5 5 0,3 0 0,-8-5 0,4-12 0,0 28 0,-3-46 0,3 40 0,-5-43 0,0 10 0,0-11 0,0-6 0,0-6 0,0-8 0,0-2 0,0-3 0,0-1 0,3 1 0,-2 0 0,2-1 0,-3-3 0,0 0 0,2-4 0,-1 0 0,2 0 0,-3 1 0,0-2 0,2 1 0,-1 0 0,1 0 0,1-3 0,-2 3 0,4-3 0,-1 0 0,2 0 0,0-3 0,0 0 0,3 0 0,2 0 0,6 0 0,-2 0 0,6 0 0,-2 0 0,3 0 0,0 0 0,1 0 0,-5-3 0,-3 2 0,-3-5 0,-5 5 0,3-2 0,-4 3 0,-3-2 0,0-2 0,-3 1 0,0 1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0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24575,'0'9'0,"0"5"0,0 4 0,0 9 0,0 1 0,0 5 0,0 5 0,0-4 0,0 8 0,0-3 0,0 0 0,0 4 0,-3-14 0,2 3 0,1-5 0,1-3 0,3-1 0,-1-1 0,-2-4 0,2 1 0,0 2 0,-2-6 0,6 6 0,-6-9 0,2 4 0,-3-9 0,0 3 0,0-4 0,0-3 0,0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0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24575,'0'9'0,"0"3"0,0-3 0,0 2 0,0 1 0,0-5 0,0 2 0,0-2 0,0 2 0,0-3 0,6 3 0,-5-3 0,11-3 0,-5 3 0,3-2 0,3-1 0,-2 0 0,2-3 0,-3 3 0,3-2 0,-2 1 0,2-2 0,1 0 0,0 0 0,-1 0 0,-2 0 0,1 0 0,-1 0 0,-1 0 0,0 0 0,-4-2 0,0 1 0,0-5 0,0 3 0,-2-7 0,-2 0 0,1-4 0,-2-4 0,2 4 0,-3-8 0,0 7 0,0-6 0,0 6 0,0-2 0,0 3 0,0 0 0,0-3 0,0 5 0,-3-5 0,-1 7 0,-3 0 0,-2 0 0,2 3 0,-3 1 0,4 0 0,-1-1 0,-2 4 0,2 0 0,-6 3 0,6 0 0,-6 0 0,0 0 0,2 0 0,-2 0 0,4 0 0,2 0 0,-3 0 0,0 3 0,3 4 0,-3 4 0,6 2 0,-2 1 0,2-1 0,-3 5 0,3-3 0,-2 2 0,5-3 0,-2-4 0,0 3 0,2-6 0,-2 2 0,3-2 0,0-4 0,0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0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24575,'9'0'0,"1"0"0,4 6 0,0 1 0,3 4 0,-2 2 0,7 3 0,-3-4 0,4 6 0,-4-7 0,2 4 0,-2-4 0,-1 3 0,4-9 0,-8 7 0,4-8 0,-4 6 0,-4-3 0,0-1 0,-4-2 0,0 1 0,0-4 0,0 1 0,-3 1 0,0 0 0,-3 3 0,0 4 0,0 4 0,-4 4 0,-4 9 0,-4 1 0,-5 10 0,0-4 0,0 9 0,-4-8 0,6 8 0,-5-12 0,8 6 0,0-14 0,0 4 0,5-8 0,0-5 0,3-5 0,1-2 0,3-1 0,-2-3 0,1 3 0,-4-6 0,1 1 0,1-2 0,1-2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0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24575,'1'3'0,"8"0"0,8-3 0,6 0 0,4 0 0,1 0 0,0 0 0,3 0 0,-7 0 0,-1 0 0,-1 0 0,-4 0 0,1 0 0,-5 0 0,-1 0 0,-7 0 0,1 0 0,-4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3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85 24575,'0'11'0,"0"-7"0,0 21 0,9-19 0,1 6 0,14-11 0,-3 3 0,3-4 0,-6 0 0,-3 0 0,2 0 0,-7-4 0,3-5 0,-4-5 0,-3-5 0,-2 0 0,-4 0 0,0 5 0,0-4 0,0 8 0,0-3 0,-4 8 0,-6 1 0,1 4 0,-9 0 0,8 0 0,-3 0 0,4 0 0,1 0 0,3 4 0,1 1 0,4 3 0,0 5 0,0-3 0,0 3 0,0-5 0,0 1 0,0-1 0,4 1 0,1-5 0,3 0 0,1-4 0,-1 0 0,0 0 0,-3 0 0,-2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0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24575,'0'12'0,"0"9"0,0 3 0,0 14 0,0-4 0,0 3 0,0-4 0,0 0 0,0-1 0,0-4 0,0-1 0,0-8 0,0-2 0,0-3 0,3-4 0,-2 3 0,1-6 0,1 2 0,-2-3 0,1 0 0,1 1 0,-2-4 0,1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0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24575,'3'3'0,"8"3"0,0-5 0,10 5 0,-6-5 0,7 3 0,-8-1 0,12-3 0,-10 3 0,10-3 0,-15 0 0,10 0 0,-10 0 0,7 0 0,-5 0 0,-3 0 0,-1 0 0,-3-2 0,0-2 0,-2-2 0,2-4 0,-6 0 0,3-8 0,-3 0 0,0-5 0,0-4 0,0 3 0,0-7 0,0 11 0,0-6 0,0 12 0,0-4 0,-2 7 0,-2 2 0,-6 2 0,3 4 0,-6 0 0,3 3 0,-4 0 0,1 0 0,-5 3 0,3 4 0,-3 7 0,4 5 0,-1 3 0,3 1 0,-3 4 0,7-4 0,-1 9 0,2-4 0,7 0 0,-4 4 0,4-9 0,0 4 0,0 0 0,0-3 0,0 3 0,0-9 0,7 4 0,1-4 0,7 5 0,3-4 0,-3-1 0,7-4 0,-4 1 0,5 0 0,-1-4 0,-3 0 0,2-4 0,-2 1 0,-1-4 0,0-1 0,-4-3 0,-1 0 0,-3 0 0,3 0 0,-5-6 0,4 1 0,-4-8 0,5 0 0,-9 2 0,5-2 0,-9 7 0,3 0 0,-3 0 0,0 2 0,0 1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0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 24575,'0'-6'0,"3"0"0,4 0 0,3-1 0,4 4 0,0-1 0,-1 4 0,1-3 0,-4 3 0,7-3 0,-9 3 0,5 0 0,-7 0 0,1 0 0,-1 0 0,0 0 0,-3 2 0,-1 5 0,-2 3 0,0 8 0,0 0 0,0 5 0,0-1 0,0 1 0,0 3 0,0-2 0,0 3 0,-3-5 0,-1 1 0,-6-5 0,1 4 0,-1-7 0,0 2 0,2-3 0,-1-1 0,-1-2 0,2-2 0,-1-2 0,-1-1 0,3 0 0,-3-2 0,4-1 0,0-3 0,0 0 0,-1 0 0,1 0 0,0-6 0,2 2 0,2-5 0,2 0 0,0 2 0,0-6 0,0 5 0,0-4 0,0 1 0,0 1 0,0 0 0,2 4 0,2 0 0,2-1 0,0 4 0,4-3 0,-3 5 0,5-2 0,-5 3 0,6 0 0,-3 0 0,4 0 0,0 0 0,-1 0 0,1 0 0,4 0 0,-4 3 0,4 4 0,-5 4 0,-2 2 0,2 1 0,-5 0 0,1-4 0,-2 3 0,-4-6 0,0 2 0,-3-3 0,0 4 0,0-3 0,0 2 0,0-5 0,0-1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0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24575,'0'9'0,"0"3"0,0-2 0,0 4 0,0 0 0,0-1 0,0 5 0,0-3 0,0 2 0,0 1 0,0-4 0,0 1 0,0-3 0,0-5 0,0 6 0,0-6 0,0 2 0,0-5 0,0-2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1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24575,'0'2'0,"0"0"0,0 10 0,0-5 0,0 6 0,0-3 0,0 4 0,0 3 0,0 2 0,0 3 0,0 5 0,0-3 0,0 7 0,0-7 0,0 3 0,0-9 0,0 4 0,0-8 0,0 1 0,0-6 0,0-3 0,0-3 0,0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1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24575,'9'-6'0,"5"1"0,5-9 0,8 6 0,-3-11 0,0 10 0,-2-3 0,-3 6 0,-1 5 0,-4-5 0,3 5 0,-9-5 0,6 6 0,-5-3 0,-2 3 0,2 0 0,-3 0 0,0 0 0,-2 0 0,-2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1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24575,'0'12'0,"0"1"0,0 0 0,0 5 0,0-3 0,0 2 0,0-3 0,0-1 0,0 1 0,0-4 0,0 3 0,0-6 0,0 5 0,0-5 0,3 2 0,4-3 0,0-2 0,3-1 0,-1-3 0,1 0 0,4 0 0,-1 0 0,-2 0 0,1-3 0,-5-1 0,3-6 0,0 0 0,-3-4 0,3 0 0,-6 7 0,-1 1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1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44 24575,'4'-3'0,"-2"0"0,-2-3 0,0-1 0,0 1 0,0 0 0,0 0 0,-3 2 0,0 2 0,-3 2 0,3 3 0,1 0 0,2 3 0,0 0 0,0 0 0,0 1 0,0-1 0,0 0 0,2-3 0,-1 0 0,1-3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1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41 24575,'-5'0'0,"-1"2"0,-4 5 0,3 3 0,0 4 0,-2 0 0,4-1 0,-2-2 0,1 1 0,5-1 0,-2 2 0,0 1 0,2 0 0,-5 3 0,5-2 0,-2 2 0,3-3 0,-4 4 0,4-7 0,-4 6 0,4-8 0,0 5 0,0-4 0,0 2 0,0-5 0,0 6 0,0-6 0,0 2 0,0-3 0,3 4 0,1-3 0,2 2 0,0-2 0,0-1 0,1-3 0,-1 0 0,0-3 0,0 0 0,0 0 0,0 0 0,1 0 0,2 0 0,-2 0 0,6-3 0,-6-4 0,6-4 0,-5-3 0,2 1 0,-4-1 0,1 0 0,0 0 0,0 1 0,0-1 0,0 0 0,-4 0 0,3 1 0,-5-1 0,2 0 0,-3 0 0,0 1 0,0-5 0,0 3 0,0-6 0,0 6 0,0-3 0,0 1 0,-3 2 0,-1-3 0,-3 4 0,1 4 0,-1-3 0,-3 6 0,3 0 0,-3 1 0,4 5 0,0-4 0,0 4 0,0-2 0,-1 3 0,2 0 0,-1 3 0,3-2 0,0 1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1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24575,'0'9'0,"0"-3"0,0-2 0,3-8 0,1-6 0,-1-3 0,3 3 0,-5 0 0,2 1 0,-3 2 0,0-3 0,0 7 0,0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3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0 24575,'5'11'0,"-2"5"0,-3 17 0,0 0 0,0 10 0,0 3 0,0 0 0,0 14 0,0-7 0,0 1 0,0 13 0,0-12 0,0 7 0,0-10 0,0 0 0,0-12 0,0 4 0,0-18 0,0-2 0,0-10 0,0-1 0,0-4 0,0-1 0,0 1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1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24575,'0'12'0,"6"1"0,-1 0 0,8 1 0,-3 0 0,4-1 0,-1 1 0,1 0 0,4 0 0,-7 0 0,6 0 0,-6 0 0,2-7 0,-2 5 0,2-7 0,-6 5 0,0-4 0,-1 0 0,-3 0 0,3-2 0,0 1 0,0-4 0,-2 2 0,-2-3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1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24575,'-3'13'0,"-9"3"0,3 3 0,-6 3 0,8-4 0,-8 6 0,5-5 0,-8 3 0,13-7 0,-8 6 0,8-6 0,-2-1 0,-2-4 0,7-4 0,-4 0 0,3 0 0,2-2 0,-1-2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1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24575,'0'55'0,"0"-11"0,0-30 0,0-1 0,0-6 0,0 6 0,0-6 0,0 2 0,0-11 0,0-2 0,0-13 0,0-1 0,0-1 0,0-3 0,4 4 0,0-5 0,3 1 0,1 3 0,2 1 0,-3 5 0,3-1 0,-3 3 0,-1-1 0,1 5 0,-1-3 0,0 4 0,0 2 0,1-1 0,-1 4 0,0-2 0,0 3 0,0 0 0,0 0 0,1 0 0,-1 0 0,0 0 0,0 0 0,0 3 0,-2 0 0,-2 7 0,1 0 0,-2 4 0,5-1 0,-5 5 0,2-4 0,-3 0 0,3-1 0,-2-2 0,2-1 0,-1-1 0,-1 1 0,2-3 0,-3 2 0,3-3 0,-3 1 0,3-1 0,0 0 0,-3 3 0,6-5 0,-6 4 0,5-8 0,-4 3 0,2-3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1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24575,'6'-6'0,"6"-1"0,-1-3 0,6 2 0,-10 2 0,6 2 0,-3 1 0,1 3 0,-2-3 0,-3 3 0,-5 0 0,1 0 0,-5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2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24575,'0'9'0,"0"1"0,0 7 0,0-2 0,0 7 0,0-8 0,0 4 0,0-1 0,0-5 0,0 1 0,0-7 0,0 0 0,0 3 0,0-2 0,0 2 0,0-3 0,-5-3 0,4 0 0,-4-3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2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24575,'0'13'0,"0"-2"0,6 10 0,-1-6 0,9 6 0,-3-6 0,3 6 0,0-6 0,5 7 0,-4-7 0,3 0 0,-7 2 0,2-11 0,-5 10 0,2-15 0,-7 8 0,3-8 0,-3 4 0,1-1 0,-2-1 0,-2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2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24575,'-3'13'0,"-1"-2"0,-7 15 0,-1-6 0,-4 11 0,1-7 0,2 7 0,-1-7 0,9-1 0,-9-2 0,13-10 0,-12 6 0,11-10 0,-6 3 0,4-4 0,1 0 0,0 0 0,-2-3 0,-2 0 0,0-6 0,2 2 0,5-1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2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24575,'0'3'0,"0"-1"0,0 14 0,0-4 0,0 9 0,0-6 0,0 6 0,0-2 0,0 3 0,0-3 0,0-2 0,0 1 0,0 0 0,0 1 0,0-2 0,0-3 0,0-4 0,0 0 0,0-4 0,0 0 0,0 0 0,0-2 0,0-2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2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24575,'0'13'0,"0"-2"0,0 11 0,0-4 0,0 5 0,0-1 0,0 1 0,0-1 0,0-7 0,0 2 0,0-10 0,0 2 0,0-8 0,0-11 0,3-2 0,-2-8 0,5 6 0,-2-3 0,3 2 0,0-6 0,0 2 0,1 1 0,-1-4 0,3 4 0,-2-1 0,3 2 0,-1 3 0,-3 3 0,3-2 0,-4 9 0,0-5 0,1 9 0,-1-6 0,3 5 0,-2-1 0,3 2 0,-1 0 0,-2 0 0,6 0 0,-6 0 0,2 0 0,-2 0 0,2 0 0,-2 0 0,2 0 0,-2 0 0,-1 0 0,-3 2 0,0 2 0,0 2 0,-3 3 0,3 2 0,-3 2 0,0 1 0,0 0 0,0-1 0,0 5 0,0-7 0,0 6 0,0-10 0,0 6 0,0-3 0,0 0 0,0-2 0,0-4 0,0-2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2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24575,'0'16'0,"0"12"0,0 1 0,0 14 0,0-9 0,0 4 0,0 6 0,0-9 0,0 19 0,0-13 0,0 9 0,0-7 0,0 1 0,0-1 0,3-8 0,2 1 0,-1-7 0,3-1 0,-6-5 0,6-2 0,-7-9 0,4 1 0,-4-7 0,0 0 0,0 0 0,0-2 0,0-1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3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0 817 24575,'10'-12'0,"-1"9"0,-9 12 0,0 8 0,0-7 0,0-4 0,0-23 0,0-5 0,0-37 0,0 17 0,0-18 0,0 8 0,0-10 0,0 0 0,-5 1 0,3 9 0,-3 13 0,5 2 0,0 11 0,0-4 0,0 10 0,0-4 0,0 9 0,0-2 0,0 2 0,0 1 0,5-4 0,9 8 0,8-9 0,9 7 0,6-8 0,-5 8 0,11 1 0,-4 1 0,0 9 0,4-4 0,-4 5 0,-1 0 0,-6 0 0,-2 0 0,-15 4 0,4 5 0,-10 5 0,1 17 0,-4-4 0,-2 23 0,-4-9 0,-5 11 0,-12 0 0,-8 1 0,-17 2 0,4 5 0,-9-11 0,9 5 0,-2-12 0,5-2 0,8-17 0,1 2 0,8-11 0,4 0 0,1-6 0,8-8 0,2-4 0,7-9 0,1 3 0,8-8 0,1 4 0,5-1 0,0-3 0,-1 8 0,1-8 0,5 7 0,-4-7 0,5 7 0,-1-3 0,-4 4 0,10 5 0,-10 0 0,9 5 0,-9 0 0,10 0 0,-10 9 0,5 7 0,-3 30 0,-5-10 0,1 30 0,-7-19 0,1 14 0,-5-7 0,-1 5 0,-6-19 0,0 10 0,-5-17 0,-11 5 0,-1-12 0,-14 0 0,-1-11 0,-1 0 0,-10-8 0,4-3 0,-6-4 0,6-9 0,0-8 0,12-16 0,0-1 0,10 2 0,3 7 0,9 7 0,1 3 0,4-3 0,0 9 0,0-4 0,3 8 0,2 1 0,3 4 0,0 0 0,1 0 0,-1 0 0,0 0 0,-3-3 0,2-2 0,-6-3 0,3-1 0,-4 8 0,0 12 0,0 4 0,0 21 0,0-9 0,4 11 0,2-8 0,9 1 0,1 0 0,4 0 0,5-5 0,-4-2 0,9-8 0,-5-2 0,6-8 0,0-2 0,13-4 0,-15-4 0,22-19 0,-21-8 0,12-18 0,-6-5 0,-6 6 0,0-11 0,-7 5 0,0 1 0,-4 0 0,-4 15 0,1 1 0,-5 11 0,3 6 0,-9 2 0,2 12 0,-6-6 0,3 15 0,-4 7 0,0 11 0,0 16 0,0-4 0,0 10 0,0-4 0,0-1 0,0 0 0,0-8 0,5 1 0,0-5 0,5-2 0,-1-10 0,0-1 0,4-4 0,-4 0 0,9-4 0,-4-1 0,0-4 0,4 0 0,-4 0 0,0 0 0,4 0 0,-4-5 0,1-4 0,3-11 0,-7 0 0,8-10 0,-8 4 0,4 1 0,0-5 0,-4 4 0,3 1 0,-4-5 0,4 10 0,-3-5 0,2 7 0,-4 3 0,0 2 0,-5 5 0,4-1 0,-4 4 0,0 6 0,0 20 0,-4 1 0,5 21 0,-4 3 0,4 1 0,-5-2 0,0-7 0,4-13 0,-3-1 0,3-5 0,-4-5 0,0-1 0,4-8 0,1-9 0,4-18 0,-4-10 0,5-13 0,-3-7 0,10-2 0,-4 0 0,8 8 0,-9 9 0,8 6 0,-9 5 0,7 6 0,-8 7 0,3 7 0,0 3 0,-3 3 0,3 0 0,-4 0 0,-1 0 0,1 0 0,-1 0 0,1 3 0,0 12 0,1 12 0,1 19 0,0 1 0,1 12 0,0-6 0,0 1 0,-1-3 0,-5-6 0,4-11 0,-9-4 0,3-16 0,-4-1 0,0-8 0,0-1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2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24575,'0'17'0,"0"0"0,0 10 0,0 1 0,0 5 0,0 4 0,0-3 0,0 3 0,0-9 0,0-1 0,0-9 0,0 0 0,0-8 0,0 0 0,0-4 0,0-3 0,0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2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24575,'13'0'0,"-2"3"0,10 5 0,-2 3 0,3 4 0,5 1 0,2 4 0,0 1 0,6 9 0,-11-8 0,10 11 0,-9-12 0,0 8 0,-1-5 0,-9-5 0,4 3 0,-5-10 0,-3 5 0,-1-10 0,-4 2 0,0-3 0,1 1 0,-4-1 0,2-3 0,-4 2 0,1-1 0,-2 2 0,0 0 0,0 3 0,-3 10 0,-2 1 0,-11 13 0,3-6 0,-13 12 0,9-6 0,-4 5 0,0-4 0,3 4 0,1-8 0,2 2 0,7-13 0,-3 2 0,7-9 0,-2 1 0,5-7 0,-1 0 0,-1 0 0,0-2 0,-4-1 0,1-3 0,-3 0 0,-2 0 0,4 0 0,1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3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24575,'2'-3'0,"9"1"0,0 2 0,6 0 0,6 0 0,0 0 0,5 0 0,4 0 0,-9 0 0,4 0 0,0 0 0,-3 0 0,3 0 0,-5 0 0,-3 0 0,-2 0 0,-3 0 0,-4 0 0,0 0 0,-4 0 0,0 0 0,0 6 0,0 1 0,-2 7 0,-1-1 0,0 5 0,-2 1 0,3 8 0,-4-4 0,3 14 0,-2-8 0,7 9 0,-7-5 0,2-1 0,1 6 0,-3 1 0,7 0 0,-3 4 0,-1-9 0,4 9 0,-7-4 0,7 5 0,-3 5 0,0-3 0,3 4 0,-7-6 0,7 6 0,-7-5 0,7 5 0,-3-6 0,0 0 0,2-5 0,-6-1 0,3-10 0,0 3 0,-3-3 0,2 0 0,-3-1 0,4 0 0,-3-3 0,2 2 0,-3 1 0,4-3 0,-4 3 0,4-5 0,-4 0 0,0-6 0,3 0 0,-3-5 0,3-1 0,-3 3 0,0-6 0,0 6 0,0-6 0,0 2 0,0-3 0,0 1 0,0-1 0,0 0 0,0 0 0,0 0 0,-2 0 0,1 3 0,-5-2 0,3 6 0,-4-6 0,4 2 0,-3-3 0,5 0 0,-4-2 0,1-1 0,-2-1 0,-4-1 0,-4 2 0,-4-3 0,-9 0 0,-2 0 0,-8 0 0,-2 0 0,-5 0 0,0 0 0,0 0 0,5 0 0,1-4 0,10 3 0,0-2 0,6 3 0,7 0 0,-2 0 0,10 0 0,-2 0 0,6-3 0,0 0 0,3-1 0,0 2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3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24575,'6'9'0,"3"-2"0,6 11 0,0-6 0,9 11 0,-6-8 0,2 8 0,3-3 0,2 8 0,-4-3 0,8 9 0,-12-10 0,6 0 0,-11-2 0,6-3 0,-8-1 0,1-4 0,-5-5 0,-3-5 0,-3-2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3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24575,'-10'13'0,"3"2"0,-7 8 0,1 4 0,-3 6 0,4-7 0,-4 9 0,7-11 0,-3 5 0,1 2 0,2-11 0,1-1 0,2-7 0,5-5 0,-2 3 0,3-7 0,0-1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3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273 665 24575,'-9'0'0,"1"0"0,-2 0 0,3 0 0,-6 0 0,6 0 0,-6 0 0,3-3 0,-4 2 0,-4-5 0,4-1 0,-4-1 0,4-5 0,4 5 0,-3-1 0,6 2 0,-3-3 0,3 3 0,1-2 0,0 2 0,-1-2 0,1 2 0,-1-3 0,4 4 0,-3-1 0,5 1 0,-4 0 0,4 0 0,-5-4 0,5 3 0,-2-2 0,1 2 0,1-2 0,-5-2 0,5 1 0,-2-7 0,3 6 0,0-7 0,0 4 0,0-3 0,0 2 0,0-7 0,0 4 0,0-5 0,0 5 0,4-4 0,0 3 0,3-3 0,7-7 0,-5 5 0,4-1 0,-6 8 0,0-1 0,0 3 0,3-3 0,-2 8 0,1-3 0,1 6 0,-3-3 0,6 3 0,-3 1 0,0 2 0,3-2 0,-2 5 0,2-2 0,1 3 0,0 0 0,-1 0 0,1 0 0,0 0 0,-1 0 0,1 0 0,0 0 0,-1 0 0,5 0 0,-3 3 0,2 1 0,-3 3 0,-1-1 0,1 1 0,6 6 0,-8-5 0,7 8 0,-12-6 0,3 4 0,-3 4 0,0-4 0,0 8 0,0-4 0,-2 1 0,1 2 0,-2-6 0,0 6 0,2-6 0,-5 6 0,2-6 0,0 6 0,-2-6 0,2 6 0,-3-6 0,0 6 0,0-6 0,0 6 0,0-6 0,0 2 0,0 1 0,0-3 0,0 2 0,0-3 0,0 0 0,0-4 0,0 3 0,-3-3 0,0 0 0,-4 3 0,-3-5 0,-3 7 0,-2-7 0,-1 5 0,2-3 0,0-2 0,1 1 0,-1-2 0,0 0 0,0 0 0,1 0 0,-1-1 0,0 1 0,0 0 0,1 0 0,-1-3 0,0-1 0,4-3 0,0 0 0,4 0 0,-1 0 0,1 0 0,0 0 0,0 0 0,0 0 0,0 0 0,3 0 0,0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3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24575,'0'5'0,"0"1"0,0 0 0,-3 1 0,3 2 0,-3 1 0,3 0 0,-3-1 0,2 0 0,-1-2 0,2 2 0,0-6 0,0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3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24575,'0'9'0,"0"-1"0,0-2 0,0 8 0,6-6 0,-1 9 0,8-10 0,-6 6 0,10-5 0,-11 2 0,10-3 0,-12-1 0,5 0 0,-5 0 0,1-2 0,-1-1 0,2-3 0,-3 0 0,0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4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4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3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376 226 24575,'0'-17'0,"0"5"0,0-5 0,0 7 0,0-3 0,-4 4 0,0 5 0,-15 0 0,3 4 0,-8 0 0,5 0 0,-5 0 0,3 0 0,-3 0 0,0 0 0,4 8 0,-11 9 0,9 15 0,-5 2 0,5 3 0,1 0 0,5-10 0,0 15 0,5-14 0,5 9 0,2-12 0,4 5 0,0-10 0,0 9 0,0-8 0,0-2 0,0-1 0,8-8 0,-2 3 0,11-4 0,-7 0 0,8-4 0,-4-1 0,5-4 0,0 0 0,-1-9 0,2-7 0,1-16 0,0-6 0,2-7 0,9-21 0,-7 16 0,2-8 0,-6 14 0,-9 11 0,3 2 0,-10 6 0,3 11 0,-7 1 0,3 4 0,-4 8 0,0 12 0,0 16 0,0 5 0,0 11 0,0-4 0,0 0 0,5 4 0,1-10 0,4 4 0,4-12 0,-3-5 0,6-7 0,-7-8 0,8-1 0,-4-4 0,5 0 0,7-27 0,-9 6 0,12-36 0,-17 16 0,10-11 0,-10 7 0,10 0 0,-10 6 0,8 2 0,-9 11 0,3 2 0,-5 9 0,0 2 0,0 5 0,-1 3 0,1 1 0,-1 4 0,1 0 0,-1 4 0,1 10 0,1 14 0,-4 10 0,5 14 0,-5 2 0,6 0 0,-1-3 0,-4-12 0,-2-2 0,-5-12 0,0-5 0,0 1 0,0-10 0,0-2 0,-5-20 0,4-16 0,-4-12 0,5-6 0,0 0 0,0 7 0,0-6 0,0 12 0,5-5 0,0 11 0,9 2 0,1 5 0,3 0 0,1 4 0,5 6 0,-3 5 0,3 4 0,0 0 0,-4 0 0,10 0 0,-5 0 0,6 0 0,-5 0 0,3 0 0,-8 0 0,8 0 0,-13 0 0,7 0 0,-14 0 0,4 0 0,-4 0 0,-1-4 0,1-1 0,0-8 0,-4-2 0,-1-3 0,0-1 0,-3 4 0,3 2 0,-4 19 0,-9 7 0,1 28 0,-7 0 0,-3 18 0,10-12 0,-8 12 0,15-13 0,-5 6 0,6-13 0,0-2 0,0-11 0,0-2 0,0-10 0,4-1 0,5-8 0,5-1 0,5-4 0,0 0 0,5-10 0,-3-6 0,4-10 0,-4-11 0,7-4 0,-4-4 0,5-2 0,-12 8 0,3 2 0,-9 11 0,3 7 0,-5 1 0,-4 8 0,3-3 0,-7 15 0,2 5 0,-3 15 0,0 4 0,0 11 0,0 2 0,0 29 0,0-2 0,0 21 0,0 0-711,0 2 711,0 9 0,0-17 0,0 12 0,0-12 0,6 8 0,1-3 0,6-15 0,-6-3 0,-2-14 0,-5-8 0,0-9 0,0-6 0,0-6 711,0 0-711,-13-6 0,-5-4 0,-13 0 0,-6-4 0,-1-5 0,-1-1 0,2-5 0,6 0 0,6-5 0,0-10 0,9-6 0,1-16 0,9 4 0,1-10 0,5-23 0,11 0 0,1-3 0,23 10 0,1 18 0,15-15 0,5 4 0,-4-5 0,10 12 0,-13 4 0,10 10 0,-11 2 0,4 5 0,-13 7 0,-2 1 0,-6 6 0,-6 0 0,0 4 0,-7-2 0,-3 7 0,-2-3 0,-5 4 0,1 0 0,-1 0 0,-3 0 0,-1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4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4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24575,'-10'0'0,"-4"0"0,-4 0 0,-5 0 0,-4 4 0,2 7 0,-2-1 0,4 5 0,0-4 0,4-6 0,5 4 0,5-8 0,2 5 0,4-3 0,0 3 0,3 0 0,0 0 0,0 0 0,0 0 0,0 0 0,0 0 0,0 0 0,0 4 0,0 0 0,0 4 0,0-1 0,0 1 0,0 3 0,3-2 0,1 11 0,4-6 0,-4 7 0,3 5 0,-2 2 0,4 16 0,0-9 0,1 26 0,-1-11 0,2 22 0,-6-7 0,0-17 0,0 28 0,-4-37 0,4 32 0,-5-20 0,0 2 0,0-1 0,0-3 0,0-9 0,0-2 0,0-1 0,0-9 0,0 4 0,0-10 0,0-1 0,0-8 0,0-2 0,0-3 0,0 0 0,3 2 0,-2-2 0,5-1 0,-6 0 0,3-6 0,-3 3 0,0-4 0,0 0 0,0 0 0,3-2 0,-3 1 0,3-1 0,-3 2 0,0 0 0,0 0 0,3-3 0,-3 2 0,6-1 0,-3-1 0,3-1 0,0 1 0,0-2 0,1 2 0,6-3 0,2 0 0,8 0 0,-1 0 0,5 0 0,1 0 0,5 0 0,-5 0 0,3 0 0,-11 0 0,6-4 0,-11 3 0,2-2 0,-6 3 0,-2 0 0,-3 0 0,0 0 0,-2-3 0,-1 0 0,-3 0 0,0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4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24575,'0'2'0,"0"6"0,0 10 0,0 4 0,0 5 0,0 1 0,0 5 0,0 10 0,0-7 0,0 18 0,0-19 0,0 13 0,0-14 0,0 9 0,0-14 0,0 8 0,0-9 0,0 5 0,0-5 0,0 3 0,0-7 0,0 3 0,0-9 0,0 0 0,3-8 0,-3 0 0,3-4 0,-3 0 0,0 0 0,0-2 0,0-2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4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24575,'0'9'0,"0"1"0,0 4 0,0-4 0,0 3 0,0-6 0,0 6 0,0-6 0,0 2 0,0 1 0,0-3 0,0 2 0,0 1 0,0-3 0,0 2 0,0-3 0,0 4 0,0 0 0,0 0 0,0 2 0,0-5 0,0 2 0,0-3 0,0 0 0,3 1 0,0-1 0,4 0 0,-1 0 0,0 0 0,0-2 0,0 1 0,0-4 0,1 2 0,-1-1 0,0-1 0,0 2 0,0-3 0,0 0 0,0 0 0,0 0 0,0 0 0,1 0 0,-1 0 0,0 0 0,0 0 0,0-3 0,0 2 0,1-4 0,-4 1 0,3 1 0,-3-3 0,3-1 0,-2 0 0,2-3 0,-3 4 0,1 0 0,1 0 0,-2-1 0,1-2 0,-1-2 0,-1 1 0,-1-3 0,2-1 0,-3-1 0,3-3 0,-2 5 0,2-5 0,-3 3 0,0-2 0,0 3 0,0 0 0,0 4 0,0-3 0,0 6 0,0-6 0,0 6 0,0-3 0,-3 4 0,-1-1 0,-2 1 0,0 3 0,0-3 0,-1 5 0,-2-1 0,2 2 0,-3 0 0,0 0 0,3 0 0,-2 0 0,2 0 0,1 0 0,0 0 0,0 0 0,0 0 0,0 0 0,3 2 0,-3 2 0,6 2 0,-6-3 0,5 3 0,-1-3 0,2 3 0,0 0 0,0-3 0,0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4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24575,'12'0'0,"1"10"0,1-1 0,0 8 0,0-3 0,5 9 0,-4-10 0,5 14 0,-2-15 0,-6 6 0,2-4 0,0 0 0,-6 0 0,9-3 0,-10-1 0,3-4 0,-4 0 0,0 1 0,0-1 0,0 0 0,0-3 0,-2 3 0,-2-3 0,-2 3 0,0 7 0,0-2 0,0 15 0,-4-2 0,0 8 0,-8 1 0,-1 4 0,-4-3 0,0 9 0,4-9 0,-3 4 0,7-10 0,-3-1 0,5-5 0,0-3 0,-1 2 0,1-6 0,0-1 0,3-5 0,-1 1 0,4-3 0,-2 2 0,0-5 0,0-2 0,-3-2 0,-3 0 0,5 0 0,-2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5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24575,'15'0'0,"4"0"0,9 0 0,-3 0 0,17 0 0,-13 0 0,9 0 0,-10 0 0,4 0 0,-9 0 0,4-3 0,-11 2 0,0-2 0,-9 3 0,3 0 0,-4 0 0,-3 0 0,0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5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24575,'-6'5'0,"1"7"0,5 1 0,0 5 0,0-1 0,0 6 0,0 1 0,0 3 0,0-5 0,0 5 0,0-3 0,0 12 0,0-6 0,0 7 0,0 1 0,0-4 0,0 4 0,0 0 0,0-13 0,0 6 0,0-16 0,0 2 0,0-6 0,0-2 0,0-6 0,0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5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24575,'5'-7'0,"-1"1"0,16 6 0,-8 0 0,10 0 0,1 0 0,-8 0 0,11 0 0,-11 0 0,6 0 0,-2 0 0,-4 0 0,2 0 0,-10 0 0,6-3 0,-6 2 0,3-8 0,-4 7 0,0-6 0,1 4 0,-4-6 0,0 0 0,-3 0 0,0-3 0,0 2 0,0 1 0,0-3 0,0 2 0,0 1 0,-3 0 0,-4 4 0,-3-1 0,-1 3 0,-2 1 0,3 3 0,-4 0 0,0 0 0,1 0 0,-1 0 0,0 0 0,0 3 0,1 4 0,-1 4 0,0 2 0,3 5 0,-2-3 0,2 2 0,0-3 0,1 0 0,4-1 0,-2 5 0,4-4 0,1 4 0,3-4 0,0-1 0,0 5 0,0-3 0,0 6 0,0-2 0,0 9 0,0-4 0,0 1 0,3-4 0,4-6 0,1 2 0,5-3 0,-2 0 0,2-4 0,5 0 0,-3-3 0,6 1 0,-6-1 0,6-3 0,-6-1 0,6-3 0,-6 0 0,6 0 0,-6 0 0,3 0 0,-8-3 0,3-1 0,-3-2 0,1-4 0,2 2 0,-6-2 0,2 4 0,-3 0 0,1-1 0,-4 1 0,0 3 0,-3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5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24575,'0'-9'0,"0"2"0,0-10 0,0 6 0,4-15 0,3 10 0,1-6 0,2 8 0,0 3 0,-3-2 0,6 6 0,-2-3 0,-1 6 0,3 1 0,-6 3 0,6 0 0,-6 0 0,6 0 0,-6 0 0,2 0 0,-3 0 0,1 10 0,-4 2 0,1 11 0,-4 4 0,0 1 0,0 9 0,0-3 0,0 4 0,0-5 0,0-1 0,-4-3 0,0-2 0,-3-5 0,-4 0 0,2 1 0,-1-4 0,2-2 0,2-3 0,-1-1 0,0-2 0,3-2 0,-1-3 0,4 1 0,-2-1 0,0 0 0,0-3 0,-3 0 0,0-3 0,3-2 0,1-2 0,2-5 0,0 2 0,0-6 0,0 2 0,0-2 0,0-1 0,3 0 0,0 4 0,4-3 0,-1 6 0,1-3 0,-1 4 0,0-1 0,0 4 0,4-3 0,-3 5 0,2-2 0,1 3 0,-3 0 0,5 0 0,-1 0 0,-1 0 0,3 0 0,-3 3 0,1 4 0,2 4 0,-3 2 0,1 5 0,2-3 0,-5 2 0,2-3 0,-3-4 0,-1 0 0,0-1 0,-2-2 0,-1 3 0,-3-4 0,0-3 0,0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5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24575,'0'10'0,"0"3"0,0 6 0,0 3 0,0 5 0,0 1 0,0 1 0,0 2 0,0-3 0,0 0 0,0-2 0,0-11 0,0 6 0,0-13 0,0 5 0,0-10 0,0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3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1 209 24575,'8'0'0,"0"0"0,6 0 0,-5 0 0,9-4 0,-12-5 0,6-2 0,-11-12 0,6 12 0,-6-12 0,8 3 0,-8 5 0,3-9 0,-4 10 0,0-5 0,0 5 0,0 1 0,-3 8 0,-2 1 0,-3 4 0,-1 0 0,-4 0 0,3 0 0,-3 0 0,4 9 0,0 1 0,3 9 0,-2 0 0,7-5 0,-3 4 0,4-9 0,0 4 0,0-4 0,3-5 0,2 0 0,3-4 0,-3 0 0,-2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5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24575,'0'5'0,"0"5"0,0 11 0,0 2 0,0 4 0,0-4 0,0 9 0,0-8 0,0 2 0,0-7 0,0 2 0,0-2 0,0-1 0,3 0 0,0-4 0,1-1 0,-1 1 0,-3-4 0,0 0 0,0-4 0,0 0 0,0 0 0,0-2 0,0-2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5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54 24575,'0'-6'0,"-2"0"0,1 0 0,4 3 0,1-3 0,9 5 0,1-5 0,-2 5 0,5-2 0,-7 3 0,7-7 0,-2 6 0,7-6 0,-8 7 0,8 0 0,-11 0 0,6 0 0,-10 0 0,2 0 0,-3 0 0,0 0 0,-2 0 0,-2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5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24575,'0'6'0,"0"3"0,0 1 0,0 8 0,0-3 0,0 6 0,0-6 0,0 6 0,0-6 0,0 2 0,0 1 0,0-7 0,0 6 0,0-7 0,0 0 0,0 0 0,0-4 0,3 0 0,0-3 0,7 3 0,-3-6 0,5 4 0,-5-4 0,6 0 0,-6 0 0,3 0 0,-1 0 0,-2 0 0,3 0 0,-7 0 0,0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3:5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24575,'2'3'0,"1"0"0,3-3 0,0 0 0,0 0 0,-3-3 0,2 2 0,-4-4 0,2 1 0,-3-2 0,0 0 0,0 0 0,0-1 0,0 1 0,-3 3 0,2 0 0,-1 3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4:0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24575,'-9'9'0,"2"1"0,-4 7 0,4 6 0,-4 1 0,2 3 0,-2-5 0,7 0 0,-2-3 0,5-1 0,-2-5 0,3 1 0,0-1 0,0 1 0,0-4 0,0 3 0,0-3 0,0 1 0,0 1 0,0-1 0,0 2 0,0-2 0,0 1 0,3-5 0,0 6 0,4-6 0,-1 3 0,0-4 0,0 0 0,1 0 0,-1 0 0,0 0 0,0 0 0,-2 1 0,1-4 0,-2 0 0,3-3 0,1 0 0,-1 0 0,0 0 0,0 0 0,0 0 0,0-3 0,0 0 0,1-11 0,0 3 0,0-7 0,0 0 0,0 4 0,0-8 0,0 3 0,1 1 0,-1-4 0,0 4 0,-3-5 0,3 4 0,-7-2 0,3 6 0,-3-6 0,0 6 0,0-3 0,0 4 0,0 1 0,0-1 0,0 0 0,0 4 0,-3-3 0,0 6 0,-4-3 0,-2 4 0,2 2 0,-3-2 0,4 6 0,0-3 0,-1 3 0,1 0 0,0 0 0,0 0 0,0 0 0,3 0 0,0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4:0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 24575,'0'2'0,"0"-1"0,0 7 0,0-2 0,0 0 0,0-5 0,0-5 0,0-2 0,0-7 0,0 2 0,0 1 0,0 0 0,-3 7 0,0 0 0,-1 3 0,2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4:0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24575,'0'16'0,"4"3"0,0 4 0,7 0 0,2 14 0,3-7 0,5 9 0,-7-7 0,11 3 0,-13-10 0,8-2 0,-10-9 0,3-3 0,-6-2 0,3-2 0,-4-1 0,-2-3 0,-2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4:0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24575,'-6'0'0,"-3"10"0,-3 7 0,-3 6 0,-2 9 0,2-4 0,-2 5 0,1-1 0,-1 1 0,5-5 0,1-5 0,4-5 0,0-5 0,3-2 0,1-2 0,3-3 0,-3-2 0,2 1 0,-2-4 0,3 2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4:0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24575,'0'13'0,"0"6"0,0 5 0,0 3 0,0-5 0,0 1 0,0-1 0,0-3 0,0-5 0,0-1 0,0-6 0,0 2 0,0-3 0,-2-2 0,1-2 0,-1-2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4:0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24575,'9'9'0,"2"1"0,1 7 0,2 2 0,2 8 0,-2-7 0,3 15 0,-6-14 0,5 16 0,-4-9 0,4 0 0,-4-1 0,-4-8 0,-2-2 0,-2-6 0,2-2 0,-2-3 0,-2 1 0,1-4 0,-2 0 0,1-3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3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6 24575,'5'-3'0,"-2"1"0,-3 18 0,0-6 0,0 7 0,0 3 0,0 0 0,0-1 0,0-1 0,0 2 0,0-5 0,0 8 0,0-9 0,0-7 0,0-21 0,0 6 0,0-12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4:0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24575,'-11'0'0,"-1"0"0,2 0 0,1 6 0,-1-2 0,3 6 0,-6 0 0,2-3 0,-3 10 0,0-9 0,3 13 0,1-9 0,3 2 0,0-1 0,1-6 0,2 2 0,-2-3 0,6 1 0,-3-1 0,0 0 0,2 0 0,-4 0 0,4 0 0,-2 1 0,0-1 0,3 3 0,-6-2 0,5 3 0,-1-4 0,2 0 0,-3 0 0,2 0 0,-2-2 0,3-2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4:0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30 24575,'0'-9'0,"6"1"0,-5 2 0,7 2 0,-4 1 0,2 3 0,0 0 0,0 0 0,0 0 0,-1 0 0,1 0 0,-2 3 0,-2 1 0,-2 5 0,0 1 0,0 4 0,0 4 0,0-4 0,0 8 0,0-4 0,-3 9 0,-5 1 0,-5 5 0,-4 0 0,1-1 0,4-4 0,0-1 0,5-8 0,0-2 0,3-6 0,1-2 0,0-3 0,2 1 0,1-4 0,7-3 0,3-4 0,3-3 0,-2 3 0,2-2 0,-3 5 0,0-2 0,0 0 0,-4 3 0,0-3 0,0 3 0,0 0 0,-2-3 0,-1 3 0,-3-3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4:0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4:0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4:0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4:0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24575,'6'0'0,"-2"4"0,9 7 0,2 3 0,0 4 0,3 1 0,-3 0 0,-1 2 0,21 31 0,-21-31 0,13 22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4:0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24575,'-36'77'0,"-1"0"0,1-4 0,11-21 0,25-46 0,-3 0 0,0-2 0,3-2 0,-3-2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4:1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24575,'0'13'0,"0"-1"0,0 6 0,0-4 0,0 4 0,0-8 0,0 3 0,0-6 0,0 2 0,0-8 0,0-8 0,0-3 0,0-7 0,0 3 0,3 1 0,1-1 0,2 0 0,-2 1 0,2-1 0,-2 0 0,2 4 0,1-3 0,-1 6 0,1-3 0,-1 1 0,0 2 0,1 0 0,-4 1 0,3 3 0,-3-1 0,3 1 0,0 3 0,0 0 0,0 0 0,0 0 0,0 0 0,-3 3 0,0 4 0,-3 3 0,0 4 0,0 0 0,3-1 0,-3 1 0,3 0 0,-3-1 0,0 1 0,0 0 0,3-4 0,-2-1 0,2-2 0,-3-1 0,0-3 0,0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4:1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24575,'0'13'0,"0"3"0,0 7 0,0 5 0,0 0 0,0 9 0,0-8 0,0 9 0,0 0 0,0-4 0,0 4 0,0-6 0,0 1 0,0-9 0,0 2 0,0-12 0,0 1 0,0-6 0,0-3 0,0-3 0,0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4:1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24575,'0'13'0,"0"2"0,0 7 0,0 0 0,0 5 0,0-3 0,0 8 0,0-9 0,0 0 0,0 3 0,0-10 0,0 6 0,0-12 0,0 3 0,0-6 0,0 2 0,0-5 0,0-2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3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263 0 24575,'0'3'0,"-10"15"0,-3 14 0,-9 13 0,-1 6 0,-1 3 0,6-7 0,-5 11 0,5-11 0,-6 7 0,6 5 0,-4-12 0,14-2 0,-7-7 0,14-13 0,-3-1 0,-5-5 0,7-5 0,-6-1 0,8-4 0,0-4 0,0-2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4:1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24575,'9'0'0,"1"0"0,4 0 0,3 0 0,-2 0 0,6 0 0,-6 0 0,3 0 0,-1 0 0,-2 3 0,2 1 0,-3 3 0,0 3 0,-1-3 0,1 6 0,0-2 0,-4-1 0,3 3 0,-6-6 0,2 3 0,-2-4 0,-1 0 0,0-3 0,-3 3 0,3-6 0,-6 5 0,0-2 0,-1 11 0,-13 11 0,3 9 0,-11 16 0,-1 1 0,3 1 0,-3 3 0,5-10 0,0 5 0,1-11 0,4-5 0,1-7 0,8-9 0,-2-4 0,5-4 0,-1-4 0,-1-3 0,0-3 0,0-15 0,0 9 0,3-9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4:1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24575,'13'3'0,"11"0"0,-4-3 0,8 0 0,-9 0 0,2 0 0,2 0 0,-3 0 0,6 0 0,-11 0 0,2 0 0,-3 0 0,-1 0 0,-2 0 0,2 0 0,-6 0 0,2 0 0,-3 2 0,-2 2 0,1 5 0,-1-2 0,0 6 0,1-2 0,-4 6 0,2 2 0,-3 3 0,0 5 0,0 1 0,0 5 0,0 5 0,0 1 0,0 17 0,0-14 0,0 25 0,0-13 0,0 0 0,0 6 0,0-8 0,0 27 0,0-21 0,0 37 0,0-55 0,4 35 0,-3-22 0,4 0 0,-1 8 0,-3-15 0,3 4 0,-4-11 0,4-1 0,-3-6 0,2 1 0,-3 0 0,0-1 0,0-4 0,0 3 0,0-3 0,0 0 0,0-1 0,0-5 0,0 1 0,0-1 0,0-3 0,0-2 0,0-3 0,0 3 0,0-3 0,0 2 0,0-2 0,0 0 0,0-1 0,0 1 0,0 0 0,0-1 0,0 1 0,3 0 0,-2-4 0,2-1 0,-3-3 0,0 1 0,0-1 0,0 0 0,-5-3 0,-11 0 0,-7-3 0,-10 0 0,-5 0 0,-1-4 0,-5-1 0,0 0 0,-1-3 0,7 3 0,0-3 0,10 3 0,1 2 0,8 0 0,5 2 0,1-2 0,6 3 0,-2 0 0,5-3 0,2 3 0,2-3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5:47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24575,'12'0'0,"4"0"0,-1 0 0,2-3 0,-3 2 0,4-2 0,-4 3 0,4 0 0,-4 0 0,-4 0 0,3 0 0,-6 0 0,2 0 0,-3 0 0,0 0 0,-2 9 0,-1 3 0,-3 9 0,0 11 0,0-2 0,0 8 0,0-1 0,-4-3 0,3 3 0,-3-8 0,1-2 0,2-5 0,-5-4 0,5-3 0,-2-6 0,3-3 0,0 1 0,0-7 0,0-7 0,0-13 0,0-8 0,0-5 0,0-5 0,4 4 0,4-9 0,5 9 0,4-4 0,-1 10 0,-1 1 0,-3 8 0,1 5 0,-5 1 0,5 5 0,-6 1 0,6 1 0,-6 5 0,6-2 0,-6 3 0,5 0 0,-5 0 0,3 0 0,-4 0 0,0 0 0,0 3 0,1 4 0,-1 3 0,-2 7 0,-1 2 0,-3 3 0,0 1 0,0 4 0,0-3 0,0 7 0,0-7 0,0 7 0,0-7 0,0 3 0,4-5 0,-4-3 0,4-5 0,-1-1 0,0-6 0,1 2 0,1-3 0,-1 1 0,2-4 0,0 0 0,0 0 0,0-3 0,0 3 0,0-3 0,1 0 0,-1 0 0,0 0 0,-3 0 0,0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5:48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24575,'20'0'0,"0"0"0,2 0 0,0 0 0,1 0 0,-5 0 0,0 0 0,-4 0 0,-4 0 0,3 0 0,-6 0 0,-1 0 0,-3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5:49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24575,'3'3'0,"4"0"0,6-3 0,6 0 0,0 0 0,2 0 0,-6 0 0,2 0 0,-3 0 0,-4 0 0,0 0 0,-4 0 0,0 0 0,0 0 0,0 0 0,-2 0 0,-1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5:50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24575,'0'6'0,"0"-1"0,0 12 0,0 0 0,0-2 0,0 6 0,0 2 0,0 1 0,0-1 0,0 3 0,0-10 0,0 10 0,0-7 0,0-1 0,0 0 0,0-5 0,0-2 0,0 1 0,0-1 0,0 2 0,0 1 0,0-4 0,0 3 0,0-2 0,3 2 0,-2-2 0,2 1 0,-3-5 0,3 3 0,-2-4 0,1-2 0,-2-2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5:51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24575,'89'-7'0,"1"1"0,-1-1 0,1 0 0,0 0 0,-1 1 0,5-2 0,2 0 0,-4 1 0,-13 1 0,-21 2 0,-2 4 0,-28 0 0,5 0 0,-9 0 0,-2 0 0,-8 0 0,0 0 0,-1 0 0,1 0 0,0 0 0,-4 0 0,3 0 0,-6 0 0,2 0 0,-2 0 0,-1 0 0,0 0 0,0 0 0,0 0 0,0 0 0,1 0 0,-1 0 0,0 0 0,0 0 0,-1 0 0,1 0 0,-1 0 0,-2 3 0,2-3 0,-1 3 0,1-3 0,1 0 0,0 0 0,0 0 0,0 0 0,0 0 0,0 0 0,0 0 0,0 0 0,0 0 0,-3 0 0,0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0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24575,'-6'3'0,"1"0"0,5 3 0,0 0 0,0 0 0,0 0 0,0 0 0,0 1 0,0-1 0,0 0 0,0 0 0,0 0 0,0 0 0,2-2 0,2-1 0,2-3 0,0-3 0,0-4 0,0 0 0,1-6 0,-4 6 0,3-3 0,-5 1 0,2 2 0,-3-3 0,0 4 0,0 0 0,0 0 0,-3 2 0,0 2 0,-3 2 0,-1 0 0,1 0 0,0 0 0,3 2 0,0 2 0,3 2 0,0 0 0,0 0 0,0 0 0,0 0 0,0 0 0,0 0 0,3-2 0,-3-2 0,3-2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0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24575,'1'0'0,"8"-3"0,5 5 0,3 2 0,6 16 0,-7-7 0,13 19 0,-9-15 0,5 12 0,3-8 0,-2 8 0,3-7 0,-8 6 0,1-8 0,-9 2 0,4-10 0,-12 1 0,4-3 0,-6-6 0,4 5 0,-4-8 0,0 2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0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24575,'-7'13'0,"-6"7"0,-13 10 0,-1 9 0,-9 3 0,13-7 0,-11 4 0,12-5 0,-9 2 0,5 7 0,-1-6 0,6-4 0,4-5 0,2-1 0,7-10 0,0 4 0,2-14 0,6 2 0,-3-3 0,3-2 0,0-2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3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 24575,'0'2'0,"0"0"0,0 14 0,0 4 0,0 0 0,0 4 0,0-5 0,0 0 0,0-5 0,0 4 0,0-4 0,0 0 0,0 4 0,0-4 0,0 0 0,0-1 0,0-4 0,0-1 0,4 1 0,1-5 0,3 0 0,1-4 0,-1 0 0,5 0 0,2 0 0,9 0 0,-4-4 0,4-5 0,-5-2 0,0-7 0,-1 8 0,1-8 0,0 7 0,-5-2 0,4 3 0,-9 6 0,4-4 0,-4 7 0,-1-3 0,1 4 0,-5 0 0,0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0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24575,'3'2'0,"-1"5"0,-2 16 0,0 3 0,0 7 0,0 9 0,0-11 0,0 18 0,0-11 0,0 1 0,0-1 0,0-5 0,0-5 0,0-5 0,0-6 0,0-3 0,0-1 0,0-5 0,0-3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0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24575,'1'0'0,"12"0"0,16 0 0,10 0 0,5-8 0,12 2 0,3-8 0,12 4 0,7 0 0,2-1 0,6 0-518,8 0 518,-5 0 0,-37 5 0,-2 1 0,19-5-82,14-1 82,-24 6 0,12 0 0,-6 1 0,-2 3 0,-12-3 516,-1 4-516,-11 0 84,4 0-84,-9 0 0,3 0 0,-9-3 0,-1 2 0,-4-3 0,-5 4 0,0 0 0,-4-3 0,-4 2 0,-1-2 0,-2 3 0,-4-2 0,0 1 0,-3-2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0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24575,'0'24'0,"0"2"0,0 17 0,0-16 0,0 25 0,0-1 0,0 4 0,0 13 0,0-16 0,0 5 0,0-11 0,0 8 0,0-8 0,0 5 0,0-1 0,0-6 0,0 0 0,0-5 0,0-1 0,0-10 0,0-1 0,2-9 0,-1-4 0,2-5 0,-3-3 0,0-2 0,0-2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0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24575,'5'-3'0,"6"0"0,11 3 0,6 0 0,21 0 0,-7 0 0,20 0 0,-11 0 0,13-5 0,-6 4 0,12-3 0,-6 4 0,14 0 0,-22 0 0,11 0 0,-14 0 0,5 0 0,6 0 0,-13 0 0,-1 0 0,-6 0 0,-5 0 0,-6 0 0,-6 0 0,-5 0 0,-7 0 0,2 0 0,-10 0 0,3 0 0,-4 0 0,0 0 0,-3 3 0,0 0 0,0 0 0,-3 2 0,3-1 0,-3 9 0,0-2 0,0 16 0,0-3 0,0 8 0,0 6 0,-4 1 0,3 5 0,-7 1 0,7-1 0,-3 0 0,4 0 0,0-5 0,0 4 0,0-4 0,0 5 0,0-5 0,0 4 0,0-9 0,0 9 0,0-9 0,0 3 0,0-8 0,3-2 0,-2-9 0,2-4 0,-3-1 0,0-6 0,0 2 0,0-3 0,0 0 0,0 0 0,0 0 0,0 0 0,0 0 0,0 0 0,0 0 0,0 0 0,-2 0 0,-9-3 0,-9 3 0,-13-1 0,-12 4 0,-12 0 0,-8-3 0,-13 3 0,-2-8 0,0 4 0,14-5 0,-1 0 0,14 0 0,-9 0 0,11 0 0,1-4 0,6-1 0,5 0 0,1-3 0,5 7 0,5-2 0,1 3 0,4 0 0,0 0 0,8 0 0,-2 0 0,10 0 0,-2 0 0,2 0 0,1 0 0,0 0 0,1 0 0,-1 0 0,3 0 0,0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0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24575,'0'27'0,"0"12"0,0-8 0,0 16 0,0-13 0,0 16 0,0-4 0,0-2 0,0-1 0,0-17 0,0 9 0,0-19 0,0 3 0,0-10 0,0-2 0,0-1 0,0 0 0,0 0 0,0 0 0,0 0 0,0-3 0,0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0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24575,'9'-7'0,"1"1"0,0-4 0,7 6 0,-5-6 0,5 7 0,-3-1 0,3 1 0,6-1 0,-3 3 0,6-3 0,-11 4 0,6 0 0,-2 0 0,-1 0 0,0 0 0,-8 0 0,0 0 0,-4 0 0,0 0 0,0 0 0,-3 0 0,0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1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24575,'0'1'0,"0"12"0,0 6 0,0 18 0,0-8 0,0 9 0,0-5 0,0-1 0,0 6 0,0-9 0,0 8 0,0-9 0,0 5 0,0-5 0,0-2 0,0-7 0,0 2 0,0-6 0,0-1 0,0-1 0,0-6 0,0 3 0,0-4 0,0 0 0,0-3 0,0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1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24575,'26'0'0,"9"0"0,6-4 0,13 3 0,-14-3 0,15 0 0,-9 3 0,4-3 0,-6 4 0,0 0 0,0-4 0,0 3 0,0-3 0,-5 4 0,4 0 0,-4 0 0,0 0 0,4-4 0,-9 3 0,8-7 0,-8 7 0,4-6 0,-5 2 0,-1-3 0,1 0 0,-5 0 0,4-1 0,-9 2 0,0 2 0,-1-1 0,-7 2 0,6-1 0,-6-1 0,2 6 0,-3-4 0,-1 1 0,-2 3 0,-2-3 0,-3 3 0,1 0 0,-1 0 0,0 0 0,0 0 0,-3-3 0,0 0 0,-3-1 0,0 2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1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61 24575,'-3'2'0,"0"2"0,3 2 0,0 0 0,-2 0 0,1 3 0,-2 0 0,3 1 0,0-1 0,0-3 0,0 0 0,3 0 0,0-3 0,6 0 0,2-3 0,2 0 0,1 0 0,0 0 0,-4 0 0,3-3 0,-6-1 0,2-2 0,-3-1 0,1 1 0,-1 0 0,-3 0 0,0-1 0,-3-2 0,0-2 0,0-2 0,0-1 0,0 3 0,-3-1 0,-1 5 0,-6-3 0,3 3 0,-6 4 0,6 0 0,-6 3 0,3 0 0,-4 0 0,4 0 0,-3 6 0,3 2 0,2 5 0,-1 1 0,5-1 0,0-2 0,1 1 0,3-5 0,0 3 0,0-4 0,0 0 0,3-2 0,3-1 0,5-3 0,2 0 0,1 0 0,4 0 0,-7 0 0,6 0 0,-10 0 0,2 0 0,-3 0 0,1 0 0,-1 0 0,-3-7 0,-1 3 0,-2-9 0,0 6 0,0-3 0,0 1 0,0 2 0,0-3 0,-2 7 0,-1 0 0,-3 3 0,0 0 0,2 3 0,-1 0 0,4 7 0,-5-3 0,6 6 0,-3-6 0,3 2 0,0 1 0,0-3 0,0 2 0,0-5 0,0-2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2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24575,'0'9'0,"0"1"0,0 8 0,0 0 0,0 5 0,0 4 0,0-3 0,0 3 0,0-5 0,0-3 0,0-2 0,0-3 0,0-1 0,0-2 0,0 1 0,0-1 0,0-4 0,0-1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4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3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61 154 24575,'0'-8'0,"0"-5"0,0-1 0,3-1 0,8-14 0,-1 16 0,10-16 0,-11 19 0,9 1 0,-4 1 0,0 7 0,-1-4 0,0 5 0,-3 0 0,3 0 0,-5 0 0,1 0 0,-1 0 0,0 0 0,-3 4 0,3 6 0,-7 4 0,3 10 0,-4-4 0,0 10 0,0-5 0,0 12 0,0-4 0,0 4 0,0-1 0,0-8 0,0 7 0,-5-9 0,0-1 0,-5 4 0,-4-9 0,3 10 0,-7-10 0,7 4 0,-7-5 0,3 0 0,0 0 0,-3-5 0,8-1 0,-8-3 0,8-2 0,-3-2 0,5-3 0,-1-3 0,1 0 0,-1 0 0,0 0 0,1 0 0,-1 0 0,5-4 0,0-5 0,4-1 0,0-3 0,0 5 0,0-6 0,0 5 0,0-5 0,0 1 0,0 3 0,0-3 0,0 5 0,4-1 0,0 0 0,5 1 0,-1 3 0,1-3 0,-1 3 0,1 1 0,4 0 0,1 4 0,5 0 0,0 0 0,0 0 0,-1 0 0,1 0 0,0 4 0,1 11 0,0 6 0,-1 5 0,2 3 0,-6-3 0,4 5 0,-3 0 0,0-1 0,-1 1 0,0 0 0,-4-5 0,3-2 0,-5-10 0,0-1 0,0-4 0,-1-1 0,1-3 0,-1-1 0,0-4 0,-3-4 0,3-11 0,-7 8 0,3-7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2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24575,'9'0'0,"1"-3"0,25 2 0,-1-10 0,22 4 0,-3-2 0,17 0 0,-5 8 0,6-4 0,-17 5 0,13 0 0,-25 0 0,26 0 0,-26 0 0,8 0 0,-18 0 0,-8 0 0,-2 0 0,-12 0 0,0 0 0,-7 0 0,0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2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24575,'0'6'0,"0"7"0,0 7 0,0 3 0,0 9 0,0-9 0,0 9 0,8-4 0,1 5 0,3-5 0,7 0 0,-6-6 0,10 3 0,-6 2 0,2-7 0,0 7 0,-7-15 0,5 5 0,-10-12 0,3 3 0,-4-7 0,3 2 0,-2-9 0,3-6 0,-3-11 0,2-22 0,-4 8 0,-1-18 0,-4 11 0,0-8 0,0-4 0,0 5 0,0-5 0,0 16 0,0-4 0,0 12 0,0 7 0,0 3 0,0 12 0,0 0 0,0 4 0,0 0 0,0 0 0,0-1 0,0 2 0,0-2 0,3 4 0,0-3 0,7 6 0,0-3 0,4 3 0,-1 0 0,5 0 0,0 0 0,5 0 0,-1 0 0,1 0 0,-1 0 0,-3 0 0,2 3 0,-2-2 0,-1 6 0,0-7 0,-4 3 0,-7-3 0,-1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2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24575,'0'-6'0,"0"-3"0,0 2 0,6-6 0,5 5 0,4-5 0,6 5 0,-6-2 0,11 6 0,-6-3 0,3 7 0,3-4 0,-14 4 0,9 0 0,-10 0 0,2 0 0,-5 6 0,5 6 0,-12 11 0,6 0 0,-7 4 0,0 0 0,0-3 0,0 7 0,0-7 0,0 8 0,0-9 0,-3 4 0,-5-4 0,-4-1 0,-2-3 0,0-2 0,0-3 0,3-1 0,-2 1 0,6-4 0,-6 0 0,2-3 0,1-3 0,-3-1 0,6-3 0,-6 0 0,6 0 0,-3-7 0,7 0 0,0-7 0,-1-4 0,3 0 0,-2-1 0,3-2 0,0 6 0,0-3 0,0 8 0,0 0 0,3 4 0,0 0 0,3-1 0,4 4 0,-3-3 0,6 6 0,-3-3 0,0 3 0,3 0 0,-3 0 0,4 0 0,0 0 0,5 6 0,0 2 0,2 6 0,-3 0 0,-5 0 0,5 0 0,-4 0 0,1-3 0,-3-2 0,-5-2 0,3-1 0,-4 0 0,0-2 0,-2-2 0,-2-2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2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24575,'-4'5'0,"2"6"0,2 6 0,0 2 0,0 2 0,0-6 0,0 6 0,0-9 0,0 4 0,3-9 0,-3 3 0,9-7 0,-7 0 0,4-3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2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24575,'0'20'0,"-4"9"0,-8 6 0,-9 21 0,-9 10 0,-1 14 0,-6 1 0,-2 5 0,8-29 0,8-8 0,3-1 0,4-6 0,-15 36 0,18-39 0,-1 5 0,2-14 0,7-6 0,2-14 0,3-4 0,0-3 0,0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2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24575,'0'-2'0,"0"-11"0,0-6 0,0-4 0,7 1 0,-2-1 0,9 3 0,-3-6 0,3 15 0,-3-3 0,2 4 0,-3 6 0,1-2 0,1 6 0,-5 0 0,3 0 0,-4 0 0,0 0 0,1 10 0,0 2 0,1 15 0,-1 1 0,-2 10 0,-1-4 0,-4 9 0,0-10 0,0 5 0,0-5 0,0-1 0,0-3 0,0-6 0,-4-2 0,1-10 0,-5 6 0,2-7 0,-1 1 0,1-2 0,-4 1 0,3-3 0,-3 2 0,4-3 0,0 1 0,-4-4 0,3 0 0,-2-3 0,2 0 0,1 0 0,0 0 0,2-3 0,-1-4 0,4 0 0,-2-10 0,3 9 0,0-9 0,0 7 0,0-4 0,0 0 0,0 1 0,2 2 0,2 2 0,2 5 0,4-2 0,-3 5 0,5-2 0,-5 3 0,6 0 0,-3 0 0,4 6 0,-3 6 0,3 7 0,-3 3 0,1 0 0,2 5 0,2 7 0,-3-5 0,4 4 0,-9-15 0,3 0 0,-5-8 0,0 0 0,1-4 0,-1 0 0,0 0 0,-3-2 0,0-2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2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24575,'3'-6'0,"0"0"0,3 0 0,4 3 0,-3 0 0,2 3 0,-3 0 0,0 0 0,0 6 0,-2 10 0,-2 3 0,-2 17 0,0-6 0,0 13 0,0-14 0,0 8 0,0-14 0,0 0 0,0-5 0,0-4 0,0-4 0,0-1 0,0-11 0,0-2 0,0-18 0,0 3 0,0-13 0,4 4 0,0-5 0,4 5 0,0 1 0,0 4 0,-1 5 0,0 0 0,-1 7 0,1 2 0,-1 5 0,-3-1 0,3 4 0,-3-2 0,1 1 0,1 1 0,-1-2 0,2 3 0,0 0 0,0 0 0,-1 0 0,-1 3 0,2 8 0,-5 0 0,5 10 0,-5 2 0,2 1 0,-3 3 0,0-5 0,0 1 0,0-5 0,0 0 0,0-5 0,0-2 0,0-2 0,0-3 0,0 1 0,0-4 0,0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2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24575,'0'10'0,"0"8"0,0 6 0,-8 14 0,6-4 0,-10 9 0,4-10 0,-2 10 0,-2-4 0,3 0 0,1-1 0,0-10 0,4-1 0,0-8 0,4-5 0,0-5 0,0-5 0,0-1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2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 24575,'6'0'0,"0"-3"0,3 3 0,-5-6 0,8 5 0,-7-1 0,4 2 0,-3 0 0,0 0 0,0 0 0,4 0 0,-3 0 0,2 0 0,-3 0 0,-2-3 0,1 5 0,-4 2 0,2 15 0,-3-4 0,0 16 0,0-12 0,0 8 0,0 0 0,-4-3 0,0 3 0,-4-5 0,-2-3 0,-1-2 0,0-3 0,-2-1 0,5 5 0,-5-6 0,5 4 0,-5-8 0,6 2 0,-3-4 0,4-2 0,0-2 0,0-2 0,0 0 0,2-2 0,2-2 0,2-2 0,0-3 0,0 2 0,0-3 0,0 4 0,2-1 0,2 1 0,2 0 0,3 2 0,-2-1 0,6 4 0,-3-5 0,4 6 0,0-4 0,-1 4 0,5 0 0,-3 0 0,2 0 0,-3 0 0,-4 3 0,0 4 0,-3 3 0,-1 1 0,1 1 0,-1-5 0,-2 3 0,-1-7 0,-3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3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24575,'-9'0'0,"-1"0"0,-4 0 0,0 0 0,-3 0 0,2 0 0,-3 0 0,4 0 0,1 0 0,-1 0 0,-4 0 0,4 0 0,-4 0 0,7 0 0,-1 0 0,4 0 0,-1 0 0,0 0 0,5 5 0,-1 2 0,5 6 0,0 1 0,0 3 0,0-2 0,0 11 0,0-6 0,3 11 0,2-3 0,8 22 0,1-8 0,1 9 0,3 11 0,-8-24 0,5 36 0,-7-26 0,2 15 0,0 0 0,5 8 0,-4-10 0,4 21 0,-6-34 0,1 21 0,-1-18 0,1 12 0,-1-5 0,-3 6 0,2-13 0,-7-1 0,3-6 0,-1-10 0,-2-2 0,2-10 0,0-3 0,-2-5 0,2-1 0,-3-6 0,3 3 0,-2-4 0,4-3 0,-2 3 0,4-6 0,1 6 0,3-6 0,2 3 0,4-3 0,6 0 0,1 0 0,7 0 0,-3 0 0,5 0 0,0 0 0,-5 0 0,-1 0 0,-9 0 0,0 0 0,-8 0 0,0 0 0,-4 0 0,0 0 0,-2 0 0,-2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3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 24575,'0'8'0,"0"0"0,0 20 0,0-3 0,0 12 0,0 2 0,0-1 0,0 5 0,0-4 0,0 0 0,0 11 0,0-21 0,0 20 0,0-27 0,0 20 0,0-15 0,0 5 0,0-3 0,0-3 0,0-1 0,0-1 0,0-5 0,0-5 0,0-1 0,0-4 0,0-1 0,0 1 0,0-1 0,0 0 0,0 1 0,0-5 0,0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3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24575,'0'61'0,"0"0"0,0 36 0,0-20 0,0-7 0,0-10 0,0-1 0,0-10 0,0-10 0,0 11 0,0-10 0,-3-1 0,2-12 0,-2-8 0,6-2 0,-3-6 0,3-2 0,-3-3 0,0-3 0,0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3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24575,'0'16'0,"0"2"0,0 0 0,0 8 0,0-6 0,0 3 0,0 3 0,0-10 0,0 6 0,0-4 0,0-7 0,0 6 0,0-10 0,0 2 0,3-3 0,4-2 0,0 1 0,5-1 0,-1-1 0,2 0 0,5-3 0,1 0 0,3 0 0,0 0 0,-3 0 0,2 0 0,-2-6 0,0 1 0,-2-9 0,-6 4 0,2-1 0,-6-2 0,3 2 0,-3-6 0,0 2 0,0-3 0,0 1 0,-3 2 0,0-7 0,-4 4 0,0-5 0,0 5 0,0-4 0,0 7 0,0-2 0,0 6 0,-9-2 0,0 6 0,-4 0 0,0 4 0,3 3 0,-4 0 0,-4 0 0,4 0 0,-9 11 0,8 2 0,-5 10 0,5 0 0,1-5 0,2 4 0,-1-8 0,5 1 0,-1-3 0,5-7 0,1 1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3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24575,'16'-3'0,"2"3"0,0 7 0,4 2 0,1 5 0,5-6 0,5 8 0,4-7 0,-7 6 0,2-3 0,-10 3 0,1-3 0,-5-2 0,0-3 0,-8 0 0,0-1 0,-4-2 0,0-1 0,-3-1 0,0 5 0,-3 3 0,0 7 0,-4 12 0,-9 5 0,0 1 0,-9 12 0,1-11 0,-2 14 0,1-12 0,1 5 0,4-9 0,1-1 0,4-6 0,-3-5 0,7-3 0,-2-1 0,3-8 0,3-1 0,1-2 0,1-1 0,-2-3 0,-2 0 0,3-3 0,1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3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24575,'21'0'0,"7"0"0,11 0 0,-5 0 0,3 0 0,-4-8 0,1 6 0,4-6 0,-10 8 0,-1 0 0,-5 0 0,-3 0 0,-2 0 0,-6 0 0,-2 0 0,-3 0 0,-2 0 0,-2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3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24575,'-3'-2'0,"1"4"0,2 10 0,0 5 0,0 25 0,0-16 0,0 22 0,0-2 0,0-4 0,0 13 0,0-16 0,0 5 0,0 0 0,0-9 0,0-3 0,0-14 0,0 0 0,0-8 0,-6-3 0,5-5 0,-4-2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3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24575,'16'0'0,"-3"0"0,9 0 0,-8 0 0,12 0 0,-10 0 0,10 0 0,-11 0 0,2 0 0,-3 0 0,0 0 0,-4 0 0,3 0 0,-9-3 0,8-1 0,-7-2 0,1 0 0,0-4 0,-2 0 0,3-4 0,-4 0 0,0-4 0,-3 4 0,0 0 0,0 1 0,0 2 0,0 1 0,0 0 0,0 4 0,-2 3 0,-5 0 0,-3 3 0,-4 0 0,-4 0 0,3 3 0,-7 9 0,2 4 0,-5 9 0,0 4 0,4 0 0,-4 1 0,12 2 0,-6-8 0,14 3 0,-5-4 0,9-1 0,-2 1 0,3 1 0,3-5 0,3 1 0,9-6 0,4 1 0,8-3 0,-4-2 0,4-2 0,0 0 0,-3-4 0,3 3 0,-5-6 0,1 2 0,-1-3 0,1 0 0,-1 0 0,-3 0 0,-2 0 0,-3 0 0,-4 0 0,0 0 0,-4 0 0,-3 0 0,0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3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24575,'-3'1'0,"7"-2"0,0-5 0,5 2 0,1-2 0,-3 5 0,2-2 0,1 3 0,0 0 0,1 0 0,1 0 0,-2 0 0,0 3 0,-4 4 0,0 7 0,-2 4 0,1 9 0,-2-3 0,-3 3 0,0 0 0,0 1 0,0 4 0,0 1 0,0-1 0,-4-4 0,4-1 0,-7-4 0,3-1 0,-4-3 0,1-2 0,3-3 0,-1-4 0,1 0 0,-2-4 0,0 0 0,-1-3 0,1 0 0,0-3 0,-1 0 0,1 0 0,0 0 0,0 0 0,-1-5 0,1 0 0,3-7 0,0-2 0,3-1 0,0-6 0,0 6 0,0-7 0,0 8 0,0-4 0,3 4 0,1 0 0,2 4 0,1 0 0,-1 4 0,0 3 0,0 0 0,3 3 0,-2 0 0,6 0 0,-3 0 0,4 0 0,0 3 0,-1 4 0,1 4 0,0 2 0,-4 1 0,3 0 0,-5-1 0,5 1 0,-6 0 0,3-1 0,-4-3 0,1 0 0,-1-1 0,-2-4 0,-1 1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3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24575,'0'18'0,"0"-2"0,0 11 0,0-5 0,0 5 0,0 2 0,0-1 0,0-1 0,0-5 0,0 0 0,0-3 0,0-1 0,0-5 0,0-2 0,0 1 0,0-5 0,0 3 0,0-4 0,0-3 0,0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3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24575,'0'16'0,"0"2"0,0 14 0,0-3 0,0 9 0,0-10 0,0 9 0,0-12 0,0 7 0,0-10 0,0-3 0,0-2 0,0-3 0,0-1 0,0-3 0,0-4 0,0-3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3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24575,'2'-4'0,"9"2"0,4 2 0,12 0 0,-3 0 0,12 0 0,-6 0 0,3 0 0,-6 0 0,-5 0 0,-3 0 0,-5 0 0,-1 0 0,-6 0 0,-1 0 0,-3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4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4 113 24575,'-3'8'0,"6"4"0,-1 8 0,7 0 0,1 4 0,0 0 0,-1-8 0,-4 12 0,3-17 0,-3 12 0,0-13 0,3 8 0,-3-12 0,0 6 0,3-11 0,-4 2 0,5-3 0,-1 0 0,0 0 0,1 0 0,0-13 0,0 1 0,1-18 0,0 5 0,6-13 0,1-1 0,5 1 0,-6 0 0,4 7 0,-9 6 0,3 5 0,-5 7 0,-1 4 0,-3 0 0,2 5 0,-6 0 0,2 4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4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24575,'0'9'0,"0"5"0,0 1 0,0 6 0,0-6 0,0 6 0,0-6 0,0 6 0,0-6 0,0 3 0,0-1 0,0-5 0,0 1 0,0-7 0,0 0 0,6-3 0,-2 0 0,5-3 0,1 0 0,4 0 0,1 0 0,2 0 0,-3 0 0,-4 0 0,3-3 0,-2-1 0,-1 0 0,0-5 0,-7 7 0,0-4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4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24575,'-3'-2'0,"0"3"0,3 0 0,0 5 0,0 3 0,3-5 0,-3-4 0,3-4 0,-3-4 0,-3 5 0,0 0 0,0 3 0,0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4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24575,'2'-4'0,"5"8"0,3 3 0,4 7 0,9 5 0,-7-4 0,11 2 0,-8-3 0,-1-3 0,4 0 0,-10 2 0,4-8 0,-11 4 0,4-6 0,-6 1 0,1-2 0,-2-2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4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24575,'-3'16'0,"-4"-2"0,-5 12 0,-8 3 0,7-3 0,-7 5 0,12-13 0,-2 1 0,3-1 0,0-5 0,0-2 0,3-2 0,2 0 0,2-2 0,0-5 0,0-7 0,0-2 0,0 1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4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24575,'0'9'0,"0"-2"0,0 6 0,0-3 0,0 8 0,0-4 0,0 8 0,0-8 0,0 4 0,0-4 0,0-1 0,0-3 0,-5-3 0,4-4 0,-5-3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4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24575,'3'11'0,"0"1"0,-3 21 0,-4 1 0,-1 10 0,-4 6 0,0 1 0,-5 6 0,3 0 0,-2-11 0,0 3 0,-1-10 0,5 5 0,-3-5 0,8-10 0,0-10 0,0-6 0,4-6 0,0-1 0,0-3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4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24575,'9'0'0,"-2"0"0,6 0 0,-6 0 0,9 0 0,-8 0 0,6 0 0,-8 0 0,0 0 0,0 0 0,0 0 0,-3 5 0,0 2 0,-3 6 0,0 5 0,0 0 0,0 1 0,0 2 0,0-2 0,0 3 0,0-3 0,0-1 0,-3-5 0,-1 5 0,-3-7 0,0 6 0,0-7 0,1 1 0,-4 1 0,3-5 0,-3 3 0,1-4 0,1 1 0,-1-4 0,-1 0 0,3-3 0,-2 0 0,2 0 0,1 0 0,3-5 0,0 0 0,3-4 0,0 0 0,0 2 0,0-3 0,0 4 0,0 0 0,0-1 0,0 1 0,3 0 0,0 0 0,3 2 0,1-1 0,-1 4 0,0-2 0,0 3 0,0 0 0,0 0 0,1 0 0,2 0 0,-2 0 0,3 0 0,-1 0 0,-2 6 0,3-1 0,0 8 0,-3 1 0,3 0 0,-2 8 0,-1-4 0,0 1 0,-3-1 0,2-8 0,-6-1 0,3-2 0,-3-1 0,0-3 0,0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4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24575,'4'5'0,"-2"11"0,-2 18 0,0 6 0,0 5 0,0 4 0,0-4 0,0 18 0,0 1 0,0 8 0,5-1 0,-4-12 0,12 3 0,-7-16 0,3 3 0,-1-4 0,-7-11 0,3 3 0,-1-18 0,-2 7 0,2-15 0,-3 6 0,0-10 0,0 2 0,0-3 0,0 1 0,0-4 0,0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4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24575,'0'6'0,"0"11"0,0 4 0,0 12 0,0-1 0,0-4 0,0 4 0,0-9 0,0 0 0,0-5 0,0-8 0,0 3 0,0-6 0,0 3 0,0-4 0,0 0 0,0-3 0,0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4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24575,'13'0'0,"-1"3"0,2 1 0,-1 6 0,5 1 0,-3 0 0,2 2 0,-3 2 0,0-1 0,-3 0 0,6 0 0,-12-7 0,11 3 0,-11-6 0,4 5 0,-5-5 0,2 3 0,-3-4 0,0-1 0,0 1 0,-3 3 0,0 0 0,0 4 0,0 0 0,0 8 0,0 5 0,-4 0 0,0 9 0,-1 1 0,-2 1 0,2 9 0,1-4 0,-4 5 0,3-5 0,0 4 0,-2-9 0,2 4 0,-3-10 0,4-5 0,-3-5 0,7-8 0,-3 0 0,3-4 0,-3-3 0,0 0 0,-4-3 0,1 0 0,3 0 0,0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4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27 113 24575,'-5'3'0,"-2"2"0,6 7 0,-3-2 0,4 7 0,0-2 0,0-1 0,-4 3 0,3 3 0,-4 0 0,5 4 0,0 1 0,0-10 0,0 13 0,0-17 0,0 18 0,0-18 0,0 12 0,0-9 0,0 0 0,0 4 0,0-5 0,4 1 0,1-1 0,4 0 0,-1-4 0,1 4 0,0-4 0,4-4 0,-3-2 0,7 2 0,-7-4 0,3 3 0,0-4 0,-3 0 0,7 0 0,-7 0 0,8 0 0,-9 0 0,9-9 0,-8-1 0,3-5 0,-3-8 0,-1 8 0,1-15 0,0 4 0,0-5 0,1-6 0,-1 4 0,1-4 0,-1 6 0,-4 5 0,-1-3 0,-5 8 0,0-8 0,0 8 0,0-3 0,0 5 0,0 0 0,-4 5 0,-6-4 0,-4 8 0,-5-4 0,0 5 0,0 3 0,0 2 0,-5 4 0,4 0 0,-4 0 0,5 0 0,5 0 0,-4 0 0,8 4 0,-3-3 0,8 3 0,2-4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4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24575,'2'0'0,"3"0"0,27 0 0,-13 0 0,32 0 0,-28 0 0,24 0 0,-12 0 0,4 0 0,-6 0 0,-10 0 0,-5 0 0,-8 0 0,-3 5 0,-5 11 0,-2 3 0,0 12 0,0 8 0,0 7 0,0 17 0,0 2 0,0 6 0,0 0 0,0 1 0,0 6 0,5-6 0,1 13 0,4-5-554,1 14 554,0-6 0,-5-36 0,0-2 0,4 20-41,0 19 41,0-28 0,0 17 0,0-13 0,-4-8 0,2-7 0,-7-11 553,3-5-553,-4-11 42,0-6-42,0-3 0,0-1 0,0-2 0,0-2 0,0-3 0,-3 1 0,-4-1 0,-3-2 0,-4-1 0,-4-3 0,0 0 0,-5 0 0,-4 0 0,3 0 0,-7 0 0,3 0 0,-5 0 0,5 0 0,1 0 0,4-4 0,-2 3 0,6-2 0,2 3 0,7 0 0,4 0 0,0 0 0,0 0 0,0 0 0,0 0 0,3 0 0,0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4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24575,'10'0'0,"3"0"0,6 0 0,0 0 0,2 0 0,-2 0 0,3 0 0,-3 0 0,-2 0 0,-3 0 0,-7 0 0,-1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24575,'12'0'0,"4"0"0,3 0 0,8 0 0,-3 0 0,2 0 0,-3 0 0,-5 0 0,-3 0 0,-3 0 0,-7 0 0,1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5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24575,'0'1'0,"0"4"0,0 16 0,0 3 0,0 9 0,0 5 0,0-4 0,0 4 0,0-6 0,0-4 0,0 4 0,3-13 0,-3 0 0,3-12 0,-3-4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5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24575,'60'0'0,"-8"-5"0,0-2 0,11-4 0,24-2 0,-19 5 0,-37 8 0,37 0 0,-33 0 0,4 0 0,-6 0 0,-10 0 0,-8 0 0,-6 0 0,-6 0 0,0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5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24575,'4'19'0,"-3"-2"0,9 9 0,-1-2 0,8 8 0,-1 1 0,5 5 0,-5-9 0,5 8 0,-5-9 0,5 10 0,-8-9 0,3-1 0,-6-10 0,-6-8 0,5-3 0,-5-5 0,-1-7 0,0-16 0,-3 0 0,0-20 0,0 0 0,0-4 0,0-11 0,0 10 0,0-9 0,0 9 0,0-4 0,0 6 0,0 5 0,0 1 0,0 5 0,0 5 0,0 1 0,0 9 0,0-4 0,0 7 0,0 1 0,0 4 0,0 4 0,0 0 0,0 0 0,0 0 0,0 0 0,2 2 0,2-1 0,5 1 0,2 0 0,2 1 0,5 3 0,-3 0 0,6 0 0,-2 0 0,8 0 0,-4 0 0,9 0 0,-4 4 0,0 0 0,4 4 0,-9 0 0,4 0 0,-8-1 0,-2-3 0,-6 2 0,-2-6 0,-3 3 0,0-3 0,-2 0 0,-1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5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42 24575,'6'-2'0,"-1"-3"0,11-9 0,-4 7 0,2 0 0,-1 4 0,-3 2 0,1-2 0,2 3 0,-6 0 0,6 0 0,-6 0 0,2 0 0,-3 3 0,1 7 0,0 6 0,-3 6 0,3 1 0,-7-5 0,4 8 0,-4-10 0,0 10 0,0-8 0,0 5 0,0-5 0,0 4 0,-3-8 0,-1 4 0,-3-4 0,-3-1 0,-1-2 0,-3-1 0,1-3 0,-5 0 0,-1-3 0,1-1 0,-4-3 0,7 0 0,-2 0 0,3 0 0,3-6 0,-2-2 0,9-9 0,-6 2 0,10-3 0,-3 4 0,3 4 0,0-3 0,0 6 0,0-3 0,2 7 0,9 0 0,0 3 0,11 0 0,-4 0 0,5 0 0,-1 0 0,5 0 0,-3 0 0,3 4 0,-5 3 0,1 2 0,-5 4 0,0-5 0,-4 2 0,-4-4 0,-1 1 0,-2-4 0,-4 0 0,0-3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5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7 24575,'-7'-4'0,"2"2"0,-18 2 0,7 0 0,-11 0 0,4 0 0,1 0 0,3 0 0,2 0 0,3 0 0,3 3 0,2 0 0,5 10 0,-1-5 0,4 6 0,-2-5 0,3 2 0,0 2 0,0-2 0,0 5 0,0-4 0,0 9 0,0 2 0,0 1 0,0 18 0,0-11 0,0 12 0,0 1 0,0 2 0,10 24 0,-4-20 0,9 38 0,-5-31 0,1 36 0,-1-20 0,1 11 0,-1-4 0,1 13-589,0-4 589,-5 5 0,-1-32 0,-5 19 0,0-31 0,0 19 0,0-18 0,0-7 0,0-6 589,0-10-589,0-5 0,0-2 0,3-10 0,-3 1 0,6-6 0,-3 0 0,7 1 0,0-4 0,8 0 0,5-3 0,5 0 0,4 0 0,6 0 0,-4 0 0,9 0 0,-10 0 0,5 0 0,-6 0 0,-3 0 0,-2 0 0,-9 0 0,-6 0 0,-6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5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24575,'0'1'0,"0"8"0,0 18 0,0 13 0,0 11 0,0 12 0,0-4 0,0 17 0,0-9 0,0 25 0,0-17 0,0 10 0,0-13 0,0-18 0,0 13 0,0-25 0,0 14 0,0-12 0,0-5 0,0-6 0,0-6 0,0-12 0,0 2 0,0-10 0,0 3 0,0-7 0,0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5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24575,'0'12'0,"0"7"0,0-4 0,0 7 0,0-3 0,0-2 0,0-3 0,0 3 0,0-5 0,0 4 0,0-9 0,0 3 0,6-7 0,2 0 0,6-3 0,-1 0 0,5 0 0,-4 0 0,8 0 0,-8 0 0,1-3 0,1 2 0,-4-5 0,5-1 0,-6-3 0,-1-4 0,-3-4 0,0 3 0,0-6 0,1 2 0,-4-3 0,-1 3 0,-3-3 0,0 8 0,0-4 0,0 8 0,-3 0 0,0 4 0,-7 3 0,0 0 0,-14 3 0,4 0 0,-9 0 0,10 0 0,-2 3 0,6 4 0,-3 4 0,8 3 0,-3-4 0,5 0 0,1-4 0,5-2 0,2-2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4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261 1 24575,'-8'3'0,"-5"7"0,-2 9 0,-5 7 0,-5 0 0,8-2 0,-8 7 0,10-9 0,-6 14 0,5-10 0,-2-1 0,11 4 0,-11-3 0,16-1 0,-12 5 0,13-10 0,-4 4 0,5-5 0,0 5 0,-9 2 0,7-1 0,-7 5 0,9-10 0,0 9 0,0-9 0,0 4 0,0 0 0,0-4 0,0 4 0,4-5 0,1-5 0,8 4 0,1-8 0,0 3 0,9-3 0,-7-1 0,8 1 0,-5-1 0,5-4 0,2-1 0,-1-4 0,5 0 0,9 0 0,-5-9 0,6-2 0,-10-15 0,-9 0 0,6-6 0,-7 1 0,1 0 0,-6 6 0,0-5 0,-5 10 0,0-5 0,-1 6 0,-4-5 0,-1-2 0,-4-5 0,0 0 0,0 6 0,0-5 0,0 10 0,0-10 0,0 10 0,0-5 0,0 11 0,0-4 0,0 4 0,-4 0 0,-5 0 0,-1 5 0,-3 0 0,-4 0 0,2 0 0,-8 4 0,9 1 0,-4 4 0,4 0 0,-5 0 0,4 0 0,-2 0 0,2 0 0,-4 0 0,0 0 0,5 0 0,1 0 0,4 0 0,1 0 0,-1 0 0,1 0 0,3 0 0,1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5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24575,'9'0'0,"5"0"0,1 0 0,6 3 0,-6 4 0,6 4 0,0 13 0,-2-8 0,4 8 0,-8-6 0,3-3 0,0 4 0,-9-6 0,7-5 0,-15 1 0,8-8 0,-5 4 0,1-4 0,2 2 0,-4 0 0,-1 0 0,-2 3 0,0 0 0,0 0 0,0 8 0,0 1 0,0 17 0,-8 8 0,-2 6 0,-13 9 0,8-9 0,-12 9 0,11 3 0,-3 1 0,1-2 0,8-12 0,-2-7 0,7-10 0,-2-5 0,7-5 0,-4-8 0,4-1 0,-2-2 0,-2-4 0,-2 0 0,0-3 0,-8 0 0,9 0 0,-5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5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24575,'6'0'0,"11"0"0,21 0 0,-4 0 0,8 0 0,-8 0 0,10 0 0,1 0 0,-6 0 0,-6 0 0,-6 0 0,-9 0 0,-3 0 0,-2 0 0,-7 0 0,1 0 0,-4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5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24575,'0'17'0,"0"4"0,0 17 0,0 6 0,0 8 0,0-1 0,0-7 0,0-1 0,0 2 0,0 0 0,8 0 0,-7-7 0,7-14 0,-8-2 0,0-12 0,-9-3 0,7-4 0,-6-3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5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24575,'0'6'0,"6"-4"0,1 14 0,7-9 0,4 3 0,-4-3 0,8-3 0,-4 3 0,1-7 0,7 4 0,-14-4 0,13 0 0,-17 0 0,9 0 0,-10 0 0,3 0 0,-4-3 0,0-1 0,1-9 0,-1 2 0,-2-11 0,-1 3 0,-3 1 0,0-4 0,0 4 0,0-1 0,0 1 0,-3 4 0,0 4 0,-7 0 0,-5 7 0,-3-1 0,-5 4 0,5 0 0,-9 0 0,11 10 0,-12 9 0,12 5 0,-5 8 0,5-4 0,3 10 0,5-4 0,4 9 0,4-10 0,0 10 0,0-9 0,0 4 0,0 0 0,7-9 0,6 9 0,8-13 0,4 4 0,-5-9 0,2-1 0,-3-5 0,-1-2 0,4-2 0,-8-3 0,4-3 0,-5-1 0,1-3 0,0 0 0,-1-3 0,-2-8 0,-1 0 0,-2-11 0,-1-1 0,-3 9 0,0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6:5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24575,'0'-9'0,"0"2"0,0-1 0,0-2 0,0 3 0,3-6 0,3 6 0,2-6 0,5 2 0,-2-3 0,-1 7 0,7 0 0,-6 4 0,7 3 0,-5-3 0,-2 3 0,1 0 0,-5 0 0,6 0 0,-6 0 0,3 0 0,-7 6 0,0 1 0,-3 11 0,0 10 0,0-3 0,0 16 0,0-11 0,0 8 0,0-1 0,0 2 0,-7-4 0,-3 6 0,-5-11 0,-2 3 0,1-6 0,5-5 0,-3-3 0,6-2 0,-2-6 0,4-2 0,2-3 0,-1-2 0,1-2 0,1-10 0,0 0 0,3-7 0,0 1 0,0 0 0,0 0 0,0 1 0,0 2 0,0 2 0,3 2 0,0 4 0,7-3 0,0 5 0,4-2 0,0 3 0,3 0 0,-2 0 0,2 0 0,1 0 0,-4 3 0,4 4 0,0 4 0,-3 7 0,2-3 0,-2 7 0,-4-8 0,-1 0 0,-3-4 0,-1-4 0,0 0 0,0 0 0,-3-2 0,0-1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0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24575,'3'2'0,"-1"5"0,-2 7 0,0 9 0,0 0 0,0 9 0,0-4 0,0 0 0,0-1 0,0-4 0,0-1 0,0-3 0,0 2 0,0-10 0,0 3 0,0-8 0,0-3 0,0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0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24575,'0'8'0,"0"2"0,0 7 0,0-6 0,0 10 0,0-1 0,0 3 0,0 9 0,0-4 0,0 5 0,0 4 0,0-3 0,0 4 0,0-10 0,0 9 0,3-16 0,-3 10 0,6-16 0,-5-1 0,5-5 0,-5-3 0,1 1 0,-2-4 0,0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0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24575,'1'-4'0,"8"-2"0,8 2 0,6 0 0,4 0 0,-4 1 0,14 2 0,-12-2 0,11 3 0,-8 0 0,1 0 0,-6 0 0,-2 0 0,-10 0 0,3 0 0,-8 0 0,-3 0 0,0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0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24575,'0'8'0,"0"-1"0,0 9 0,0-1 0,0 12 0,0 1 0,0 0 0,0 3 0,0-11 0,0 6 0,0-12 0,0 1 0,0-6 0,0-3 0,0 0 0,5-2 0,3-2 0,9-2 0,-3 0 0,8 0 0,-7 0 0,6 0 0,-6 0 0,2-6 0,-9 5 0,-2-5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0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20 111 24575,'-4'2'0,"2"2"0,2 1 0,0 2 0,-3-4 0,5 0 0,-1-3 0,5 0 0,0 0 0,0 0 0,0-6 0,-3-6 0,0 1 0,-3-10 0,0 9 0,0-9 0,0 6 0,0 1 0,0 4 0,0 4 0,-5 3 0,1 0 0,-5 3 0,2 0 0,1 0 0,3 3 0,-3 0 0,5 3 0,-2 4 0,3-3 0,0 6 0,0-6 0,0 2 0,0-3 0,0 0 0,0 0 0,0 1 0,0-4 0,0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4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0 24575,'0'13'0,"0"8"0,0 6 0,0 12 0,0 6 0,0-1 0,0-6 0,0 12 0,0-9 0,0 11 0,0-7 0,0-1 0,0-5 0,0 4 0,0-10 0,0 10 0,0-10 0,0-6 0,0-4 0,0-9 0,0 0 0,0-1 0,0-9 0,0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0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 24575,'-9'0'0,"-2"0"0,1 6 0,-4 6 0,3 6 0,-1 5 0,1 4 0,3-4 0,0 9 0,0-9 0,4 9 0,1-12 0,3 6 0,0-3 0,0-4 0,0 3 0,0-8 0,0-1 0,0 1 0,0-4 0,0 0 0,0-4 0,0 0 0,0 0 0,6 1 0,1-1 0,4 1 0,1-3 0,-1 1 0,2-4 0,1 2 0,0-3 0,-1 0 0,1 0 0,4 0 0,-4 0 0,8-6 0,-7-6 0,7-4 0,-6-10 0,2 5 0,-5-6 0,1 5 0,-6-1 0,3-4 0,-3 4 0,-4-5 0,-1 6 0,-3-1 0,0 5 0,0-4 0,0 7 0,0-6 0,0 6 0,0-3 0,-2 8 0,-5 0 0,0 4 0,-6-1 0,2 3 0,-6 1 0,2 3 0,-2 0 0,3 0 0,0 0 0,-6 0 0,5 0 0,-2 0 0,8 0 0,3 0 0,0 0 0,2 0 0,2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0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54 24575,'-4'-9'0,"2"5"0,4 2 0,1 7 0,3-4 0,-2-1 0,1-3 0,-4-3 0,1-1 0,-2 1 0,0 0 0,0 0 0,0-1 0,-2 4 0,1 3 0,-4 3 0,4 3 0,-1 0 0,2 1 0,0-1 0,0 0 0,0 0 0,0-2 0,0-2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0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24575,'0'9'0,"3"-2"0,4 3 0,3-1 0,7 3 0,2 2 0,5 10 0,-1-7 0,1 7 0,0-4 0,-5-1 0,4 1 0,-11-6 0,4 0 0,-9-7 0,3 2 0,-4-3 0,0-2 0,-3-2 0,0-2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0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9 24575,'-7'-6'0,"2"3"0,-19 20 0,7 0 0,-9 12 0,3-5 0,6 3 0,-7 3 0,2-1 0,-3 1 0,5-7 0,1-3 0,8 1 0,-3-6 0,10-1 0,-5-5 0,5-2 0,1-1 0,2-5 0,5 1 0,2-5 0,3 0 0,-5 2 0,2-2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0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24575,'0'9'0,"0"5"0,0 5 0,0 8 0,0-4 0,0 9 0,0-4 0,0 0 0,0-1 0,0-8 0,0-2 0,0-6 0,0-2 0,0-3 0,-5-2 0,-7-2 0,4-2 0,-2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0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24575,'0'25'0,"0"0"0,0 18 0,0 1 0,0 8 0,0 11 0,0-5 0,0-6 0,0 3 0,0-15 0,0 10 0,0-6 0,0-5 0,4 4 0,-3-14 0,7 8 0,-7-13 0,6 3 0,-4-9 0,2 0 0,-2-8 0,-3 0 0,0-4 0,0-3 0,0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0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24575,'0'17'0,"0"-5"0,0 19 0,0-11 0,0 11 0,0-7 0,0 3 0,0-5 0,0-7 0,0 2 0,0-7 0,0 1 0,0-2 0,0-6 0,0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0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24575,'6'7'0,"3"0"0,2 4 0,3 2 0,-1-3 0,5 4 0,-4-3 0,8 3 0,-4-2 0,1 2 0,3 5 0,-7-7 0,4 6 0,-6-8 0,1 1 0,-6 2 0,1-9 0,-6 9 0,3-9 0,1 3 0,-4-2 0,0-2 0,-3 7 0,0 0 0,0 4 0,0 4 0,0 0 0,0 9 0,0 1 0,0 5 0,-4-1 0,-4 6 0,-7 13 0,1-9 0,0 13 0,2-16 0,2 6 0,-3-6 0,8-2 0,-2-8 0,6-2 0,-5-12 0,6-2 0,-6-7 0,5 1 0,-4-4 0,1 0 0,1-3 0,0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1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24575,'3'0'0,"6"0"0,10 0 0,3-3 0,5-2 0,-3-2 0,7 2 0,-7-2 0,3 7 0,-5-7 0,1 6 0,-8-2 0,5 3 0,-12 0 0,6 0 0,-8 0 0,0 0 0,0 0 0,0 6 0,1 5 0,0 8 0,1 8 0,0 12 0,1-4 0,0 33 0,0-19 0,2 28 0,-6-6 0,4 9-537,-7 15 537,7-7 0,-6-37 0,0 0 0,8 38 0,-4-14 0,2 7-24,-3-21 24,4 11 0,0-9 0,-1-12 0,0-1 0,0-11 536,-5-5-536,3-7 25,-6-9-25,2 0 0,-3-5 0,0-2 0,0 2 0,0-6 0,0 2 0,0-3 0,0 0 0,0 0 0,0 1 0,0-1 0,0 0 0,0 0 0,-2-3 0,1 2 0,-4-1 0,1-1 0,-2 0 0,3-1 0,-2 2 0,1-1 0,-2 3 0,-1-6 0,-2 6 0,2-5 0,-3 5 0,1-2 0,-6-1 0,-3 3 0,-5-5 0,-4 3 0,-1-4 0,-5 0 0,-5 0 0,4 3 0,-3-2 0,4 3 0,9-4 0,-2 3 0,14-2 0,-5 2 0,11-3 0,-4 3 0,7-3 0,0 3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16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3 145 24575,'0'-9'0,"-3"0"0,5 3 0,-1-4 0,6 0 0,3-4 0,-3 4 0,6 0 0,-3 3 0,4 0 0,2 3 0,-5 1 0,4 3 0,-8 0 0,6 0 0,-6 0 0,6 0 0,-6 3 0,6 8 0,-8 4 0,8 7 0,-12 0 0,10 5 0,-10-3 0,2 13 0,-3-8 0,0 9 0,0-5 0,0-5 0,0 8 0,0-11 0,0 12 0,0-14 0,0 0 0,0-5 0,-3-4 0,2-4 0,-2-1 0,3-2 0,0-34 0,0 2 0,0-29 0,0 14 0,0-8 0,0 7 0,4-14 0,1 15 0,4-3 0,2 10 0,-2 5 0,6 1 0,-7 8 0,2 2 0,0 6 0,-3 1 0,3 4 0,-4 0 0,0 2 0,0 1 0,0 3 0,0 0 0,0 0 0,0 6 0,-3 1 0,3 6 0,-5 1 0,5-1 0,-5 5 0,2-3 0,-3 6 0,3-6 0,-2 6 0,2-2 0,-3 3 0,0 1 0,0-1 0,0 1 0,0-5 0,0 0 0,0-5 0,3 1 0,-3 0 0,3-4 0,0 3 0,-2-6 0,2 2 0,0-3 0,-2 1 0,1-1 0,1-3 0,-2 0 0,1-3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4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24575,'0'22'0,"0"2"0,0 13 0,0 8 0,0 1 0,0 5 0,0 1 0,0 1 0,0 1 0,0 13 0,0-18 0,0 18 0,0-27 0,0 17 0,0-23 0,0 17 0,0-19 0,0 5 0,0-11 0,0 3 0,0-9 0,0 10 0,0-11 0,0 6 0,3-11 0,-2-1 0,3-5 0,0 1 0,-3-1 0,3-3 0,-4-1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16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24575,'13'0'0,"-5"0"0,8 0 0,-1 0 0,-1 0 0,4 0 0,-1 0 0,-2 0 0,3 0 0,-8 0 0,0 0 0,-4 0 0,0 0 0,0 0 0,-3 0 0,0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17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24575,'9'0'0,"2"0"0,0 0 0,2 0 0,5 0 0,-4 0 0,1 0 0,1 0 0,-8 0 0,3 0 0,-8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18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24575,'0'-9'0,"0"2"0,0-3 0,3 4 0,1 0 0,5 0 0,1-1 0,4 0 0,0 3 0,-1 1 0,5 3 0,-4 0 0,4 0 0,-4 0 0,-1 0 0,1 0 0,-4 0 0,3 0 0,-3 0 0,-3 6 0,2 6 0,-8 6 0,2 5 0,-3 4 0,0 1 0,0 4 0,0 1 0,0 0 0,-3-5 0,-2 3 0,-2-7 0,-4 3 0,2-5 0,-4-4 0,4 4 0,-4-7 0,2-1 0,1-4 0,-3-4 0,6 1 0,-3-1 0,4-2 0,-4-2 0,4-2 0,-4 0 0,4 0 0,3-2 0,0-5 0,3-3 0,0-4 0,3 0 0,4 4 0,1-3 0,5 2 0,-3 0 0,0 2 0,3 5 0,-6 1 0,6 3 0,-3 0 0,0 0 0,3 0 0,-2 0 0,2 0 0,1 0 0,0 6 0,-1 2 0,1 5 0,0 5 0,0-3 0,4 3 0,-3-4 0,2 0 0,-3-4 0,-4 0 0,0-4 0,-4 1 0,0-4 0,0 0 0,-2-3 0,-2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19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0 217 24575,'14'0'0,"-3"0"0,34 0 0,3 0 0,48-17-552,-46 10 0,1-1 552,6-6 0,1-1 0,5 0 0,0-1 0,-1 1 0,2-1-819,11-2 0,3 2 819,-2 2 0,0 1 0,4 2 0,0 3-395,-11 4 1,-4 1 394,-11-1 0,-3 2 0,47 2 0,-38 0 0,7 0 719,-21 0-719,-9 0 1900,-18 0-1900,3 0 912,-11 0-912,-2 0 0,-6 0 0,0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0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1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49 735 24575,'0'-2'0,"0"-2"0,0-9 0,0-9 0,0-13 0,0 8 0,0-25 0,0 20 0,0-13 0,0 2 0,0 4 0,0 4 0,0-6 0,0 11 0,0-3 0,0 6 0,0 4 0,0 5 0,0 0 0,0 8 0,0 0 0,0 4 0,0 0 0,0-3 0,0 3 0,0-2 0,0 2 0,0 0 0,0 0 0,0 0 0,0 0 0,0 0 0,0 0 0,0 0 0,0 0 0,0 0 0,0 0 0,0-1 0,0 1 0,0 0 0,0 0 0,0 1 0,0-1 0,0 0 0,0-1 0,-3 1 0,0-4 0,6 6 0,16-2 0,8 6 0,16 0 0,-4 0 0,5 0 0,0 0 0,6 0 0,-5 0 0,5 0 0,-11 0 0,4 0 0,-9 0 0,-1 0 0,-6 0 0,-5 0 0,1 0 0,-5 0 0,0 0 0,-5 0 0,-2 0 0,1 0 0,-5 0 0,6 0 0,-6 0 0,3 0 0,-4 0 0,0 0 0,0 0 0,0 0 0,1 0 0,-1 0 0,0 0 0,0 0 0,0 0 0,0 0 0,0 0 0,0 0 0,0 0 0,0 0 0,0 0 0,-3 3 0,-1 3 0,1 5 0,-2 11 0,2-3 0,1 12 0,-4 2 0,8 1 0,-7 9 0,2-9 0,-3 4 0,0-1 0,0-3 0,3 0 0,-2-3 0,3-7 0,-4-1 0,0-2 0,3-6 0,-3 6 0,6-6 0,-5 2 0,2-3 0,-3 0 0,3 5 0,-2-7 0,5 7 0,-5-12 0,2 2 0,-3-2 0,3-1 0,-3 0 0,3 0 0,-3 0 0,0 0 0,3-3 0,-3 2 0,3-2 0,-6 0 0,-8 3 0,0-2 0,-15 4 0,1-1 0,-7-2 0,-6 2 0,-1-6 0,1 7 0,-5-7 0,4 2 0,-5-3 0,0 0 0,5 0 0,1 0 0,5 0 0,1 0 0,-1-4 0,0 0 0,5-1 0,1-2 0,8 6 0,-2-2 0,6 3 0,-3 0 0,5 0 0,-1 0 0,0 0 0,4-3 0,0 3 0,1-3 0,2 0 0,-3 2 0,4-4 0,-1 1 0,1 1 0,0 0 0,0 0 0,-1 3 0,1-3 0,0 3 0,0-3 0,0 2 0,0-2 0,0 3 0,0 0 0,2 0 0,2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2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24575,'0'8'0,"0"-1"0,0 30 0,0-12 0,0 12 0,0-9 0,0 0 0,0 4 0,0-9 0,0-3 0,0-7 0,0-7 0,0 1 0,0-1 0,0-3 0,0-1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2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24575,'2'0'0,"7"0"0,23 0 0,-6 0 0,27 0 0,-12 0 0,16 0 0,0 0 0,-6 0 0,11 0 0,-15 0 0,9 0 0,-12 0 0,-9 0 0,-3 0 0,-14 0 0,-4 0 0,-4 0 0,-4 0 0,-2 0 0,-2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2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80 24575,'-3'10'0,"0"-4"0,3 19 0,0-4 0,0 22 0,0-12 0,0 17 0,0-14 0,0 10 0,0-6 0,0 0 0,4-5 0,3-5 0,2-1 0,2-4 0,-1-5 0,-5 0 0,3-8 0,-4 0 0,2-7 0,-3 2 0,3-4 0,-3 2 0,3-3 0,1-3 0,-1-8 0,2-19 0,0-6 0,-3-20 0,3 10 0,-7-9 0,3 3 0,-4 1 0,0 1 0,0 11 0,0 1 0,0 10 0,0 1 0,0 8 0,0 5 0,0 4 0,0 4 0,0 0 0,0 0 0,3 2 0,0 2 0,6-1 0,2 2 0,2-2 0,5 3 0,0 0 0,9 0 0,1 0 0,1 0 0,2 0 0,-7 0 0,3 0 0,0 0 0,-4 0 0,0 0 0,-5 0 0,-4 0 0,-4 0 0,3 0 0,-6 0 0,2 0 0,-3 0 0,-2 0 0,-2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2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24575,'1'3'0,"1"0"0,9-3 0,0 0 0,2 0 0,1 0 0,-4 0 0,7 0 0,-9 0 0,9 0 0,-10 0 0,2 5 0,-2 7 0,-4 6 0,1 4 0,-4 5 0,0-3 0,0 7 0,0-7 0,-4 7 0,-4-7 0,0 3 0,-6-8 0,6 2 0,-5-6 0,2-1 0,0-4 0,-2-4 0,3 1 0,-4-3 0,4-1 0,-3-3 0,6 0 0,-3 0 0,4 0 0,-1-6 0,4-2 0,0-6 0,0 1 0,2-1 0,-2 0 0,3 0 0,0 4 0,0-3 0,0 6 0,0-6 0,2 6 0,2-2 0,2 5 0,0-1 0,3 4 0,-2-2 0,6 3 0,-3 0 0,4 0 0,0 0 0,-1 3 0,1 1 0,0 6 0,4 5 0,-6-3 0,5 5 0,-10-10 0,6 3 0,-6-4 0,2 1 0,-5-4 0,-1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4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8 1 24575,'0'91'0,"0"0"0,0 1 0,0-1 0,0 0 0,0-3 0,0 5 0,0-4 0,0-11 0,0-18 0,0 10 0,0 11 0,0-24 0,0-27 0,0 14 0,0-30 0,0-1 0,0-4 0,0-1 0,0 5 0,0-3 0,0 3 0,0-5 0,-3-3 0,2-2 0,-3-3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2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6 24575,'-1'-3'0,"-4"0"0,-8 3 0,-5 0 0,0 0 0,-5 0 0,-4 0 0,8 0 0,-4 0 0,10 0 0,2 0 0,2 0 0,2 0 0,4 3 0,0 3 0,3 1 0,0 10 0,0-6 0,0 15 0,0-2 0,0 9 0,0 5 0,5 13 0,0-4 0,9 15 0,-5-22 0,5 15 0,-5-3 0,6 19 0,-5-16 0,4 11 0,-9-20 0,3 11 0,-6 0 0,2 0 0,-4 0 0,0-6 0,0-2 0,0 1 0,0-9 0,0 7 0,0-18 0,0 6 0,0-12 0,0-1 0,0-6 0,0-3 0,0-4 0,0 0 0,2-4 0,2 0 0,2 0 0,7 1 0,-1-3 0,9-1 0,17-3 0,-11 0 0,18 0 0,-17 0 0,1 0 0,-6 3 0,-2-2 0,-6 2 0,-1-3 0,-7 0 0,-5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2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24575,'0'16'0,"0"12"0,0-4 0,0 30 0,0-26 0,0 26 0,0-14 0,0 5 0,0 5 0,0-6 0,0 0 0,0-5 0,0-1 0,0-14 0,0-2 0,0-8 0,0-4 0,0-3 0,0-5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3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 24575,'-3'-7'0,"0"2"0,0 14 0,-3 0 0,1 17 0,-2-6 0,3 11 0,0-7 0,4 2 0,0 1 0,0-3 0,0-1 0,0-5 0,0-5 0,0-2 0,0-2 0,3-6 0,4 0 0,3-3 0,4 0 0,3 0 0,2 0 0,-1 0 0,4-3 0,-4-5 0,1-3 0,3-8 0,-7 4 0,4-4 0,-6 5 0,-2 1 0,-1-5 0,-3 3 0,0-2 0,-3 3 0,-1 0 0,-3 1 0,0-1 0,0 3 0,0-2 0,0 6 0,0-2 0,-6 2 0,-1 4 0,-6 0 0,-1 3 0,4 0 0,-3 0 0,2 0 0,1 0 0,-3 0 0,6 0 0,-3 0 0,4 0 0,0 0 0,0 0 0,0 0 0,2 3 0,2-2 0,2 1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3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24575,'13'0'0,"-2"0"0,11 0 0,1 0 0,1 3 0,3 1 0,-1 8 0,-2-7 0,3 5 0,-5-6 0,-3 1 0,-1 1 0,-8-5 0,3 2 0,-6-3 0,2 0 0,-5 2 0,-2 2 0,-2 2 0,0 3 0,0 1 0,-3 4 0,-4 4 0,-5 5 0,-4 5 0,-5 6 0,-8 11 0,1-3 0,-4 10 0,10-13 0,-4 3 0,9-8 0,-8 0 0,9-7 0,0-7 0,5-2 0,5-8 0,-1-1 0,1-5 0,0-1 0,2-3 0,1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3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24575,'0'13'0,"0"2"0,0 12 0,4 1 0,1 5 0,-1 0 0,4 4 0,-4-3 0,1 4 0,2-10 0,-6 4 0,5-13 0,-5 7 0,2-14 0,-3 1 0,0-7 0,0 0 0,0 0 0,0-2 0,0-1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3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24575,'-1'-3'0,"5"0"0,10 3 0,9 0 0,10 0 0,12 0 0,-4 0 0,7 0 0,-14 0 0,4 0 0,-6 0 0,-3 0 0,-10 0 0,-2 0 0,-10 0 0,2 0 0,-5-6 0,-2 5 0,-2-6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3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9 161 24575,'11'0'0,"-1"0"0,5 0 0,-1 0 0,0 0 0,3 0 0,-2 0 0,-1 0 0,2 0 0,-8 0 0,9 0 0,-7 0 0,-2-3 0,1-4 0,-5-3 0,3-4 0,-4 0 0,0-3 0,-3 2 0,0-3 0,0 1 0,-2 5 0,-2-5 0,-6 10 0,0 0 0,-4 4 0,0 3 0,4 0 0,-7 0 0,9 0 0,-13 0 0,12 10 0,-8 3 0,5 9 0,0 5 0,-3 1 0,6 5 0,1-1 0,1 1 0,6 5 0,-3-9 0,4 7 0,0-12 0,0 3 0,0-5 0,7 1 0,0-5 0,8 0 0,-2-8 0,5 4 0,0-6 0,1 2 0,2-6 0,-2-1 0,13-3 0,-7 0 0,4 0 0,-12 0 0,-3-3 0,0 0 0,-3-11 0,-1 2 0,-3-14 0,-3 6 0,0 3 0,-4 7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3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47 104 24575,'0'-12'0,"6"-1"0,6-1 0,2 0 0,4 0 0,-1 3 0,-2 1 0,-1 6 0,3-3 0,-6 6 0,7-2 0,-8 3 0,3 0 0,-6 0 0,2 0 0,1 3 0,-6 8 0,6 9 0,-9 3 0,2 9 0,-3-4 0,0 5 0,0-1 0,0 1 0,0-1 0,-3 1 0,-5 0 0,-5-5 0,1-1 0,-3 0 0,-1-3 0,-1 3 0,-1-7 0,-1-2 0,5-4 0,-4 0 0,4-3 0,-3-1 0,2-6 0,1-1 0,1-3 0,6 0 0,-3 0 0,4 0 0,2-6 0,2 2 0,2-9 0,0 2 0,0 1 0,0-3 0,0 6 0,0-6 0,0 6 0,6-3 0,5 6 0,4-2 0,6 5 0,-2-2 0,3 3 0,5 0 0,-3 0 0,3 0 0,-9 0 0,10 10 0,-12-2 0,8 13 0,-13-6 0,2 2 0,-5-3 0,2-4 0,-4 0 0,-3-4 0,3 0 0,-5 0 0,1-2 0,-2-2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3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24575,'0'5'0,"0"4"0,0 12 0,0 6 0,0-3 0,0 7 0,0-7 0,0 3 0,0 0 0,0-7 0,0 10 0,0-17 0,0 8 0,0-14 0,0 2 0,0-2 0,0-4 0,0-1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3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24575,'0'17'0,"0"-4"0,0 9 0,0-4 0,0 5 0,0-1 0,0 10 0,0-7 0,0 12 0,0-18 0,0 7 0,3-11 0,-2-1 0,2-4 0,-3-4 0,0 0 0,0-3 0,0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4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80 24575,'8'0'0,"0"0"0,5 4 0,-3 6 0,8 0 0,-4 8 0,0-8 0,-1 3 0,-4-5 0,-1-3 0,1 2 0,-1-6 0,4 3 0,-3-4 0,13-5 0,-11 0 0,19-16 0,-9 5 0,1-10 0,7 5 0,-13 2 0,8-1 0,-10 10 0,4-3 0,-8 8 0,3 0 0,-5 1 0,-3 4 0,-2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3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24575,'1'-3'0,"4"0"0,12 3 0,1 0 0,5 0 0,-5 0 0,8 0 0,-6-3 0,3 2 0,-2-2 0,-9 3 0,1 0 0,-4 0 0,2 0 0,-1 0 0,-3 0 0,-5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3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24575,'0'9'0,"-3"1"0,3 7 0,-7 2 0,6 3 0,-2 1 0,3 9 0,0-7 0,0 3 0,0-10 0,0-1 0,0-5 0,0 4 0,0-9 0,5 3 0,3-4 0,5-3 0,5 0 0,-4-3 0,4 0 0,-5 0 0,1 0 0,0 0 0,-1 0 0,-2 0 0,-2-2 0,-6 1 0,0-2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3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24575,'-3'-4'0,"0"4"0,3 7 0,0 9 0,0-8 0,0 5 0,0-7 0,2-2 0,2-4 0,-1-4 0,-1-2 0,-2 1 0,0-1 0,0 2 0,0 2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3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59 24575,'-3'5'0,"-4"1"0,0 4 0,-3 1 0,3 2 0,3 1 0,-2 0 0,5 3 0,-2 2 0,3-1 0,-3 0 0,2-1 0,-2 2 0,3 3 0,0-3 0,0 2 0,0-9 0,0 8 0,0-8 0,0 2 0,0-1 0,0-3 0,0 4 0,0-1 0,3 1 0,1-4 0,3 3 0,2-3 0,-2 1 0,3 2 0,-4-6 0,4 2 0,-3-2 0,6-1 0,-6-2 0,10-1 0,-6-3 0,7 0 0,-5 0 0,5 0 0,-7-6 0,6-2 0,-6-6 0,-1 1 0,3-1 0,-5 0 0,2-3 0,-3-2 0,-3-4 0,3 1 0,-6-5 0,2-1 0,-3 0 0,0-4 0,0 4 0,0 0 0,0 1 0,0-1 0,0 9 0,0-7 0,-3 7 0,-4-6 0,-4 6 0,0 3 0,-2 6 0,6 6 0,-6 1 0,6 3 0,-6 0 0,3 0 0,-8 0 0,4 0 0,-8 0 0,7 0 0,-2 6 0,-1 2 0,3 6 0,-2 0 0,3 0 0,3-4 0,2 3 0,5-6 0,1 6 0,3-9 0,0 2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3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24575,'0'-9'0,"2"2"0,-1-3 0,2 1 0,0 2 0,-3-3 0,3 4 0,-3 3 0,0 1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4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24575,'6'6'0,"7"4"0,6 9 0,1 3 0,-3-7 0,3 13 0,-1-12 0,7 17 0,-7-16 0,5 11 0,-9-13 0,4 3 0,-1 1 0,-4-5 0,1 1 0,-6-6 0,-3-3 0,-2-2 0,-1-2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4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24575,'-3'12'0,"-5"5"0,-3 1 0,-4 5 0,-1-1 0,1 1 0,-4 0 0,7-4 0,-6-4 0,7 2 0,3-9 0,1 6 0,4-8 0,0 0 0,-1-2 0,2-2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4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24575,'13'0'0,"-4"0"0,4 0 0,-3 0 0,4 0 0,-1 0 0,1 0 0,-4 0 0,0 0 0,-4 0 0,0 0 0,0 0 0,-2 3 0,-2 8 0,-2 0 0,0 11 0,0-4 0,0 1 0,0 2 0,0-6 0,-3 6 0,2-6 0,-8 3 0,4-5 0,-8-2 0,2-1 0,1 0 0,0-3 0,3 2 0,1-5 0,0 1 0,0-4 0,2-1 0,2-3 0,2-3 0,3 0 0,0 0 0,3 2 0,4-2 0,-3 5 0,6-5 0,-6 5 0,5-2 0,-5 3 0,6 0 0,-6 0 0,3 0 0,-1 0 0,-2 0 0,3 3 0,-4 4 0,0 0 0,-2 2 0,-1-3 0,-3 1 0,0-1 0,0 0 0,0-3 0,0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4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24575,'4'-1'0,"-2"9"0,-2 3 0,0 20 0,0-10 0,0 16 0,0 1 0,0-2 0,0 18 0,0-19 0,0 19 0,4-7 0,1 4 0,1 4 0,-2-3 0,-4-1 0,0-6 0,0-12 0,0-6 0,0-9 0,0 0 0,0-8 0,0 0 0,0-4 0,2-3 0,-1 3 0,1-3 0,-2 3 0,0-3 0,0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4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24575,'0'16'0,"0"2"0,0 4 0,0 1 0,0-1 0,0-3 0,0-2 0,0 1 0,0-7 0,0 2 0,0-3 0,0-6 0,0 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4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8 0 24575,'-4'7'0,"0"9"0,4 8 0,0 7 0,0-6 0,0 5 0,0-10 0,0 9 0,0-8 0,0 3 0,0 0 0,0-9 0,0 3 0,0-9 0,0-1 0,0-3 0,0-1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4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24575,'5'-1'0,"2"5"0,5 6 0,2 3 0,4 6 0,-3-4 0,4 3 0,-5 0 0,0-4 0,0 4 0,0-5 0,-4-2 0,7 2 0,-9-8 0,5 4 0,-7-6 0,0 3 0,0 1 0,0-4 0,0 0 0,-2-1 0,-1 1 0,-3 3 0,0 4 0,0 0 0,0 4 0,-4 3 0,0 2 0,-7 3 0,3 1 0,-3-1 0,0 1 0,2-1 0,-2 5 0,4-3 0,-1 3 0,0 0 0,0-3 0,0 7 0,0-3 0,3 0 0,-2-1 0,3-4 0,0-5 0,-2 0 0,5-8 0,-2 0 0,3-4 0,-3 0 0,0-3 0,-7 0 0,6-13 0,-2 8 0,6-8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4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 24575,'2'-4'0,"9"2"0,4 2 0,7 0 0,0 0 0,1 0 0,9 0 0,-11 0 0,14 0 0,-19 0 0,10 0 0,-15 0 0,6 0 0,-10 0 0,2 0 0,1 0 0,-3 0 0,2 0 0,-3 0 0,0 0 0,-3 2 0,2 2 0,-4 2 0,2 3 0,0 2 0,-2 2 0,2 10 0,-3-4 0,3 13 0,-2 1 0,3 11 0,-4-3 0,4 13 0,-3 6 0,3-11 0,0 19 0,-3-22 0,4 11 0,-5-1 0,4 1 0,-3-6 0,7-1 0,-7 0 0,3-4 0,0 3 0,-3-10 0,6-1 0,-6-5 0,6 0 0,-6-9 0,3 2 0,-4-15 0,3 3 0,-3-8 0,3 0 0,-3 0 0,0 0 0,3-2 0,-2 1 0,1-2 0,-2 3 0,-2 0 0,-5 0 0,-4 0 0,-2-2 0,-5 2 0,0-5 0,-10 3 0,-5-4 0,-6 0 0,-10 0 0,13 0 0,-11 0 0,12-4 0,1-1 0,2-3 0,9 4 0,4-2 0,5 5 0,4-5 0,4 5 0,3-4 0,0 1 0,3-9 0,0 8 0,0-5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2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24575,'16'0'0,"3"7"0,-1 1 0,6 11 0,-1 1 0,14 17 0,-17-11 0,19 11 0,-20-8 0,10-3 0,-8 2 0,2-8 0,-8 2 0,3-10 0,-7 5 0,2-9 0,-5 1 0,-2-2 0,0-4 0,-6 0 0,3-3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2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24575,'-6'9'0,"-7"15"0,1-7 0,-8 19 0,3-11 0,-1 13 0,-3-3 0,3 8 0,2-14 0,0 3 0,4-5 0,-2-3 0,9 3 0,-8-12 0,11 2 0,-7-6 0,8-1 0,-5-1 0,6-3 0,-3-2 0,3-1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3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24575,'0'6'0,"0"17"0,0 4 0,0 17 0,0-5 0,0 16 0,0-8 0,0 16 0,0-21 0,0 32 0,0-43 0,0 43 0,0-38 0,0 14 0,0-6 0,0 0 0,0-9 0,0 2 0,0-18 0,0 3 0,0-11 0,0 1 0,0-5 0,0 3 0,0-7 0,0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3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24575,'0'5'0,"0"4"0,0 2 0,0 2 0,0 5 0,0-4 0,0 8 0,0-8 0,0 8 0,0-7 0,0-1 0,0-5 0,0-3 0,0-2 0,0-1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3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24575,'13'0'0,"-5"6"0,23 7 0,-13 7 0,20 6 0,-13-5 0,16 15 0,-5-7 0,-2 4 0,16 8 0,-31-24 0,25 23 0,-20-23 0,5 7 0,-5-5 0,-6-7 0,-4-1 0,-4-5 0,-3-3 0,-1 0 0,-3 0 0,1 0 0,-2 0 0,-2 3 0,0 0 0,-3 0 0,0 3 0,-8 6 0,-1 8 0,-8 10 0,1 11 0,-7 8 0,6 4 0,-2-10 0,4 7 0,-4-7 0,2 5 0,-2-7 0,9-7 0,-1-9 0,5-5 0,-1-5 0,6-8 0,-2 0 0,5-4 0,-4-3 0,1 0 0,1-13 0,0 7 0,3-7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3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24575,'2'2'0,"6"6"0,6 2 0,4 8 0,0-3 0,-3 7 0,8-2 0,-7 2 0,8 11 0,-7-8 0,7 8 0,-8-6 0,4-2 0,-8 2 0,2-9 0,-10 0 0,5-8 0,-8 0 0,4-4 0,-1-3 0,-1 0 0,0-3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3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24575,'-8'4'0,"-1"10"0,-7 3 0,-11 26 0,11-24 0,-18 41 0,18-36 0,-11 30 0,9-19 0,-7 5 0,7-2 0,-3-9 0,9 3 0,-2-16 0,5 10 0,3-18 0,-1 5 0,7-7 0,-9-2 0,7 1 0,-4-1 0,6 1 0,0-1 0,0-2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4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24575,'0'62'0,"0"-7"0,0 11 0,0-10 0,0 1 0,0 6 0,0-15 0,0 33 0,0-19 0,0 18 0,0-24 0,0-18 0,0-11 0,0-12 0,0 2 0,0-10 0,0 2 0,0-5 0,0-2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4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24575,'4'0'0,"-2"0"0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4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364 0 24575,'0'33'0,"0"3"0,-16 16 0,2-6 0,-17 21 0,8-18 0,-8 25 0,5-10 0,-11 7 0,12-16 0,-10 3 0,11-11 0,-5 7 0,7-9 0,5-8 0,2-11 0,6-6 0,3-3 0,3-7 0,3-1 0,0-6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4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71 24575,'-3'2'0,"0"-1"0,9-12 0,5 0 0,8-4 0,3 3 0,1 2 0,-5 2 0,3 4 0,-6 1 0,2 3 0,-6 0 0,-2 0 0,1 3 0,-6 8 0,2 5 0,-6 11 0,0 6 0,0 6 0,0 5 0,0-5 0,0-2 0,-4-4 0,-3-5 0,-2-1 0,-5-9 0,3-3 0,1-6 0,0-2 0,1-1 0,5 0 0,-3-7 0,7-4 0,10-8 0,-1-1 0,12-1 0,-6 4 0,7 0 0,-4 7 0,1 1 0,-2 3 0,-3 0 0,-4 0 0,3 0 0,-6 0 0,6 0 0,-6 0 0,2 0 0,-5 0 0,-1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47:4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24575,'-5'-3'0,"3"0"0,20 3 0,-2 0 0,15 0 0,8-4 0,-12 3 0,15 0 0,-13 6 0,6 11 0,-1-5 0,-6 4 0,-1-3 0,-7-4 0,2 6 0,-9-9 0,1 4 0,-4-8 0,0 4 0,-4-4 0,0 2 0,-3-1 0,0 2 0,-3 2 0,0 3 0,0 6 0,0-1 0,0 8 0,0-4 0,-4 9 0,0-3 0,-8 7 0,3-3 0,-6 5 0,6-1 0,-3 1 0,0 4 0,6-7 0,-5 1 0,7-8 0,0-5 0,0-4 0,4-4 0,0-4 0,0 0 0,0-2 0,0-2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1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48 24575,'-9'0'0,"3"0"0,-6 0 0,5 0 0,-2 0 0,3 0 0,0 0 0,5 0 0,5 0 0,2 0 0,3 0 0,0 0 0,-1 0 0,1 0 0,1 0 0,0-3 0,0 2 0,3-2 0,-3 3 0,8 0 0,-4-3 0,4 3 0,-4-7 0,-1 7 0,1-3 0,-1 3 0,-2 0 0,2-4 0,-3 4 0,4-3 0,-1 3 0,-2 0 0,1 0 0,-1-3 0,6 2 0,-5-2 0,4 3 0,-5 0 0,2 0 0,-2-3 0,1 2 0,-5-2 0,6 3 0,-2 0 0,2 0 0,1 0 0,0 0 0,-1 0 0,5 0 0,0 0 0,1-3 0,2 3 0,-2-3 0,8 3 0,-4 0 0,4 0 0,0 0 0,-3 0 0,7 0 0,-7 0 0,13 0 0,-12 0 0,4 0 0,-8 0 0,-6 0 0,6 0 0,-6 0 0,2 0 0,1 0 0,-4 0 0,4 0 0,-8 0 0,3 0 0,-3 0 0,4 0 0,-4 0 0,3 0 0,-6 0 0,6 0 0,-6 0 0,2 0 0,-3 0 0,0 0 0,1 0 0,-4 0 0,0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1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24575,'0'2'0,"0"7"0,0 8 0,0 5 0,0 5 0,0 7 0,0 10 0,0-8 0,0 30 0,0-32 0,0 28 0,0-11 0,0-4 0,0 14 0,0-15 0,0 9 0,0-15 0,0 8 0,0-14 0,0-4 0,3-4 0,-2-12 0,2 4 0,-3-8 0,0 0 0,0-4 0,0-3 0,0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2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24575,'12'0'0,"15"0"0,-2 0 0,24 0 0,-9 0 0,5 0 0,3 0 0,11 0 0,1 0 0,5 0 0,-15 0 0,6 0 0,-3 0 0,16 0 0,-10 0 0,-2 0 0,-7 0 0,-6 0 0,0 0 0,0 0 0,-5 0 0,-6 0 0,-1 0 0,-9 4 0,4 0 0,-8 3 0,-2-3 0,-3 2 0,0-2 0,-4 0 0,-1 2 0,-3-6 0,1 3 0,-1 0 0,0-3 0,0 6 0,-3-3 0,0 2 0,-3 5 0,0 0 0,0 7 0,0 2 0,0 3 0,0 5 0,0 1 0,-4 10 0,3-4 0,-3 9 0,4-10 0,0 10 0,0-9 0,0 9 0,0-4 0,0 5 0,0-5 0,0 4 0,0-9 0,0 9 0,4-9 0,0 9 0,1-9 0,-1-1 0,-1-2 0,-2-7 0,3-1 0,-4-5 0,3-8 0,-3-1 0,3 1 0,-3-3 0,0 2 0,0-3 0,0 0 0,0 0 0,-5 0 0,-6-3 0,-3 0 0,-12-3 0,7 3 0,-13-2 0,4 6 0,-10-6 0,-13 3 0,4-4 0,-21 4 0,8-3 0,-11 8 0,0-3 0,12-1 0,-3 4 0,11-8 0,-6 7 0,0-7 0,11 4 0,-3-5 0,15 0 0,1 0 0,1 0 0,9 0 0,-4 0 0,4 0 0,1 0 0,-5 0 0,7 0 0,-6 0 0,7 0 0,1 0 0,0 0 0,5 0 0,2 2 0,2-1 0,-1 2 0,3-3 0,-2 3 0,2-3 0,1 3 0,0-3 0,0 0 0,-1 0 0,1 0 0,0 0 0,3-2 0,1 1 0,2-2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2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24575,'0'2'0,"0"7"0,0 4 0,0 9 0,0-4 0,0 1 0,0-2 0,0-3 0,0-7 0,0-1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2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24575,'0'6'0,"0"-1"0,0 15 0,0 3 0,0 1 0,0 7 0,0 8 0,0-8 0,0 12 0,0-15 0,0 4 0,0 6 0,0-4 0,0 4 0,0-10 0,0 4 0,0-9 0,0 9 0,0-9 0,0 4 0,0-11 0,0-3 0,0-4 0,0-2 0,0 3 0,0-4 0,0-3 0,0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24575,'5'-3'0,"6"0"0,3-3 0,7 1 0,2-2 0,1-3 0,7 5 0,-7-6 0,7 3 0,-7-3 0,3 2 0,-5 2 0,-3 3 0,-2 1 0,-6 3 0,-2-4 0,-3 4 0,-2 0 0,-2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2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24575,'0'-12'0,"0"22"0,0 29 0,0 8 0,0 9 0,0 1 0,0-20 0,0 22 0,0-23 0,0 19 0,0-9 0,0-2 0,0-6 0,0-5 0,0-9 0,0-2 0,0-9 0,0-2 0,0-2 0,0-3 0,0-2 0,0-1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2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24575,'30'0'0,"25"0"0,8 0 0,23-5 0,8 4-1231,2-9 1231,-45 9 0,0 1 0,45-10 0,-45 9 0,-1 1 0,39-5 0,5 5 0,-7 0 0,-7 0 402,-15 0-402,3 0 204,-15 0-204,10 0 0,-12 0 0,-1 0 625,-6 0-625,-9 0 0,1 0 0,-12 0 0,-1 0 0,-2 0 0,-6 0 0,6 0 0,-6 0 0,2 0 0,1 0 0,-3 0 0,2 0 0,-3 0 0,-1 0 0,4 0 0,-6 0 0,1 0 0,-6 0 0,0 0 0,-2 0 0,-1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4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109 85 24575,'4'-13'0,"6"3"0,0-3 0,8 4 0,-4 0 0,5 3 0,5-7 0,-9 11 0,8-7 0,-9 9 0,0 0 0,4 0 0,-8 0 0,3 0 0,-5 0 0,0 0 0,-3 3 0,-2 2 0,-3 8 0,0 1 0,0 10 0,0 2 0,0 4 0,0 1 0,0 7 0,-4-6 0,-2 5 0,-5 0 0,-4-5 0,3 12 0,-8-12 0,9 0 0,-8-8 0,8-5 0,-7 0 0,4 0 0,-5 0 0,0-5 0,0 0 0,0-5 0,4-4 0,-2 0 0,2-5 0,1 0 0,-4 0 0,8-4 0,-3-6 0,8-4 0,-4-10 0,8 4 0,-4-10 0,5 10 0,0-5 0,0 6 0,0-5 0,0 4 0,4-4 0,6 5 0,0 0 0,22-5 0,-14 8 0,20-3 0,-18 9 0,4 5 0,0 0 0,-4 5 0,4 0 0,-5 0 0,0 0 0,0 0 0,-1 9 0,2 7 0,-5 4 0,4 9 0,-4-9 0,1 10 0,3-4 0,-9-6 0,4 3 0,-5-13 0,0 3 0,-4-4 0,-2-1 0,-3-3 0,0-1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2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24575,'0'5'0,"0"5"0,0-3 0,0 6 0,0-6 0,0 2 0,0-3 0,2 0 0,5 0 0,0 1 0,6-4 0,-6 0 0,2-3 0,1 0 0,-3 0 0,2 0 0,1 0 0,-3 0 0,3-6 0,-4-2 0,-2-5 0,-1-1 0,-3 0 0,0-4 0,0 4 0,0-1 0,0 2 0,0 3 0,-5 0 0,0 3 0,-4 4 0,3 3 0,0 0 0,0 0 0,-1 0 0,1 0 0,0 0 0,0 0 0,2 3 0,2 0 0,2 3 0,0 0 0,0 4 0,0-3 0,0 2 0,0-2 0,0-1 0,0 0 0,0 0 0,0-5 0,0 1 0,0-4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5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48 24575,'0'9'0,"0"-3"0,3 4 0,0-7 0,3-1 0,4-2 0,-3 0 0,2 0 0,-3 0 0,0 0 0,-2-2 0,-2-2 0,-2-5 0,0 2 0,-6-6 0,2 6 0,-9-6 0,6 9 0,-3-5 0,4 5 0,-3 1 0,2 0 0,-3 3 0,4 0 0,0 0 0,2 3 0,2 0 0,2 3 0,0 4 0,0 0 0,0 0 0,3 3 0,0-6 0,4 3 0,2-4 0,-2 0 0,3 1 0,-4-1 0,0-3 0,0 0 0,0-3 0,1 0 0,-1 0 0,0 0 0,0 0 0,0-3 0,0 0 0,-2-7 0,-1 3 0,-3-5 0,0 1 0,0 1 0,0 0 0,0 4 0,0 0 0,-6 2 0,2 1 0,-5 3 0,3 0 0,-1 0 0,1 3 0,-1 8 0,4 0 0,-1 7 0,4-5 0,0 1 0,0 0 0,0-4 0,0 0 0,3-4 0,1 0 0,5 0 0,1 1 0,1-3 0,1-1 0,-5-3 0,3 0 0,-4 0 0,0 0 0,0 0 0,0 0 0,-1 0 0,-1 0 0,-2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6:5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1000 24575,'0'-10'0,"0"4"0,0-7 0,0-2 0,0 1 0,0-12 0,0 6 0,0-7 0,0 0 0,0-1 0,0-5 0,0 9 0,0-7 0,0 7 0,0-1 0,0-1 0,0 8 0,0-1 0,0 1 0,0 5 0,0 2 0,0 2 0,0 2 0,0 1 0,0 0 0,0 0 0,0 0 0,0-1 0,0 1 0,0 0 0,0 0 0,0 0 0,0 0 0,0 0 0,0 0 0,0-3 0,0 2 0,0-2 0,0-1 0,0 0 0,0-4 0,0-4 0,0 4 0,0-8 0,0 3 0,0-3 0,0 3 0,0-2 0,0 2 0,0-3 0,0-1 0,0 4 0,0-2 0,0 6 0,0-7 0,0 8 0,0-4 0,0 8 0,0-3 0,0 2 0,0 1 0,0 0 0,0 4 0,0 0 0,0 0 0,0 0 0,0-1 0,0 1 0,0 0 0,0 0 0,0 0 0,3 2 0,-3 2 0,3 2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0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24575,'0'3'0,"4"0"0,2-3 0,7 0 0,-6 0 0,6 0 0,-3 0 0,0 0 0,-2 0 0,-2 0 0,0 0 0,0 0 0,1 0 0,-1 0 0,0 0 0,0 0 0,-2 0 0,-2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0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16 103 24575,'0'24'0,"0"2"0,0 7 0,0 4 0,0-3 0,0 9 0,0-9 0,0 9 0,0-9 0,0 9 0,0-14 0,0 8 0,0-9 0,0 0 0,0-1 0,0-9 0,0 0 0,0-4 0,0-4 0,0-1 0,0-2 0,0-1 0,0 0 0,0 0 0,0 0 0,0 0 0,0 0 0,0 0 0,0 0 0,0 1 0,0-1 0,-3-8 0,3-11 0,-3-16 0,-1-15 0,3-8 0,-4-5 0,5-6 0,0 10 0,0-9 0,0 11 0,0-1 0,0 2 0,0 11 0,0 6 0,0 10 0,0 5 0,0 4 0,0 4 0,0 0 0,0 4 0,3 3 0,1-2 0,2 1 0,3 1 0,2-3 0,6 5 0,2-5 0,8 5 0,1-6 0,9 6 0,-3-2 0,9-1 0,-4 3 0,0-3 0,4 0 0,-4 3 0,0-3 0,3 4 0,-8 0 0,4 0 0,-10 0 0,-1 0 0,-4 0 0,-5 0 0,0 0 0,-8 0 0,0 0 0,-4 0 0,0 0 0,0 0 0,0 3 0,0 0 0,1 3 0,-4 0 0,3 1 0,-6 2 0,6 1 0,-5 8 0,2 0 0,0 9 0,-2 1 0,3 10 0,-4-4 0,0 14 0,0-7 0,0 40 0,0-24 0,4 20 0,-3-28 0,3-10 0,-4-5 0,0-11 0,3-6 0,-3-7 0,3 0 0,-3-4 0,0 0 0,0 0 0,0 0 0,0 0 0,0 0 0,0 0 0,0 0 0,-5 0 0,-7 1 0,-21 1 0,2-4 0,-17 4 0,9-7 0,-25 3 0,21-4 0,-25 0 0,28 0 0,-10 0 0,11-3 0,1-2 0,5-7 0,0 3 0,1-6 0,4 6 0,1-3 0,8 5 0,2 0 0,6 3 0,2 1 0,2 3 0,1-3 0,3 0 0,0-3 0,6 3 0,-3 0 0,3 3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0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24575,'0'7'0,"0"3"0,0 17 0,0 1 0,0 4 0,0 1 0,0 0 0,0-1 0,0 1 0,0-9 0,0 2 0,0-12 0,0 4 0,0-8 0,0-1 0,0-5 0,0-2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0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24575,'2'-6'0,"5"0"0,3 6 0,3 0 0,1 0 0,0 0 0,3 0 0,-2 0 0,6 0 0,-6 0 0,2 0 0,1 0 0,-3 0 0,-1 0 0,-1 0 0,-6 0 0,2 0 0,-6 0 0,0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0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24575,'0'1'0,"0"8"0,0 8 0,0 10 0,0-3 0,0 13 0,0-8 0,0 8 0,0 1 0,0-4 0,0 4 0,0-10 0,0 4 0,0-16 0,0 5 0,0-10 0,0-1 0,0-4 0,0-3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0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24575,'6'0'0,"-1"0"0,2 0 0,-1 0 0,0 0 0,0 0 0,4 0 0,-3 0 0,2 0 0,-3 0 0,8 0 0,-6 0 0,5 0 0,-4 0 0,-2 0 0,6 0 0,1 0 0,-2 0 0,4 0 0,-5 0 0,-4 0 0,-1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1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24575,'0'2'0,"0"-1"0,0 11 0,0 2 0,0 1 0,0 6 0,0-6 0,0 6 0,0-2 0,0 3 0,0-3 0,0 3 0,0-8 0,0 8 0,0-4 0,0 1 0,0-2 0,0-3 0,0-4 0,0 3 0,0-6 0,0 6 0,3-3 0,-2 0 0,5 3 0,-6-2 0,3 2 0,0 1 0,-2-4 0,2 3 0,0-3 0,-2 1 0,2 2 0,-3-6 0,3 2 0,-3 1 0,3-3 0,-3 2 0,0-3 0,0 0 0,0 4 0,0-3 0,0 2 0,0-3 0,0 7 0,0-6 0,0 9 0,0-9 0,0 2 0,0 1 0,0-3 0,0 2 0,0 1 0,0-3 0,0 6 0,0-6 0,0 5 0,0-5 0,0 6 0,0-6 0,0 3 0,0-4 0,0 0 0,0 0 0,0 0 0,0-2 0,0-2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5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9 0 24575,'-4'7'0,"0"9"0,4 8 0,0 7 0,0-1 0,0 1 0,0 6 0,0-4 0,0 25 0,0-8 0,0 26 0,0 3 0,0 2 0,5-9 0,-4 12 0,10-18 0,-10 13 0,11-10 0,-11-9 0,9-6 0,-4-9 0,0-7 0,-1-8 0,-5-9 0,0 2 0,0-14 0,0 4 0,0-5 0,0-3 0,0-1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1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24 24575,'-9'0'0,"0"0"0,0 0 0,2 0 0,-3 0 0,4 0 0,0 0 0,-1 2 0,4 5 0,-3 3 0,5 8 0,-2-3 0,3 2 0,0-3 0,0-1 0,0-2 0,0-2 0,0 1 0,0-3 0,0 2 0,3-6 0,4 0 0,3-3 0,3 0 0,1 0 0,-4 0 0,3 0 0,-6 0 0,3-3 0,-4-4 0,1-3 0,0-4 0,-4 1 0,0-1 0,-3 0 0,0 0 0,0 1 0,0-1 0,0 0 0,-6 0 0,-1 4 0,-11 3 0,3 1 0,-2 5 0,-1-2 0,3 3 0,-3 0 0,1 6 0,2 6 0,-4 12 0,3 4 0,-1 4 0,5-4 0,1-1 0,3-4 0,4-1 0,1-3 0,3-2 0,0-4 0,0-3 0,6 0 0,1-4 0,7 1 0,-1 0 0,1-3 0,4-1 0,-4-3 0,4 0 0,-5 0 0,1 0 0,0 0 0,-1-3 0,-2-4 0,2-4 0,-5-6 0,2-2 0,-3-3 0,1 3 0,-4-3 0,-1 8 0,-3-4 0,0 4 0,0 1 0,0 2 0,0-2 0,-3 6 0,-1 0 0,-5 2 0,2 4 0,-3-2 0,1 3 0,-2 0 0,-5 0 0,1 0 0,-1 0 0,5 0 0,2 3 0,3 0 0,2 3 0,-2 0 0,6 4 0,-3-3 0,3 2 0,0 1 0,0-3 0,0 2 0,3-2 0,0-1 0,3-3 0,4 3 0,0-5 0,4 2 0,-1-3 0,1 0 0,0 0 0,-4 0 0,0 0 0,-4 0 0,-3-3 0,0 0 0,-3-3 0,-3-1 0,-8 0 0,-4 0 0,-7 3 0,-1 1 0,1 3 0,3 0 0,1 0 0,4 3 0,1 4 0,2 7 0,4 5 0,3-1 0,4 4 0,0-7 0,0 2 0,0-7 0,0 0 0,0-4 0,6-2 0,2-2 0,6-2 0,-1 0 0,5-6 0,-4-2 0,5-15 0,-4 3 0,-6 3 0,-3 7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1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24575,'0'13'0,"0"-1"0,0-6 0,0 8 0,0 1 0,0 3 0,0 4 0,0-4 0,0 5 0,0 4 0,0 1 0,0 4 0,0 0 0,0 6 0,0 1 0,0 0 0,0 4 0,0-9 0,0 9 0,0-9 0,0 3 0,0-4 0,0-5 0,0 4 0,0-9 0,0 4 0,0-4 0,0-5 0,0 4 0,0-8 0,0 4 0,0-8 0,0 3 0,0-3 0,0 0 0,0 3 0,0-2 0,0 2 0,0 1 0,0 0 0,0-1 0,0 1 0,0-1 0,0 1 0,0-4 0,0 3 0,0-3 0,0 4 0,0 0 0,3-1 0,-2 1 0,2 0 0,0 3 0,-2-2 0,2 6 0,0-6 0,-2 6 0,2-6 0,0 2 0,-2-3 0,2 0 0,-3-4 0,0 7 0,2-9 0,-1 8 0,2-5 0,-3 2 0,0 1 0,0 0 0,0-1 0,0-2 0,3 4 0,-3-7 0,3 4 0,-3-6 0,0 1 0,0-2 0,0 2 0,0-2 0,0 2 0,0-1 0,0 3 0,0-2 0,0 3 0,0-1 0,0-2 0,0 3 0,0-4 0,-2-3 0,-2 0 0,-2-3 0,-3 0 0,-2 0 0,-6-4 0,2 3 0,-7-5 0,7 5 0,-6-6 0,6 6 0,1-2 0,1 3 0,6 0 0,-2 0 0,2 0 0,1 3 0,3 3 0,0 4 0,3 4 0,0 0 0,0-1 0,0 1 0,0-4 0,3 3 0,4-6 0,4 3 0,6-3 0,2 0 0,3 1 0,5-4 0,-3-1 0,-1-3 0,-2 0 0,-6 0 0,-1 0 0,-5 0 0,-2 0 0,-1 0 0,0 0 0,-3-6 0,0-2 0,-3-5 0,0-5 0,0-1 0,0 1 0,-7-4 0,-1 4 0,-6-1 0,-5 1 0,5 4 0,-4 3 0,4 1 0,4 6 0,-3 1 0,6 3 0,-3 0 0,4 0 0,0 0 0,0 0 0,2 0 0,2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2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24575,'0'9'0,"0"5"0,0 1 0,0 7 0,0-4 0,0 9 0,0-3 0,0 3 0,0-5 0,0 1 0,0 3 0,0-6 0,0 2 0,0-8 0,0-4 0,0 0 0,0-4 0,0 0 0,0-3 0,0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2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24575,'0'-9'0,"0"3"0,0-3 0,5 0 0,0 5 0,7-5 0,-5 6 0,2-4 0,-3 1 0,4 2 0,-3-1 0,6 4 0,-9-8 0,8 8 0,-8-5 0,6 6 0,-1 0 0,-2 0 0,3 0 0,-1 0 0,-2 0 0,3 0 0,-4 0 0,0 0 0,0 0 0,1 0 0,-1 0 0,0 6 0,-2-2 0,1 6 0,-4-4 0,2 0 0,-3 0 0,0 0 0,0 0 0,0 4 0,0 0 0,0 1 0,0 5 0,0-4 0,-3 5 0,-4-3 0,-4 3 0,-3-2 0,0 3 0,0-8 0,0 3 0,0-5 0,1 1 0,-1-2 0,0 0 0,4 0 0,-3-1 0,6-2 0,-6 2 0,7-6 0,-3 3 0,5 0 0,4-3 0,11 3 0,0-3 0,10 0 0,-2 0 0,3 0 0,-3 0 0,2 0 0,-6 0 0,2 0 0,-3 3 0,-4-3 0,0 6 0,-4-5 0,0 2 0,0-3 0,-3 0 0,0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2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24575,'9'0'0,"3"0"0,-3 0 0,5 0 0,-1 0 0,0 0 0,1 0 0,-5 0 0,1 0 0,-4 0 0,0 0 0,0 0 0,0 0 0,1 0 0,-1 0 0,0 2 0,-3 1 0,3 3 0,-6 0 0,3 0 0,-3 0 0,0 0 0,0 0 0,0 4 0,0-3 0,0 6 0,-3-3 0,-4 4 0,-1-1 0,-5 1 0,3-1 0,-4 1 0,0 0 0,1-4 0,2 0 0,-2 0 0,3-3 0,0 2 0,0-2 0,4-1 0,0-3 0,2 3 0,6-6 0,6 3 0,4-6 0,6-1 0,-3-3 0,2 0 0,1 3 0,-4-2 0,8 2 0,-8-3 0,4 2 0,-4-1 0,-1 2 0,-2 1 0,-2-1 0,-3 4 0,0 0 0,1 0 0,-1 0 0,0 0 0,0 0 0,0 0 0,-2 0 0,-2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2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24575,'13'0'0,"17"0"0,0 0 0,19 0 0,-10 0 0,17 0 0,-14 0 0,32 0 0,-40 0 0,32 0 0,-30 0 0,40 0 0,-35 0 0,33 0 0,-26 0 0,-1 0 0,20 0 0,-25 0 0,15 0 0,-13 0 0,0 0 0,0 0 0,-5 0 0,-1 0 0,-6 0 0,1 0 0,-5 0 0,-1 0 0,-5 0 0,1 0 0,-1 0 0,-3 0 0,2 0 0,-2 0 0,3 0 0,1 0 0,-1 0 0,7-3 0,-5 2 0,0-3 0,-2 4 0,-7 0 0,2 0 0,1 0 0,-4 0 0,8 0 0,-8 0 0,8 0 0,-4-3 0,1-1 0,2 0 0,-6-2 0,6 2 0,-6-3 0,6-1 0,-6 1 0,7 3 0,-4-2 0,5 1 0,-1-2 0,0-1 0,5 0 0,-3 4 0,8-3 0,-9 6 0,9-3 0,-9 1 0,9 2 0,-9-2 0,19 3 0,-16 0 0,7 0 0,-11 0 0,-4 0 0,1 0 0,2 0 0,-10 0 0,6 0 0,-10 0 0,3 0 0,-4 0 0,0 0 0,0 0 0,-2 4 0,-2 4 0,-2 8 0,0-1 0,3 2 0,1-3 0,6 0 0,1-1 0,2-2 0,1-1 0,-4-4 0,3-2 0,-3-1 0,1-3 0,2 0 0,-6 0 0,2 0 0,-3-3 0,1-8 0,-1 0 0,2-7 0,-5 0 0,0 4 0,-3-8 0,0 7 0,0-2 0,0 6 0,0 2 0,0 3 0,0-1 0,-2 4 0,-2 0 0,-2 3 0,0 0 0,-1 0 0,1 0 0,0 0 0,0 0 0,0 0 0,3 3 0,0 0 0,1 3 0,1 0 0,-2-2 0,3-1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2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24575,'0'4'0,"0"10"0,0 12 0,0 11 0,0-3 0,0 4 0,0-5 0,0-1 0,0-8 0,0 2 0,0-12 0,0 0 0,0-8 0,0-3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2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24575,'57'0'0,"1"0"0,14 0 0,-3 0 0,3 0 0,-21 0 0,1 0 0,19 0 0,-17 0 0,1 0 0,-11 0 0,-4 0 0,-1 0 0,-12 0 0,-8 0 0,-5 0 0,-5 0 0,-3 0 0,-2 0 0,-2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2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24575,'0'14'0,"0"0"0,0 13 0,0-3 0,0 8 0,0-4 0,0 0 0,3 3 0,5-7 0,-3-4 0,2 0 0,-1-14 0,-5 6 0,8-11 0,-6 2 0,4-3 0,-4-6 0,3-10 0,-5-7 0,6-6 0,-6-2 0,2-2 0,-3-7 0,0-4 0,0 5 0,0-4 0,0 9 0,0-4 0,0 6 0,0 3 0,0 2 0,0 5 0,0-1 0,0 4 0,0 2 0,0 6 0,0 2 0,0 3 0,0-1 0,0 1 0,0 0 0,3-1 0,0 1 0,4 0 0,2-1 0,5 1 0,5 2 0,13-4 0,-7 4 0,22-1 0,-5 2 0,4 3 0,8 0 0,-13 0 0,14 0 0,-14 0 0,2 0 0,-15 0 0,-5 0 0,-8 0 0,-3 0 0,-4 0 0,-2 0 0,-3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2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62 24575,'-6'-2'0,"5"-2"0,6-5 0,5 1 0,7-2 0,2 3 0,0 0 0,-2-1 0,1 4 0,-4 1 0,4 3 0,-1 0 0,-6 0 0,6 0 0,-7 0 0,1 0 0,2 0 0,-6 3 0,-1 8 0,0 4 0,-2 3 0,0 4 0,-1-4 0,-3 5 0,0-1 0,0 5 0,0-3 0,-6 2 0,-6-7 0,-4 3 0,-1-7 0,-1 3 0,3-4 0,-7-3 0,4 0 0,-1-4 0,-2 0 0,3 0 0,-1-3 0,2 0 0,3-4 0,4 0 0,-3-3 0,5-10 0,1 0 0,4-7 0,3 7 0,0-1 0,0 0 0,0 0 0,0 4 0,0 0 0,6 4 0,2-1 0,6 3 0,-1 1 0,5 3 0,0 0 0,5 0 0,-5 0 0,8 0 0,-6 7 0,7 1 0,-4 11 0,0-2 0,1 6 0,0-3 0,-5 0 0,0-2 0,-6-4 0,-2-4 0,-2 0 0,-3-4 0,-2-3 0,-1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5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25 24575,'8'4'0,"4"5"0,-6 1 0,7 8 0,-8-9 0,4 9 0,0-8 0,-4 7 0,2-7 0,-6 3 0,6-9 0,2 0 0,0-4 0,8 0 0,2-5 0,-3-5 0,13-1 0,-13-7 0,8 7 0,-5-3 0,-1 1 0,-3 6 0,-2-5 0,-5 7 0,1 1 0,-1-4 0,1 7 0,-1-7 0,1-1 0,-4 3 0,-1-2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2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24575,'-16'0'0,"-1"0"0,-6 0 0,0 0 0,5 3 0,-4 1 0,4-1 0,-1 7 0,1-9 0,8 5 0,1-3 0,5 0 0,2 6 0,2 1 0,0 2 0,0 6 0,0-4 0,0 3 0,0 6 0,3-4 0,1 13 0,8-4 0,-3 10 0,3 1 0,-3 0 0,-1 3 0,1 3 0,0 1 0,0 3 0,0-4 0,0-1 0,-4 0 0,2 0 0,-6 6 0,7-5 0,-7 0 0,3-3 0,-1-8 0,-2-1 0,3-6 0,-4-8 0,0-2 0,0-7 0,0 0 0,3-4 0,-3 0 0,6 0 0,-3-2 0,3 1 0,1-4 0,-1 1 0,3-2 0,2 0 0,6 0 0,2 0 0,8 0 0,1 0 0,4 0 0,1 0 0,0-3 0,-1-5 0,-4-1 0,-1-3 0,-8 8 0,-2-2 0,-6 2 0,-2-2 0,-3-1 0,-2-2 0,-2-6 0,-2 7 0,0-2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3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24575,'0'5'0,"0"5"0,0 11 0,0 6 0,0 1 0,0 15 0,4 3 0,-3 11 0,7 0 0,-3 0 0,1-6 0,-2 4 0,0-4 0,-3 6 0,7-6 0,-7-6 0,3-12 0,-1-6 0,-2-8 0,2-5 0,-3-4 0,0-4 0,0-3 0,0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3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60 24575,'-7'16'0,"4"-2"0,-1 4 0,1-5 0,3 5 0,-7-4 0,7 1 0,-3-3 0,3-1 0,0 2 0,0-2 0,0-2 0,0 0 0,0-2 0,0 2 0,2-6 0,5-1 0,3-2 0,8 0 0,1 0 0,3 0 0,0-3 0,1-9 0,0-1 0,-3-9 0,-2 6 0,-4-1 0,-3 3 0,-1 0 0,-4 4 0,1-3 0,-4 2 0,0 1 0,-3-3 0,0 3 0,0-1 0,0-2 0,-6 3 0,-1-1 0,-7-2 0,0 6 0,-3 0 0,2 4 0,-7 3 0,8 0 0,-4 0 0,0 0 0,4 0 0,-4 6 0,4 1 0,3 7 0,2 0 0,2-1 0,3-2 0,1-5 0,3-3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3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24575,'16'0'0,"6"0"0,12 0 0,4 8 0,7-3 0,-11 8 0,8-1 0,-13 1 0,5 0 0,2 3 0,-15-8 0,10 7 0,-19-10 0,4 5 0,-9-7 0,0 3 0,-5 4 0,-2-4 0,-3 11 0,-1-2 0,-7 8 0,-6 5 0,0 0 0,-8 7 0,7-2 0,-2 1 0,4-6 0,0-1 0,2-9 0,2 0 0,3-8 0,5 0 0,-2-4 0,6 0 0,-6-3 0,3 0 0,-4-3 0,1 0 0,-3 0 0,4 0 0,-1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3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24575,'2'0'0,"3"0"0,15 0 0,5 0 0,7 0 0,1 0 0,0 0 0,-1 0 0,6 0 0,-8 0 0,2 0 0,-10 0 0,-3 0 0,-5 0 0,-5 0 0,-2 0 0,-1 0 0,-3 0 0,0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3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24575,'0'17'0,"0"4"0,0 7 0,0 4 0,0 11 0,0-7 0,0 12 0,0-3 0,0 0 0,3 0 0,-2-7 0,3-10 0,-4-5 0,0-9 0,0-4 0,0-4 0,0-3 0,0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3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24575,'9'0'0,"7"-3"0,-5 2 0,10-3 0,-2 4 0,8 0 0,-3 0 0,-1 0 0,-2 0 0,-6 0 0,2 0 0,-7 0 0,3-3 0,-5-7 0,-1-2 0,3-10 0,-5 4 0,6-5 0,-7 0 0,-1 1 0,-3 3 0,0 2 0,-3 6 0,-7 5 0,-5 3 0,-8 3 0,1 0 0,-1 3 0,0 9 0,3 4 0,1 7 0,3 4 0,5-3 0,-1 7 0,8-3 0,0 0 0,4 4 0,0-8 0,0 3 0,0-5 0,7 0 0,4-2 0,8-2 0,4-3 0,-1-4 0,1 0 0,-1-3 0,1-4 0,-1-1 0,-3-3 0,2 0 0,-10 0 0,3 0 0,-8 0 0,0-3 0,1-3 0,-4-5 0,0-2 0,-3-1 0,0 6 0,0 2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3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24575,'3'-6'0,"1"-3"0,9-2 0,-1 0 0,14 0 0,-7 4 0,8-1 0,-4 0 0,-1 4 0,-3 1 0,-2 3 0,-3 0 0,0 0 0,-4 0 0,-1 2 0,-6 9 0,0 4 0,-3 12 0,0 6 0,0 1 0,0 3 0,0 1 0,-7-4 0,-1-5 0,-4-3 0,-1-11 0,2 2 0,-3-3 0,0-4 0,1 0 0,-1-3 0,-4-3 0,4-1 0,-1-3 0,2 0 0,6 0 0,-2 0 0,5-6 0,1-2 0,3-6 0,0 0 0,0 1 0,0-1 0,3 0 0,4 3 0,4 2 0,3 2 0,-1 3 0,5 1 0,-4 3 0,8 0 0,-8 0 0,8 0 0,-4 0 0,1 3 0,9 14 0,-12-4 0,9 16 0,-14-15 0,-1 4 0,-3-5 0,0 1 0,0-4 0,-1 0 0,0-4 0,-2-2 0,-2-2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3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24575,'0'9'0,"0"11"0,0 8 0,0 13 0,0-11 0,0 13 0,0-10 0,0 0 0,0-6 0,0-4 0,0-8 0,0 2 0,0-13 0,0 2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3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24575,'0'9'0,"0"1"0,0 4 0,0 3 0,0-2 0,0 6 0,0-6 0,0 6 0,0-9 0,0 4 0,0-9 0,0 2 0,0-5 0,0-2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5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24575,'0'18'0,"0"-3"0,0 10 0,0-1 0,0 1 0,0 6 0,0 6 0,0 2 0,0 0 0,0-2 0,0-12 0,0 5 0,0-14 0,0 6 0,0-17 0,0 3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3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24575,'6'0'0,"7"0"0,2 0 0,8 0 0,-1 0 0,1 0 0,-5 0 0,3 0 0,-9 0 0,4 0 0,-9 0 0,2 0 0,-6 0 0,0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3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24575,'3'3'0,"0"0"0,-3 10 0,0 3 0,0 6 0,-4 1 0,4 4 0,-4-4 0,4 9 0,0-4 0,0 4 0,0-3 0,0-2 0,0-1 0,0-6 0,0-2 0,0-5 0,0-3 0,3 1 0,0-5 0,6-3 0,6-3 0,-1 0 0,4 0 0,-5-6 0,5-2 0,-3-10 0,-3 9 0,-5-2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3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24575,'0'2'0,"0"3"0,0 5 0,6-1 0,-2-6 0,5 0 0,0-3 0,-3 0 0,3 0 0,-3 0 0,0-5 0,-2-3 0,2-5 0,-6 3 0,3-3 0,-3 6 0,0-3 0,0 4 0,0 0 0,-2 3 0,-1 0 0,-4 3 0,1 0 0,0 6 0,-1 2 0,3-1 0,1-1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4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24575,'-6'0'0,"0"0"0,-4 0 0,0 0 0,-3 0 0,-1 3 0,1 0 0,-1 4 0,4 0 0,-3 0 0,6-1 0,-6 1 0,6-1 0,-3 0 0,4 0 0,0 0 0,-1 1 0,1-1 0,0 0 0,2 0 0,2 0 0,-1 0 0,2 1 0,-2-1 0,3 0 0,0 3 0,0 2 0,0 6 0,0 2 0,0 3 0,0 5 0,0 1 0,0 9 0,0 8 0,0 6 0,5 6 0,-4 0 0,7-6 0,-7 4 0,7-3 0,-7 5 0,7-6 0,-7-1 0,3-11 0,0-1 0,-3-10 0,2-5 0,0-5 0,-2-8 0,2-1 0,-3-3 0,0 1 0,3-4 0,0 0 0,3-3 0,0 0 0,0 0 0,0 0 0,4 0 0,0 0 0,4 0 0,0 0 0,-1 0 0,1 0 0,-1 0 0,-2 0 0,-2 0 0,-3 0 0,0 0 0,1 0 0,-1 0 0,-3 0 0,0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4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24575,'3'-3'0,"3"6"0,4 5 0,8 6 0,1 5 0,6 6 0,4 1 0,-6 7 0,5-6 0,-7 1 0,4-4 0,-5 0 0,-2-8 0,-3 1 0,-8-7 0,2 1 0,-5-2 0,2-6 0,0 3 0,0-5 0,-3 1 0,0-2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4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24575,'-9'0'0,"-2"6"0,-8 16 0,-2 4 0,3 4 0,-6 3 0,6-7 0,-4 13 0,1-9 0,1 3 0,7-15 0,-1 1 0,7-9 0,4-1 0,-3-5 0,5-2 0,-1-2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4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24575,'0'12'0,"0"5"0,0 1 0,0 1 0,0 2 0,0-2 0,0-1 0,0-4 0,0-1 0,0-3 0,0-3 0,0-1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4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24575,'0'13'0,"-4"12"0,-5 15 0,-5 6 0,-5 9 0,5-4 0,1-10 0,-1 12 0,1-17 0,-1 14 0,1-11 0,5-6 0,3-10 0,-1-6 0,5-6 0,-4-4 0,4-5 0,-2-2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4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 24575,'2'-7'0,"5"2"0,0 5 0,6 0 0,-3 0 0,4 0 0,-4 0 0,7 0 0,-9 0 0,5 0 0,-7 0 0,3 0 0,-2 0 0,-1 3 0,-1 0 0,-4 11 0,2-3 0,-3 11 0,0-8 0,0 8 0,0-8 0,0 4 0,0-1 0,0-2 0,0 2 0,0-3 0,-3 0 0,-4-1 0,0-2 0,-3 1 0,0-1 0,-1-1 0,1 0 0,0-4 0,1 1 0,-2-1 0,1 1 0,-3-3 0,6-2 0,-6-2 0,6 0 0,-6 0 0,6 0 0,-3 0 0,4-2 0,0-5 0,2 0 0,1-6 0,3 3 0,0-7 0,0 6 0,0-1 0,0 5 0,0 1 0,6 0 0,2-1 0,5 3 0,1-2 0,0 5 0,3-2 0,-2 3 0,2 0 0,1 0 0,-3 0 0,2 0 0,-6 3 0,1 4 0,-1 3 0,-1 0 0,0 3 0,-4-2 0,-2 2 0,-1-2 0,0 1 0,-2-5 0,2 3 0,-3-4 0,0 0 0,0-2 0,0-2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4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24575,'9'0'0,"5"0"0,1 0 0,6 0 0,-2 0 0,3 0 0,-3 0 0,-2 0 0,-3 0 0,0 0 0,-4 0 0,-1 0 0,-6 0 0,0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5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 24575,'0'4'0,"0"0"0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4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24575,'0'1'0,"0"4"0,0 11 0,0 7 0,0 11 0,0-5 0,0 8 0,0 1 0,0-3 0,0 3 0,0-2 0,0-15 0,0 11 0,0-21 0,0 6 0,0-10 0,0-1 0,0-3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4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24575,'4'-4'0,"4"2"0,4 2 0,2 0 0,4 3 0,-4 1 0,4 10 0,-3 2 0,3 3 0,-2 2 0,2-1 0,-3 2 0,-3 5 0,2-8 0,-9 7 0,7-11 0,-8-1 0,3-1 0,-4-6 0,-3 3 0,0-7 0,0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4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24575,'-6'7'0,"-3"1"0,-5 18 0,2-4 0,1 1 0,7-5 0,-7 8 0,10-6 0,-7 3 0,5-5 0,2-5 0,-2-2 0,3-2 0,0-3 0,0-2 0,0-2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4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11 24575,'2'-6'0,"2"1"0,1 5 0,-1 3 0,-2 3 0,-2 8 0,0 1 0,0 6 0,0-2 0,0 3 0,0-3 0,-3-2 0,-1 1 0,-3-4 0,0 1 0,0-3 0,1-5 0,0 3 0,-4-4 0,3-2 0,-3-1 0,4-3 0,0 0 0,3-3 0,0-4 0,3-3 0,0-4 0,0 1 0,0 2 0,0 2 0,0 3 0,0-1 0,0 1 0,3 0 0,0 0 0,3 2 0,4 1 0,-3 3 0,6 0 0,-6 0 0,5 0 0,-5 0 0,6 0 0,-6 0 0,3 0 0,-4 0 0,0 3 0,0 0 0,0 4 0,-2-4 0,-2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4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57 24575,'-4'5'0,"2"-1"0,2 4 0,0-7 0,3-11 0,4-2 0,0-8 0,3 10 0,-4 0 0,0 4 0,1 2 0,-1 2 0,-6 4 0,2 2 0,-9 4 0,2-1 0,-4 5 0,2 2 0,1-3 0,-1 6 0,0-10 0,4 2 0,0-3 0,0 0 0,2 1 0,-4-4 0,2 0 0,-3-3 0,-3 3 0,2-2 0,-6 5 0,6-3 0,0 1 0,4-1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4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24575,'0'21'0,"0"-3"0,-4 19 0,-2 3 0,-7 10 0,7-8 0,-7 11 0,8-17 0,0 14 0,-3-11 0,7-1 0,-2-10 0,3-8 0,0 0 0,0-12 0,0 6 0,0-8 0,0-2 0,0-2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5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 24575,'3'-6'0,"1"0"0,5 3 0,-2-2 0,0 1 0,2 1 0,-2 0 0,3 3 0,-2 0 0,-2 0 0,0 0 0,0 0 0,1 0 0,-1 0 0,0 3 0,-3 3 0,0 5 0,-3 6 0,0-2 0,0 6 0,0-2 0,0 3 0,0 1 0,0-1 0,0 1 0,0-5 0,0 4 0,0-8 0,0 4 0,0-5 0,0 1 0,0-4 0,-3 3 0,-1-6 0,-3 3 0,1-1 0,0-2 0,-1 3 0,1-4 0,0 0 0,-1 0 0,-2 1 0,2-4 0,-3 0 0,4-3 0,0 0 0,-1 0 0,1 0 0,3-3 0,0 0 0,3-3 0,0-4 0,0 3 0,0-6 0,0 6 0,0-6 0,0 6 0,0-3 0,3 1 0,1 2 0,2-3 0,0 7 0,0-3 0,4 5 0,-3-1 0,6 2 0,-6 0 0,6 0 0,-6 0 0,5 0 0,-5 0 0,6 3 0,-2 4 0,-1 0 0,3 6 0,-6-3 0,3 4 0,-4-4 0,1 0 0,-1-1 0,1-2 0,-4 2 0,0-5 0,-3-1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5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24575,'0'-5'0,"0"-1"0,6 3 0,-2 0 0,9 0 0,-3 2 0,4-2 0,0 3 0,3 0 0,-6 0 0,6 0 0,-10 0 0,3 0 0,-4 0 0,0 0 0,-3 2 0,0 5 0,-3 0 0,0 10 0,0-6 0,0 6 0,0-7 0,0 3 0,0-2 0,-3-1 0,0 3 0,-4-6 0,0 6 0,1-6 0,-1 2 0,1-3 0,0 0 0,3 0 0,-3-2 0,5 1 0,1-4 0,4 1 0,1-2 0,1 0 0,0 0 0,1 0 0,-1 0 0,0 0 0,0 0 0,4 0 0,4 0 0,1 0 0,2 0 0,1 0 0,-4 0 0,4 0 0,-8 0 0,0 0 0,-4 0 0,0 0 0,0 0 0,-2 0 0,-2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7:5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 24575,'-6'-3'0,"9"0"0,2 3 0,13 0 0,0 0 0,9 0 0,-7-3 0,6 2 0,-12-8 0,4 7 0,-4-7 0,-4 8 0,-1-2 0,-3 3 0,1 0 0,-1 0 0,0 0 0,-1 3 0,-1 8 0,-2 8 0,-2 9 0,0 10 0,0 1 0,0 5 0,4 6 0,-3-4 0,8 22 0,-8-24 0,8 18 0,-4-17 0,4-5 0,0 3 0,-1-10 0,-1-5 0,-2-5 0,-2-2 0,0-6 0,-2-1 0,5-1 0,-5-6 0,5 2 0,-6-2 0,3-1 0,-3 0 0,3 0 0,-3 0 0,3 0 0,-5-3 0,-5 0 0,-7 0 0,-9 2 0,-1 2 0,-8 1 0,9 0 0,-4 0 0,4-1 0,0-3 0,1 3 0,3-3 0,2 3 0,3-3 0,3 2 0,-2-6 0,6 6 0,-2-6 0,3 3 0,2 0 0,2-5 0,2 4 0,0-4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4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24575,'-2'85'0,"1"-1"0,-2-20 0,2 5 0,1 13 0,1-15 0,-1-14 0,3 1 0,-2-21 0,3-6 0,-1-5 0,1-3 0,0-2 0,2-3 0,-5-4 0,2 0 0,-3-4 0,0 0 0,3-2 0,-3-2 0,3-2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5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370 5 24575,'-10'-4'0,"-8"15"0,-10 2 0,0 24 0,-10-7 0,12 21 0,-20-6 0,14 2 0,-9 0 0,17-13 0,-2-1 0,11-9 0,5-10 0,-7 0 0,15-6 0,-7 1 0,9-11 0,0 4 0,0-9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4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24575,'3'1'0,"0"4"0,-3 11 0,0 3 0,0 3 0,0 1 0,3 4 0,-2-4 0,3 9 0,-1-9 0,-2 4 0,2-4 0,0-5 0,-2 0 0,2-8 0,-3-1 0,0-5 0,0-2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4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24575,'13'0'0,"8"0"0,3 0 0,4 0 0,3 0 0,-2 0 0,3 4 0,1 4 0,-1 5 0,1-1 0,-5 3 0,-1-6 0,-4 5 0,-5-3 0,0-3 0,-5 1 0,-2-5 0,-5 2 0,0-2 0,-3 1 0,1-2 0,-2 4 0,-2 2 0,0 5 0,-6 5 0,-14 20 0,-2-11 0,-11 21 0,7-13 0,0 8 0,3 0 0,-3 0 0,12 0 0,-6-9 0,11-3 0,-1-14 0,6 0 0,-2-8 0,5-1 0,-4-5 0,4-1 0,-2-3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4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24575,'-4'0'0,"9"0"0,14 0 0,4 0 0,14 0 0,-8 0 0,9 0 0,-6 0 0,1 0 0,0 0 0,-9 0 0,-2 0 0,-12 0 0,3 0 0,-3 0 0,0 0 0,-1 6 0,-2 6 0,0 6 0,1 14 0,-4 3 0,4 15 0,-2 1 0,3 12 0,1 2 0,1 21-707,0 3 707,-5-37 0,-1 0 0,6 31 0,-5-20 0,0-2 0,0 2-57,-1-8 1,0-1 56,1 5 0,4 6 0,-5-8 0,3-12 0,-7-7 702,6-14-702,-7-2 118,3-8-118,-3-4 0,0 0 0,0-4 0,0 0 0,0 0 0,-2 0 0,-5 1 0,-12 0 0,-1 0 0,-11-2 0,-3 2 0,1-6 0,-10 3 0,4-1 0,-1-2 0,3 3 0,8-4 0,2 0 0,9 0 0,0 0 0,4 0 0,4 0 0,1 0 0,2 0 0,1 0 0,3 0 0,0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4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24575,'9'0'0,"3"0"0,-2 0 0,4 0 0,-4 0 0,3 0 0,-6 0 0,-1 0 0,-3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4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24575,'9'0'0,"5"0"0,1 0 0,-1 0 0,-1 0 0,-3 0 0,0 0 0,0 0 0,-4 0 0,-3 0 0,0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4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24575,'0'6'0,"0"-2"0,0 21 0,0-10 0,0 2 0,0-3 0,0-1 0,0-3 0,0-4 0,0-3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4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24575,'87'-4'0,"0"3"0,-32-7 0,2 7 0,-23-3 0,-1 4 0,-10 0 0,-5 0 0,-4 0 0,-7 0 0,-1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4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24575,'6'65'0,"0"0"0,1-4 0,3-7 0,8-8 0,3 3 0,-1-19 0,-3 3 0,-1-14 0,1-1 0,-9-10 0,3 1 0,-2-8 0,-5 2 0,5-3 0,-1-25 0,-5-1 0,2-30 0,-5 15 0,0-13 0,0-13 0,0 16 0,0-25 0,-5 30 0,4-11 0,-7 6 0,7 1 0,-6 15 0,6 3 0,-2 14 0,3 0 0,0 8 0,0 0 0,0 4 0,2 3 0,5 1 0,7 2 0,5 0 0,8 0 0,-4 0 0,4 0 0,-4-4 0,-1 3 0,1-2 0,-1 3 0,-3 0 0,-2 0 0,-6 0 0,-2 0 0,-3 0 0,-2 0 0,-2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4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 24575,'6'-3'0,"3"3"0,-2-3 0,6 3 0,-3 0 0,1 0 0,-2 0 0,-3 0 0,0 0 0,0 0 0,-2 6 0,-2 2 0,-2 9 0,0 2 0,0 3 0,0 5 0,0 1 0,0 5 0,-3-5 0,-4-1 0,-2-5 0,-4-3 0,2-5 0,-3-4 0,3-6 0,-2-1 0,3-3 0,0-3 0,-1-8 0,4-4 0,0-7 0,0 3 0,3 1 0,1 5 0,3-1 0,0 3 0,0 2 0,2 6 0,5 0 0,3 3 0,7 0 0,-2 0 0,6 7 0,-5 4 0,2 8 0,-3 4 0,0-1 0,-1-3 0,-3-2 0,-1-3 0,-3 0 0,-3-4 0,2-1 0,-6-2 0,3-4 0,-3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4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 24575,'-1'-3'0,"-4"0"0,-8 3 0,0 0 0,-1 0 0,0 0 0,4 0 0,0 0 0,4 0 0,3 2 0,0 5 0,3 0 0,0 10 0,0-2 0,0 3 0,0 4 0,0 1 0,0 5 0,0 5 0,4 4 0,0-3 0,5 9 0,-1-4 0,6 10 0,-5-4 0,5 23 0,-4-13 0,5 21 0,-5-11 0,5 14 0,-4-6 0,-1 12 0,-4-30 0,3 19 0,-8-20 0,4 11 0,-5-2 0,4-12 0,-3 8 0,3-22 0,-4 5 0,0-23 0,2-5 0,-1-5 0,2-2 0,0-1 0,0 0 0,3-3 0,0 0 0,0-3 0,1 0 0,2 0 0,5 0 0,5 0 0,-1 0 0,4 0 0,-4 0 0,1 0 0,2 0 0,-9 0 0,4 0 0,-9 0 0,3-3 0,-7 3 0,0-3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5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32 1 24575,'4'3'0,"0"12"0,-4 5 0,0 6 0,0 3 0,-9-3 0,6 5 0,-14-6 0,15 5 0,-7-10 0,9 4 0,0-10 0,0 4 0,0-9 0,11 1 0,0-7 0,15-3 0,0-9 0,5-3 0,0-8 0,6-2 0,-5 1 0,5 4 0,-6-2 0,-6 8 0,-1-4 0,-5 10 0,0 1 0,-5 0 0,-1 3 0,-4-3 0,-1 4 0,-3 0 0,-2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5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24575,'0'12'0,"0"14"0,0-1 0,0 12 0,3 1 0,2 1 0,4 0 0,0 4 0,-1-13 0,0 2 0,-4-10 0,2-3 0,-5-5 0,2-5 0,-3-2 0,0-4 0,0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5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24575,'0'13'0,"0"2"0,0 3 0,0 4 0,0-4 0,0 1 0,0-2 0,0-6 0,0 2 0,0-3 0,0 0 0,0-1 0,2-5 0,2-2 0,5-2 0,-2 0 0,10 0 0,-6 0 0,3-2 0,-1-5 0,-3-1 0,4-5 0,0 3 0,-4-1 0,0-2 0,-4 6 0,1-6 0,-4 3 0,0-8 0,-3 3 0,0-6 0,0 2 0,-3-3 0,-4 3 0,-4 1 0,-3 5 0,0-1 0,1 3 0,-1 1 0,3 6 0,-2 1 0,6 3 0,-2 0 0,3 0 0,-1 0 0,1 0 0,0 0 0,2 0 0,1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5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24575,'16'0'0,"-6"-3"0,11 6 0,-6 2 0,7 6 0,1 4 0,-1 0 0,-3 4 0,-1-4 0,-4-1 0,1 3 0,-2-9 0,-3 6 0,-1-11 0,-5 2 0,-2-1 0,-8 9 0,-3 2 0,-7 17 0,1-7 0,-3 17 0,2-13 0,-2 14 0,1-4 0,0 5 0,3 0 0,1 0 0,1-5 0,2-1 0,-1-5 0,2-1 0,1-4 0,1-5 0,3-5 0,-2-8 0,2 0 0,1-4 0,-3-3 0,6 0 0,-3-3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5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24575,'0'9'0,"0"-2"0,0 16 0,0-14 0,0 1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5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24575,'-4'2'0,"2"5"0,2 7 0,0 0 0,0 8 0,0-4 0,0 9 0,0-3 0,3 7 0,1-7 0,4 2 0,-4-13 0,0-3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5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24575,'78'-2'0,"-1"0"0,-4 0 0,-24 1 0,-46 1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5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24575,'2'90'0,"0"-1"0,-3-7 0,2-20 0,6-45 0,-6-6 0,2-2 0,-3-6 0,0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5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5 171 24575,'9'0'0,"1"0"0,8 0 0,0 0 0,9 0 0,-3 0 0,-1 0 0,-2 0 0,-6 0 0,2 0 0,-7 0 0,0 0 0,-4 0 0,0 0 0,-2-6 0,-2 0 0,-2-11 0,0-1 0,0-1 0,-3-3 0,-1 8 0,-7-8 0,0 7 0,-3 1 0,0 4 0,0 6 0,1 1 0,2 3 0,-2 0 0,3 0 0,-1 0 0,-1 0 0,1 10 0,-1 7 0,-2 6 0,5 9 0,-3 1 0,4 1 0,-1 9 0,4-4 0,2 0 0,3 4 0,0-9 0,0 9 0,0-14 0,0 8 0,3-14 0,4 0 0,4-1 0,3-11 0,4 3 0,1-7 0,3 1 0,1-4 0,-1-1 0,1-3 0,-1-6 0,1-7 0,2-12 0,0-1 0,-5 1 0,-4 3 0,-9 13 0,-4-1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5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31 24575,'-3'-6'0,"0"0"0,3 0 0,5 0 0,3 2 0,5 1 0,4 3 0,-2 0 0,3 0 0,-8 0 0,7 0 0,-7 0 0,2 6 0,-7 1 0,-5 15 0,0 2 0,0 4 0,-7 4 0,-7-3 0,-8 5 0,0 0 0,2-4 0,5-7 0,1-6 0,3-6 0,2-2 0,5-3 0,-1 0 0,4 1 0,1-4 0,6 0 0,8-3 0,5 0 0,-1 0 0,4 0 0,-8 0 0,4 0 0,-4 0 0,-1 0 0,-3 0 0,0 0 0,-4 0 0,0 0 0,0 0 0,-2 0 0,-1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5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24575,'0'12'0,"0"0"0,0 6 0,0 0 0,0 5 0,0-1 0,0 1 0,0 4 0,0-4 0,0 4 0,0-4 0,0-1 0,0-3 0,0 2 0,0-2 0,0-4 0,0 2 0,0-10 0,0 2 0,0-6 0,0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5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8 1 24575,'0'12'0,"0"7"0,0 7 0,0 5 0,0 6 0,0-5 0,0 5 0,0 0 0,0 2 0,0-1 0,0-1 0,0-11 0,0-2 0,0 0 0,0-9 0,0 4 0,0-11 0,-3-10 0,2 4 0,-3-9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5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24575,'0'12'0,"0"6"0,0-3 0,0 7 0,0 1 0,0-1 0,0-3 0,0 2 0,0-6 0,0-1 0,0-4 0,0-4 0,0-3 0,0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8:5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24575,'10'0'0,"-1"0"0,21 0 0,-3 0 0,-4 0 0,14 0 0,-12 0 0,3 0 0,-7 0 0,-6 0 0,3 0 0,-5 0 0,0 0 0,-3 0 0,-1 0 0,-5 0 0,-2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9:0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24575,'0'13'0,"0"-6"0,0 10 0,0-3 0,0 1 0,0 3 0,0-5 0,0 5 0,0-4 0,0 8 0,0-7 0,0-1 0,0-5 0,0-3 0,0 1 0,2-4 0,2 0 0,1-3 0,2 0 0,2 0 0,-2 0 0,3-3 0,-4-1 0,-3 1 0,0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9:0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6 101 24575,'-3'-2'0,"0"-4"0,3-7 0,0 2 0,0-9 0,0 0 0,0 6 0,0-1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9:0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24575,'-3'8'0,"0"-3"0,3 13 0,-3-3 0,-1 7 0,-4 1 0,4-1 0,-3 1 0,6-1 0,-2 1 0,3-1 0,0 0 0,0-3 0,0 7 0,0-10 0,0 6 0,0-8 0,0 3 0,0-6 0,0 6 0,0-10 0,0 2 0,3-2 0,0-1 0,7-3 0,0 0 0,3-3 0,-2 0 0,1 0 0,-1 0 0,-1 0 0,3 0 0,-6 0 0,6 0 0,-3-3 0,1-8 0,2-1 0,-5-9 0,2 6 0,-3-6 0,1 2 0,-1-4 0,0 1 0,-2-1 0,-2 1 0,-3-1 0,0 1 0,0 3 0,0-2 0,-3 2 0,-4 0 0,-1 2 0,-5 3 0,5 3 0,-5-1 0,6 7 0,-2-4 0,3 9 0,-1-3 0,2 3 0,-2 0 0,1 0 0,3 0 0,0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9:0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24575,'0'9'0,"0"-1"0,0-2 0,0 0 0,0 0 0,0-5 0,0-4 0,0-7 0,0-3 0,0 2 0,0 2 0,0 2 0,0 1 0,0 0 0,0 3 0,0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9:0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24575,'9'6'0,"3"1"0,-2 7 0,4-1 0,4 6 0,-6-4 0,11 8 0,-12-8 0,8 7 0,-8-7 0,3 2 0,-10-6 0,5 1 0,-5-5 0,2 3 0,1-7 0,-4 3 0,0-3 0,-3 3 0,0 1 0,0-4 0,0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9:0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 24575,'-3'-4'0,"0"5"0,-10 6 0,1 7 0,-11 6 0,10 3 0,-10 6 0,13-9 0,-10 12 0,9-12 0,-2 7 0,3-9 0,3 0 0,0-5 0,0-2 0,0-2 0,4-3 0,0 1 0,3-1 0,-2-3 0,1 0 0,-1-3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9:0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24575,'0'9'0,"0"3"0,0 2 0,0 1 0,0 2 0,0 5 0,0-2 0,0 12 0,0 1 0,0 6 0,0 0 0,0-1 0,0-10 0,0-1 0,0-5 0,0-7 0,0-1 0,0-8 0,0 0 0,0-2 0,0-2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9:0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24575,'9'0'0,"1"0"0,4 7 0,0 0 0,-1 4 0,6 6 0,0-4 0,1 9 0,-3-6 0,-2 1 0,-4 1 0,2-4 0,-6 4 0,3-8 0,-4-3 0,-2-2 0,1-1 0,-1 2 0,-1-3 0,0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5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0 24575,'0'13'0,"0"8"0,5 0 0,0 10 0,23 8 0,-2 2 0,4-6 0,18 26 0,-20-22 0,24 38 0,0-16 0,-11 9 0,5-5 0,-16-5 0,10 20 0,-18-27 0,21 23 0,-24-35 0,10 11 0,-8-13 0,-4-8 0,1-6 0,-7-7 0,2-3 0,-4-2 0,-1-5 0,-4 0 0,4-3 0,-7 2 0,3-2 0,-1 0 0,-2 2 0,3-3 0,-4 4 0,0 0 0,0 0 0,0-4 0,0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9:0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24575,'0'9'0,"0"1"0,-4 8 0,0 0 0,-3 5 0,-5 4 0,4-3 0,-4 3 0,1 0 0,2-4 0,-10 5 0,13-9 0,-8 3 0,10-10 0,0 4 0,-2-11 0,6 3 0,-3-7 0,3 2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9:0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24575,'9'0'0,"1"0"0,4 0 0,-1 0 0,-2 0 0,-2 0 0,1 0 0,-3 0 0,2 0 0,-3 0 0,0 0 0,1 0 0,-1 0 0,-3 2 0,0 2 0,-3 5 0,0 1 0,0 1 0,0 2 0,0 1 0,-4 0 0,4 4 0,-6-4 0,2-1 0,-3 1 0,-3 0 0,2-4 0,-1 3 0,2-6 0,1 2 0,-1-3 0,4 1 0,0-1 0,3 0 0,-3-3 0,3 3 0,-6-6 0,11 3 0,3-7 0,10 0 0,4-4 0,-3 1 0,2 0 0,-2-1 0,-1 4 0,0 1 0,-4 0 0,-4 2 0,0-2 0,-4 3 0,0 0 0,0 0 0,-3 0 0,0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9:1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24575,'0'91'0,"0"0"0,0 0 0,0-6 0,0-3 0,0-32 0,0-40 0,0-7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9:1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24575,'0'6'0,"0"3"0,0 2 0,0 2 0,0 5 0,0-4 0,0 8 0,0-7 0,0 6 0,0-6 0,0 6 0,0-2 0,0-1 0,0-4 0,0-1 0,0-6 0,0 6 0,0-6 0,0 2 0,0-2 0,0-1 0,0 0 0,0 0 0,0 0 0,0 0 0,0-3 0,0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9:1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24575,'0'12'0,"0"0"0,3 6 0,4-3 0,1 2 0,5-3 0,-3 0 0,8-3 0,1 6 0,0-8 0,3 6 0,-7-5 0,-1-5 0,3 8 0,-6-12 0,3 9 0,-4-7 0,-4 1 0,0-2 0,0-2 0,-3 3 0,0 0 0,-3 3 0,0 0 0,0 0 0,0 1 0,0-1 0,0 3 0,0 2 0,0 6 0,-3 6 0,-2 1 0,-3 7 0,0-3 0,-4 9 0,3-3 0,-4 4 0,5-5 0,0 4 0,-1-3 0,5-2 0,-4-5 0,8-4 0,-4-5 0,1-3 0,3-2 0,-3-6 0,0-1 0,0-3 0,-3-3 0,0 0 0,2 0 0,2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9:1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33 24575,'-8'-3'0,"-1"0"0,2 1 0,2-2 0,5-2 0,-3 3 0,3-2 0,-3 1 0,0 1 0,3 9 0,-6 2 0,5 13 0,-2-3 0,0 5 0,2-1 0,-6 5 0,6-4 0,-3 4 0,4-4 0,0-1 0,0-3 0,0-2 0,0-6 0,0 1 0,0-5 0,0 3 0,0-4 0,0-8 0,0-6 0,0-10 0,0-9 0,0-1 0,0 0 0,0-4 0,0 9 0,0-4 0,0 4 0,0 4 0,0 2 0,0 6 0,0 2 0,0 2 0,0 1 0,0 0 0,0 3 0,0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9:1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24575,'16'0'0,"-3"0"0,9 0 0,-4 0 0,1 0 0,2 0 0,-6 0 0,2 0 0,-7 0 0,0 0 0,-4 0 0,-1 0 0,1 0 0,-3 3 0,0 0 0,-3 7 0,0 0 0,0 4 0,3-1 0,-2 5 0,2 0 0,-3 5 0,0 4 0,0 1 0,0 5 0,0 4 0,0-3 0,0 9 0,0-4 0,0 5 0,0 0 0,0-1 0,0 2 0,0 18 0,0-14 0,4 26 0,-3-33 0,9 39 0,-5-41 0,1 35 0,2-23 0,-3 1 0,0 3 0,-1-17 0,0-5 0,-3-7 0,2-9 0,0 0 0,-2-5 0,2-2 0,-3-2 0,0 1 0,0 0 0,0 0 0,0 3 0,0-6 0,0 6 0,0-6 0,0 6 0,0-6 0,0 2 0,0-3 0,0 0 0,0 1 0,0-1 0,0 0 0,0 0 0,0 0 0,0 0 0,0 0 0,0 0 0,0-1 0,0 1 0,0 0 0,0 0 0,-3 0 0,0-3 0,-3 0 0,-4-3 0,0 0 0,-8 0 0,3 0 0,-6 0 0,6 0 0,-3 0 0,5 0 0,2 0 0,2 0 0,2 0 0,1 0 0,0 0 0,0 0 0,0 0 0,3 2 0,3-1 0,3 4 0,7-5 0,0 3 0,4-3 0,-1 0 0,1 0 0,-1 0 0,1 0 0,0 0 0,-1 0 0,1 0 0,-4 0 0,0 0 0,-4 0 0,0 0 0,0 0 0,0 0 0,0 0 0,-2-5 0,-2 1 0,-2-12 0,0 1 0,0-8 0,-3-4 0,2-6 0,-7-1 0,3-9 0,1 4 0,-4-5 0,3-1 0,-4 6 0,1-4 0,3 4 0,-3 0 0,7 1 0,-6 0 0,6 9 0,-7-8 0,7 13 0,-2-3 0,3 5 0,0 3 0,-4-2 0,3 6 0,-2-3 0,3 5 0,0 2 0,0-2 0,0 3 0,0-4 0,0 0 0,0 1 0,0 2 0,0 2 0,0-1 0,0 3 0,0-3 0,0 1 0,0 2 0,0-3 0,0 0 0,0 0 0,0-4 0,0 1 0,0-1 0,0 0 0,0-4 0,0 4 0,0-4 0,0 4 0,0 4 0,0-3 0,0 0 0,0-2 0,0 2 0,0 0 0,0 3 0,0-4 0,0 4 0,0-3 0,0 2 0,0-2 0,0-1 0,0 4 0,0-3 0,-3 5 0,2-1 0,-1-1 0,2 3 0,0-6 0,-3 6 0,2-2 0,-2-1 0,3 0 0,-2-1 0,1 1 0,-2 1 0,3 2 0,0-3 0,0 4 0,-5 3 0,4-6 0,-7 8 0,5-5 0,-3 6 0,0 0 0,0 0 0,0 0 0,-1 0 0,-2 0 0,2 0 0,-3 0 0,4 0 0,0 0 0,-1 0 0,-2 0 0,2 0 0,-6-3 0,6 2 0,-3-2 0,4 3 0,0 0 0,-1 0 0,4-3 0,-2 3 0,6-3 0,6 0 0,4 2 0,2-5 0,4 2 0,-6 0 0,7-2 0,-5 5 0,1-2 0,-4 3 0,3 0 0,-6 0 0,2 0 0,-3 0 0,4 0 0,-3 0 0,2 0 0,-2 0 0,-1 0 0,0 0 0,-1 0 0,1 0 0,-3 3 0,2 0 0,-4 6 0,2-2 0,0 6 0,-2-2 0,2 6 0,0-2 0,-3 2 0,7 1 0,-6-3 0,2 6 0,0-2 0,1 3 0,1 0 0,-2 1 0,0-1 0,-2 1 0,6-1 0,-6 1 0,2-1 0,-3 0 0,3 1 0,-2-1 0,2-3 0,-3 2 0,0-2 0,0 3 0,0 1 0,0-1 0,0 1 0,0 4 0,0-4 0,0 4 0,0-5 0,0-3 0,0 2 0,0-3 0,0 1 0,0 2 0,0-6 0,0 3 0,0-1 0,0 4 0,0-2 0,0 1 0,0-10 0,0 0 0,0-4 0,0 5 0,0 3 0,0 6 0,0-1 0,0 2 0,0-6 0,0 2 0,0-3 0,0 0 0,0-1 0,0 1 0,0-1 0,0 1 0,0 0 0,0-1 0,0 1 0,0-4 0,0 3 0,0-3 0,0 1 0,0-2 0,0-3 0,0 4 0,0-3 0,0 2 0,0 1 0,0-3 0,3 2 0,-2 1 0,1-3 0,-2 6 0,0-7 0,3 4 0,-2-4 0,1 0 0,-2 4 0,3-3 0,-2 2 0,2-3 0,-3 0 0,0 1 0,0-1 0,0 0 0,0 0 0,0 0 0,0 0 0,2 0 0,-1 0 0,2 0 0,-3 0 0,0 0 0,0 0 0,0 0 0,0 0 0,0 0 0,0 0 0,0 0 0,0 0 0,0 0 0,0 0 0,0 0 0,0 0 0,0 0 0,0-1 0,0 1 0,-3-3 0,0 0 0,-3-3 0,0 0 0,-1 0 0,-2 0 0,2 0 0,-6 0 0,2 0 0,-2 0 0,2 0 0,-2 0 0,3 0 0,0 0 0,-3 0 0,2 0 0,-2 0 0,-1 0 0,0 0 0,4 0 0,0 0 0,4 0 0,0 0 0,-1 0 0,1 0 0,3 0 0,0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9:2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24575,'9'3'0,"1"0"0,13 13 0,3 2 0,-1-1 0,20 14 0,-22-20 0,22 23 0,-21-20 0,14 15 0,-13-8 0,8 0 0,-9 3 0,-5-5 0,0 0 0,-5-4 0,-3-6 0,-2-2 0,-3-1 0,0 0 0,1 1 0,-4-1 0,0-3 0,-3-1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9:2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0 24575,'-9'0'0,"-1"0"0,-4 0 0,-3 0 0,-3 11 0,-3-2 0,0 11 0,3-2 0,-1-2 0,5 5 0,-2-5 0,6 5 0,-5-6 0,5 7 0,-3-7 0,2 2 0,1 1 0,-2-3 0,0 6 0,3-6 0,-3 2 0,7-6 0,-3 1 0,6-5 0,-2 3 0,3-4 0,0 0 0,0 0 0,0-2 0,3 1 0,-3-2 0,3 3 0,0 0 0,0 0 0,0 0 0,0 3 0,0 6 0,0-1 0,0 4 0,0-1 0,0-5 0,-3 4 0,2-9 0,-5 3 0,6-4 0,-3 0 0,3 0 0,0-2 0,0-1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9:2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24575,'5'-6'0,"2"9"0,10-1 0,1 12 0,10 2 0,6 6 0,-4-1 0,8 4 0,-9-4 0,5 1 0,2 4 0,-2-4 0,-11 2 0,3-3 0,-14-3 0,6-7 0,-8-1 0,3-1 0,-6-2 0,2 3 0,-3-4 0,1 0 0,-1 0 0,0 1 0,0-4 0,0 2 0,0-4 0,-3 4 0,0-2 0,-1 3 0,-1-3 0,2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4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59 345 24575,'10'-22'0,"4"-5"0,10-6 0,-4 4 0,4-10 0,-8 11 0,3-8 0,-3 0 0,-1 12 0,-7-1 0,-2 12 0,-3 0 0,-2 3 0,2 1 0,-3 11 0,0 10 0,0 10 0,0 9 0,0 5 0,0 19 0,0-4 0,0 16 0,0-8 0,-5 9 0,4 1 0,-4-6 0,5 1 0,0-14 0,0 10 0,0-12 0,0 0 0,-3-11 0,-1-6 0,-6-9 0,-1-5 0,-2-4 0,0-3 0,-3-1 0,-2-5 0,-3-1 0,-1-3 0,1 0 0,3 0 0,2-6 0,2-5 0,4-3 0,0-2 0,6-1 0,1 3 0,3-3 0,0 4 0,0 0 0,3 0 0,7 0 0,5-1 0,11-1 0,-4 1 0,3 2 0,1-2 0,-7 6 0,5 1 0,-6 4 0,-1 3 0,0 0 0,-10 0 0,-1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5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1 279 24575,'7'0'0,"6"0"0,6 0 0,4 0 0,-9 0 0,5 0 0,-4 9 0,2-3 0,-6 12 0,7-8 0,-12 3 0,6-8 0,-11 3 0,6-7 0,-6-6 0,7-5 0,-7-9 0,12-5 0,-6-2 0,12-5 0,-3 0 0,5 0 0,-1 0 0,0 5 0,0 2 0,-6 5 0,4 0 0,-8 5 0,3 1 0,-5 8 0,1-3 0,-1 7 0,-3-6 0,-1 6 0,-4-3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9:2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2 24575,'-3'-1'0,"-5"13"0,-3 9 0,-10 13 0,-1 0 0,0-5 0,-3 9 0,8-4 0,-14 12 0,12-6 0,-16 0 0,17-7 0,-7 0 0,6-8 0,6 1 0,-4-11 0,9 7 0,-2-11 0,3 0 0,4-6 0,-6-1 0,7 2 0,-4 0 0,6 0 0,0 0 0,0 0 0,3 0 0,-3-3 0,3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59:2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24575,'0'9'0,"0"5"0,0 1 0,0 11 0,0 9 0,0 5 0,0 16 0,0-11 0,0-4 0,0 6 0,0-6 0,0 16 0,0-6 0,0 5 0,0-16 0,0 15 0,0-15 0,0 5 0,0-2 0,0-9 0,0 8 0,0-12 0,0 6 0,0-2 0,0-5 0,0 8 0,0-9 0,0 0 0,0-1 0,0-5 0,0 1 0,0-5 0,3 0 0,-3-5 0,3 5 0,-3-3 0,0 2 0,0-3 0,0 3 0,0-2 0,0 3 0,0-1 0,0-2 0,0-1 0,0-1 0,0-3 0,0 1 0,0 1 0,0-5 0,0 6 0,0-3 0,0 4 0,0 0 0,0-1 0,0 1 0,0-1 0,0 5 0,3-4 0,-2 4 0,5 2 0,-5-1 0,2 1 0,0 2 0,-2-8 0,2 8 0,-3-4 0,3 1 0,-2 2 0,2-6 0,-3 3 0,0-1 0,3-2 0,-2 2 0,2-3 0,-3 0 0,0-1 0,3-2 0,-2 2 0,1-3 0,-2 0 0,0 3 0,0-6 0,0 6 0,0-6 0,0 6 0,0-6 0,0 2 0,0-3 0,0 4 0,0 0 0,0 0 0,0-1 0,0-6 0,0-1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2:4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9 2 24575,'-5'-1'0,"1"6"0,4 14 0,0 7 0,0 11 0,0 2 0,0-6 0,0 3 0,0-11 0,0 1 0,0-7 0,0-10 0,0-5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6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14 0 24575,'-13'0'0,"12"0"0,8 0 0,18 0 0,0 0 0,6 0 0,6 0 0,2 0 0,29 0 0,-10 0 0,6 0 0,1 0 0,-16 0 0,13 0 0,-16 0 0,-3 0 0,-16 0 0,4 0 0,-17 0 0,-1 0 0,-8 0 0,-2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6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24575,'0'18'0,"0"3"0,0 10 0,0 6 0,0 2 0,0 6 0,0 0 0,0 0 0,0 6 0,0 3 0,0-6 0,0-4 0,0-14 0,0 1 0,0-10 0,0 2 0,0-14 0,0 4 0,0-8 0,0-2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6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116 1 24575,'-13'12'0,"1"2"0,-3 10 0,4 1 0,-3 1 0,8 3 0,-7-3 0,10 5 0,-10-6 0,12 0 0,-4-7 0,1 1 0,3 0 0,-3 0 0,4-1 0,0-3 0,0 8 0,0-12 0,0 7 0,0 1 0,0-4 0,0 5 0,0-3 0,0-7 0,0 3 0,0-4 0,0 4 0,0 1 0,0 0 0,0 3 0,0-3 0,0 1 0,0 2 0,0-3 0,4 1 0,-3-2 0,7 0 0,-4-4 0,5 4 0,0-4 0,-1-4 0,1 2 0,-1-6 0,1 3 0,-1-4 0,1 0 0,9 0 0,-2-8 0,8-8 0,-4-10 0,1-5 0,-1 0 0,-4 0 0,-1 6 0,-5-5 0,0 10 0,-1-4 0,-4 9 0,0-2 0,-5 7 0,0-3 0,0 4 0,0 1 0,-8 3 0,-2 1 0,-8 4 0,-1 0 0,-6 0 0,5 0 0,-10 0 0,10 0 0,-4 0 0,9 0 0,2 4 0,5-3 0,-1 3 0,0 0 0,5-14 0,0 11 0,4-12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6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0 24575,'17'0'0,"6"0"0,2 0 0,6 0 0,-6 0 0,-1 0 0,-5 0 0,-4 0 0,-6 0 0,-5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6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9 24575,'18'0'0,"2"0"0,18 0 0,-11 0 0,3 0 0,-6 0 0,-4 0 0,0 0 0,-7 0 0,-4 0 0,-5-4 0,0 3 0,-4-3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6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101 241 24575,'0'-17'0,"0"0"0,0-2 0,0 0 0,8 0 0,3-5 0,14 3 0,-8-9 0,6 9 0,-3 0 0,0 12 0,5 0 0,-7 4 0,1-1 0,-5 2 0,4 4 0,-8 0 0,3 0 0,-5 0 0,1 0 0,-1 4 0,-3 5 0,3 5 0,-7 1 0,3 8 0,-4-8 0,0 9 0,0 1 0,0 0 0,0 6 0,0 6 0,0-5 0,0 11 0,0-5 0,0 7 0,0 6 0,-5-4 0,-1 5 0,-10-8 0,4-5 0,-5 4 0,2-11 0,4 5 0,-9-6 0,9-6 0,-8-1 0,8 1 0,-7-9 0,7 7 0,-7-13 0,4 4 0,-5-5 0,0 0 0,-6 1 0,5-4 0,-4-2 0,5-4 0,5 0 0,0 0 0,6-4 0,-1-5 0,4-11 0,1 5 0,4-14 0,0 14 0,0-18 0,0 12 0,0-6 0,0 13 0,0-4 0,4 4 0,5-1 0,6 1 0,4 5 0,-5-1 0,4 5 0,-4 1 0,5 4 0,-1 0 0,1 0 0,0 0 0,0 0 0,0 0 0,-1 9 0,-3 7 0,10 10 0,-8 6 0,10 0 0,-7-1 0,2 6 0,-2-5 0,2 5 0,-2-12 0,-1-1 0,0-5 0,-1 4 0,-4-8 0,-1 2 0,-4-9 0,-5-7 0,0 2 0,-4-6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6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41 57 24575,'0'17'0,"0"0"0,0-1 0,0-2 0,0-2 0,0 1 0,0-3 0,0 3 0,0-5 0,0 0 0,0 1 0,0-1 0,0-7 0,0-12 0,4-5 0,1-8 0,5 0 0,-5 4 0,4-5 0,-8 6 0,3 0 0,-4 5 0,0 1 0,0 4 0,-8 5 0,3 0 0,-8 4 0,5 0 0,-1 0 0,0 0 0,1 3 0,3 6 0,-3 11 0,7 0 0,-4 0 0,5-3 0,0-3 0,0 1 0,0-2 0,0-5 0,4-3 0,1-1 0,3-4 0,1 0 0,-1 0 0,1 0 0,-5-4 0,0 0 0,-4-4 0,0 3 0,0 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6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396 436 24575,'4'-10'0,"0"-13"0,-4-12 0,0-17 0,0 6 0,5-6 0,-4 8 0,4 5 0,-5 2 0,0 6 0,0 6 0,0 5 0,-4 7 0,0 8 0,-10 1 0,-5 4 0,3 0 0,-13 0 0,18 0 0,-17 0 0,12 0 0,-8 0 0,5 0 0,0 5 0,0 0 0,-5 9 0,3-3 0,-3 7 0,9-3 0,-3 4 0,8 0 0,-8-1 0,7 7 0,-7-5 0,11 4 0,-5-5 0,7-5 0,0 4 0,1-9 0,4 9 0,0-8 0,0 7 0,0-7 0,0 8 0,0-9 0,3 4 0,7-4 0,9 0 0,7 1 0,-1 0 0,5 0 0,-5 0 0,20 5 0,-11 1 0,5 0 0,-9 3 0,-10-4 0,0 4 0,-7 0 0,1 0 0,-3 0 0,2-1 0,-3 1 0,-5 5 0,-1-3 0,0 3 0,-3 0 0,3-4 0,-4 4 0,0-5 0,0-5 0,0 4 0,0-8 0,0 7 0,0-7 0,0 8 0,-8-8 0,2 7 0,-12-6 0,-2 7 0,-1-7 0,-8 4 0,3-5 0,-11 0 0,-9 1 0,11-5 0,-3-2 0,19-4 0,5-4 0,-1-17 0,10-1 0,0-22 0,5 12 0,0-12 0,0 12 0,0-12 0,0 11 0,9-4 0,8 5 0,5 1 0,9 3 0,-4 3 0,4 4 0,-6 1 0,5 4 0,-5-3 0,1 12 0,-2-6 0,-5 12 0,0-8 0,-1 8 0,1-3 0,0 4 0,-5 0 0,4 0 0,-9 0 0,4 0 0,-4 0 0,-4 0 0,-2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4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24575,'6'-3'0,"1"-2"0,6 4 0,4-2 0,-3 3 0,6 0 0,-6 0 0,2 0 0,-3 0 0,0 0 0,-3 3 0,-1 3 0,-5 12 0,2 0 0,-5 12 0,2-3 0,-3 4 0,0-1 0,0 1 0,0-8 0,-3-2 0,2-8 0,-5-3 0,3-1 0,-3-6 0,3-8 0,1-11 0,2-5 0,0-8 0,0 6 0,0-3 0,3 5 0,1 0 0,6 0 0,0 3 0,4 1 0,-1 4 0,0 3 0,0 1 0,3 5 0,-2-2 0,3 5 0,-8-1 0,4 2 0,-4 0 0,1 2 0,0 8 0,-4 5 0,1 6 0,1 4 0,-4-2 0,-1 2 0,0 1 0,-2-8 0,3 7 0,-1-11 0,-3 3 0,6-4 0,-3-4 0,4 0 0,-2-3 0,1 0 0,0-3 0,0 0 0,3-3 0,1 0 0,2 0 0,5-7 0,-3 0 0,2-6 0,-3 0 0,-5 5 0,-3 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6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24575,'0'22'0,"0"2"0,0 1 0,0 5 0,0 2 0,0 0 0,0 5 0,0 1 0,0-6 0,0 19 0,0-11 0,0 12 0,0-7 0,0 0 0,0 0 0,0-6 0,0 4 0,0-11 0,0 0 0,0-8 0,0-5 0,0 0 0,0-5 0,0-1 0,0-9 0,0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6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110 154 24575,'8'-9'0,"-2"-4"0,12 3 0,2-9 0,0 8 0,4-7 0,-5 7 0,0-3 0,5 0 0,-8 7 0,2-2 0,-5 1 0,-3 6 0,8-7 0,-9 9 0,4 0 0,-4 0 0,-1 0 0,1 0 0,-1 4 0,-3 11 0,-1 6 0,-4 9 0,0 1 0,0 7 0,0 0 0,0 7 0,0 0 0,0 0 0,-5 0 0,-2 0 0,-9 0 0,-1-6 0,-5 4 0,1-11 0,0 6 0,0-8 0,1-4 0,-1 4 0,2-10 0,0 4 0,4-5 0,-3-1 0,3 1 0,1-5 0,1 0 0,-1-6 0,5 1 0,-4 0 0,-1-5 0,5 0 0,-5-4 0,6 0 0,-1 0 0,-3 0 0,3 0 0,0-8 0,5 2 0,4-12 0,0 4 0,0-10 0,0 3 0,0-3 0,5 5 0,-1 5 0,6-4 0,-2 12 0,1-6 0,4 11 0,-3-3 0,3 4 0,0 0 0,1 0 0,5 0 0,0 0 0,5 9 0,-3 7 0,4 11 0,2 5 0,-5 5 0,12 5 0,-10 3 0,4-4 0,-7-4 0,-1-12 0,-5-5 0,-2-7 0,-4-5 0,-5-3 0,0-1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10.67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304 4 24575,'-22'0'0,"3"0"0,-5 0 0,-1 0 0,5 0 0,0 0 0,-3 0 0,12 0 0,-12 0 0,8 0 0,1-3 0,1 5 0,4-5 0,0 16 0,0-3 0,4 4 0,-8 4 0,11-4 0,-6 10 0,-1-4 0,7 10 0,-6-4 0,8 4 0,0 1 0,0 0 0,0 0 0,0-5 0,0-2 0,0-10 0,0-1 0,0-4 0,0-1 0,7-3 0,-2-1 0,17-4 0,-6-9 0,8 3 0,0-13 0,2 8 0,4-9 0,1 9 0,0-4 0,0 4 0,0 5 0,0-3 0,0 8 0,0-4 0,0 5 0,-6 0 0,-1 0 0,-5 0 0,0 0 0,-4 9 0,-1 7 0,-5 4 0,-3 15 0,-2-8 0,-4 17 0,0-6 0,0 7 0,0-6 0,-5 4 0,-6-4 0,-6-1 0,-4-6 0,-4-7 0,-1-5 0,-5 1 0,0-5 0,0-1 0,-6-5 0,4-4 0,-4-1 0,6-5 0,0 0 0,0 0 0,5 0 0,2 0 0,10 0 0,1 0 0,4 0 0,0-4 0,5-1 0,0-3 0,4-1 0,0 1 0,0-1 0,0 0 0,0-4 0,0 7 0,0-2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6:4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24575,'3'5'0,"-1"6"0,-2 1 0,0 9 0,0-4 0,0 1 0,0 2 0,0-9 0,0 2 0,0-5 0,0-1 0,0 2 0,0-3 0,3-3 0,0 2 0,6-4 0,-2 2 0,5-3 0,-5 0 0,5 0 0,-6 0 0,6 0 0,-5 0 0,2 0 0,-3 0 0,0-6 0,0 2 0,0-5 0,-3 3 0,0-3 0,-3 2 0,0-5 0,0 2 0,0-3 0,0 0 0,0 3 0,0-2 0,0 2 0,0-3 0,-6 3 0,2-3 0,-5 6 0,2-2 0,2 3 0,-1 0 0,0 3 0,0-2 0,0 4 0,1-1 0,-1 2 0,0 0 0,3 2 0,-2 5 0,4 6 0,-2 1 0,0 6 0,2-2 0,-2-1 0,3 0 0,0 0 0,0-7 0,0 6 0,0-9 0,0 2 0,0-3 0,0-1 0,0 1 0,2-2 0,2-2 0,1-2 0,1 0 0,0 0 0,-1 0 0,1 0 0,0 0 0,0-2 0,0-2 0,-1 1 0,-1-2 0,1-2 0,-4 1 0,2-4 0,-3 5 0,0-5 0,0 4 0,0-3 0,0 0 0,0 2 0,0-2 0,0 0 0,-3 2 0,-3-2 0,-1 3 0,-2 0 0,0 2 0,2-1 0,-2 4 0,3-1 0,0 2 0,0 0 0,0 0 0,0 0 0,1 2 0,-2 8 0,4 1 0,0 5 0,3 1 0,0-3 0,0 3 0,0-5 0,0 1 0,0 0 0,0-3 0,0-1 0,0-3 0,0 0 0,0 0 0,0-1 0,2 1 0,2-2 0,1-2 0,1-2 0,0 0 0,0 0 0,3 0 0,1 0 0,3-6 0,-4 2 0,4-8 0,-7 5 0,3-2 0,-3 3 0,0 0 0,0 0 0,-3 1 0,0-1 0,-3 0 0,0-3 0,0 2 0,0-2 0,0 3 0,0-3 0,0 2 0,0-2 0,-3 3 0,-1-3 0,-5 2 0,2 1 0,-2 0 0,0 5 0,2-1 0,-2 2 0,0 0 0,3 0 0,-4 0 0,5 0 0,-1 0 0,0 0 0,0 2 0,3 2 0,1 5 0,-1-3 0,2 6 0,-1-2 0,2 0 0,0 2 0,0-5 0,0 2 0,0-4 0,0 1 0,0 0 0,0 0 0,2-3 0,1 2 0,3-4 0,0 2 0,0-3 0,-1 0 0,4 0 0,-5 0 0,2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5:4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24575,'43'0'0,"-10"0"0,44 0 0,4 0 0,15 0-868,-34 0 1,2 0 867,-2-2 0,1-1 0,3 0 0,0-1 0,-8-1 0,-1-1 0,1 0 0,-1 0-35,-5 1 0,-1-1 35,47-5 0,0-5 0,-25 5 0,12-4 0,-34 10 0,16-3 0,-13 7 0,-6-3 1282,-6 4-1282,-10 0 523,-7 0-523,-3 0 0,-5 0 0,0 0 0,-4 0 0,0 0 0,-4 0 0,0 0 0,-3 0 0,0 0 0,-3-3 0,9 3 0,0-3 0,24 3 0,-2 0 0,24 0 0,-2 0 0,12 0 0,6 0 0,-5 0 0,11 0 0,-22 0 0,13 0 0,-21 0 0,10 0 0,-6-4 0,0 3 0,-5-7 0,-2 7 0,-6-2 0,-4-1 0,-1 3 0,0-2 0,-4 3 0,-1 0 0,-1 0 0,-3 0 0,3 0 0,-3 0 0,-2 0 0,-3 0 0,-1 0 0,-4 0 0,0 0 0,-4 0 0,-3 0 0,-1 0 0,1 0 0,13 0 0,12 0 0,20 0 0,0 0 0,11 0 0,2 0 0,-15 0 0,17 0 0,-19 0 0,10 0 0,-1 0 0,-12 0 0,5 0 0,-10 0 0,4 0 0,-5 4 0,-5-4 0,-2 4 0,1 0 0,-4-3 0,4 3 0,-9-4 0,2 3 0,-6-2 0,2 2 0,1-3 0,-4 0 0,3 3 0,-7-2 0,2 2 0,-6-3 0,6 3 0,-6-2 0,2 2 0,-3 0 0,0-2 0,0 5 0,-3-3 0,2 0 0,-5 3 0,2-6 0,-3 6 0,-1-6 0,1 3 0,0-3 0,7 0 0,1 0 0,12 0 0,0 0 0,15 0 0,3 0 0,10 0 0,-6-4 0,24 3 0,-19-7 0,10 7 0,-6-3 0,-12 4 0,15 0 0,-12 0 0,0 0 0,-7 0 0,1 0 0,-5 0 0,-1 0 0,-5 0 0,-5 0 0,4 0 0,-8 0 0,8 0 0,-7 0 0,2 0 0,-4 0 0,1 0 0,-1 0 0,0 0 0,0 0 0,1 0 0,-1 0 0,-4 0 0,4 0 0,-4 0 0,1 0 0,2 3 0,-2-2 0,-1 2 0,0-3 0,-1 4 0,-2-4 0,3 4 0,-4-4 0,-3 0 0,2 0 0,-2 0 0,-1 0 0,3 0 0,-5 0 0,5 0 0,-5 0 0,5 0 0,-5 0 0,2 0 0,-4 0 0,1 0 0,0 0 0,0 0 0,0 0 0,-1 0 0,1 0 0,0 0 0,-1 0 0,1 0 0,0 0 0,0 0 0,-1 0 0,1 0 0,0 0 0,0 0 0,0 0 0,-1 0 0,1 0 0,3 0 0,-2 0 0,5 0 0,-5 0 0,5 0 0,-3 0 0,4 0 0,0 0 0,-3 0 0,2 0 0,-2 0 0,0 0 0,2 0 0,-6 0 0,3 0 0,0 0 0,-2 0 0,5 0 0,-5 0 0,5 0 0,-5 0 0,5 0 0,-6 2 0,3-1 0,0 1 0,1-2 0,0 0 0,2 0 0,-5 0 0,5 0 0,-6 0 0,7 0 0,-7 0 0,3 0 0,0 0 0,-2 0 0,2 0 0,-3 0 0,0 0 0,-1 0 0,1 0 0,0 0 0,0 0 0,0 0 0,0 0 0,-1 0 0,1 0 0,-3 0 0,-1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5:5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24575,'-3'7'0,"0"8"0,3 15 0,0 6 0,0 6 0,0 11 0,0 3 0,0 25 0,0 3-745,0 14 745,0-45 0,0 0 0,0 47 0,0-44 0,0 1 0,0 1 0,0 0 0,0-3 0,0-1 0,2 3 0,1 0 0,3 1 0,0-2 0,2 39 0,2-35 0,1 0 0,-4 25 0,8 6 0,-6-29 0,2 23 0,-2-18 0,-3 3 0,-1-2 0,-1-27 0,-3 18 0,3-5 745,-4-5-745,0-7 0,0-11 0,0-5 0,0-12 0,0 2 0,0-9 0,0 2 0,0-6 0,0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5:5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24575,'76'-7'0,"0"0"0,1 0 0,-1 1 0,17 0 0,5 2 0,-2 1 0,-9 0 0,-11-1 0,-6 0 0,1 1-1271,15 2 1,3 2 0,-9-1 1270,-5 0 0,-9 0 0,18 0 204,-25 0 1,-2 0-205,11 0 743,28 0-743,-26 0 0,3 0 0,-12 0 0,13 5 0,-21-1 0,11 6 1932,-21-2-1932,6 1 669,-2-4-669,-5 2 58,-5-6-58,-6 3 0,-5-1 0,-5-2 0,-3 5 0,-2-6 0,-6 3 0,-1-3 0,-3 0 0,0 0 0,4 0 0,13 0 0,7 0 0,12 0 0,0 0 0,17 0 0,13 0 0,19 0-819,7 0 819,0 0 0,0 0 0,0 0 0,-25 0-229,11 0 229,-19 5 0,4 0 0,-2 4 0,-14 0 0,-4 0 809,-2-4-809,-10 2 239,-1-6-239,-5 2 0,4-3 0,-3 4 0,4-3 0,-5 2 0,-4 0 0,2-2 0,-6 2 0,2 0 0,-3-2 0,-5 2 0,0 0 0,-4-2 0,0 4 0,-4-4 0,0 2 0,-3-3 0,0 0 0,0 0 0,-3 7 0,0 9 0,-3 13 0,0 3 0,0 8 0,0 3 0,3-1 0,-2 11 0,7 8 0,-2 1 0,3 6 0,-3-2 0,2 1 0,-7 2 0,7-7 0,-7 24 0,7-25 0,-7 34 0,8-26 0,-8 5 0,8 0 0,-4-5 0,1-7 0,2 3 0,-7-9 0,7 5 0,-7 4 0,7-10 0,-3-1 0,4-1 0,-1-10 0,1 4 0,-1-10 0,0-1 0,-1-6 0,1 1 0,-1-4 0,1-2 0,-2-7 0,-2 2 0,2-6 0,-5 2 0,2-3 0,-3 0 0,0 0 0,0 0 0,0-3 0,0 2 0,0-2 0,0 0 0,0-1 0,0-4 0,0 1 0,0 0 0,0-1 0,0 1 0,0-1 0,-3 1 0,-3-3 0,-8 3 0,-4-2 0,-7 0 0,-12 3 0,-13-2 0,-11 4 0,-20-4 0,-3 0-512,32-5 1,-2 0 511,-3 0 0,-1 0 0,-4 0 0,0 0 0,-3 0 0,-3 0-730,-29 0 1,1 0 729,30 0 0,0 0 0,-2 0 0,-5 0 0,5 0 0,4 0 0,1 0 0,-17-3 0,-2 0 0,6 0 0,1-1 0,3 1 0,0-1 0,4-2 0,2 1 0,6 2 0,0 0-292,3 0 0,0-1 292,3-1 0,3 1 0,-30 2 0,3-7 0,16 4 0,-7-5 916,1 4-916,9-2 1486,5 3-1486,0 0 664,0-3-664,0 3 0,6 0 0,-4-3 0,4 7 0,0-3 0,0 4 0,7 0 0,4 0 0,1 0 0,5 0 0,0 0 0,5 0 0,0 0 0,5 0 0,4 0 0,-4 0 0,4 0 0,-5 0 0,5 0 0,-4 0 0,7 0 0,-6 0 0,6 0 0,-6 0 0,6 0 0,-3 0 0,1 3 0,2-2 0,-7 2 0,8-3 0,-4 0 0,0 0 0,3 0 0,-2 0 0,3 0 0,0 0 0,0 0 0,0 0 0,0 0 0,0 0 0,0 0 0,0 0 0,3 0 0,-2 0 0,5 0 0,-2 0 0,0 0 0,2 0 0,-2 0 0,3 0 0,-3 0 0,3 0 0,-3 0 0,3 0 0,-3-3 0,2 3 0,-5-3 0,5 0 0,-5 2 0,5-1 0,-2 2 0,3 0 0,3-3 0,-2 2 0,2-1 0,-3 2 0,0 0 0,0 0 0,0 0 0,1 0 0,-1 0 0,0 0 0,3-3 0,0-3 0,10-12 0,-5 9 0,5-5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6:03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153 848 24575,'-10'-24'0,"-3"-10"0,4-34 0,-8-3 0,13 20 0,0-2 0,-11-40 0,5 13 0,-5-5 0,9 27 0,-7-10 0,4 14 0,3 15 0,-7 9 0,11 15 0,-4 3 0,6 6 0,2 2 0,4 2 0,4 2 0,6 0 0,-2 0 0,7 0 0,-4 0 0,4 0 0,1 0 0,-1 3 0,0 1 0,0 6 0,1 1 0,-4 6 0,2-2 0,-5 6 0,2-3 0,-5 7 0,2 2 0,-6 4 0,3 0 0,-3 4 0,-3-2 0,-2 7 0,-3-8 0,0 9 0,0-9 0,0 8 0,0-12 0,-7 7 0,-1-8 0,-7-1 0,0 0 0,1-9 0,1 0 0,0-7 0,0-1 0,-4-2 0,-1 0 0,1 0 0,0-1 0,4-2 0,0 2 0,3-6 0,1 6 0,3-6 0,0 3 0,3-1 0,1 1 0,2 3 0,2-3 0,1-1 0,1 1 0,1-2 0,-4 1 0,1-2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6:05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0 451 24575,'9'0'0,"0"0"0,4 0 0,4 0 0,-3-3 0,11-9 0,-9 1 0,20-18 0,-14 4 0,12-13 0,-14 9 0,-1-6 0,0 8 0,-2-5 0,-1 5 0,-6 5 0,-3 1 0,0 7 0,-3-2 0,-2-1 0,-2 3 0,0-3 0,0 4 0,0 4 0,0-4 0,0 7 0,0-3 0,0 3 0,-2 3 0,-1 0 0,-3 3 0,0 0 0,0 0 0,0 0 0,1 0 0,1 2 0,2 2 0,2 1 0,-3 1 0,3 0 0,-3 0 0,3 0 0,0-1 0,0 1 0,0 0 0,0 0 0,0 3 0,0-2 0,0 5 0,0-6 0,0 3 0,0-3 0,0 0 0,3 0 0,-3 0 0,3-1 0,-3 1 0,2-3 0,-1 2 0,2-2 0,-3 3 0,0-1 0,0 1 0,0 0 0,0 0 0,0-1 0,0 1 0,2 0 0,-1 0 0,1 0 0,-2 0 0,3-3 0,-2 2 0,4-2 0,-5 3 0,5 0 0,-1-1 0,1-2 0,1 3 0,-2-3 0,1 3 0,-2-3 0,3 2 0,3-4 0,1 4 0,3-4 0,3 2 0,-2 0 0,6-2 0,-6 1 0,3-2 0,-4 0 0,0 0 0,0 0 0,-4 0 0,0 0 0,-3 0 0,0-5 0,0 1 0,1-9 0,-4 3 0,0-3 0,-3-3 0,0 2 0,0-6 0,0 6 0,-3-6 0,-4 9 0,0-5 0,-6 8 0,3 2 0,-3 3 0,0 3 0,0 0 0,-4 0 0,3 0 0,-2 3 0,3 3 0,0 4 0,-1 7 0,1 0 0,-2 5 0,4-1 0,1 0 0,3 1 0,3-1 0,-3 0 0,7-3 0,-4 2 0,4-6 0,0 6 0,0-6 0,6 0 0,5-2 0,7-1 0,3 0 0,0-1 0,0 0 0,1-2 0,-5 2 0,3-6 0,-2-1 0,-1-3 0,0 0 0,-4 0 0,0 0 0,0 0 0,0 0 0,0-6 0,0-1 0,0-6 0,0 0 0,-6 6 0,-2 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6:07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0 24575,'-4'0'0,"-1"0"0,-7 0 0,-4 0 0,5 0 0,-5 0 0,3 0 0,0 0 0,0 3 0,3 4 0,-3 6 0,5 5 0,-2 3 0,3 0 0,-1 5 0,4 1 0,1 3 0,3-3 0,0 3 0,0-8 0,0 4 0,3-5 0,3-3 0,8-1 0,8-3 0,1-3 0,6 0 0,-7-4 0,0-3 0,-1 0 0,-8-4 0,4 0 0,-4 0 0,-3 0 0,2 0 0,-5-6 0,2-5 0,1-7 0,-2-7 0,3-2 0,0-4 0,-2 0 0,2 0 0,-4 4 0,0 2 0,1 4 0,-4 3 0,-1 4 0,-3 5 0,2 3 0,-1 5 0,2 9 0,-3 6 0,0 7 0,0 5 0,0-4 0,0 4 0,0-9 0,3 4 0,0-8 0,4 1 0,-1-5 0,3-3 0,1 0 0,3-2 0,0-1 0,-1-3 0,5 0 0,-3 0 0,3-10 0,-4 2 0,1-12 0,-3 2 0,-1-3 0,-3-1 0,0 1 0,-3 0 0,-1 3 0,-3-3 0,0 11 0,0-3 0,0 7 0,-2 3 0,-2 9 0,-3 11 0,3 5 0,-3 8 0,7-4 0,-4 5 0,1-4 0,2-2 0,-2-4 0,3-6 0,0 1 0,0-10 0,0 3 0,0-10 0,0-7 0,0-9 0,0-9 0,0 4 0,0-4 0,0 1 0,0 6 0,3-2 0,0 8 0,7 0 0,0 3 0,6 0 0,-2 3 0,7 4 0,-8 0 0,4 3 0,-4 0 0,0 0 0,0 0 0,0 9 0,-2 3 0,-1 9 0,-3 4 0,0-2 0,1 2 0,-2-7 0,1-2 0,-1-6 0,-2-1 0,-2-3 0,-2 0 0,0-8 0,0-10 0,0-6 0,4-12 0,0 8 0,3-8 0,1 7 0,-1-2 0,0 7 0,2 1 0,1 4 0,0 3 0,2 1 0,-2 3 0,0 0 0,2 2 0,-6 1 0,7 1 0,-7 1 0,3-2 0,-3 3 0,0 0 0,3 0 0,-2 0 0,1 0 0,-2 3 0,0 3 0,1 7 0,0 5 0,0 3 0,0 5 0,-3-4 0,3 8 0,-6-8 0,5 4 0,-5-9 0,2-3 0,-3-5 0,0-6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4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 24575,'20'0'0,"-4"0"0,-16-6 0,-3 3 0,-3 1 0,0 2 0,-3 0 0,3 0 0,0 0 0,0 0 0,3 2 0,0 5 0,3-1 0,0 6 0,0-5 0,0 2 0,0-3 0,0-1 0,0-2 0,0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6:08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144 964 24575,'0'-9'0,"0"0"0,0-12 0,0 2 0,0-6 0,0-1 0,0 4 0,0-8 0,0 7 0,0 1 0,0 2 0,0 6 0,0 0 0,-2 8 0,-5 3 0,1 3 0,-7 0 0,4 0 0,-4 0 0,0 3 0,-1 7 0,3 9 0,-2 4 0,4 6 0,-2 3 0,3 0 0,0-1 0,4-1 0,1-7 0,3-2 0,0-4 0,0-4 0,0-3 0,0-1 0,0-3 0,6-3 0,1 0 0,6-3 0,0 0 0,0 0 0,4-11 0,-2-1 0,3-10 0,-4 1 0,-1 3 0,-2-2 0,1 6 0,-4-6 0,1 9 0,-2-2 0,-2 7 0,-1 0 0,1 3 0,-2 0 0,2 3 0,1 3 0,0 3 0,0 4 0,0 2 0,3 1 0,1 0 0,3 0 0,0-3 0,0 0 0,4-4 0,-3-2 0,6-1 0,-6-3 0,6 0 0,-6-3 0,8-12 0,-2-7 0,6-26 0,-4 7 0,1-23 0,-5 14 0,1-16 0,-1 4 0,-3-5 0,-1-7 0,-5 21 0,-4-17 0,-1 25 0,-4-14 0,0 10 0,0 6 0,0 8 0,0 8 0,-3 8 0,-3 6 0,-4 7 0,-3 2 0,0 1 0,0 3 0,0 0 0,-1 10 0,0 6 0,-1 10 0,3 10 0,1-4 0,2 8 0,5-7 0,0 7 0,4-3 0,0 0 0,0 4 0,4-9 0,15 22 0,0-14 0,8 6 0,9 7 0,-13-21 0,18 24 0,-11-22 0,1 8 0,1-8 0,-2 4 0,-1-10 0,-6-4 0,-6-7 0,-4-7 0,-3-1 0,-1-3 0,-3-2 0,0-2 0,0-2 0,-1 0 0,1 0 0,0 0 0,-3 0 0,-1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6:09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24575,'0'1'0,"0"1"0,0 6 0,0-2 0,2-3 0,5 0 0,2-3 0,4 0 0,-4 0 0,0 0 0,-6-3 0,-1-3 0,-2-3 0,0-1 0,0 1 0,-2 3 0,-2 3 0,-2-2 0,0 4 0,1-2 0,-1 3 0,0 0 0,1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7:4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24575,'0'99'0,"0"1"0,0 0 0,0-1 0,0 1 0,0-1 0,0 1 0,0-1 0,0 1 0,0-11 0,0 1 0,0 0 0,0-1 0,0 1 0,0-1 0,0 1 0,0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7:4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41 24575,'-51'70'0,"0"1"0,2 5 0,16-9 0,33-31 0,0 15 0,7-26 0,0-7 0,10-1 0,5-6 0,0-4 0,4-1 0,-1-5 0,2 2 0,-1-3 0,4-3 0,-8-4 0,1-8 0,-2-4 0,-6-2 0,4-6 0,-8 1 0,0-10 0,-3 4 0,0-9 0,-3 4 0,-1-5 0,-4 5 0,0 2 0,0 8 0,0 1 0,-3 9 0,-4 0 0,-7 6 0,0 2 0,-6 2 0,6 3 0,-6 1 0,6 3 0,-7 0 0,11 0 0,-6 0 0,9 0 0,-2 0 0,3 0 0,3 3 0,-2-3 0,4 5 0,-2-4 0,3 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7:4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24575,'31'30'0,"0"-1"0,2-1 0,10-1 0,2 3 0,10 2 0,8 7 0,-4 1 0,20 18 0,-33-27 0,18 23 0,-23-26 0,1 12 0,2-8 0,-16-8 0,4-1 0,-13-11 0,3 3 0,-13-9 0,3 1 0,-5-4 0,-1 2 0,0-4 0,-6 4 0,3-2 0,-3 3 0,0 0 0,0 6 0,-3-1 0,-5 14 0,-7 2 0,-3 10 0,-7 11 0,4-5 0,-7 15 0,2-8 0,-7 12 0,4-2 0,-10 5 0,5-2 0,0-10 0,2 1 0,2-14 0,3 8 0,-3-8 0,10-9 0,1-4 0,8-10 0,-2-3 0,9-5 0,-5-3 0,9-3 0,-3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7:4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24575,'7'-4'0,"11"2"0,9 2 0,10 0 0,4 0 0,-4 0 0,4 0 0,-4 0 0,5 0 0,-5 0 0,-2 0 0,-12 0 0,-5 0 0,-6 0 0,-5 0 0,-1 0 0,-4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7:4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24575,'56'1'0,"0"1"0,10 0 0,-6-1 0,-14-1 0,17 0 0,-48 0 0,0-3 0,-11 2 0,2-2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7:4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4 24575,'-1'-3'0,"-5"3"0,-23 17 0,-2 10 0,-10 20 0,2 11 0,-1 12 0,4 8-516,-4 4 516,13 0 0,-4 7 0,11-12 0,8 11 0,0-19 0,10 11 0,-2-11 0,4 12 0,0-5 0,0-1 0,0 5 0,0-4 0,0 6 0,4-7 0,7 6 0,4-12 0,8-1 0,1-2 0,-2-21 0,5 12 0,1 5 0,0-17 0,4 20 0,-3-31 516,1 4-516,4 0 0,-1-8 0,0 2 0,-1-10 0,-4 1 0,-2-9 0,-5 1 0,-3-2 0,-2-2 0,-3-2 0,-3-3 0,-1 0 0,-3 0 0,-1 0 0,-1-3 0,-2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7:4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24575,'0'22'0,"0"3"0,0 6 0,0-1 0,0 1 0,0 5 0,0-4 0,0 8 0,0-3 0,0 0 0,0-5 0,0-3 0,0-6 0,0-5 0,0 2 0,0-13 0,0 6 0,0-10 0,0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7:4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24575,'-3'35'0,"0"-4"0,3-10 0,0 5 0,0-4 0,0 4 0,0-1 0,0 2 0,0 8 0,0-3 0,0 3 0,0-4 0,0-5 0,0 4 0,0-3 0,4-1 0,2-4 0,2-2 0,8-9 0,-5 3 0,9-8 0,-6 1 0,6 0 0,-6-3 0,6-1 0,-2-3 0,3 0 0,0 0 0,-3-10 0,4-7 0,-6-10 0,3-1 0,-3-7 0,-4 8 0,0-14 0,-5 9 0,1-8 0,-3 8 0,-2-8 0,-3 8 0,0 1 0,0 5 0,0 5 0,-6 3 0,-1 5 0,-6 0 0,0 6 0,0 0 0,-3 1 0,-2 6 0,1-3 0,-4 3 0,7 0 0,-2 0 0,-1 0 0,3 0 0,-3 0 0,4 0 0,0 2 0,-3 2 0,2 6 0,-3-3 0,7 2 0,-2-3 0,6 0 0,-1 0 0,2 0 0,2 0 0,0-3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4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75 24575,'-1'3'0,"2"-1"0,4-4 0,1-2 0,-3-1 0,0-4 0,-3 2 0,0-5 0,0 5 0,0-5 0,0 5 0,-3 1 0,2 1 0,-4 4 0,2-2 0,-3 3 0,3 3 0,1 0 0,2 2 0,0 1 0,0-3 0,0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7:5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24575,'14'-3'0,"9"9"0,-5-4 0,20 27 0,-9-10 0,11 21 0,-6-11 0,-1 5 0,4 16 0,-5-3 0,6 17 0,-12 10 0,12-1-512,-10 16 512,8 0 0,-5-5 0,-17-36 0,-1 0 0,12 36 0,-3 5 0,-3-14 0,1 5 0,-6-28 0,1 25 0,-6-25 0,0 21 0,0-13 0,-3 19 0,-3-31 0,-3 23 0,0-28 0,0 11 512,-3-6-512,-6-1 0,0-6 0,-6-5 0,6-1 0,-5-4 0,5 0 0,-2-4 0,7-5 0,-2-6 0,5-6 0,-5-1 0,6-3 0,-3 0 0,-2-3 0,2-1 0,-5-2 0,-5-6 0,2-5 0,0 2 0,5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7:5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24575,'0'-16'0,"0"16"0,0 6 0,0 30 0,0-2 0,0 18 0,0 3 0,0-6 0,0 29 0,0-18 0,0 21 0,0-7 0,0-5 0,0 5 0,0-1 0,0-4 0,0-12 0,0 0 0,0-19 0,0 4 0,0-6 0,0-13 0,0-2 0,0-12 0,0 0 0,0-5 0,0-2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7:5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24575,'0'31'0,"0"-3"0,0 40 0,0-25 0,0 9 0,0-9 0,0 11 0,0-10 0,0-7 0,0-12 0,0-7 0,0-5 0,-2-6 0,1-5 0,-1-2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7:5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24575,'7'-7'0,"4"2"0,8 11 0,7 3 0,5 10 0,6 2 0,9 4 0,-3 0 0,4 1 0,-14-2 0,20 8 0,-9 0 0,1 0 0,0-2 0,-19-7 0,7 2 0,-1 3 0,-9-11 0,-2 8 0,-5-10 0,-5 0 0,-1 1 0,-3-6 0,-1 3 0,-3-3 0,1 2 0,-2-5 0,-2 2 0,0-4 0,0 1 0,0 0 0,0 3 0,0 1 0,-6 6 0,-6 3 0,-7 3 0,-12 17 0,-5-1 0,-2 12 0,-4 2 0,1-1 0,1 13 0,-2-7 0,12-5 0,-4-3 0,12-12 0,-4 1 0,7-3 0,4-8 0,3-2 0,2-7 0,6-5 0,-1-4 0,4-3 0,-4-3 0,-1 0 0,2-3 0,-2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7:5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24575,'5'-3'0,"2"0"0,13 3 0,3 0 0,8 0 0,0 0 0,0-6 0,0 0 0,-1-1 0,-3 3 0,-11 4 0,-7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7:5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24575,'60'0'0,"0"0"0,13 0 0,-9 0 0,-19 0 0,10 0 0,-42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7:5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24575,'-36'58'0,"1"0"0,-1 0 0,-15 27 0,9-3 0,23-28 0,4-1-1131,2 4 1,2 2 1130,-1 6 0,2 2 0,5-4 0,3 2 0,-1 6 0,0 0 0,3-4 0,0 0 0,0 4 0,0 0 0,0 2 0,0-1 0,0 1 0,0-1 0,2-5 0,1 0 0,5-1 0,2-1 0,0-7 0,4-1 0,8 6 0,2 0 0,-4-9 0,1-2 0,9 1 0,2-1 0,-7-5 0,1-2 0,4 0 0,1-1 724,9 18-724,8 1 0,-15-23 373,8 6-373,-6-10 0,-10-8 0,0-9 1164,-14-9-1164,2 0 0,-8-5 0,1-1 0,0-2 0,-3-2 0,0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7:5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7 24575,'-2'4'0,"-2"9"0,-6 11 0,4 3 0,-8 7 0,9-6 0,-7 13 0,4-4 0,3 0 0,1-2 0,4-4 0,0-4 0,0-2 0,0-4 0,0-6 0,0-3 0,0-3 0,6-5 0,5 5 0,3-8 0,10 2 0,-5-3 0,3 0 0,2 0 0,-5-3 0,6-1 0,-3-10 0,1-7 0,-6-2 0,-2-8 0,-7-1 0,-1 0 0,-2-4 0,-2 5 0,-3 0 0,0 5 0,0-4 0,-6 7 0,-1 1 0,-7 2 0,0 9 0,1-5 0,-4 8 0,6-4 0,-5 7 0,6-3 0,0 7 0,1-2 0,3 3 0,3 0 0,0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7:5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24575,'0'18'0,"0"15"0,0 7 0,0 13 0,0 7 0,0 1 0,0 6 0,0 7 0,4-21 0,1 16 0,7-29 0,-6 13 0,5-16 0,-8-6 0,4-12 0,-3-3 0,-1-10 0,-3 3 0,0-5 0,0-2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7:5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24575,'0'8'0,"7"10"0,1 0 0,12 13 0,0-3 0,6 15 0,6 10 0,-3 9 0,11 13 0,-3 8-393,-15-34 1,-1 1 392,-1-4 0,-1 1 0,3 4 0,-1 2 0,-7-4 0,1 0 0,19 38 0,-24-36 0,-1 0 0,14 26-173,-12 6 173,-1-3 0,-6-4 0,-4-17 0,0 11 0,0 2 0,0-16 0,0 23 0,0-41 0,-8 14 778,-1-9-778,-8 4 180,0-10-180,1-1 0,1-6 0,0 1 0,0-5 0,-1 4 0,2-8 0,-1 4 0,1-9 0,0 4 0,5-11 0,-1 6 0,4-9 0,2 2 0,1-4 0,1 1 0,1 0 0,-4 0 0,4 0 0,-4 3 0,4-3 0,-5 6 0,5-5 0,-4 5 0,4-2 0,-5 0 0,3 2 0,-1-3 0,-2 8 0,3-3 0,-4 6 0,0-2 0,0-1 0,0 3 0,0-2 0,0-1 0,0 0 0,1-4 0,2-3 0,-2-1 0,6-3 0,-5-1 0,4 1 0,-4-2 0,4 1 0,-4-5 0,-1 3 0,-5-17 0,4 11 0,0-11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5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123 221 24575,'22'-24'0,"-4"-15"0,-12 18 0,0-14 0,-2 14 0,0-1 0,2 5 0,-5 3 0,2 5 0,-3 0 0,2 5 0,1-2 0,0 16 0,3 11 0,-1 7 0,-1 18 0,0-3 0,-4 17 0,0 8 0,0 8 0,0 6 0,0 0 0,0-18 0,0 13 0,0-19 0,0 10 0,0-13 0,0-8 0,-7-10 0,2-6 0,-8-9 0,2-8 0,-2-5 0,0-2 0,-4-4 0,0 0 0,-5-3 0,1 0 0,4 0 0,0-6 0,4-1 0,-1-10 0,7 3 0,-2-2 0,8-1 0,-2 3 0,3-6 0,0 3 0,6-5 0,6 0 0,7 0 0,9-2 0,-4 4 0,7-4 0,-4 8 0,1-3 0,-3 4 0,-7 5 0,2-4 0,-6 10 0,-3-3 0,-5 7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0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24575,'-64'71'0,"-1"-1"0,0 0 0,16 3 0,10-9 0,-10 20 0,7-3 0,23-22 0,39-12 0,46 26 0,-33-57 0,9-3 0,-1-5 0,1-4 0,5-4 0,-4-8 0,-3-12 0,-1-18 0,-18 3 0,6-17 0,-11 18 0,-3-13 0,-1 5 0,-4 6 0,-3 0 0,-2 9 0,-3 1 0,0 9 0,-9 3 0,1 4 0,-13 6 0,-1 1 0,0 3 0,-8 0 0,8 0 0,-3 4 0,3 3 0,5 0 0,0 6 0,7-6 0,4 2 0,3-3 0,6-3 0,16-1 0,6-13 0,12 2 0,9-16 0,-7 4 0,8-1 0,-9-3 0,-2 12 0,-9-6 0,-5 14 0,-5-4 0,-7 8 0,-1-2 0,-3 3 0,-3 9 0,-1 11 0,-2 7 0,0 13 0,0-3 0,0 10 0,-3-4 0,2 9 0,-7-8 0,7-2 0,-2-6 0,3-10 0,0 0 0,0-9 0,0 0 0,0-7 0,0-1 0,4-13 0,-2 4 0,3-7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0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24575,'0'22'0,"0"-8"0,0 19 0,0-16 0,0 0 0,2-7 0,8 7 0,5-10 0,6 3 0,9-6 0,-6-1 0,11-3 0,-9 0 0,1 0 0,-2 0 0,-7-5 0,3-7 0,-9-6 0,2-4 0,-7-4 0,1-5 0,-4-2 0,0-7 0,-4 12 0,0-3 0,0 10 0,0 3 0,0 5 0,-3 4 0,-3 5 0,-1 2 0,-5 2 0,2 0 0,-3 0 0,-4 6 0,6 5 0,-6 11 0,4 15 0,-4 6 0,4 1 0,0 1 0,9-8 0,0 5 0,4 0 0,0-5 0,0-2 0,0-8 0,6-1 0,6-4 0,7-4 0,-1-1 0,-2-6 0,-3 1 0,0-5 0,-3 2 0,-1-5 0,-3-1 0,3-3 0,-2-3 0,3-16 0,0-2 0,-1-15 0,6 0 0,-2-1 0,7-5 0,-2 0 0,2 5 0,-5 6 0,3 8 0,-4 6 0,3 7 0,-7 0 0,2 4 0,-3 3 0,4 0 0,-3 3 0,2 0 0,-2 0 0,0 2 0,-1 8 0,-2 9 0,0 3 0,1 8 0,-1-3 0,-2-1 0,-2 0 0,-3-5 0,0-3 0,0-5 0,0-4 0,0-3 0,0 0 0,0-8 0,0-6 0,0-18 0,0-2 0,0-13 0,0 9 0,4-9 0,0 9 0,7 0 0,0 7 0,3 7 0,-1 1 0,-3 8 0,2 2 0,-2 5 0,0 2 0,2 0 0,-6 0 0,7 0 0,-7 2 0,4 12 0,-3 2 0,0 10 0,0-1 0,4-3 0,-3 8 0,2-7 0,0-2 0,-2 0 0,5-4 0,-3 1 0,4-1 0,-1-5 0,0 1 0,-4-3 0,4-1 0,-4-2 0,1-1 0,2-3 0,-2 0 0,3-9 0,2-14 0,-4-9 0,1-8 0,-4-4 0,0 4 0,0-5 0,-3 0 0,-1 5 0,-4 2 0,0 12 0,0 1 0,0 9 0,-3 6 0,0 1 0,-3 6 0,-3 0 0,2 0 0,-2 6 0,2 5 0,0 7 0,0 3 0,3 4 0,1-2 0,3 7 0,0-8 0,0 3 0,0 1 0,0-4 0,0 0 0,3-2 0,4-6 0,3 3 0,7-7 0,0 3 0,4-5 0,0 2 0,5-6 0,-4-1 0,3-3 0,-3 0 0,-1 0 0,1-10 0,-3-7 0,-1-10 0,-5-9 0,-2-1 0,-3-5 0,-3 1 0,-1-1 0,-4 0 0,0 5 0,0 1 0,0 13 0,0 2 0,0 12 0,0 0 0,0 3 0,-3 2 0,7 2 0,5 2 0,7 0 0,10 0 0,-4 0 0,8 0 0,-4 0 0,1 0 0,-2 0 0,-7 0 0,-1 0 0,-8 0 0,0 0 0,-3 2 0,-3 5 0,0 6 0,-3 5 0,0 7 0,0 2 0,0 4 0,0 5 0,0-4 0,0 3 0,0 1 0,0-4 0,0 4 0,0-5 0,0-5 0,0 0 0,6-5 0,6 1 0,3-7 0,6 2 0,-7-9 0,2-2 0,-3-3 0,0-3 0,-6 0 0,-1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0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230 886 24575,'-2'-5'0,"-5"-1"0,0-7 0,-9 2 0,5-6 0,-6 3 0,4 1 0,0 6 0,0-2 0,0 8 0,0-1 0,0 2 0,3 2 0,-3 8 0,2 9 0,-5 18 0,4-4 0,-1 19 0,5-14 0,3 9 0,1-5 0,4 0 0,0-10 0,0-1 0,0-14 0,0 0 0,3-8 0,0-2 0,6-5 0,1-2 0,6-3 0,0-16 0,3-8 0,-3-10 0,1-9 0,-1 8 0,-2-9 0,1 10 0,-7 5 0,3 11 0,-5 7 0,0 5 0,-2 3 0,1 3 0,-2 0 0,3 8 0,-1 2 0,2 9 0,-1-2 0,1 6 0,0-2 0,0-1 0,2 0 0,5-4 0,0-3 0,6 1 0,-2-5 0,3-2 0,0-1 0,5-3 0,-2-14 0,0-9 0,1-20 0,-2-12 0,0-6 0,2-13 0,-10-2-494,0-13 494,-4-9 0,-6 47 0,1 2 0,0-31 0,-1-5 0,-5 27 0,0-10 0,0 19 0,-3 12 0,-8 17 0,-4 10 494,-6 7-494,0 3 0,3 6 0,-6 25 0,3 6 0,1 29 0,3 2 0,7 1 0,0 11 0,4-4 0,2 6 0,4-23 0,0 11 0,0-19 0,4 11 0,8-8 0,6-7 0,6-13 0,4-2 0,0-15 0,0-2 0,-3-8 0,-3-3 0,-1-1 0,-3-3 0,2-3 0,-9-7 0,3-10 0,-3-11 0,-2-6 0,3-5 0,-4 5 0,0 5 0,-1 7 0,-3 3 0,0 8 0,-2 1 0,-1 7 0,4 3 0,-2 0 0,3 15 0,-3 0 0,3 16 0,-2-1 0,4 3 0,0 1 0,-1-4 0,1-2 0,-2-7 0,1-2 0,2-6 0,1 3 0,0-6 0,2-1 0,-2-3 0,7-3 0,-3-10 0,8-11 0,-9-3 0,6-15 0,-7 6 0,5-4 0,-1 1 0,-2 9 0,-2 6 0,-2 4 0,-4 7 0,0 3 0,0 5 0,-1 2 0,2 18 0,-4 1 0,4 16 0,3 12 0,3-2 0,10 15 0,-5-16 0,7 7 0,0 13 0,-4-20 0,4 26 0,-9-31 0,-2 10 0,-2-3 0,-7 7 0,-2-8 0,-3 8 0,-3-21 0,-12 3 0,-6-7 0,-16 1 0,3 0 0,-2-12 0,4-2 0,1-11 0,5 0 0,4-4 0,4-14 0,7-3 0,0-14 0,7 0 0,0 0 0,4 0 0,0 0 0,22-8 0,3 4 0,21-6 0,-7 14 0,17-14 0,-25 22 0,27-17 0,-23 11 0,14-7 0,-9 1 0,-5-7 0,-3 7 0,-5-15 0,-1 2 0,-9 0 0,-3-27 0,-10 33 0,1-28 0,-5 29 0,0-5 0,-6 10 0,-2 1 0,-6 16 0,1 2 0,0 10 0,3 0 0,-2 3 0,5 2 0,0 8 0,5 9 0,2 13 0,0 0 0,0 8 0,0-3 0,3 0 0,9 0 0,9-8 0,9-1 0,7-6 0,-4-6 0,8-4 0,-10-8 0,5 0 0,-9-4 0,-2 0 0,-7 0 0,-5 0 0,-6 0 0,-5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1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84 24575,'3'-21'0,"0"8"0,-3-12 0,-3 18 0,0-1 0,-1 4 0,-4 1 0,7 0 0,-5 3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1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 24575,'-8'-3'0,"-1"1"0,-7 2 0,-1 0 0,-1 0 0,-2 0 0,6 0 0,-7 0 0,11 0 0,-6 0 0,12 0 0,-2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17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58 179 24575,'0'19'0,"0"13"0,0 7 0,0 26 0,0-1 0,0 25 0,0-5 0,0 12 0,0-35 0,0 23 0,0-32 0,0 16 0,0-19 0,0-8 0,0-18 0,0 2 0,0-15 0,0-2 0,-3-25 0,2-14 0,-12-24 0,7-13 0,-4-14 0,0-9-349,9 38 0,1 0 349,-5-46 0,5 13 0,0 0-48,0 16 48,0 1 0,0 2 0,-3 18 0,2 11 0,-3 8 696,4 12-696,0 5 50,0 4-50,7 6 0,5 3 0,11 4 0,4 7 0,5 5 0,4 2 0,2 6 0,0-3 0,3 4 0,-7 4 0,3 0 0,7 11 0,-16-6 0,7 10 0,-15-7 0,-2 4 0,-1 7 0,-5-5 0,-4 4 0,-3-5 0,-1-1 0,-4-4 0,0-1 0,0-9 0,-3-2 0,-5-4 0,-3 1 0,-6-4 0,-1-1 0,-8-2 0,4-1 0,-8-2 0,3 2 0,0-6 0,-3 3 0,8-7 0,-8 0 0,11-4 0,-2 0 0,8 0 0,3 0 0,1 0 0,3 0 0,1 0 0,4 0 0,4 0 0,7 0 0,7 0 0,0 0 0,9 3 0,-4 1 0,13 4 0,-8 0 0,14 0 0,-9 0 0,4 0 0,-5-1 0,0 1 0,-5 0 0,0-1 0,-5-3 0,-3-1 0,2-3 0,-6 0 0,6-3 0,-5-7 0,11-11 0,-9-11 0,7-1 0,-8-3 0,0 0 0,0-1 0,-3-10 0,-1 4 0,-3-5 0,-5 7 0,0 4 0,-4 1 0,0 5 0,0 8 0,0 2 0,0 8 0,0 3 0,-5 3 0,1 5 0,-7 2 0,4 2 0,-6 8 0,2 9 0,0 8 0,-1 8 0,8-3 0,-4 9 0,7-4 0,-2 4 0,3-4 0,0-5 0,0-2 0,3-8 0,8 4 0,0-11 0,11 2 0,-9-9 0,8 2 0,-8-6 0,4-1 0,-4-3 0,0 0 0,0-10 0,-2-6 0,0-11 0,0-4 0,-2-4 0,6-2 0,-6-5 0,7 0 0,-4 9 0,4-2 0,-3 17 0,1-3 0,-1 8 0,-3 3 0,2 1 0,-2 5 0,3 1 0,0 3 0,0 0 0,0 0 0,0 0 0,-3 6 0,-1 1 0,-3 6 0,1-3 0,-1 2 0,-3-5 0,0 2 0,-3-3 0,0-1 0,-2-1 0,-5-5 0,-2-3 0,-1-5 0,-3 2 0,3 0 0,0 4 0,-2 3 0,6 0 0,-7 0 0,3 0 0,-3 0 0,0 3 0,0 7 0,2 5 0,1 11 0,2 0 0,4 1 0,0 2 0,4-6 0,0 2 0,0-4 0,0-3 0,10-1 0,2-3 0,9-3 0,0-1 0,5-6 0,-4-1 0,8-3 0,-8 0 0,4 0 0,0-11 0,2-7 0,2-16 0,-6 5 0,-4-10 0,-4 6 0,0-4 0,-3-4 0,-2 9 0,-4 1 0,1 5 0,-4 8 0,-1 2 0,-3 6 0,0 1 0,0 10 0,0 11 0,0 10 0,0 14 0,0 1 0,0 0 0,0 3 0,0-7 0,0-2 0,0-6 0,0-3 0,0-5 0,3 0 0,0-7 0,6-1 0,1-3 0,3-2 0,0-2 0,0-2 0,0 0 0,0-2 0,0-9 0,1-3 0,0-12 0,-2-6 0,3 0 0,-6-4 0,2 5 0,-4 5 0,1 0 0,-5 8 0,3 2 0,-5 6 0,2 1 0,-3 10 0,0 8 0,0 16 0,0 3 0,0 13 0,0-9 0,0 8 0,0-8 0,0 4 0,0-9 0,0-2 0,0-7 0,0-5 0,0-4 0,0-3 0,0 0 0,-2-3 0,1-6 0,-1-12 0,2-8 0,0-8 0,0 0 0,0 0 0,0 4 0,0-3 0,0 8 0,6-4 0,1 11 0,7-1 0,-1 9 0,-1 1 0,1 3 0,0 3 0,0 0 0,0 0 0,-3 2 0,3 8 0,-6 5 0,4 10 0,-4 2 0,-3 4 0,0-5 0,-4 0 0,0-5 0,0-3 0,0-5 0,0-4 0,0-3 0,0 0 0,0 0 0,0-8 0,0-6 0,0-13 0,3-6 0,2-8 0,2 2 0,5-2 0,0 4 0,3 4 0,-1 1 0,0 9 0,-4 3 0,3 8 0,-7 3 0,3 3 0,-3 0 0,0 0 0,0 2 0,-3 9 0,-1 3 0,2 12 0,-3-4 0,2 3 0,-3-3 0,3-5 0,-2 4 0,2-4 0,-3 1 0,0-2 0,0-3 0,0-3 0,0-1 0,0-6 0,0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19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179 713 24575,'0'-9'0,"0"-1"0,0-6 0,0 2 0,0-7 0,0 4 0,0-5 0,-3 5 0,3 0 0,-3 7 0,-3-2 0,2 8 0,-5-2 0,3 6 0,-7 0 0,6 3 0,-9 3 0,0 13 0,1 4 0,-11 26 0,13-19 0,-5 21 0,11-18 0,-2 4 0,5-1 0,0-10 0,4 0 0,0-5 0,0-7 0,0 2 0,0-9 0,3-1 0,0-3 0,3-3 0,3-6 0,2-9 0,3-8 0,1-8 0,1 0 0,-4 0 0,2 0 0,-6 8 0,3-1 0,-5 13 0,0-2 0,0 10 0,0 0 0,-3 6 0,2 7 0,-4 4 0,5 7 0,-2 5 0,4-4 0,-1 4 0,3-5 0,1 0 0,3-3 0,-1-2 0,4-2 0,-3-4 0,6 0 0,-6-6 0,6-1 0,-2-3 0,3 0 0,2-15 0,0-7 0,3-22 0,-3-10 0,0-14 0,-3-7 0,-4-15-699,-1-1 699,-4-7 0,-5 25 0,-1-5 0,-5 22 0,0 0 0,0 8 0,0 16 0,-3 13 699,0 6-699,-6 10 0,-1 1 0,-7 2 0,3 5 0,-9 21 0,7 4 0,-2 23 0,6-15 0,3 19 0,4-12 0,1 15 0,4-6 0,0 0 0,0-5 0,4-2 0,8-5 0,9-4 0,5-1 0,6-8 0,-6-1 0,5-10 0,-8-4 0,2-7 0,-3-3 0,-5-1 0,0-3 0,-1 0 0,-1-9 0,2 1 0,-6-13 0,1 7 0,-4-6 0,-2 12 0,-3-2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19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 24575,'-3'-6'0,"1"6"0,2 4 0,0 6 0,0 6 0,0-2 0,0 3 0,0-4 0,0-3 0,0-1 0,0-4 0,2-1 0,2-2 0,1-2 0,-1-2 0,-2-1 0,-2-6 0,0-1 0,-3 0 0,0-2 0,-3 3 0,0 2 0,0 1 0,3 9 0,0 7 0,3 0 0,0 1 0,0-5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20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24575,'13'0'0,"7"0"0,19 0 0,8 0 0,6-5 0,15 4 0,15-13-870,-18 10 1,5 0 869,-3-2 0,0 0 0,3 2 0,1 2 0,6 2 0,0 0 0,-11 0 0,1 0 0,19 0 0,2 0 0,-1 0 0,0 0 0,1 0 0,-1 0 0,-4 0 0,-1 0 0,0 0 0,-2 0 0,-6 0 0,-3 0 0,-3 0 0,-1 0-324,-5 0 0,-1 0 324,-7 0 0,-1 0 0,46 0 0,-11 0 0,-13 0 0,-2 0 0,-17 0 0,8 0 0,-14 0 1678,5 0-1678,-8 0 709,-10 0-709,-2 0 0,-12 0 0,-2 0 0,-8 0 0,-3 0 0,-1 0 0,-3 0 0,0 0 0,-3-7 0,-1 5 0,-2-5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23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96 24575,'0'20'0,"0"6"0,0 23 0,0 7 0,0 18 0,0-5 0,0 5 0,0-23 0,0 19 0,0-29 0,4 19 0,-3-13 0,9-9 0,-8 8 0,8-13 0,-9-2 0,6-5 0,-4-9 0,1-3 0,-1-5 0,-3-4 0,-2-27 0,-7-6 0,0-34 0,0 0 0,5-12 0,4-9-474,0-8 474,0 0 0,0 14 0,0 5 0,0 10 0,-4 6 0,3 8 0,-3 12 0,4 13 0,0 2 474,0 11-474,0-2 0,0 5 0,0-2 0,10 6 0,2 0 0,13 3 0,2 0 0,9 0 0,1 0 0,4 0 0,1 0 0,0 0 0,-9 0 0,1 0 0,-11 4 0,-2 2 0,-3 8 0,-8 4 0,-3 7 0,-4 7 0,-3 5 0,-7 4 0,-11 3 0,-9-1 0,-4-7 0,-9 8 0,9-14 0,-9 10 0,12-11 0,1-5 0,5-6 0,7-8 0,-1 0 0,9-4 0,-2-3 0,6-8 0,1-2 0,7-8 0,3 2 0,9-5 0,5 3 0,6-1 0,-2 5 0,4 4 0,-3 3 0,-1 0 0,0 4 0,-5 0 0,-3 0 0,-1 14 0,2 8 0,-6 10 0,6 8 0,-10-3 0,4 10 0,-5-3 0,0-2 0,-3-2 0,-2-7 0,-3-2 0,0-5 0,-3-9 0,-7 0 0,-14-6 0,1 0 0,-22-7 0,20-1 0,-20-3 0,17-7 0,-13-5 0,13-4 0,-2-3 0,8 7 0,8 3 0,-2 2 0,9 1 0,1 0 0,11 3 0,10-3 0,10 5 0,6-6 0,5 6 0,1-10 0,4 6 0,1-11 0,0-1 0,-4-4 0,-1-8 0,3-7 0,-12-3 0,7-11 0,-21 11 0,6-6 0,-7 8 0,-1 4 0,-1 2 0,-7 17 0,-1-2 0,-3 19 0,0 7 0,0 14 0,0 7 0,0 5 0,0-4 0,0 9 0,0-9 0,4 8 0,0-12 0,4 7 0,2-13 0,2 3 0,1-10 0,1-2 0,-1-6 0,0-1 0,-4-2 0,3-1 0,-5-6 0,3-7 0,0-9 0,2-8 0,0-9 0,3 4 0,-3-4 0,-1 10 0,0 0 0,-1 8 0,-3 5 0,2 4 0,-3 5 0,0 2 0,0 2 0,-1 0 0,1 0 0,0 6 0,1 9 0,0 13 0,-2 4 0,2 3 0,-3 1 0,1-4 0,1 0 0,-5-7 0,2-7 0,0-5 0,-2-4 0,1-3 0,1-10 0,1-9 0,2-8 0,2-9 0,-1 3 0,1-4 0,3 5 0,-3 0 0,5 8 0,-3 4 0,0 5 0,2 3 0,-5 2 0,5 2 0,-6 2 0,7 0 0,-4 0 0,1 5 0,3 6 0,-2 11 0,1 5 0,2 3 0,-2 1 0,0-4 0,-1-1 0,-2-9 0,-1 0 0,-2-8 0,0 0 0,-6-8 0,3-17 0,-3 9 0,0-12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5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24575,'0'-8'0,"0"-1"0,2 4 0,2 2 0,4 0 0,2 3 0,-1 0 0,3 0 0,-2 0 0,-1 0 0,0 0 0,-3 3 0,-3 3 0,3 8 0,-5 0 0,2 6 0,-3 2 0,0 0 0,0 4 0,0-5 0,0-4 0,0 0 0,-3-7 0,3-1 0,-3-3 0,3-6 0,0-7 0,0-7 0,0-8 0,6 1 0,6-1 0,3 0 0,8-1 0,-9 5 0,7 0 0,-7 5 0,3 2 0,-4 5 0,-3 0 0,-1 6 0,-4-3 0,1 3 0,0 0 0,-3 5 0,0 6 0,-3 5 0,0 6 0,0-1 0,0 0 0,-3-3 0,2 2 0,-5-6 0,6 2 0,-3-3 0,0 0 0,2-3 0,-2 2 0,3-5 0,0 5 0,0-5 0,0 2 0,0-4 0,3-1 0,3-2 0,4-2 0,2-3 0,1-3 0,0-4 0,-5 2 0,-3 3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24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24575,'-9'0'0,"0"0"0,3 0 0,1 0 0,-4 0 0,2 0 0,-2 0 0,6 0 0,1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26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219 172 24575,'0'-15'0,"0"-3"0,0 1 0,0-1 0,0-2 0,0-2 0,-3 3 0,-4 1 0,0 6 0,-2 7 0,0-1 0,2 6 0,-9 0 0,5 0 0,-6 3 0,0 8 0,2 9 0,-4 7 0,3 4 0,0 5 0,0 0 0,3 6 0,1-5 0,7-1 0,2-10 0,3 0 0,0-5 0,0-3 0,0-2 0,6-5 0,4-2 0,4-2 0,3-3 0,-4-2 0,0-2 0,0 0 0,0-5 0,-3-6 0,0-11 0,-3 0 0,0-4 0,0 5 0,-3-1 0,0 5 0,-2 3 0,-1 5 0,1 3 0,1 3 0,0 0 0,2 3 0,1 3 0,-3 7 0,3 4 0,1 7 0,4 0 0,3 1 0,5 0 0,0 0 0,-1-3 0,4-4 0,-9-6 0,8-5 0,-4-1 0,1-6 0,0-16 0,-2-13 0,1-17 0,-3 6 0,2-9 0,1 14 0,1-9 0,2 10 0,-5 9 0,-4 7 0,1 8 0,-2 6 0,0 1 0,2 6 0,-5 0 0,5 0 0,-5 6 0,3 14 0,-2 9 0,0 8 0,-4 9 0,3-8 0,-6 9 0,3-10 0,-4-6 0,0-10 0,0-7 0,0-5 0,0-3 0,2-14 0,3-10 0,2-11 0,1-12 0,0-1 0,4-1 0,5-1 0,0 8 0,2 12 0,-5-1 0,-4 14 0,3-2 0,-6 10 0,2 0 0,-4 3 0,1 0 0,0 0 0,0 10 0,1 6 0,0 6 0,1 8 0,-1-8 0,1 4 0,-4-5 0,2-3 0,-3-5 0,3-1 0,3-5 0,1 2 0,7-5 0,-3-1 0,6-3 0,-6 0 0,6 0 0,-6 0 0,3-6 0,0-6 0,-5-10 0,6-5 0,-9-4 0,5 0 0,-5 4 0,1 1 0,-6 5 0,2 7 0,-5 1 0,1 7 0,-2 0 0,0 5 0,0 13 0,0 12 0,0 18 0,0 12 0,0 14 0,0 7 0,0 14 0,0 9-445,0-45 0,0 1 445,0-1 0,0 0 0,2 4 0,1-2-242,2 25 242,1-29 0,-1-1 0,0 14 0,5 17 0,-9-25 0,3-7 0,-4-18 879,0-5-879,-3-9 253,-7-3-253,-14-4 0,-4-6 0,-8 0 0,0-4 0,4 0 0,-4-3 0,6-5 0,6-7 0,-6-9 0,20-3 0,-9-5 0,14-15 0,1 12 0,-1-23 0,5 20 0,4-21 0,12 18 0,8-13 0,9 28 0,12-13 0,-12 24 0,20-11 0,-15 13 0,5 0 0,-8 1 0,-4 4 0,-8 4 0,-2-2 0,-11 5 0,-1-2 0,-3 0 0,-3 0 0,-1 0 0,-2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27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24575,'2'-3'0,"17"0"0,12 3 0,23 0 0,-2 0 0,5 0-990,-1 0 0,5 0 990,26 0 0,6 0-1336,5 0 0,3 0 1336,-25 0 0,3 0 0,0 0-1196,6 0 1,1 0 0,3 0 1195,-13 0 0,2 0 0,1 0 0,-2 0 0,21 0 0,-1 0 0,2 0 0,-18 0 0,3 0 0,-1 0 0,-6 0-542,-5 0 1,-4 0 0,1 0 541,13 0 0,2 0 0,-8 0 0,-6 0 0,-4 0 184,7 0 0,-1 0-184,-10 0 0,-5 0 2064,20 0-2064,6 0 3824,-21 0-3824,-9 0 2580,-28 0-2580,4 0 838,-21 0-838,4 0 188,-6 0-188,0 0 0,-3-5 0,0 2 0,-3-3 0,0 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28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24575,'0'73'0,"0"0"0,0 0 0,0 3 0,0 1 0,0-12 0,0 24 0,12 6 0,0-16 0,10-23 0,6 5 0,-13-25 0,18 11 0,-15-21 0,11 8 0,-6-11 0,-1-5 0,0-10 0,-1-1 0,0-7 0,-3-3 0,5-22 0,-2-14 0,8-29 0,2-14-622,-5-9 622,-12 41 0,-1 2 0,3-31 0,-1-7 0,-5 17 0,0-7 0,-1 14 0,-4 8 0,-1 17 0,-4 9 0,0 7 0,0 12 622,0-1-622,0 5 0,0 2 0,0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31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0 919 24575,'43'-28'0,"-1"-1"0,26-18 0,-68 37 0,0 2 0,-2 5 0,-2 0 0,-2 3 0,-3 0 0,3 0 0,-7 0 0,4 0 0,-5 10 0,0 1 0,3 11 0,-3 3 0,6 2 0,-3 4 0,3 0 0,3 4 0,2 2 0,3 0 0,0 4 0,0-9 0,0 3 0,0-8 0,0-2 0,6-7 0,1-2 0,10-5 0,0-2 0,9-1 0,-4-4 0,8-1 0,-8-3 0,8 0 0,-8-6 0,4-6 0,-3-12 0,7-15 0,-3-1 0,0-4 0,4-10 0,-17 18 0,17-23 0,-17 21 0,8-10 0,-10 11 0,3 6 0,-7 9 0,1 8 0,-3 5 0,0 3 0,0 3 0,0 0 0,3 3 0,-2 0 0,2 0 0,-4 3 0,2 7 0,-1 4 0,-2 8 0,-1-1 0,-3 4 0,0-6 0,0 6 0,0-15 0,0 6 0,0-9 0,0 2 0,0-3 0,0-1 0,0-6 0,-3-7 0,-1-9 0,-3-4 0,-3 3 0,3 1 0,-2 7 0,-1 1 0,6 3 0,-7 3 0,6 0 0,-4 3 0,3 0 0,1 2 0,-2 9 0,0 7 0,0 9 0,2 4 0,-1-5 0,5 4 0,-2-3 0,3 4 0,0-5 0,0 0 0,3-9 0,8 5 0,0-8 0,10 1 0,-4-6 0,5-2 0,-1-3 0,5-1 0,-4-6 0,5-16 0,-3-13 0,-2-17 0,6-17 0,-7-4 0,4-19 0,-4-2-410,-10 43 1,0-2 409,6-47 0,-1-2 0,-7 26-245,1-9 245,-5 24 0,-1-14 0,-4 16 0,0 8 0,0 16 808,0 10-808,0 6 256,-2 8-256,-1 3 0,-4 18 0,0 4 0,-1 31 0,-1-3 0,-1 21 0,5-5 0,1 13 0,4 8 0,0 8-703,0 7 703,0-7 0,0 6 0,0-6 0,14 1 0,-7-21 0,20 1 0,-13-26 0,8 7 0,-5-15 0,-3-9 0,-3-7 703,2-11-703,-6-1 0,2-6 0,-4 0 0,1-6 0,1-7 0,-1-9 0,2-7 0,-4-5 0,3 0 0,-6 0 0,2 4 0,-3-3 0,0 4 0,0 3 0,0-2 0,3 14 0,-3-1 0,3 6 0,-3 10 0,0 4 0,0 16 0,0-2 0,0 4 0,0-5 0,0 4 0,0-6 0,3 5 0,4-10 0,3 2 0,3-5 0,3-2 0,-2-2 0,6-4 0,-2 0 0,3-3 0,0-6 0,-2-9 0,3-10 0,-4-16 0,-2 6 0,-3-11 0,-9 9 0,0-4 0,-4 4 0,0 1 0,0 5 0,-7 4 0,-5 1 0,-6 7 0,-4 1 0,1 10 0,-1-1 0,5 8 0,-4-2 0,7 3 0,-6 0 0,6 0 0,-3 5 0,4 6 0,2 11 0,-3 0 0,9 4 0,-4-5 0,8 1 0,-2-5 0,3 0 0,0-4 0,2-4 0,8 1 0,9-7 0,7 0 0,5-3 0,5 0 0,-4 0 0,8 0 0,-8 0 0,9-4 0,-9 3 0,4-2 0,-10 3 0,4 0 0,-12 0 0,7 0 0,-11 0 0,3 9 0,-6 3 0,-1 13 0,-3-2 0,1 11 0,-1-6 0,1 3 0,-4-6 0,-1-3 0,-3-5 0,0 0 0,0-8 0,0 0 0,-5-5 0,1-15 0,-8-2 0,3-22 0,-2 7 0,7-7 0,0-1 0,4 0 0,0-1 0,0-3 0,0 7 0,3-2 0,4 8 0,9 1 0,-2 8 0,4 4 0,-2 1 0,-2 8 0,3-1 0,-4 6 0,0 0 0,-1 0 0,1 0 0,0 0 0,-3 0 0,-1 0 0,-3 0 0,0 0 0,0 0 0,-3 0 0,-1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32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16 24575,'-2'-3'0,"11"0"0,4 3 0,19 0 0,10 0 0,1 0 0,14 0 0,-1-4 0,4 3 0,6-3 0,-21 4 0,7 0 0,-15 0 0,0 0 0,-1 0 0,-13 0 0,-6 0 0,-8 0 0,-3 0 0,-3 0 0,0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33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1 24575,'6'0'0,"2"0"0,2 2 0,1 9 0,1-3 0,-1 11 0,-4-8 0,6 9 0,-9-6 0,3 3 0,-1-1 0,-5-2 0,2 0 0,-3-2 0,0-2 0,-3 2 0,-3 1 0,-4-3 0,-3 0 0,0-1 0,0-2 0,0 2 0,3-2 0,-2-1 0,5 0 0,-2 0 0,3-3 0,0 2 0,0-4 0,0 4 0,1-4 0,1 4 0,-1-5 0,2 3 0,-2-1 0,-4 2 0,3-1 0,-3 2 0,3-2 0,-3 0 0,3 0 0,-1-1 0,5-1 0,2 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33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24575,'1'5'0,"9"-1"0,14-2 0,17-2 0,8 0 0,3 0 0,5 0-876,-4 0 0,2 0 876,21 0 0,-1 0 0,-19 0 0,-1 0 0,23 0 0,0 0 0,-15 0 0,1 0-827,25 0 0,4 0 827,-5 0 0,-1 0 0,-3 0 0,0 0 0,8 0 0,-2 0 0,-15 0 0,-3 0-342,-2 0 0,-4 0 342,28 0 0,-3 0 0,-27 0 0,16 0 0,-19 0 1137,-6 0-1137,-17 0 2133,-9 0-2133,-11 0 820,-2-3-820,-6 2 0,-1-2 0,-3 3 0,0 0 0,-1 0 0,1 0 0,-3 0 0,-1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0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24575,'0'100'0,"0"0"0,0 0 0,0-1 0,0-1 0,0-17 0,0-1 0,0 1 0,0-1 0,0 1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0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 24575,'-2'86'0,"0"1"0,0-1 0,1-6 0,1-2 0,11-32 0,15-40 0,7-6 0,-16 0 0,3-3 0,-6-4 0,3 0 0,0-10 0,-2 2 0,3-4 0,-4-5 0,0 5 0,-3-6 0,0 3 0,-4 1 0,0 0 0,0-1 0,-3-3 0,-1 2 0,-3-6 0,0 6 0,0-6 0,0 6 0,0-2 0,0 7 0,0 1 0,-6 7 0,-1 1 0,-6 2 0,0 4 0,0-3 0,3 5 0,-2-2 0,2 3 0,-3 0 0,0 0 0,3 0 0,-2 0 0,5 0 0,-5 0 0,5 3 0,-2 0 0,4 3 0,-2 3 0,1-2 0,0 5 0,0-6 0,2 3 0,-1 0 0,4-2 0,-5 2 0,3-6 0,0 0 0,1-3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3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1 421 24575,'15'0'0,"7"0"0,1-7 0,8-2 0,1-14 0,-4-3 0,6-12 0,-8-1 0,0 0 0,-2-1 0,-7 3 0,7-5 0,-10 5 0,1 6 0,-11 9 0,2 5 0,-5 7 0,2 6 0,-3 16 0,0 18 0,0 13 0,0 11 0,0 6 0,0 2 0,0 4 0,0-10 0,0 8 0,0-8 0,0 11 0,0 0 0,0-10 0,0 1 0,0-20 0,0 3 0,0-14 0,0-2 0,-4-3 0,-2-5 0,-5-3 0,-2-5 0,-3-2 0,-2 0 0,-3 0 0,-1-3 0,1-1 0,0-3 0,-1 0 0,5 0 0,0-6 0,7-5 0,0-3 0,6-6 0,1 6 0,3-6 0,0 2 0,0-8 0,0 4 0,7-8 0,6 2 0,11-1 0,6-3 0,-1 7 0,3-4 0,-7 6 0,1 6 0,-7 0 0,-3 9 0,-6-1 0,2 3 0,-5 2 0,2-1 0,-3 4 0,-1-2 0,-1 1 0,-2 1 0,-2-2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5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 24575,'10'-19'0,"-8"6"0,-5 10 0,-6 3 0,4 0 0,-1 3 0,0 0 0,0 3 0,3 0 0,0-1 0,3 1 0,0 0 0,0-3 0,0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0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24575,'0'8'0,"0"33"0,0-12 0,11 30 0,3-26 0,11 4 0,0-4 0,4 1 0,-5-9 0,4 1 0,3-1 0,-5 0 0,7 3 0,-10-4 0,-4-9 0,-1 6 0,-8-16 0,0 10 0,-5-11 0,1 5 0,-3-3 0,0 0 0,-3 2 0,-3 5 0,-8 5 0,-5 5 0,-8 0 0,0 4 0,-5 7 0,11 0 0,-16 15 0,19-15 0,-11 14 0,5-6 0,7 1 0,-6-1 0,7-6 0,2-9 0,0-6 0,4-4 0,1-7 0,2-1 0,-1-6 0,4 0 0,-1-3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0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24575,'0'-9'0,"0"5"0,0 12 0,0 19 0,0 18 0,0 29 0,0 19 0,0-42 0,0 2-339,0 9 1,0-1 338,0-4 0,0 0 0,0 6 0,0-3 0,0 16-58,0 15 58,0-38 0,0 9 0,0-9 0,0-24 0,0 0 675,0-18-675,0 1 15,0-6 0,0-2 0,0-2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24575,'3'-1'0,"-1"65"0,-2-11 0,0 45 0,0-48 0,0 1 0,0-13 0,0 4 0,0-11 0,0-9 0,0-6 0,0-6 0,0-4 0,0-3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0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24575,'12'17'0,"2"0"0,7 12 0,2 2 0,-4-11 0,5 8 0,4-4 0,-4-1 0,9 2 0,-10-5 0,5 3 0,-6-4 0,-3-1 0,2 0 0,-7-5 0,2 1 0,-3-1 0,-3 0 0,-1 0 0,-2 3 0,0-2 0,-1 3 0,1-1 0,0-2 0,-1 3 0,-2-4 0,-1 0 0,0-4 0,-3 0 0,3-3 0,-3 0 0,0 0 0,0-1 0,0 1 0,0 3 0,0 4 0,-11 6 0,2 6 0,-14 4 0,-4 14 0,0-3 0,1 4 0,2-4 0,3-3 0,-4 4 0,3 1 0,3-5 0,2-1 0,6-10 0,-3-4 0,10-5 0,-5-8 0,6 0 0,-3-5 0,3-10 0,1 4 0,2-5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0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24575,'0'-4'0,"0"13"0,0 20 0,0 15 0,0 21 0,0 5 0,0 9 0,0 18 0,0-14 0,0-30 0,0-2 0,0 14 0,0 13 0,0-22 0,0 0 0,0-3 0,0-20 0,0-6 0,0-11 0,0-6 0,0-1 0,0-6 0,0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0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77 143 24575,'0'-9'0,"0"3"0,3-21 0,4 12 0,1-14 0,8 17 0,-7-9 0,11 14 0,-9-3 0,2 6 0,-1 1 0,-5 3 0,2 0 0,-3 3 0,0 7 0,1 9 0,-3 17 0,-1 8 0,-3 0 0,0 19 0,0-26 0,-4 26 0,-1-19 0,-7-1 0,-1 3 0,1-14 0,-3 0 0,4-7 0,-3-4 0,0-3 0,-3-4 0,3-5 0,-3-2 0,4 0 0,0-4 0,3 0 0,1-3 0,0 0 0,3-5 0,-1-2 0,4-6 0,3-3 0,0 2 0,0-3 0,0 7 0,0-2 0,0 2 0,3 0 0,3 1 0,1 3 0,5 2 0,-5 2 0,5 2 0,-2 0 0,3 0 0,0 0 0,-1 0 0,-1 9 0,2 3 0,-2 9 0,3 0 0,-3 1 0,2-1 0,-2 0 0,3-3 0,0 2 0,-1-9 0,4 2 0,-3-6 0,2-1 0,-3 1 0,4-4 0,-3 0 0,6-3 0,-6 0 0,6 0 0,-6 0 0,2-3 0,-3-3 0,0-4 0,-3-3 0,-3 5 0,-4 3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1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24575,'8'9'0,"17"16"0,-7-5 0,16 19 0,-19-20 0,7 4 0,-1-9 0,-1 3 0,4-1 0,-6-2 0,-3-2 0,4-4 0,-11 1 0,8-5 0,-9 1 0,-1-2 0,-1 3 0,-2-2 0,0 1 0,3-5 0,-6 5 0,3-2 0,-3 6 0,0 4 0,0 5 0,-3 3 0,-5 4 0,-9 12 0,0 1 0,0 4 0,-4 10 0,7-18 0,-8 24 0,5-15 0,3 5 0,2-6 0,4-11 0,1-5 0,3-9 0,-2-3 0,5-5 0,-2-4 0,1-1 0,1-10 0,-1 4 0,2-6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1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24575,'0'27'0,"0"3"0,0 23 0,0 9 0,0 36-1575,0-4 1575,0-34 0,0 1 0,0-8 0,0 0 0,0 5 0,0 0-13,2-4 0,1-3 13,-2 30 0,9 9 0,-9-30 0,8 15 0,-5-21 0,1-16 0,-1-7 1168,-4-14-1168,0-3 0,0-8 0,0-4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1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40 233 24575,'0'-17'0,"0"6"0,3-23 0,1 18 0,8-23 0,-1 19 0,8-11 0,-4 9 0,7 3 0,-4 8 0,-1 2 0,0 8 0,-7-2 0,2 3 0,-5 8 0,-1 13 0,-3 6 0,-3 13 0,0-3 0,0 5 0,0 5 0,-4-4 0,-4 4 0,-1-10 0,-6-2 0,6-8 0,-4-5 0,5-6 0,-1-3 0,3-3 0,2-1 0,-1-6 0,4-3 0,-1-6 0,2-4 0,0-6 0,0 2 0,0-6 0,3 2 0,4 1 0,0 0 0,5 4 0,-2 3 0,0 1 0,-1 5 0,0 1 0,-2 3 0,2 0 0,-4 0 0,2 6 0,-1 9 0,1 8 0,1 8 0,-4 4 0,0 1 0,-4 5 0,0-4 0,0 4 0,0-4 0,0 4 0,-4-4 0,0-5 0,-3-7 0,-3-4 0,2 1 0,-5-5 0,2-3 0,-2-2 0,-3-5 0,-2 3 0,0-6 0,-2-1 0,3-3 0,-5 0 0,5 0 0,0-3 0,7 0 0,1-7 0,3 4 0,2-3 0,1 3 0,3 0 0,3 3 0,3 0 0,4 3 0,3 3 0,-6-2 0,-1 2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1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24575,'-3'-5'0,"3"4"0,11 10 0,0 5 0,11 9 0,2 0 0,11 16 0,0-7 0,5 13 0,-15-17 0,7 8 0,-7-10 0,1 5 0,0-7 0,-11-6 0,2-1 0,-7-7 0,-1-1 0,-6-4 0,0 1 0,-3-1 0,0 1 0,0 3 0,0 0 0,0 8 0,-4 1 0,-8 12 0,-1 2 0,-11 10 0,6 5 0,-7 1 0,1 12 0,0 1 0,2-5 0,-1 2 0,5-9 0,0-6 0,3-2 0,6-14 0,-1-6 0,3-4 0,3-7 0,2-1 0,-1-3 0,0-3 0,-3-1 0,-6-2 0,-11-25 0,10 18 0,-5-19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5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24575,'1'72'0,"0"-1"0,0 1 0,1 32 0,-1-26 0,-1-62 0,0 2 0,0-12 0,0 0 0,0 0 0,0-1 0,0-1 0,0-2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1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24575,'-4'-1'0,"2"8"0,2 4 0,0 18 0,0 0 0,0 24 0,0-2 0,0 14 0,0-20 0,0 12 0,0-7 0,0 0 0,0 3 0,0-11 0,0-14 0,0-2 0,0-13 0,0-3 0,0-4 0,0-4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1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24575,'0'53'0,"0"-6"0,0-26 0,0 0 0,0-3 0,0-2 0,0-6 0,0-1 0,5-3 0,2-3 0,10 0 0,0-3 0,1 0 0,2 0 0,-3 0 0,1 0 0,2 0 0,-9-3 0,2 0 0,-4-6 0,-3 2 0,3-2 0,-6 0 0,0-1 0,-3-7 0,0 3 0,0-2 0,0 3 0,0-4 0,0 3 0,-3-3 0,-1 4 0,-5 3 0,2-2 0,-6 5 0,6-3 0,-2 4 0,3 3 0,-3 0 0,3 1 0,-3 1 0,3-2 0,0 3 0,0 0 0,0 0 0,0 0 0,-3 0 0,3 0 0,-7 0 0,7 0 0,-3 0 0,3 0 0,2 0 0,2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1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24575,'0'9'0,"-3"4"0,3 5 0,-7-1 0,7 0 0,-3-4 0,3 0 0,0-3 0,0 5 0,0-7 0,0 5 0,0-7 0,0-1 0,2 1 0,1 0 0,10-3 0,-2 2 0,5-4 0,1 2 0,-3-3 0,6 0 0,-2 0 0,-1 0 0,4-3 0,-8-4 0,4 0 0,-7-6 0,-1 3 0,-2-3 0,-1 0 0,-2 3 0,-1-2 0,-3 2 0,0 0 0,0 1 0,0 3 0,-3 1 0,-3-2 0,-4 1 0,0 2 0,-2-1 0,2 4 0,-3-2 0,3 3 0,-2 0 0,5 0 0,-5 0 0,5 0 0,-2 0 0,3 0 0,0 0 0,0 0 0,1 0 0,1 0 0,2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1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24575,'5'-3'0,"11"11"0,-2-2 0,16 13 0,-10 0 0,11-1 0,-7 4 0,10-6 0,-9 3 0,1-6 0,-4 8 0,-7-13 0,2 9 0,-7-13 0,-1 8 0,0-8 0,-2 5 0,-1-3 0,-1 0 0,-4-1 0,2 1 0,-1-3 0,-1 2 0,1-2 0,-2 3 0,0 3 0,0 4 0,-6 5 0,-2 3 0,-11 9 0,-2 8 0,0-4 0,-4 11 0,5-16 0,-5 8 0,4-4 0,2-6 0,4-1 0,4-9 0,2-3 0,2-5 0,4-3 0,0-1 0,1-1 0,-1-2 0,-1-2 0,2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1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24575,'-3'-9'0,"0"8"0,3 13 0,0 20 0,0 11 0,0 10 0,0 6 0,0 8 0,0 8 0,0 0 0,0-9 0,0-11 0,0-4 0,0 3 0,0-5 0,0 4 0,0-16 0,0-6 0,0-1 0,0-11 0,0 1 0,0-7 0,0-3 0,0-1 0,0-3 0,0-3 0,0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1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24575,'0'23'0,"0"-2"0,0-11 0,0-1 0,0 0 0,0-2 0,3-1 0,7 0 0,1-5 0,5 2 0,1-3 0,1 0 0,-4 0 0,6 0 0,-10 0 0,7 0 0,-7 0 0,-1 0 0,0-6 0,-2-1 0,2-6 0,-2-4 0,-4 0 0,0-5 0,-3 1 0,0 0 0,0-1 0,0 1 0,0 0 0,0 3 0,0-2 0,0 9 0,-3-5 0,-3 9 0,-1-2 0,-5 5 0,2 2 0,-3 2 0,3 0 0,-2 0 0,2 0 0,0 0 0,1 0 0,0 6 0,2 1 0,-3 6 0,4 0 0,-1 3 0,3 2 0,-2-1 0,2 4 0,1-8 0,0 8 0,0-11 0,2 6 0,-1-9 0,2 2 0,0-3 0,0-3 0,0-1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1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24575,'0'45'0,"0"-2"0,0-8 0,0-3 0,0-1 0,0-1 0,0-8 0,0 3 0,0 6 0,0-12 0,0 7 0,0-13 0,0-3 0,0-4 0,0-4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2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24575,'12'3'0,"-1"1"0,9 6 0,-3 1 0,5 7 0,5 5 0,-3 1 0,4 4 0,-1-4 0,-6-2 0,5 2 0,-14-6 0,5 3 0,-7-7 0,-2-1 0,1 0 0,-6-7 0,3 3 0,0-3 0,-3 0 0,0 0 0,-1-3 0,-1 2 0,2-2 0,-3 3 0,0-1 0,0 1 0,0 3 0,0 1 0,-11 7 0,2 1 0,-18 9 0,11-4 0,-12 9 0,5-4 0,-3 0 0,3-1 0,5-5 0,4-4 0,4-5 0,0-1 0,7-5 0,-3 2 0,3-6 0,0-3 0,1-19 0,2 12 0,0-12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2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24575,'3'4'0,"-1"14"0,-2 17 0,0 14 0,0 17 0,0-3 0,0 23 0,0-10 0,0-11 0,0-1 0,0-14 0,0 0 0,0 8 0,0-24 0,0 2 0,0-22 0,0-1 0,0-7 0,0-1 0,0-1 0,0-2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2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24575,'0'80'0,"0"-20"0,0-5 0,0-13 0,0 32 0,0-39 0,0-4 0,0 0 0,0-8 0,0-2 0,0-11 0,0-1 0,0-6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5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24575,'15'0'0,"1"0"0,10 0 0,5 0 0,1 0 0,9 0 0,-4 0 0,4 0 0,-4 0 0,-1 0 0,-10 0 0,-1 0 0,-7 0 0,-5 0 0,-4 0 0,-3 0 0,0 0 0,-3 0 0,-1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2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79 24575,'-12'36'0,"2"20"0,10-29 0,0 17 0,0-26 0,0-2 0,0-3 0,0 4 0,0-6 0,0 1 0,0-6 0,3 0 0,0 0 0,10-3 0,-2 0 0,5-3 0,1 0 0,0 0 0,1-6 0,-1-5 0,-4-6 0,2-5 0,-2 1 0,-2 4 0,2-4 0,-5 4 0,2-4 0,-3 0 0,-3 0 0,-1 0 0,-3-1 0,0 5 0,0-4 0,0 7 0,0-3 0,-6 7 0,2-2 0,-12 5 0,5 0 0,-6 1 0,7 5 0,-2-2 0,5 3 0,-5 0 0,2 0 0,0 0 0,1 6 0,-1 5 0,3 6 0,-3 1 0,3 2 0,0-6 0,3 3 0,1-10 0,3-2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2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24575,'72'43'0,"-23"-15"0,-3-2 0,0-3 0,20 7 0,-44-17 0,-1-5 0,-4-1 0,-7 2 0,-1-5 0,-3 2 0,0-3 0,0-3 0,-3 2 0,-1 1 0,-2 3 0,0-1 0,0 1 0,0 0 0,0 3 0,0 1 0,0 2 0,0 5 0,0 1 0,0 3 0,-3 4 0,-1 2 0,-8 8 0,-4-2 0,-2 7 0,-2-7 0,4 8 0,0-9 0,-1 8 0,6-13 0,-1 4 0,5-10 0,0-4 0,3 0 0,-1-7 0,4-1 0,-4-6 0,2 0 0,-3-3 0,3 0 0,1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2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24575,'-3'-1'0,"0"9"0,3 21 0,0 10 0,0 21 0,0 8 0,0 7 0,0 14 0,0-5-595,0 12 595,0-5 0,0-22 0,0 2 0,0-23 0,0-3 0,0-4 0,0-15 0,0-9 595,0-4-595,0-4 0,0-5 0,0-2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2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24575,'0'62'0,"0"-8"0,0-18 0,0-1 0,0 2 0,0-5 0,0-1 0,0-14 0,0 0 0,0-8 0,0 0 0,0-3 0,0-3 0,0-1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2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24575,'0'55'0,"0"-1"0,0 32 0,0-55 0,0-13 0,0-5 0,0-1 0,0-5 0,0 5 0,0-3 0,0 1 0,0-2 0,0-5 0,0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2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24575,'71'42'0,"0"-1"0,6 1 0,-12-7 0,-28-13 0,17 0 0,-32-9 0,4-4 0,-5 4 0,-4-6 0,0 6 0,-7-6 0,2 2 0,-5-3 0,-1 4 0,-1-4 0,-2 3 0,3-3 0,-3 0 0,0-1 0,-3 1 0,0 0 0,0 0 0,0 3 0,0-3 0,-6 10 0,-2-5 0,-20 21 0,1-6 0,-14 24 0,0-3 0,-4 17 0,-1 6 0,-3 2 0,17-9 0,-10 4 0,18-16 0,-4 4 0,7-13 0,9-10 0,1-11 0,5-7 0,2-5 0,-1-3 0,2-3 0,-3-1 0,-3-7 0,1-20 0,1 13 0,3-12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2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69 24575,'-3'3'0,"15"0"0,24-3 0,18 0 0,14 0 0,22 0-1136,-37 0 0,3 0 1136,28 0 0,6 0-970,-5 0 1,3 0 969,-14 0 0,3 0 0,-1 0 0,-2 0 0,-1 0 0,1 0 0,0 0 0,0 0 0,1 0 0,1 0 0,1 0 0,0 0 0,2 0 0,-1 0 0,-3 0 0,9 0 0,0 0-618,-12 0 0,2 0 0,-4 0 618,4 0 0,-2 0 0,19 0 0,2 0 0,-11 0 0,-1 0-616,-10 0 0,-1 0 616,-3 0 0,-1 0 318,-5 0 1,-2 0-319,-5 0 0,0 0 0,4 0 0,-3 0 2026,15 0-2026,-12-2 0,-3-1 0,-8 1 2038,39-7-2038,-32 4 1672,1-4-1672,5 4 818,-11-7-818,3 10 106,-8-5-106,3 7 0,-5 0 0,-5 0 0,-2 0 0,-8 0 0,-1 0 0,-9 0 0,-4 0 0,-1 0 0,-5 0 0,2 0 0,-3 0 0,-3-3 0,-4-3 0,1 2 0,-3-2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2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24575,'26'3'0,"35"13"0,-20-9 0,32 12 0,-41-18 0,10 6 0,-10-6 0,-1 3 0,-14-1 0,-3-3 0,-2 3 0,-8 0 0,1 0 0,-5 9 0,-6 3 0,-7 11 0,-6-2 0,-12 19 0,4-3 0,0 6 0,3-1 0,2-3 0,-3 1 0,7 4 0,-1-14 0,10 1 0,-1-15 0,6 1 0,-1-10 0,4-1 0,-4-6 0,1 0 0,1-3 0,0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2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24575,'0'22'0,"0"6"0,-4 15 0,-1 4 0,-8 13 0,-3 7 0,1 9 0,-4 3 0,8 10 0,-4-6 0,9 11 0,-3-10 0,8-15 0,-4 9 0,5-26 0,0 20 0,0-17 0,0 4 0,0-11 0,4-1 0,5 0 0,3-9 0,5 8 0,-4-9 0,2 5 0,-2 0 0,3-5 0,0-2 0,-4-4 0,3 0 0,-3 0 0,3-4 0,-4-2 0,3-4 0,-3 1 0,0-1 0,-1 0 0,0 0 0,-2 0 0,2-3 0,0 2 0,-2-2 0,2 3 0,-3 0 0,0-3 0,3 2 0,-3-6 0,6 6 0,-5-6 0,4 2 0,-2-3 0,0 0 0,3 0 0,-6-3 0,1-1 0,-2-3 0,-2 0 0,1-1 0,-5-9 0,3-14 0,-3 6 0,0-6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3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24575,'0'-13'0,"0"10"0,0 11 0,0 14 0,0 0 0,0 3 0,0 1 0,0 0 0,0 5 0,0 0 0,0 0 0,0 5 0,0-9 0,0-6 0,0-11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5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91 245 24575,'12'-15'0,"4"1"0,4-15 0,-5 12 0,8-18 0,-11 16 0,3-8 0,-1 2 0,-9 6 0,2-2 0,-7 11 0,0-2 0,0 10 0,0 11 0,0 15 0,0 13 0,0 10 0,-4 7 0,3 14 0,-4 1 0,5 18 0,-4-17 0,3-1 0,-3-5 0,4-14 0,0 9 0,0-15 0,0-3 0,-3-15 0,-1-4 0,-3-5 0,-2-4 0,-1-3 0,-3-1 0,-4-6 0,3 0 0,-6-3 0,2 0 0,1-3 0,-4-4 0,7-3 0,1-3 0,3-4 0,3 3 0,0-6 0,4 2 0,-1-3 0,4 3 0,0-2 0,0 2 0,3-3 0,4 4 0,4-4 0,6 7 0,1-3 0,-1 3 0,0 0 0,-4 1 0,-1 3 0,1-2 0,0 5 0,0-6 0,0 6 0,0-2 0,-3 3 0,2-1 0,-2-2 0,-3 5 0,-2-2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3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8 127 24575,'-3'5'0,"0"1"0,3 6 0,0-3 0,0 4 0,0-7 0,0 3 0,0 0 0,3-6 0,7 3 0,0-6 0,11 0 0,-8 0 0,4 0 0,-7 0 0,2 0 0,-6 0 0,3 0 0,-3-3 0,0-3 0,-3-4 0,0-7 0,-3 0 0,0-5 0,0 1 0,0 0 0,0 0 0,0 3 0,-3 1 0,0 7 0,-6 1 0,2 3 0,-5 3 0,5 0 0,-5 3 0,2 0 0,0 0 0,-2 3 0,5 3 0,-3 8 0,3 8 0,0 0 0,-1 3 0,4-3 0,1-1 0,3 0 0,0-4 0,0 0 0,0-4 0,0-6 0,0-1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3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68 24575,'-3'5'0,"0"6"0,0 2 0,2 0 0,-2 3 0,3-9 0,0 13 0,0-13 0,0 9 0,0-2 0,0-4 0,0 3 0,0 0 0,0-3 0,0 3 0,0-5 0,3-5 0,3 0 0,4-3 0,3 0 0,-3 0 0,2 0 0,-2-6 0,3-1 0,-3-6 0,2 0 0,-2 0 0,0 0 0,-1 0 0,-2 0 0,-4-4 0,0 3 0,-3-6 0,0 6 0,0-2 0,0-1 0,0 3 0,0-2 0,0 6 0,0-2 0,0 5 0,-2-2 0,-2 6 0,-5 0 0,3 3 0,-6 0 0,5 0 0,-2 0 0,0 0 0,-1 0 0,0 0 0,1 3 0,0 3 0,5-2 0,-2 2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3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24575,'0'8'0,"0"5"0,0-3 0,0 6 0,0-7 0,0 4 0,0 4 0,0-7 0,0 6 0,0-6 0,0 7 0,0-7 0,0 6 0,0-6 0,0 3 0,0-3 0,0 6 0,0-9 0,0 6 0,3-7 0,0-1 0,3-2 0,-1 0 0,1-3 0,0 0 0,0 0 0,3-3 0,0-3 0,5-8 0,-4 0 0,3-3 0,-6 0 0,6 3 0,-6-6 0,3 6 0,-4-3 0,-2 1 0,-1 5 0,-3-5 0,0 6 0,0-3 0,0 3 0,0-2 0,0 5 0,0-5 0,0 5 0,0-2 0,-3 3 0,0 0 0,-3 0 0,-3 0 0,2 0 0,-2 0 0,3 0 0,-2 3 0,1 0 0,-1 3 0,2 0 0,0 0 0,0 0 0,1 0 0,-1 0 0,0 6 0,-1 1 0,1 6 0,-1 4 0,0-4 0,3 8 0,-1-11 0,4 6 0,-1-12 0,2 2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3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24575,'2'-7'0,"1"2"0,9 5 0,3 6 0,2 2 0,9 10 0,-10 5 0,16 2 0,-15 5 0,21 6 0,-19-3 0,15 10 0,-21-6 0,10 1 0,-9 3 0,7 2 0,-4 0 0,-3 10 0,2-10 0,-6 9 0,2-9 0,-4 4 0,1-5 0,-1 0 0,0-1 0,0-4 0,0 3 0,-3-3 0,2 0 0,-6 3 0,2-8 0,-3 8 0,0-8 0,0 9 0,0-4 0,0 4 0,0 1 0,0-5 0,0 9 0,0-8 0,-4 9 0,0-5 0,-5 0 0,5-5 0,-4-2 0,4-4 0,-4 0 0,1 0 0,2 4 0,-1-3 0,1 4 0,-7-1 0,4-3 0,-4 8 0,4-8 0,-3 3 0,2-8 0,-2-2 0,2-7 0,1 2 0,-1-9 0,-1 5 0,3-10 0,-2 3 0,6-3 0,-2 0 0,4 0 0,-4-1 0,2-1 0,-6-2 0,-1-11 0,3 6 0,1-6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3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24575,'8'0'0,"2"0"0,3 0 0,3 0 0,2 0 0,-4 0 0,2 0 0,-9 0 0,5 0 0,-6 0 0,3 0 0,-5 0 0,-2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3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24575,'45'0'0,"2"0"0,-35-5 0,3 4 0,-12-4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3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24575,'0'23'0,"0"5"0,0 18 0,0 9 0,0 5 0,0 7 0,0 14 0,0-10 0,0 10 0,0-30 0,0 12 0,0-23 0,0 13 0,0-20 0,0-3 0,0-15 0,0 0 0,0-8 0,0 2 0,0-6 0,0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3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24575,'0'20'0,"0"18"0,0-17 0,0 12 0,0-16 0,0-8 0,0 0 0,0-3 0,0 0 0,0 3 0,0-3 0,6 1 0,-2-2 0,8-5 0,-2 3 0,-1-3 0,7 0 0,-5 0 0,2 0 0,0 0 0,-4-3 0,4-1 0,0-5 0,0 2 0,-3-6 0,0-1 0,-3-3 0,0-4 0,-3 3 0,-1-2 0,-3 2 0,0-3 0,0 3 0,0 1 0,0 4 0,-6 0 0,-1 3 0,-6 1 0,0 2 0,0 4 0,0 0 0,-4 3 0,3 0 0,-2 0 0,3 0 0,3 0 0,1 0 0,0 0 0,2 0 0,1 2 0,3-1 0,3 2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3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24575,'4'-6'0,"3"1"0,13 5 0,-5 9 0,10-4 0,-7 12 0,4-2 0,0 0 0,0 0 0,-1-2 0,-4-5 0,4 2 0,-7-3 0,-1-3 0,-1 1 0,-5-1 0,2 2 0,-3-3 0,-1-1 0,1-2 0,-3 3 0,0 0 0,-1 0 0,-1 2 0,1-2 0,-2 6 0,0 5 0,-3 3 0,-4 8 0,-6 7 0,-2-5 0,-11 19 0,9-16 0,-8 12 0,5-7 0,4-2 0,-4 2 0,4-4 0,5-4 0,0-2 0,1-7 0,5-5 0,-3-4 0,7-3 0,-1 0 0,-1-3 0,0-1 0,-3-11 0,3 7 0,0-8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3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24575,'9'0'0,"4"0"0,9 0 0,4 0 0,5 3 0,-4 5 0,-2 0 0,-3 5 0,3-8 0,-6 7 0,2-11 0,-9 8 0,-2-6 0,-1 3 0,-3 0 0,0 0 0,0 0 0,-1-1 0,1 1 0,-2 0 0,-2 0 0,-2 0 0,3-3 0,-3-1 0,3-2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0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77 24575,'-3'-9'0,"0"0"0,1 6 0,4 1 0,-2 2 0,6 0 0,0 0 0,-3-3 0,-1 0 0,-2-3 0,3-3 0,-2 3 0,2-3 0,-1 3 0,-1 0 0,4 3 0,-4 1 0,1 2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4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24575,'-6'9'0,"-7"1"0,2 7 0,-7 1 0,5 0 0,2-2 0,-1-3 0,4 0 0,-1-3 0,6-1 0,0 0 0,0-3 0,3 7 0,-3-7 0,0 1 0,3 1 0,-3-4 0,0 2 0,0 2 0,-3-4 0,-3 8 0,2-2 0,-5-1 0,5 3 0,1-5 0,0 5 0,3-5 0,-4 2 0,4-3 0,0-8 0,3 4 0,0-7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4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130 547 24575,'-5'3'0,"1"0"0,-4-3 0,2 0 0,0 0 0,0 0 0,0 0 0,-2 0 0,2-3 0,0 0 0,1-3 0,1-3 0,1 2 0,-3-5 0,5 5 0,-2-5 0,3 5 0,0-5 0,0 6 0,0-7 0,0 3 0,0-3 0,0 4 0,0-4 0,0 7 0,0-7 0,0 7 0,0-3 0,0 3 0,-2 0 0,1 0 0,-2 0 0,3 0 0,0 0 0,0 0 0,0 0 0,0 1 0,0-1 0,0-3 0,0 2 0,3-5 0,0 5 0,4-5 0,-1 5 0,0-2 0,0 3 0,0 3 0,-1-3 0,1 3 0,0-3 0,0 3 0,0-2 0,0 1 0,3 1 0,-3-2 0,6 4 0,-5-4 0,2 4 0,0-4 0,-2 4 0,5-2 0,-2 3 0,-1-3 0,0 3 0,0-3 0,-2 0 0,5 3 0,-5-3 0,2 3 0,-3 0 0,-1 0 0,1 0 0,0 0 0,0 0 0,0 0 0,0 0 0,-1 0 0,1 0 0,0 0 0,-1 0 0,1 0 0,0 0 0,-1 0 0,1 0 0,0 0 0,-1 0 0,1 0 0,-3 3 0,2 0 0,-2 3 0,1 0 0,1 3 0,-2-3 0,1 6 0,1-2 0,-4 0 0,5 2 0,-5-2 0,1 0 0,-2-1 0,0 0 0,0-3 0,0 3 0,0 0 0,0-2 0,0 2 0,0-3 0,0 3 0,0-3 0,0 3 0,0-3 0,0 3 0,-2-2 0,1 2 0,-1-4 0,-1 1 0,0 0 0,-3 0 0,0 0 0,0 0 0,0 0 0,-3 3 0,2-3 0,-5 3 0,2-2 0,-3-1 0,3 0 0,-2 1 0,2-1 0,0 0 0,-2-3 0,2 0 0,-3 0 0,0-2 0,0 1 0,3-2 0,-2 0 0,2 0 0,-3 0 0,0 0 0,0 0 0,3 0 0,-2 0 0,5 0 0,-5-2 0,5 1 0,-2-5 0,3 3 0,-3-6 0,3 2 0,-4-5 0,4 5 0,0-5 0,0 5 0,-1-5 0,1 2 0,-1-7 0,3 4 0,1-8 0,0 3 0,2-3 0,-2 0 0,3 0 0,0 0 0,0 3 0,0-2 0,0 6 0,0-3 0,0 4 0,0 0 0,0 0 0,3 0 0,-2 3 0,1-2 0,1 5 0,-2-2 0,1 3 0,-2 0 0,0 0 0,0 0 0,3 1 0,-3-1 0,3 0 0,-3 0 0,2 1 0,2-1 0,1 0 0,1 0 0,0 0 0,3 0 0,-2 0 0,5-1 0,-2 1 0,2 0 0,1 2 0,-3 1 0,2 3 0,-2 0 0,3 0 0,-3 0 0,2 0 0,-6 0 0,6 0 0,-5 0 0,5 3 0,-5 0 0,5 4 0,-3-1 0,1 0 0,-1 0 0,0 0 0,-2 0 0,2 0 0,-4 0 0,1 0 0,0 0 0,0-1 0,0 1 0,-3 0 0,2 0 0,-2 0 0,1-1 0,1-1 0,-4 0 0,1-3 0,-2 1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4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24575,'0'4'0,"0"14"0,0 12 0,0 12 0,0 11 0,0 2 0,0-8 0,0 36 0,0-37 0,0 30 0,0-29 0,0 0 0,0-3 0,0-2 0,0-6 0,0-5 0,0-5 0,0 0 0,0-12 0,0 2 0,0-6 0,0 3 0,0-3 0,0-1 0,0-4 0,0 4 0,0-2 0,0 2 0,0-3 0,0-3 0,0-1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4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21 170 24575,'0'9'0,"0"-3"0,0 10 0,0-8 0,0 7 0,0-8 0,0 5 0,0-2 0,0 0 0,0 2 0,0-5 0,3 2 0,3 0 0,1-5 0,5 4 0,-2-4 0,3-1 0,-4 0 0,3-3 0,-2 0 0,3 0 0,4 0 0,-3-5 0,2-3 0,-3-5 0,-3 0 0,2 0 0,-4 0 0,4 0 0,-5 0 0,2 0 0,-2-3 0,-3 2 0,-1-3 0,-3 4 0,0 0 0,0-4 0,0 3 0,0-6 0,0 6 0,0-3 0,0 4 0,0 0 0,0 4 0,0-1 0,-3 5 0,-3 1 0,-1-1 0,-5 4 0,5-1 0,-5 2 0,2 0 0,-3 0 0,0 0 0,0 0 0,-3 3 0,1 7 0,-2 1 0,3 10 0,4-4 0,-3 1 0,5 2 0,-5-2 0,5 3 0,-2 0 0,6 0 0,-2-3 0,2 2 0,0-6 0,-2 2 0,6-6 0,-3-1 0,3-3 0,0-1 0,0-1 0,0-2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4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24575,'0'-6'0,"0"6"0,6 10 0,7 11 0,2-3 0,7 8 0,-2-6 0,3 4 0,-3 3 0,2-4 0,-7 2 0,11-4 0,-9 4 0,1-7 0,-5-3 0,-6 5 0,6-15 0,-9 10 0,5-14 0,-6 8 0,0-6 0,0 3 0,-3-1 0,0 1 0,0 0 0,-3 3 0,-4 4 0,-4 5 0,-13 14 0,7-8 0,-11 17 0,7-13 0,-4 10 0,4-6 0,2-4 0,4-3 0,1-4 0,3-3 0,1-5 0,7-4 0,-2-3 0,4 0 0,-2 0 0,1-3 0,-1 0 0,-1-3 0,2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4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24575,'8'3'0,"7"1"0,18 4 0,9 4 0,13-7 0,35 14-744,-39-17 1,2-1 743,5 4 0,2 1 0,7-6 0,5 0 0,16 3 0,5 1-838,-26-4 0,3 1 1,0-1 837,12 3 0,2-1 0,-5 0 0,11-1 0,-3-2-660,-18 1 0,2 0 0,-5 0 660,7 0 0,0 0 0,23 0 0,3 0 0,-11 0 0,-2 0 0,2 0 0,-2 0 0,-3 0 0,-3 0-441,-6 0 1,-3 0 440,-3 0 0,-6 0 655,21 0-655,9 0 0,-34 0 2489,15 0-2489,-12 0 2289,-7 4-2289,-7 1 1233,1 3-1233,-5 1 195,4-1-195,0-3 0,-4 2 0,5-2 0,-1 0 0,-4 2 0,4-6 0,-10 3 0,3-4 0,-8 0 0,4 0 0,-5 0 0,-5 0 0,4 0 0,-8 0 0,8 0 0,-3 0 0,0 0 0,2 0 0,-6 0 0,6 0 0,-6 0 0,2 0 0,-4 0 0,-3 0 0,-2 3 0,-3-3 0,-3 3 0,2 0 0,-2-2 0,0 2 0,2 0 0,-2-3 0,3 3 0,-3-3 0,-2 0 0,-2 3 0,0-3 0,0 3 0,0-3 0,-1 0 0,1 0 0,-1 0 0,-2 0 0,0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0:4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24575,'1'2'0,"4"4"0,18 5 0,2 8 0,10-10 0,2 10 0,-5-10 0,14 4 0,-13 1 0,8-5 0,-14 5 0,-2-9 0,-7 4 0,-5-5 0,-4-1 0,-3 0 0,0-3 0,0 0 0,-3 2 0,0 1 0,-3 3 0,0-1 0,-3 1 0,-7 4 0,-9 1 0,-14 13 0,5-7 0,-10 15 0,10-11 0,-5 11 0,4-6 0,7-4 0,4-4 0,5-5 0,3-4 0,1 0 0,6-3 0,-2 0 0,2-3 0,-3 0 0,0-6 0,0-7 0,2 5 0,1-4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1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24575,'0'3'0,"0"2"0,-3 21 0,-5-2 0,-6 22 0,-3 4 0,-1 5 0,4-5 0,-9 14 0,12-23 0,-7 19 0,5-7 0,3-8 0,-4 13 0,10-15 0,-8 10 0,10-11 0,-6 1 0,4 3 0,3-8 0,-3 9 0,4-5 0,0 0 0,0 5 0,0-4 0,0 4 0,0-6 0,0 6 0,0-4 0,0 4 0,0-6 0,0 1 0,3-1 0,2 1 0,7 0 0,-3 0 0,3-5 0,0 3 0,-3-3 0,3 0 0,0 4 0,0-9 0,1 8 0,2-3 0,-3-1 0,4 0 0,0-5 0,-4 0 0,2-5 0,-3 0 0,0-5 0,2 0 0,-5-3 0,5-1 0,-6-1 0,5-5 0,-4 5 0,1-9 0,-3 2 0,0-4 0,-3 1 0,0-3 0,-3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1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3 107 24575,'96'1'0,"-73"-11"0,30-5 0,-10-4 0,-49-2 0,-1-15 0,-6 32 0,4 1 0,-1 3 0,-2 0 0,2 0 0,-3 0 0,0 0 0,0 0 0,0 0 0,0 3 0,0 4 0,0 3 0,0 3 0,3 0 0,-3 0 0,6 3 0,-3-2 0,7 2 0,0-3 0,3 4 0,0-3 0,0 2 0,0-3 0,0-6 0,0-1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1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24575,'0'9'0,"0"4"0,0 1 0,0 6 0,0-2 0,0 3 0,0 0 0,0 0 0,0-3 0,0 6 0,0-10 0,0 7 0,0-4 0,0-7 0,0 6 0,0-9 0,0 2 0,0-6 0,0-1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0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24575,'2'0'0,"-1"0"0,8 0 0,-3 0 0,-1 0 0,1 0 0,0 0 0,-1 0 0,1 9 0,-2-5 0,-2 15 0,-2-9 0,0 15 0,0-7 0,0 8 0,0-8 0,0 2 0,0-6 0,-2 2 0,1-6 0,-2-1 0,3-3 0,0 0 0,0 0 0,-3-3 0,3-3 0,-3-10 0,3-1 0,0-9 0,0 6 0,0-6 0,3 6 0,0-3 0,4 7 0,-1-2 0,0 6 0,0-3 0,0 3 0,0 0 0,3 0 0,0 2 0,1-1 0,-1 4 0,0-2 0,-2 3 0,2 0 0,-4 0 0,1 0 0,0 0 0,0 0 0,0 0 0,-1 0 0,1 0 0,0 3 0,0 0 0,-3 6 0,0 5 0,0 0 0,-3 6 0,3-3 0,-3 5 0,0-5 0,0 0 0,3-4 0,-2 0 0,2 0 0,-1-4 0,-1 0 0,2-3 0,-1 0 0,1-3 0,1 0 0,-2-3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2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16 102 24575,'-3'2'0,"0"8"0,3 1 0,0 5 0,0 1 0,0-3 0,0-1 0,0-4 0,0 4 0,0-6 0,0 6 0,-2-7 0,1 0 0,4-3 0,1-1 0,8 1 0,-5-2 0,5 2 0,-5-3 0,5 0 0,-6 0 0,3 0 0,-3 0 0,3 0 0,-2 0 0,5 0 0,-5-3 0,2 0 0,-4-3 0,1-3 0,0 2 0,0-2 0,0 3 0,0-3 0,-2-1 0,-2-3 0,-2-4 0,0 4 0,0-8 0,0 7 0,0-2 0,0 3 0,0 0 0,0 0 0,0 0 0,0 3 0,0 1 0,0 3 0,0 0 0,-2 0 0,-1 3 0,-3 0 0,-3 3 0,2 0 0,-2 0 0,0 0 0,-1 0 0,-3 6 0,2 5 0,-1 6 0,1 4 0,-4 0 0,5-3 0,-3-2 0,6-3 0,-3 0 0,7-3 0,-3-1 0,5-3 0,-1-3 0,2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2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46 141 24575,'0'5'0,"0"1"0,0 3 0,0-3 0,0 10 0,0-5 0,0 2 0,0-1 0,0 2 0,0-3 0,0 4 0,0-8 0,3 5 0,1-8 0,5 5 0,1-9 0,-1 6 0,4-5 0,-7 1 0,6-2 0,-5 0 0,2 0 0,-3 0 0,0 0 0,-1 0 0,1 0 0,0 0 0,0 0 0,0 0 0,0-6 0,0-1 0,0-3 0,-2-2 0,1 2 0,-4-3 0,5-4 0,-5 4 0,2-4 0,-3 4 0,0-4 0,0 3 0,0-3 0,0 1 0,0 2 0,0-3 0,0 4 0,0 3 0,0-2 0,0 2 0,0 0 0,-3 1 0,3 4 0,-6 1 0,3-1 0,-3 2 0,0 0 0,1 0 0,-4 3 0,2 0 0,-5 0 0,5 0 0,-5 0 0,5 0 0,-5 3 0,2 3 0,-4 8 0,1 0 0,-1 6 0,4-2 0,-4 3 0,7-3 0,-3-2 0,3-3 0,3 0 0,-1-3 0,4-1 0,-1-4 0,2 1 0,0 0 0,0-3 0,0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2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24575,'9'92'0,"5"-18"0,-4-74 0,1 0 0,-2 0 0,0 0 0,-2 0 0,5 0 0,-5-2 0,5-2 0,-6-2 0,6-3 0,-5-1 0,6 0 0,-6-3 0,6-1 0,-6 1 0,3-4 0,-4 0 0,1 0 0,3-4 0,-2 3 0,2-2 0,-4 6 0,1 0 0,-4 2 0,0 5 0,-1-2 0,-1 4 0,2-1 0,-3 0 0,0 1 0,0-1 0,0 0 0,0 0 0,-3 3 0,3 0 0,-3 3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2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24575,'-3'5'0,"-2"2"0,7 9 0,3 5 0,6 2 0,9 11 0,-4-6 0,8 13 0,-7-5 0,7 11 0,-10-4 0,7 4 0,-7 6 0,3-9 0,7 27 0,-14-19 0,13 26 0,-17-16 0,8 11 0,-5-16 0,-3 7 0,-3-14 0,2 16 0,-4-10 0,3 9 0,-4-9 0,0 4 0,0-12 0,0-1 0,0-10 0,0-1 0,-4-5 0,0-4 0,-3 3 0,-1-8 0,1 3 0,-1 1 0,1-4 0,-3 4 0,2-5 0,-3 0 0,4 1 0,-3-5 0,3 4 0,-3-8 0,3 4 0,1-7 0,-3 2 0,5-2 0,-5-1 0,6 4 0,-3-7 0,2 3 0,-2 0 0,3-2 0,-1 5 0,2-5 0,-1 5 0,2-2 0,-2-1 0,3 3 0,-2-5 0,1 2 0,-2-3 0,3 0 0,-2 0 0,-1-3 0,-3-1 0,-3-2 0,-1-5 0,3 3 0,1-4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2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24575,'20'0'0,"-3"0"0,13 0 0,-3 0 0,3 0 0,1 0 0,0 0 0,-5 0 0,-4 0 0,-6 0 0,-6 0 0,-3 0 0,-5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2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24575,'34'3'0,"17"-1"0,-25-2 0,15 0 0,-24 0 0,0 0 0,-7 0 0,-1 0 0,-6-5 0,-1 3 0,-2-4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2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24575,'0'15'0,"0"6"0,0 25 0,0 9 0,0 13 0,0 13 0,0 2 0,0 11 0,0-11 0,0 11 0,0-37 0,0 13 0,0-37 0,0 14 0,0-18 0,0 1 0,0-20 0,0 0 0,0-7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2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24575,'0'23'0,"0"3"0,0-4 0,0 8 0,0-7 0,0-2 0,0-4 0,0-4 0,0 0 0,0-4 0,2 0 0,5-6 0,6 0 0,5-3 0,3 0 0,4 0 0,-3 0 0,4-3 0,-5 2 0,0-9 0,-3 3 0,-4-10 0,-2 3 0,-4-7 0,2 4 0,-3-5 0,0 1 0,-3 0 0,-1-1 0,-3 1 0,0 0 0,0 3 0,-3 2 0,-3 2 0,-2 1 0,-8 3 0,5 1 0,-9 5 0,6 1 0,-3 3 0,1 0 0,2 0 0,-6 0 0,2 0 0,0 9 0,0 3 0,4 9 0,0 0 0,0 1 0,3-5 0,1 0 0,6-7 0,-1-2 0,4-2 0,-2-2 0,3-2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2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24575,'7'-3'0,"5"0"0,3 3 0,5 4 0,2 0 0,5 7 0,-1 0 0,0 4 0,-5-1 0,-4-1 0,8 2 0,-13-5 0,8 3 0,-14-6 0,3 2 0,-3-3 0,-2 0 0,1-3 0,-2-1 0,0 1 0,0 0 0,-3 2 0,0 1 0,0 7 0,0 1 0,-3 8 0,-2 3 0,-5-3 0,1 13 0,-5-7 0,5 7 0,-2-4 0,3 0 0,1-4 0,-1-2 0,1-7 0,4-2 0,0-6 0,3-1 0,-3-3 0,2-1 0,-1 1 0,-1-2 0,0-2 0,-2-2 0,-4 0 0,-5 0 0,-4 0 0,7 0 0,1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2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24575,'10'16'0,"-1"-6"0,17 12 0,-11-11 0,16 13 0,-11-5 0,7 1 0,-4 2 0,-2-7 0,-2 6 0,-5-7 0,-2 0 0,-5-5 0,0-3 0,-2-3 0,-5 3 0,6-6 0,-6 3 0,3-3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0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24575,'12'0'0,"3"0"0,3 0 0,3-4 0,-3 1 0,2-1 0,-6 1 0,2 3 0,-6 0 0,2 0 0,-5 0 0,2 0 0,-4 0 0,-2 0 0,0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2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24575,'-16'18'0,"3"2"0,3-2 0,0 3 0,2-3 0,-2-2 0,4-3 0,-1 0 0,1 0 0,-1-3 0,4-1 0,-3 0 0,3-5 0,-1 4 0,2-4 0,-1 1 0,0 4 0,-3 1 0,-1 2 0,1-2 0,2 2 0,-1-5 0,5 2 0,-3-6 0,3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3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311 444 24575,'-3'3'0,"-3"-1"0,0-2 0,-3 0 0,4 0 0,-1 0 0,0 0 0,0 0 0,0 0 0,1 0 0,1-2 0,-4-2 0,4-2 0,-5 0 0,3 0 0,0 0 0,3 0 0,-3 0 0,6-3 0,-9 5 0,8-4 0,-8 1 0,8 1 0,-2-4 0,-2 4 0,3 0 0,-9 0 0,9-3 0,-3 2 0,5-2 0,0 3 0,0-3 0,0 2 0,0-2 0,0 0 0,0 2 0,0-2 0,0 0 0,0 2 0,0-2 0,0 3 0,0 0 0,0 0 0,0 0 0,0 1 0,0-1 0,0 0 0,0 0 0,0 0 0,0 0 0,0 0 0,0 1 0,0-1 0,0-2 0,0 1 0,0-2 0,0 1 0,0 1 0,0-1 0,0 2 0,2 0 0,-1 0 0,4 0 0,-2 0 0,1 0 0,1 3 0,-5-2 0,6 4 0,-6-4 0,5 4 0,-1-7 0,2 3 0,0-4 0,0 3 0,0 1 0,-1-1 0,4-1 0,-2 1 0,2 3 0,0-3 0,-3 6 0,7-3 0,-7 3 0,6 0 0,-5 0 0,5 0 0,-2 0 0,0 0 0,2 0 0,-2 0 0,2 0 0,1 0 0,-3 2 0,2 2 0,-2 2 0,3 3 0,0-2 0,0 6 0,0-3 0,-3 3 0,2-1 0,-5-2 0,2 2 0,-2 2 0,-1 0 0,1 6 0,-3-6 0,-1 3 0,-3-5 0,0 1 0,0 0 0,0 0 0,0 0 0,0 0 0,0 0 0,0 0 0,0 0 0,0 0 0,0 0 0,-6 0 0,-1 0 0,-6-1 0,0 1 0,0 0 0,-4-2 0,3 1 0,-6-4 0,6 1 0,-3-2 0,0 0 0,7-1 0,-10 1 0,9-1 0,-2 1 0,0-1 0,3-3 0,1 0 0,-4-3 0,7 0 0,-3 0 0,-1 0 0,4 0 0,-6 0 0,5 0 0,-5 0 0,5 0 0,-5-3 0,2 0 0,0-4 0,-2 1 0,2 0 0,0-4 0,1 3 0,2-2 0,1 3 0,0 0 0,0-3 0,0-1 0,0 0 0,-1-2 0,-2 2 0,2-3 0,-2 3 0,-1-2 0,3 2 0,-2 0 0,3 1 0,0 3 0,0 1 0,0-1 0,0 0 0,3 0 0,-2 0 0,4 0 0,-1 0 0,2-3 0,0-1 0,0-3 0,0 0 0,5 0 0,7-4 0,6 2 0,0-2 0,-1 6 0,-4-1 0,-1 4 0,1-4 0,-3 5 0,2-2 0,-5 3 0,5 2 0,-5-1 0,2 2 0,-1-4 0,-1 4 0,5-3 0,-2 5 0,0-4 0,-1 4 0,-4-1 0,1 2 0,0-3 0,0 2 0,0-1 0,-3 2 0,-1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3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24575,'3'2'0,"0"15"0,-3 11 0,0 18 0,0 9 0,0 6 0,0 13 0,0-22 0,0 40 0,0-52 0,0 39 0,0-41 0,0 9 0,0-5 0,0 0 0,0-10 0,0 3 0,0-13 0,0 0 0,0-1 0,0-8 0,0 1 0,0-5 0,0-3 0,-2-3 0,-9 0 0,7-3 0,-6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3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24575,'4'-2'0,"-2"7"0,-2 11 0,0 6 0,0 3 0,0-3 0,0 3 0,0-7 0,0-5 0,0-1 0,0-5 0,0-1 0,0-3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3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24575,'2'4'0,"5"1"0,3 13 0,8 0 0,-3 4 0,7 1 0,-3-1 0,9 6 0,-4-4 0,-1-1 0,-1-1 0,-8-8 0,9 8 0,-13-11 0,7 6 0,-7-7 0,0 2 0,-1-2 0,-3-2 0,-1-2 0,-1 0 0,1-3 0,-2 2 0,0-2 0,3 1 0,-6 0 0,5-3 0,-4 4 0,1-2 0,-2 3 0,0 0 0,0 3 0,-6 4 0,-12 15 0,2-4 0,-19 24 0,13-14 0,-8 7 0,4 4 0,2-14 0,-2 15 0,4-8 0,2-1 0,4-1 0,1-5 0,3 0 0,1-8 0,7-2 0,-2-8 0,5-3 0,-4-1 0,2-6 0,-1-1 0,2-2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5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24575,'-6'6'0,"5"-3"0,16 0 0,7-3 0,9 0 0,10 0 0,16 0 0,35 0-690,-43 0 0,4 0 690,20 0 0,3 0-889,-3 0 1,2 0 888,11 0 0,2 0 0,2 0 0,2 0 0,7 0 0,-2 0 0,-21 0 0,-1 0 0,-7 0 0,3 0 0,-3 0 0,4 0 0,0 0 0,25 0 0,1 0 0,-16 0 0,-2 0 0,6 0 0,-1 0 0,-12 0 0,-2 0-604,6 0 1,-2 0 603,-15 0 0,-3 0-768,37 0 768,-33 0 0,-4 0 1109,-3 0-1109,0 0 0,0 0 0,-8 0 1688,20 0-1688,-12 0 1359,0 4-1359,0 1 976,-5 4-976,3 3 0,-9-2 0,4 2 0,0 1 0,-9-4 0,8 3 0,-9-3 0,-5-2 0,3-2 0,-13 1 0,0-5 0,-1 2 0,-7 0 0,-1-2 0,-4 1 0,-3-2 0,0 0 0,-1 0 0,-1 0 0,-2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5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24575,'34'0'0,"4"0"0,-10 0 0,4-4 0,-1 7 0,-1-3 0,-8 8 0,4 2 0,-5-2 0,-4-1 0,0 2 0,-7-5 0,2 5 0,-6-3 0,1 0 0,-2-3 0,-5 2 0,3 2 0,-3 2 0,0 8 0,0 1 0,-10 4 0,-3 0 0,-15 2 0,-8 10 0,10-8 0,-12 13 0,13-11 0,-8 1 0,4-1 0,6-8 0,1-2 0,11-5 0,-5-3 0,9-1 0,-2-3 0,6 0 0,-2 0 0,2-3 0,-3 0 0,3-3 0,1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5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24575,'-2'-1'0,"-6"13"0,-3 12 0,-14 14 0,6 10 0,-16 3 0,14 8 0,-11 4 0,9-2 0,-2 10 0,7-8 0,4-2 0,-1 15 0,6-28 0,-6 28 0,10-6 0,1-11 0,4 13 0,0-6 0,0-1 0,0 14 0,0-28 0,0 26 0,4-34 0,10 42 0,10-33 0,6 15 0,7-10 0,-11-16 0,11 13 0,-7-23 0,5 13 0,-1-10 0,-6-6 0,0 0 0,-6-9 0,-4-5 0,-1-4 0,-8-4 0,0 0 0,-3-2 0,0-2 0,-3 1 0,0-3 0,-3 3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5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19 269 24575,'-3'11'0,"-3"1"0,6-2 0,-6 2 0,5-5 0,-2 5 0,3-6 0,0 3 0,0-3 0,0 0 0,5-3 0,6-1 0,2-2 0,8 0 0,1-3 0,0-8 0,1-4 0,-1-8 0,1 4 0,-3-7 0,6 5 0,-10-5 0,-1 4 0,-2 1 0,-5 0 0,2 3 0,-4 1 0,-2 4 0,-1 0 0,-3 0 0,0 0 0,0 0 0,0 3 0,0-2 0,0 6 0,0-7 0,0 7 0,-3-1 0,0 5 0,-3 2 0,0 0 0,-3 0 0,-1 0 0,-3 0 0,0 3 0,0 7 0,-5 5 0,3 7 0,-7 1 0,6-2 0,-2 1 0,4-1 0,3 0 0,1-3 0,3 2 0,1-9 0,2 5 0,1-7 0,3 1 0,0-4 0,0-3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1:5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41 207 24575,'0'9'0,"0"-3"0,0 6 0,0-5 0,0 2 0,3-6 0,3-1 0,8-2 0,7 0 0,2 0 0,4-15 0,-6 5 0,4-21 0,-6 7 0,0-8 0,-4 9 0,-4-1 0,-1 6 0,-4 1 0,-2 0 0,-1 4 0,-3 3 0,0 1 0,0 3 0,-2 3 0,-5 0 0,-3 3 0,-6 0 0,-2 0 0,-3 0 0,-5 4 0,4 3 0,-5 12 0,4 1 0,0 8 0,3-6 0,-1-3 0,10-3 0,-3 2 0,10-8 0,1 6 0,3-9 0,0 2 0,0-3 0,0-3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0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24575,'4'2'0,"-2"12"0,-2 1 0,0 15 0,0-3 0,0 9 0,0-4 0,0 8 0,0-8 0,0 9 0,0-13 0,0 6 0,0-15 0,0-1 0,0-6 0,0-5 0,0 2 0,0-4 0,0-1 0,0-2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0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24575,'0'8'0,"0"7"0,0-4 0,0 9 0,0-2 0,0 3 0,0 0 0,0 5 0,0-4 0,0 0 0,0-2 0,0-6 0,0 3 0,0-7 0,0-2 0,0-2 0,0-2 0,0-2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0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89 24575,'-3'9'0,"0"-1"0,3 0 0,0-2 0,0 3 0,0-4 0,0 1 0,0 0 0,0 0 0,0 0 0,0 0 0,0 3 0,2-5 0,5 7 0,-1-10 0,6 8 0,-2-8 0,0 4 0,2-4 0,-5 2 0,2-3 0,0 0 0,-3 0 0,3 0 0,-3 0 0,0 0 0,-1-3 0,2-4 0,-2 1 0,2-7 0,-1 4 0,-2-1 0,-1-2 0,-3 2 0,0-3 0,0-4 0,0 6 0,0-8 0,0 11 0,0-8 0,0 6 0,0 0 0,0-2 0,-3 5 0,0-2 0,-6 6 0,2 1 0,-2 2 0,0 0 0,2 0 0,-5 0 0,2 0 0,-3 0 0,0 0 0,3 2 0,-2 2 0,2 5 0,0-2 0,1 5 0,3-6 0,0 3 0,-1 0 0,4-2 0,0 2 0,3-3 0,0 3 0,0-3 0,0 3 0,0-3 0,0 0 0,0 0 0,0 0 0,0 0 0,0-3 0,0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0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24575,'16'85'0,"1"-1"0,-1 0 0,1 0 0,-1 1 0,5 11 0,0 3 0,-3-12 0,-8-24 0,-9-15 0,3-5 0,0 4 0,-3-5 0,2-5 0,-3-2 0,0 1 0,0-4 0,0 4 0,0 0 0,0-4 0,0 4 0,0-5 0,0 4 0,0 2 0,0 5 0,-3-1 0,-2 1 0,-7-5 0,3 4 0,-6-4 0,5 4 0,-5-4 0,6 4 0,-6-9 0,6 9 0,-6-9 0,6 4 0,-2-6 0,0 1 0,3-4 0,-3-2 0,4-4 0,3 0 0,-2-3 0,2 2 0,-3-6 0,1 2 0,-1 1 0,0-3 0,-2 2 0,1-3 0,-1 0 0,3-3 0,2-1 0,-1-3 0,4-1 0,-4 1 0,2-3 0,-5 0 0,-4-22 0,5 15 0,0-15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0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24575,'9'0'0,"10"0"0,16 0 0,-3 0 0,8 0 0,-8 0 0,15 0 0,-8 0 0,-3 0 0,-14 0 0,-2 0 0,-9 0 0,2 0 0,-10 0 0,-1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0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24575,'77'4'0,"-5"-2"0,-40-2 0,4 0 0,-5 0 0,-8 0 0,-2 0 0,-11 0 0,-1 0 0,-6-9 0,-1 6 0,-2-6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0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24575,'0'4'0,"0"9"0,0 16 0,0 8 0,0 10 0,0 8 0,0 6 0,0-5 0,0 2 0,0-9 0,0 5 0,0-5 0,0-7 0,3-1 0,-2-17 0,3 5 0,-1-11 0,-2-1 0,5 0 0,-5-7 0,4 2 0,-1-2 0,0-1 0,-1 3 0,-3-5 0,0 2 0,0-3 0,-3-16 0,2 10 0,-1-13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0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24575,'0'19'0,"0"4"0,0 3 0,0 5 0,0 0 0,0 0 0,0 5 0,0-4 0,0-5 0,0-2 0,0-11 0,0 3 0,0-8 0,0 0 0,0-6 0,0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0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24575,'12'3'0,"-1"3"0,2 4 0,4 4 0,1 3 0,15 13 0,-8-11 0,21 25 0,-29-33 0,20 26 0,-22-25 0,13 15 0,-10-16 0,-1 6 0,-4-7 0,-3 0 0,-1-1 0,-4-3 0,-1-1 0,-2 1 0,-2 0 0,0 3 0,0 0 0,-3 8 0,-4 1 0,-5 7 0,-6-2 0,-3 8 0,-3-2 0,-1 5 0,-1-1 0,6 0 0,0-1 0,5-6 0,1-4 0,3-5 0,1-4 0,7-3 0,-3-1 0,3-6 0,-3-3 0,3-1 0,1-1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0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24575,'12'12'0,"4"-1"0,-2 6 0,12 1 0,-7-3 0,4 4 0,-2-1 0,-3-4 0,-3 1 0,4-2 0,-11-6 0,5 2 0,-7-3 0,-1-3 0,1 0 0,-3-3 0,0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0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24575,'-9'0'0,"-2"0"0,1 0 0,-3 6 0,0 1 0,0 6 0,0 0 0,3 0 0,1-3 0,2-1 0,-2 0 0,3-3 0,-1 3 0,5-3 0,-1-2 0,2 1 0,-1-2 0,2-2 0,0-2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0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54 24575,'5'-9'0,"2"3"0,8 0 0,3 2 0,-1-3 0,4 0 0,-7 3 0,6-2 0,-6 5 0,-1-2 0,-1 3 0,-2 0 0,0 0 0,-1 9 0,-2 3 0,0 9 0,-3 1 0,-1-1 0,-3 4 0,0-3 0,0 8 0,0-8 0,0 8 0,-3-7 0,-1 2 0,-7 1 0,0-4 0,-4 4 0,-3-4 0,3-5 0,-2 1 0,0-5 0,3-3 0,-3 0 0,4-3 0,0-4 0,0 0 0,3-3 0,-2 0 0,2 0 0,1 0 0,0 0 0,3 0 0,0 0 0,3-5 0,0 1 0,3-7 0,0 4 0,3-2 0,3 0 0,4 2 0,3 0 0,0 4 0,0 1 0,-4 1 0,7-2 0,-5 3 0,5 0 0,-3 0 0,0 0 0,0 3 0,1 7 0,-1 1 0,1 9 0,-4-2 0,3 3 0,-5 0 0,5-4 0,-6 0 0,6-4 0,-7-4 0,3 0 0,-3-3 0,0 0 0,3-3 0,-2 0 0,5-3 0,-8 0 0,1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0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211 384 24575,'-3'3'0,"0"0"0,-2-3 0,-1 0 0,0 0 0,-3 0 0,3 0 0,-3 0 0,3 0 0,-2 0 0,1-6 0,-1 5 0,4-10 0,-1 7 0,2-8 0,-3 7 0,-1-6 0,4 7 0,-6-8 0,5 2 0,-9 0 0,6 0 0,-2 4 0,3 0 0,0 0 0,0 0 0,1 3 0,-1-2 0,0 4 0,0-4 0,0 2 0,0-3 0,0 0 0,3 0 0,0 0 0,3 0 0,0 0 0,0-3 0,0 3 0,0-3 0,0 3 0,0 0 0,0 0 0,0 0 0,0 0 0,0-3 0,0 2 0,0-5 0,0 5 0,3-5 0,1 2 0,5-3 0,1 0 0,3 3 0,0-2 0,4 4 0,-3-1 0,2 2 0,-3 0 0,4 1 0,-3-1 0,2 0 0,1 4 0,-3 0 0,6 3 0,-6 0 0,2 0 0,1 0 0,-3 0 0,3 0 0,-5 0 0,1 0 0,0 2 0,0 2 0,0 0 0,0 1 0,0-1 0,0 2 0,-3 1 0,2-1 0,-6 0 0,3 0 0,-3 0 0,0 0 0,0 3 0,-3 0 0,3 1 0,-5 2 0,1-5 0,-2 5 0,0-2 0,0 0 0,0 2 0,0-6 0,0 7 0,0-7 0,0 3 0,0 0 0,0-2 0,0 2 0,0 0 0,0-3 0,0 7 0,0-7 0,0 6 0,0-5 0,0 5 0,0-5 0,-3 2 0,3-3 0,-5-1 0,1 1 0,-2 0 0,0 0 0,3 0 0,-2 0 0,2-1 0,-3 1 0,0 0 0,-3 0 0,2 0 0,-2-2 0,6 1 0,-3-2 0,3 0 0,-3 0 0,0-3 0,0 2 0,0-1 0,-3 2 0,2-3 0,-2 0 0,0 0 0,3 0 0,-4 0 0,4 0 0,1 0 0,-1 0 0,0 0 0,0 0 0,0 0 0,0 0 0,0 0 0,0 0 0,0 0 0,1 0 0,-1 0 0,1 0 0,2 0 0,0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0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24575,'3'-8'0,"0"1"0,0-1 0,2 4 0,-4-1 0,4 4 0,-4-4 0,2 5 0,-3-3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1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24575,'0'20'0,"0"6"0,0 11 0,0 10 0,0 2 0,0-10 0,0 31 0,0-40 0,0 46 0,0-35 0,0 13 0,0-7 0,0-10 0,0 4 0,0-14 0,0 8 0,0-8 0,0 4 0,0-5 0,0 0 0,0-5 0,0-3 0,0-2 0,0-6 0,0-1 0,0-3 0,-2-5 0,1 1 0,-1-5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1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24575,'0'15'0,"0"-2"0,0 7 0,0-6 0,0 6 0,0-6 0,0 3 0,0-4 0,0 3 0,0-5 0,0 2 0,0-4 0,0-3 0,3 1 0,7-5 0,0-2 0,7 0 0,4 0 0,7 0 0,-4-6 0,6-6 0,-7-7 0,2-5 0,3 0 0,-6 5 0,-3-2 0,-2 2 0,-6 2 0,-1-4 0,-3 4 0,-3-5 0,-1 5 0,-3-4 0,0 7 0,0-2 0,-6 5 0,-1-1 0,-6 5 0,-4 0 0,0 4 0,-5 3 0,1 0 0,0 0 0,-1 0 0,1 0 0,-1 7 0,4 4 0,-3 8 0,6 2 0,-4 1 0,9-4 0,-1 2 0,8-6 0,-3-1 0,5-4 0,-2-3 0,3 0 0,0 0 0,0-3 0,0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1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24575,'9'6'0,"1"1"0,2 6 0,1 0 0,5 4 0,0-2 0,9 8 0,-3-4 0,3 5 0,0-4 0,-7-5 0,4-1 0,-10-4 0,2-2 0,-6 0 0,2-5 0,-5 3 0,2 0 0,-4-3 0,1 2 0,0-4 0,-3 4 0,2-4 0,-5 4 0,3-2 0,-3 2 0,0 4 0,-11 6 0,-2 3 0,-15 15 0,3-8 0,-5 13 0,2-9 0,2 8 0,-3-3 0,8 7 0,-3-7 0,10-2 0,-1-1 0,8-12 0,0 1 0,0-7 0,4-3 0,0-1 0,3-3 0,-3-3 0,0 0 0,0-3 0,1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1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24575,'4'3'0,"9"0"0,22-3 0,3 0 0,21 0 0,3 0 0,21 0-850,-23 0 0,5 0 850,3 0 0,4 0-1194,24 0 0,3 0 1194,-33 0 0,0 0 0,2 0-1108,11 0 0,3 0 0,1 0 1108,6 0 0,3 0 0,1 0 0,2 0 0,2 0 0,1 0 0,-20 0 0,2 0 0,-1 0 0,-5 0 0,1 0 0,-5 0 0,3 0-605,12 0 1,2 0 0,-4 0 604,10 0 0,-1 0 0,-22 0 0,2 0 0,-1 0 0,0 0 0,0 0 0,-3 0 8,13 0 1,-4 0-9,5 0 0,-6 0 1353,17 0-1353,-38 0 0,-2 0 0,12 0 3211,11 0-3211,-10 0 2552,-12 0-2552,-11 0 1634,3 0-1634,-14 0 458,0 0-458,-7 0 0,-3-3 0,-5-1 0,0-3 0,-8 1 0,0 2 0,-3 2 0,0 2 0,-3-3 0,0 3 0,-3-3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1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24575,'12'-6'0,"5"0"0,4 6 0,6 0 0,4 4 0,-4 0 0,2 7 0,2-3 0,-3 6 0,2-2 0,-8 2 0,-1-3 0,-7-2 0,2-5 0,-12 1 0,4-4 0,-7 4 0,2 2 0,-3-1 0,0 6 0,-11 7 0,-3 1 0,-10 12 0,-1-4 0,4 10 0,-3 0 0,7-1 0,0-2 0,6-8 0,4-2 0,0-8 0,3 0 0,1-7 0,1-1 0,-1-6 0,-3 0 0,-3-9 0,5 4 0,-2-3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1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24575,'-4'26'0,"-4"5"0,-10 17 0,-2 8 0,-13 18 0,11 8-963,-9 9 963,14 7 0,4-47 0,1 1 0,5 1 0,0 1 0,-9 43 0,10-41 0,2 0 0,3 37 0,-4-12 0,4-26 0,2-3 236,-1 0-236,0 36 0,0-33 0,0 0 0,0 0 0,0-3 727,7-13-727,5 6 0,5-8 0,3 0 0,0 0 0,-3-6 0,2 1 0,-3-1 0,2-4 0,-1 3 0,1-7 0,-3 7 0,0-7 0,-1 2 0,-3-4 0,3 0 0,-3 1 0,2-5 0,1 0 0,-4-4 0,-1-4 0,0 1 0,-2-4 0,2 0 0,-3 0 0,0-1 0,-1-1 0,1-2 0,-3 1 0,3-2 0,-6-4 0,3 2 0,-3-4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1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7 245 24575,'0'6'0,"0"-2"0,0 13 0,0-8 0,0-3 0,-3 0 0,5-3 0,2-1 0,6-2 0,3 0 0,3 0 0,-2 0 0,7 0 0,-4-3 0,1-7 0,0-5 0,0-7 0,-6 0 0,6-4 0,-7 4 0,0-4 0,-1 5 0,-6 3 0,-1 2 0,-3 3 0,0 0 0,0 0 0,0 3 0,0-2 0,0 5 0,-2-2 0,-5 3 0,1 2 0,-7-1 0,7 4 0,-6-2 0,2 3 0,-3 0 0,-4 0 0,3 6 0,-3 4 0,0 9 0,1 2 0,-2 1 0,4 0 0,0-2 0,3 2 0,1-5 0,6 3 0,1-6 0,3 3 0,0-5 0,0 1 0,0 0 0,0-3 0,0-4 0,0-3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1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10 113 24575,'-3'6'0,"1"-2"0,2 7 0,0 3 0,0 0 0,0 2 0,0 1 0,0-4 0,0 4 0,0-4 0,0-3 0,0 2 0,0-5 0,2-1 0,4-1 0,1-4 0,9 2 0,-9-3 0,13 0 0,-9 0 0,2 0 0,3 0 0,-9-3 0,9-3 0,-5-8 0,-4 4 0,2-10 0,-5 9 0,3-9 0,0 2 0,-3-3 0,-1-1 0,-3 1 0,0 3 0,0 2 0,0 3 0,0 0 0,0 0 0,0 3 0,0 1 0,-3 3 0,0 0 0,-3 0 0,0 3 0,0 0 0,0 3 0,1 0 0,-1 0 0,-3 0 0,2 0 0,-2 0 0,0 6 0,-1 1 0,-3 6 0,-1 4 0,4-4 0,-4 8 0,7-7 0,-3 2 0,4-6 0,2-1 0,-1-3 0,2 0 0,-1 0 0,2-3 0,2-1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0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24575,'0'4'0,"0"5"0,0 14 0,0 4 0,0 4 0,0 4 0,0 2 0,0 0 0,0-1 0,0-5 0,0-8 0,0 1 0,0-11 0,0 1 0,0-8 0,0-4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1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24575,'0'9'0,"0"1"0,0 2 0,0 1 0,0-4 0,0 3 0,0-2 0,0 3 0,0-3 0,0 2 0,0-3 0,0 1 0,0 2 0,0-5 0,3-1 0,0-1 0,3-2 0,0 1 0,0-2 0,-1-2 0,4 0 0,-2 0 0,2 0 0,-3 0 0,-1-2 0,1-2 0,0-5 0,0 2 0,0-2 0,0 3 0,0 1 0,-3-5 0,2 4 0,-4-3 0,2 0 0,-3-1 0,0 0 0,0-2 0,0 2 0,0 0 0,0-2 0,0 5 0,0-5 0,0 5 0,0-1 0,0 2 0,-3 3 0,0 0 0,-3 3 0,0 0 0,0 0 0,0 0 0,-3 0 0,2 0 0,-2 0 0,3 0 0,-3 0 0,2 3 0,-2 0 0,3 0 0,3 2 0,-2-1 0,4 1 0,-4-1 0,2-2 0,0-2 0,1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2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24575,'0'14'0,"0"13"0,0-3 0,0 12 0,0-1 0,0 2 0,0 0 0,0 3 0,0-16 0,0 2 0,0-13 0,0-3 0,0-1 0,0-9 0,0 2 0,0-4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2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24575,'0'-3'0,"0"3"0,6 3 0,-1 3 0,4 0 0,-2 3 0,5 2 0,-1 5 0,3 2 0,0 3 0,0 0 0,-3 0 0,3 5 0,-6 0 0,3 5 0,0 0 0,-3-1 0,4 1 0,-5-1 0,1 6 0,0 1 0,0 5 0,1 0 0,-1-1 0,0 1 0,1 0 0,-5 0 0,0-5 0,0 3 0,-3-8 0,6 3 0,-7-4 0,4 0 0,-1 0 0,-2 0 0,6-5 0,-6 4 0,2-7 0,-3 6 0,0-6 0,0 2 0,0 1 0,0-4 0,0 8 0,0-8 0,0 4 0,0-5 0,0 5 0,0-4 0,-8 13 0,6-8 0,-9 9 0,3 0 0,-1 1 0,-3 4 0,0 1 0,2 5 0,-6-4 0,3 4 0,0-5 0,1 0 0,0-1 0,2 1 0,-5-5 0,6-2 0,-2-8 0,4-2 0,0-8 0,3 0 0,-2-4 0,6-3 0,-3-1 0,0-3 0,3-1 0,-6 1 0,6 0 0,-6 0 0,6 0 0,-3-1 0,3 1 0,0 0 0,-3-3 0,3 2 0,-3-4 0,3 1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2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24575,'19'0'0,"4"0"0,3 0 0,5 0 0,0 0 0,0 0 0,5 0 0,-4 0 0,-1 0 0,-2 0 0,-10 0 0,5 0 0,-13 0 0,1 0 0,-8 0 0,-2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2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24575,'19'0'0,"0"0"0,35 0 0,-5 0 0,4 0 0,-10 0 0,2 0 0,-3 0 0,-3 0 0,-3 0 0,-10 0 0,-12 0 0,-1 0 0,-10-6 0,0 5 0,-3-4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2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24575,'0'21'0,"0"15"0,0-7 0,0 23 0,0-3 0,0 7 0,0 10 0,0-5 0,0-10 0,0 6 0,0-18 0,0 13 0,0-9 0,0 0 0,0-8 0,0-8 0,0 3 0,0-12 0,0 3 0,0-8 0,0-3 0,0-1 0,0-4 0,0 1 0,0 3 0,0-2 0,3 5 0,1-2 0,2-1 0,0 4 0,0-4 0,1 1 0,-1-1 0,-1-3 0,-1-3 0,-2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2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24575,'3'0'0,"-1"7"0,-2 7 0,0 12 0,0 1 0,0 3 0,0 1 0,0-4 0,0 7 0,0-14 0,0 9 0,0-11 0,0-4 0,0-1 0,0-4 0,0-3 0,0 3 0,0-5 0,0-2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2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24575,'9'5'0,"1"6"0,7 7 0,-2 4 0,8 5 0,1-2 0,2 10 0,-2-5 0,-1 1 0,-2 1 0,-2-9 0,3 1 0,-10-4 0,4-2 0,-5-3 0,-1-3 0,-1-3 0,-3-4 0,-2 3 0,-2-5 0,1 0 0,-3 2 0,3-2 0,-3 6 0,0 1 0,-7 6 0,-4 2 0,-5 8 0,-7 2 0,3 4 0,-5 1 0,-1 1 0,6-2 0,0-4 0,9-3 0,1-8 0,3 4 0,0-10 0,4 4 0,-3-8 0,6 2 0,-3-3 0,3 0 0,-2-1 0,1 1 0,-1 0 0,-1-1 0,2 1 0,-1 0 0,-1 0 0,2 0 0,-4-3 0,2 0 0,-2-3 0,-1-10 0,2 8 0,1-8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24575,'4'7'0,"-1"-2"0,7 16 0,4-7 0,1 6 0,11 4 0,-6-1 0,13 10 0,-10-13 0,5 7 0,-11-13 0,5 4 0,-8-4 0,-1-7 0,-1 5 0,-5-8 0,2 5 0,-3-6 0,-3 2 0,0-2 0,-3 0 0,0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2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24575,'-11'0'0,"-7"13"0,4-1 0,-10 23 0,9-16 0,-3 11 0,-1-8 0,4 0 0,3-4 0,0-1 0,11-7 0,-8 2 0,6-6 0,-3 3 0,2-3 0,2-1 0,2 1 0,-3-2 0,3 1 0,-6-5 0,6 3 0,-3-3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3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24575,'5'3'0,"6"-1"0,9-2 0,7 0 0,4 0 0,-1 0 0,1 0 0,-4 0 0,3 0 0,-12 0 0,-3 0 0,-9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0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49 24575,'0'-5'0,"0"2"0,13-6 0,-3 0 0,4 2 0,1 0 0,-7 2 0,8 4 0,-7-1 0,4 2 0,-4 0 0,0 0 0,-6 8 0,0 8 0,-3 9 0,0 6 0,0 5 0,-4 1 0,-5 5 0,-4-1 0,1-4 0,-4-1 0,5-10 0,-4 0 0,4-9 0,2-3 0,2-5 0,2-3 0,-1-1 0,0-1 0,0-2 0,0-2 0,0 0 0,0 0 0,0-2 0,3-5 0,1 1 0,2-3 0,0 0 0,0-1 0,0 0 0,0 1 0,0 3 0,0 0 0,2 0 0,1 0 0,6 3 0,-2 0 0,5 3 0,-2 0 0,3 0 0,-4 0 0,0 0 0,0 6 0,2 5 0,-1 7 0,0 3 0,1 0 0,-4-3 0,3 2 0,0-9 0,-3 5 0,2-9 0,1 2 0,-4-3 0,6-3 0,-5 0 0,5-3 0,-5 0 0,5 0 0,-6 0 0,7-3 0,-4-1 0,1-5 0,-3 5 0,-4-2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2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201 409 24575,'-9'0'0,"0"0"0,4 0 0,-1 0 0,1 0 0,-4 0 0,2 0 0,-5 0 0,5 0 0,-2 0 0,0 0 0,3 0 0,-7 0 0,4 0 0,-1-6 0,2 5 0,1-11 0,1 10 0,0-9 0,0 7 0,0-5 0,2 3 0,-1 0 0,1-3 0,1 2 0,-3-2 0,6 3 0,-5 0 0,4 0 0,-2 0 0,1 0 0,1 0 0,-2 0 0,3-3 0,0 3 0,0-3 0,0-1 0,0 4 0,0-7 0,0 7 0,0-6 0,0 2 0,0 0 0,0 1 0,0 3 0,0-3 0,0 2 0,0-2 0,0 3 0,0-3 0,0 2 0,3-5 0,0 5 0,4-5 0,-1 5 0,0-5 0,3 5 0,1-2 0,3 3 0,0-1 0,0 1 0,3-1 0,-2 0 0,3 0 0,-1 4 0,-2 0 0,3 0 0,-1 2 0,-2-4 0,3 4 0,-1-2 0,-2 0 0,3 2 0,-4-2 0,-1 3 0,1 0 0,-3 0 0,2 0 0,-5 0 0,2 0 0,0 0 0,-3 0 0,3 0 0,0 0 0,-2 0 0,2 0 0,-4 0 0,1 3 0,0-2 0,0 4 0,0-2 0,0 0 0,-1 2 0,1-1 0,0 2 0,0-1 0,0-1 0,-3 1 0,2-2 0,-4 3 0,4 0 0,-4-1 0,1 1 0,-2 0 0,0 0 0,0 3 0,0-3 0,0 7 0,0-7 0,0 3 0,0 0 0,0-2 0,0 5 0,0-5 0,0 2 0,0 0 0,0-3 0,0 6 0,0-2 0,0 0 0,0 2 0,0-5 0,0 5 0,0-2 0,0-1 0,0 0 0,0-3 0,-3 3 0,2-2 0,-1 2 0,-1-3 0,2 0 0,-4-1 0,4 4 0,-4-2 0,2 2 0,-3 0 0,0-2 0,-1 2 0,1 0 0,-3-3 0,2 7 0,-5-6 0,1 2 0,2-3 0,-4 1 0,3-1 0,1 0 0,-4 1 0,3-4 0,-3 0 0,0-3 0,0 0 0,3 0 0,-2 0 0,2 0 0,1 0 0,0 0 0,3 0 0,0 0 0,0 0 0,1 0 0,2 0 0,0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3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24575,'0'87'0,"0"0"0,0 0 0,7 9 0,-6-23 0,-1 18 0,1-2 0,2-24 0,8-12 0,-6 9 0,-2-43 0,-3 6 0,0-11 0,0-1 0,2-4 0,-1-3 0,2 0 0,-3 0 0,0-6 0,0-7 0,0 2 0,0-4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3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24575,'3'-1'0,"-1"9"0,-2 10 0,0 4 0,0 3 0,0 1 0,0-4 0,0 8 0,0-12 0,0 7 0,0-8 0,0-2 0,0 0 0,0-8 0,0 2 0,0-3 0,0 0 0,0-5 0,0 1 0,0-5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2:3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24575,'0'8'0,"0"2"0,3 6 0,-2 2 0,12 4 0,0 0 0,5 0 0,5 6 0,-8-10 0,8 9 0,-5-12 0,1 6 0,-2-7 0,1 7 0,-4-9 0,4 8 0,-5-12 0,0 8 0,-3-12 0,-4 4 0,-1-4 0,-1 1 0,1 1 0,1 0 0,0-3 0,-3 2 0,-1-2 0,-2 3 0,-3 2 0,-7 3 0,-6 11 0,-7-2 0,-1 12 0,-1-3 0,4 7 0,-3-1 0,7 1 0,-3-4 0,5-1 0,2 0 0,-1-5 0,6 4 0,-3-7 0,4 2 0,3-7 0,-2-2 0,5-3 0,-5 0 0,6-3 0,-3-1 0,3-3 0,-3-3 0,2 2 0,-1-4 0,2 1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17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58 179 24575,'0'19'0,"0"13"0,0 7 0,0 26 0,0-1 0,0 25 0,0-5 0,0 12 0,0-35 0,0 23 0,0-32 0,0 16 0,0-19 0,0-8 0,0-18 0,0 2 0,0-15 0,0-2 0,-3-25 0,2-14 0,-12-24 0,7-13 0,-4-14 0,0-9-349,9 38 0,1 0 349,-5-46 0,5 13 0,0 0-48,0 16 48,0 1 0,0 2 0,-3 18 0,2 11 0,-3 8 696,4 12-696,0 5 50,0 4-50,7 6 0,5 3 0,11 4 0,4 7 0,5 5 0,4 2 0,2 6 0,0-3 0,3 4 0,-7 4 0,3 0 0,7 11 0,-16-6 0,7 10 0,-15-7 0,-2 4 0,-1 7 0,-5-5 0,-4 4 0,-3-5 0,-1-1 0,-4-4 0,0-1 0,0-9 0,-3-2 0,-5-4 0,-3 1 0,-6-4 0,-1-1 0,-8-2 0,4-1 0,-8-2 0,3 2 0,0-6 0,-3 3 0,8-7 0,-8 0 0,11-4 0,-2 0 0,8 0 0,3 0 0,1 0 0,3 0 0,1 0 0,4 0 0,4 0 0,7 0 0,7 0 0,0 0 0,9 3 0,-4 1 0,13 4 0,-8 0 0,14 0 0,-9 0 0,4 0 0,-5-1 0,0 1 0,-5 0 0,0-1 0,-5-3 0,-3-1 0,2-3 0,-6 0 0,6-3 0,-5-7 0,11-11 0,-9-11 0,7-1 0,-8-3 0,0 0 0,0-1 0,-3-10 0,-1 4 0,-3-5 0,-5 7 0,0 4 0,-4 1 0,0 5 0,0 8 0,0 2 0,0 8 0,0 3 0,-5 3 0,1 5 0,-7 2 0,4 2 0,-6 8 0,2 9 0,0 8 0,-1 8 0,8-3 0,-4 9 0,7-4 0,-2 4 0,3-4 0,0-5 0,0-2 0,3-8 0,8 4 0,0-11 0,11 2 0,-9-9 0,8 2 0,-8-6 0,4-1 0,-4-3 0,0 0 0,0-10 0,-2-6 0,0-11 0,0-4 0,-2-4 0,6-2 0,-6-5 0,7 0 0,-4 9 0,4-2 0,-3 17 0,1-3 0,-1 8 0,-3 3 0,2 1 0,-2 5 0,3 1 0,0 3 0,0 0 0,0 0 0,0 0 0,-3 6 0,-1 1 0,-3 6 0,1-3 0,-1 2 0,-3-5 0,0 2 0,-3-3 0,0-1 0,-2-1 0,-5-5 0,-2-3 0,-1-5 0,-3 2 0,3 0 0,0 4 0,-2 3 0,6 0 0,-7 0 0,3 0 0,-3 0 0,0 3 0,0 7 0,2 5 0,1 11 0,2 0 0,4 1 0,0 2 0,4-6 0,0 2 0,0-4 0,0-3 0,10-1 0,2-3 0,9-3 0,0-1 0,5-6 0,-4-1 0,8-3 0,-8 0 0,4 0 0,0-11 0,2-7 0,2-16 0,-6 5 0,-4-10 0,-4 6 0,0-4 0,-3-4 0,-2 9 0,-4 1 0,1 5 0,-4 8 0,-1 2 0,-3 6 0,0 1 0,0 10 0,0 11 0,0 10 0,0 14 0,0 1 0,0 0 0,0 3 0,0-7 0,0-2 0,0-6 0,0-3 0,0-5 0,3 0 0,0-7 0,6-1 0,1-3 0,3-2 0,0-2 0,0-2 0,0 0 0,0-2 0,0-9 0,1-3 0,0-12 0,-2-6 0,3 0 0,-6-4 0,2 5 0,-4 5 0,1 0 0,-5 8 0,3 2 0,-5 6 0,2 1 0,-3 10 0,0 8 0,0 16 0,0 3 0,0 13 0,0-9 0,0 8 0,0-8 0,0 4 0,0-9 0,0-2 0,0-7 0,0-5 0,0-4 0,0-3 0,0 0 0,-2-3 0,1-6 0,-1-12 0,2-8 0,0-8 0,0 0 0,0 0 0,0 4 0,0-3 0,0 8 0,6-4 0,1 11 0,7-1 0,-1 9 0,-1 1 0,1 3 0,0 3 0,0 0 0,0 0 0,-3 2 0,3 8 0,-6 5 0,4 10 0,-4 2 0,-3 4 0,0-5 0,-4 0 0,0-5 0,0-3 0,0-5 0,0-4 0,0-3 0,0 0 0,0 0 0,0-8 0,0-6 0,0-13 0,3-6 0,2-8 0,2 2 0,5-2 0,0 4 0,3 4 0,-1 1 0,0 9 0,-4 3 0,3 8 0,-7 3 0,3 3 0,-3 0 0,0 0 0,0 2 0,-3 9 0,-1 3 0,2 12 0,-3-4 0,2 3 0,-3-3 0,3-5 0,-2 4 0,2-4 0,-3 1 0,0-2 0,0-3 0,0-3 0,0-1 0,0-6 0,0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19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179 713 24575,'0'-9'0,"0"-1"0,0-6 0,0 2 0,0-7 0,0 4 0,0-5 0,-3 5 0,3 0 0,-3 7 0,-3-2 0,2 8 0,-5-2 0,3 6 0,-7 0 0,6 3 0,-9 3 0,0 13 0,1 4 0,-11 26 0,13-19 0,-5 21 0,11-18 0,-2 4 0,5-1 0,0-10 0,4 0 0,0-5 0,0-7 0,0 2 0,0-9 0,3-1 0,0-3 0,3-3 0,3-6 0,2-9 0,3-8 0,1-8 0,1 0 0,-4 0 0,2 0 0,-6 8 0,3-1 0,-5 13 0,0-2 0,0 10 0,0 0 0,-3 6 0,2 7 0,-4 4 0,5 7 0,-2 5 0,4-4 0,-1 4 0,3-5 0,1 0 0,3-3 0,-1-2 0,4-2 0,-3-4 0,6 0 0,-6-6 0,6-1 0,-2-3 0,3 0 0,2-15 0,0-7 0,3-22 0,-3-10 0,0-14 0,-3-7 0,-4-15-699,-1-1 699,-4-7 0,-5 25 0,-1-5 0,-5 22 0,0 0 0,0 8 0,0 16 0,-3 13 699,0 6-699,-6 10 0,-1 1 0,-7 2 0,3 5 0,-9 21 0,7 4 0,-2 23 0,6-15 0,3 19 0,4-12 0,1 15 0,4-6 0,0 0 0,0-5 0,4-2 0,8-5 0,9-4 0,5-1 0,6-8 0,-6-1 0,5-10 0,-8-4 0,2-7 0,-3-3 0,-5-1 0,0-3 0,-1 0 0,-1-9 0,2 1 0,-6-13 0,1 7 0,-4-6 0,-2 12 0,-3-2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19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 24575,'-3'-6'0,"1"6"0,2 4 0,0 6 0,0 6 0,0-2 0,0 3 0,0-4 0,0-3 0,0-1 0,0-4 0,2-1 0,2-2 0,1-2 0,-1-2 0,-2-1 0,-2-6 0,0-1 0,-3 0 0,0-2 0,-3 3 0,0 2 0,0 1 0,3 9 0,0 7 0,3 0 0,0 1 0,0-5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20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24575,'13'0'0,"7"0"0,19 0 0,8 0 0,6-5 0,15 4 0,15-13-870,-18 10 1,5 0 869,-3-2 0,0 0 0,3 2 0,1 2 0,6 2 0,0 0 0,-11 0 0,1 0 0,19 0 0,2 0 0,-1 0 0,0 0 0,1 0 0,-1 0 0,-4 0 0,-1 0 0,0 0 0,-2 0 0,-6 0 0,-3 0 0,-3 0 0,-1 0-324,-5 0 0,-1 0 324,-7 0 0,-1 0 0,46 0 0,-11 0 0,-13 0 0,-2 0 0,-17 0 0,8 0 0,-14 0 1678,5 0-1678,-8 0 709,-10 0-709,-2 0 0,-12 0 0,-2 0 0,-8 0 0,-3 0 0,-1 0 0,-3 0 0,0 0 0,-3-7 0,-1 5 0,-2-5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23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96 24575,'0'20'0,"0"6"0,0 23 0,0 7 0,0 18 0,0-5 0,0 5 0,0-23 0,0 19 0,0-29 0,4 19 0,-3-13 0,9-9 0,-8 8 0,8-13 0,-9-2 0,6-5 0,-4-9 0,1-3 0,-1-5 0,-3-4 0,-2-27 0,-7-6 0,0-34 0,0 0 0,5-12 0,4-9-474,0-8 474,0 0 0,0 14 0,0 5 0,0 10 0,-4 6 0,3 8 0,-3 12 0,4 13 0,0 2 474,0 11-474,0-2 0,0 5 0,0-2 0,10 6 0,2 0 0,13 3 0,2 0 0,9 0 0,1 0 0,4 0 0,1 0 0,0 0 0,-9 0 0,1 0 0,-11 4 0,-2 2 0,-3 8 0,-8 4 0,-3 7 0,-4 7 0,-3 5 0,-7 4 0,-11 3 0,-9-1 0,-4-7 0,-9 8 0,9-14 0,-9 10 0,12-11 0,1-5 0,5-6 0,7-8 0,-1 0 0,9-4 0,-2-3 0,6-8 0,1-2 0,7-8 0,3 2 0,9-5 0,5 3 0,6-1 0,-2 5 0,4 4 0,-3 3 0,-1 0 0,0 4 0,-5 0 0,-3 0 0,-1 14 0,2 8 0,-6 10 0,6 8 0,-10-3 0,4 10 0,-5-3 0,0-2 0,-3-2 0,-2-7 0,-3-2 0,0-5 0,-3-9 0,-7 0 0,-14-6 0,1 0 0,-22-7 0,20-1 0,-20-3 0,17-7 0,-13-5 0,13-4 0,-2-3 0,8 7 0,8 3 0,-2 2 0,9 1 0,1 0 0,11 3 0,10-3 0,10 5 0,6-6 0,5 6 0,1-10 0,4 6 0,1-11 0,0-1 0,-4-4 0,-1-8 0,3-7 0,-12-3 0,7-11 0,-21 11 0,6-6 0,-7 8 0,-1 4 0,-1 2 0,-7 17 0,-1-2 0,-3 19 0,0 7 0,0 14 0,0 7 0,0 5 0,0-4 0,0 9 0,0-9 0,4 8 0,0-12 0,4 7 0,2-13 0,2 3 0,1-10 0,1-2 0,-1-6 0,0-1 0,-4-2 0,3-1 0,-5-6 0,3-7 0,0-9 0,2-8 0,0-9 0,3 4 0,-3-4 0,-1 10 0,0 0 0,-1 8 0,-3 5 0,2 4 0,-3 5 0,0 2 0,0 2 0,-1 0 0,1 0 0,0 6 0,1 9 0,0 13 0,-2 4 0,2 3 0,-3 1 0,1-4 0,1 0 0,-5-7 0,2-7 0,0-5 0,-2-4 0,1-3 0,1-10 0,1-9 0,2-8 0,2-9 0,-1 3 0,1-4 0,3 5 0,-3 0 0,5 8 0,-3 4 0,0 5 0,2 3 0,-5 2 0,5 2 0,-6 2 0,7 0 0,-4 0 0,1 5 0,3 6 0,-2 11 0,1 5 0,2 3 0,-2 1 0,0-4 0,-1-1 0,-2-9 0,-1 0 0,-2-8 0,0 0 0,-6-8 0,3-17 0,-3 9 0,0-12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24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24575,'-9'0'0,"0"0"0,3 0 0,1 0 0,-4 0 0,2 0 0,-2 0 0,6 0 0,1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0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18 122 24575,'0'-6'0,"0"14"0,0-2 0,0 16 0,0-8 0,0 6 0,0-6 0,0 3 0,0-1 0,0-5 0,0 2 0,6-7 0,-2-3 0,8 0 0,-2-3 0,3 0 0,3 0 0,-2 0 0,-1-3 0,-1-3 0,-2-4 0,0 0 0,-1-2 0,-3 2 0,1-7 0,-1 4 0,-2-8 0,-1 4 0,-3-5 0,0 1 0,0 0 0,0 3 0,0 1 0,0 4 0,0 0 0,0 4 0,0 0 0,-6 5 0,2 2 0,-5 2 0,3 0 0,-3 0 0,3 0 0,-6 0 0,5 0 0,-5 5 0,1 6 0,-2 7 0,-2 3 0,2-4 0,2 4 0,-2-4 0,5 4 0,-2 0 0,6 1 0,1-10 0,3-3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26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219 172 24575,'0'-15'0,"0"-3"0,0 1 0,0-1 0,0-2 0,0-2 0,-3 3 0,-4 1 0,0 6 0,-2 7 0,0-1 0,2 6 0,-9 0 0,5 0 0,-6 3 0,0 8 0,2 9 0,-4 7 0,3 4 0,0 5 0,0 0 0,3 6 0,1-5 0,7-1 0,2-10 0,3 0 0,0-5 0,0-3 0,0-2 0,6-5 0,4-2 0,4-2 0,3-3 0,-4-2 0,0-2 0,0 0 0,0-5 0,-3-6 0,0-11 0,-3 0 0,0-4 0,0 5 0,-3-1 0,0 5 0,-2 3 0,-1 5 0,1 3 0,1 3 0,0 0 0,2 3 0,1 3 0,-3 7 0,3 4 0,1 7 0,4 0 0,3 1 0,5 0 0,0 0 0,-1-3 0,4-4 0,-9-6 0,8-5 0,-4-1 0,1-6 0,0-16 0,-2-13 0,1-17 0,-3 6 0,2-9 0,1 14 0,1-9 0,2 10 0,-5 9 0,-4 7 0,1 8 0,-2 6 0,0 1 0,2 6 0,-5 0 0,5 0 0,-5 6 0,3 14 0,-2 9 0,0 8 0,-4 9 0,3-8 0,-6 9 0,3-10 0,-4-6 0,0-10 0,0-7 0,0-5 0,0-3 0,2-14 0,3-10 0,2-11 0,1-12 0,0-1 0,4-1 0,5-1 0,0 8 0,2 12 0,-5-1 0,-4 14 0,3-2 0,-6 10 0,2 0 0,-4 3 0,1 0 0,0 0 0,0 10 0,1 6 0,0 6 0,1 8 0,-1-8 0,1 4 0,-4-5 0,2-3 0,-3-5 0,3-1 0,3-5 0,1 2 0,7-5 0,-3-1 0,6-3 0,-6 0 0,6 0 0,-6 0 0,3-6 0,0-6 0,-5-10 0,6-5 0,-9-4 0,5 0 0,-5 4 0,1 1 0,-6 5 0,2 7 0,-5 1 0,1 7 0,-2 0 0,0 5 0,0 13 0,0 12 0,0 18 0,0 12 0,0 14 0,0 7 0,0 14 0,0 9-445,0-45 0,0 1 445,0-1 0,0 0 0,2 4 0,1-2-242,2 25 242,1-29 0,-1-1 0,0 14 0,5 17 0,-9-25 0,3-7 0,-4-18 879,0-5-879,-3-9 253,-7-3-253,-14-4 0,-4-6 0,-8 0 0,0-4 0,4 0 0,-4-3 0,6-5 0,6-7 0,-6-9 0,20-3 0,-9-5 0,14-15 0,1 12 0,-1-23 0,5 20 0,4-21 0,12 18 0,8-13 0,9 28 0,12-13 0,-12 24 0,20-11 0,-15 13 0,5 0 0,-8 1 0,-4 4 0,-8 4 0,-2-2 0,-11 5 0,-1-2 0,-3 0 0,-3 0 0,-1 0 0,-2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27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24575,'2'-3'0,"17"0"0,12 3 0,23 0 0,-2 0 0,5 0-990,-1 0 0,5 0 990,26 0 0,6 0-1336,5 0 0,3 0 1336,-25 0 0,3 0 0,0 0-1196,6 0 1,1 0 0,3 0 1195,-13 0 0,2 0 0,1 0 0,-2 0 0,21 0 0,-1 0 0,2 0 0,-18 0 0,3 0 0,-1 0 0,-6 0-542,-5 0 1,-4 0 0,1 0 541,13 0 0,2 0 0,-8 0 0,-6 0 0,-4 0 184,7 0 0,-1 0-184,-10 0 0,-5 0 2064,20 0-2064,6 0 3824,-21 0-3824,-9 0 2580,-28 0-2580,4 0 838,-21 0-838,4 0 188,-6 0-188,0 0 0,-3-5 0,0 2 0,-3-3 0,0 4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28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24575,'0'73'0,"0"0"0,0 0 0,0 3 0,0 1 0,0-12 0,0 24 0,12 6 0,0-16 0,10-23 0,6 5 0,-13-25 0,18 11 0,-15-21 0,11 8 0,-6-11 0,-1-5 0,0-10 0,-1-1 0,0-7 0,-3-3 0,5-22 0,-2-14 0,8-29 0,2-14-622,-5-9 622,-12 41 0,-1 2 0,3-31 0,-1-7 0,-5 17 0,0-7 0,-1 14 0,-4 8 0,-1 17 0,-4 9 0,0 7 0,0 12 622,0-1-622,0 5 0,0 2 0,0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31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0 919 24575,'43'-28'0,"-1"-1"0,26-18 0,-68 37 0,0 2 0,-2 5 0,-2 0 0,-2 3 0,-3 0 0,3 0 0,-7 0 0,4 0 0,-5 10 0,0 1 0,3 11 0,-3 3 0,6 2 0,-3 4 0,3 0 0,3 4 0,2 2 0,3 0 0,0 4 0,0-9 0,0 3 0,0-8 0,0-2 0,6-7 0,1-2 0,10-5 0,0-2 0,9-1 0,-4-4 0,8-1 0,-8-3 0,8 0 0,-8-6 0,4-6 0,-3-12 0,7-15 0,-3-1 0,0-4 0,4-10 0,-17 18 0,17-23 0,-17 21 0,8-10 0,-10 11 0,3 6 0,-7 9 0,1 8 0,-3 5 0,0 3 0,0 3 0,0 0 0,3 3 0,-2 0 0,2 0 0,-4 3 0,2 7 0,-1 4 0,-2 8 0,-1-1 0,-3 4 0,0-6 0,0 6 0,0-15 0,0 6 0,0-9 0,0 2 0,0-3 0,0-1 0,0-6 0,-3-7 0,-1-9 0,-3-4 0,-3 3 0,3 1 0,-2 7 0,-1 1 0,6 3 0,-7 3 0,6 0 0,-4 3 0,3 0 0,1 2 0,-2 9 0,0 7 0,0 9 0,2 4 0,-1-5 0,5 4 0,-2-3 0,3 4 0,0-5 0,0 0 0,3-9 0,8 5 0,0-8 0,10 1 0,-4-6 0,5-2 0,-1-3 0,5-1 0,-4-6 0,5-16 0,-3-13 0,-2-17 0,6-17 0,-7-4 0,4-19 0,-4-2-410,-10 43 1,0-2 409,6-47 0,-1-2 0,-7 26-245,1-9 245,-5 24 0,-1-14 0,-4 16 0,0 8 0,0 16 808,0 10-808,0 6 256,-2 8-256,-1 3 0,-4 18 0,0 4 0,-1 31 0,-1-3 0,-1 21 0,5-5 0,1 13 0,4 8 0,0 8-703,0 7 703,0-7 0,0 6 0,0-6 0,14 1 0,-7-21 0,20 1 0,-13-26 0,8 7 0,-5-15 0,-3-9 0,-3-7 703,2-11-703,-6-1 0,2-6 0,-4 0 0,1-6 0,1-7 0,-1-9 0,2-7 0,-4-5 0,3 0 0,-6 0 0,2 4 0,-3-3 0,0 4 0,0 3 0,0-2 0,3 14 0,-3-1 0,3 6 0,-3 10 0,0 4 0,0 16 0,0-2 0,0 4 0,0-5 0,0 4 0,0-6 0,3 5 0,4-10 0,3 2 0,3-5 0,3-2 0,-2-2 0,6-4 0,-2 0 0,3-3 0,0-6 0,-2-9 0,3-10 0,-4-16 0,-2 6 0,-3-11 0,-9 9 0,0-4 0,-4 4 0,0 1 0,0 5 0,-7 4 0,-5 1 0,-6 7 0,-4 1 0,1 10 0,-1-1 0,5 8 0,-4-2 0,7 3 0,-6 0 0,6 0 0,-3 5 0,4 6 0,2 11 0,-3 0 0,9 4 0,-4-5 0,8 1 0,-2-5 0,3 0 0,0-4 0,2-4 0,8 1 0,9-7 0,7 0 0,5-3 0,5 0 0,-4 0 0,8 0 0,-8 0 0,9-4 0,-9 3 0,4-2 0,-10 3 0,4 0 0,-12 0 0,7 0 0,-11 0 0,3 9 0,-6 3 0,-1 13 0,-3-2 0,1 11 0,-1-6 0,1 3 0,-4-6 0,-1-3 0,-3-5 0,0 0 0,0-8 0,0 0 0,-5-5 0,1-15 0,-8-2 0,3-22 0,-2 7 0,7-7 0,0-1 0,4 0 0,0-1 0,0-3 0,0 7 0,3-2 0,4 8 0,9 1 0,-2 8 0,4 4 0,-2 1 0,-2 8 0,3-1 0,-4 6 0,0 0 0,-1 0 0,1 0 0,0 0 0,-3 0 0,-1 0 0,-3 0 0,0 0 0,0 0 0,-3 0 0,-1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32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16 24575,'-2'-3'0,"11"0"0,4 3 0,19 0 0,10 0 0,1 0 0,14 0 0,-1-4 0,4 3 0,6-3 0,-21 4 0,7 0 0,-15 0 0,0 0 0,-1 0 0,-13 0 0,-6 0 0,-8 0 0,-3 0 0,-3 0 0,0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33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1 24575,'6'0'0,"2"0"0,2 2 0,1 9 0,1-3 0,-1 11 0,-4-8 0,6 9 0,-9-6 0,3 3 0,-1-1 0,-5-2 0,2 0 0,-3-2 0,0-2 0,-3 2 0,-3 1 0,-4-3 0,-3 0 0,0-1 0,0-2 0,0 2 0,3-2 0,-2-1 0,5 0 0,-2 0 0,3-3 0,0 2 0,0-4 0,0 4 0,1-4 0,1 4 0,-1-5 0,2 3 0,-2-1 0,-4 2 0,3-1 0,-3 2 0,3-2 0,-3 0 0,3 0 0,-1-1 0,5-1 0,2 2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8:33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24575,'1'5'0,"9"-1"0,14-2 0,17-2 0,8 0 0,3 0 0,5 0-876,-4 0 0,2 0 876,21 0 0,-1 0 0,-19 0 0,-1 0 0,23 0 0,0 0 0,-15 0 0,1 0-827,25 0 0,4 0 827,-5 0 0,-1 0 0,-3 0 0,0 0 0,8 0 0,-2 0 0,-15 0 0,-3 0-342,-2 0 0,-4 0 342,28 0 0,-3 0 0,-27 0 0,16 0 0,-19 0 1137,-6 0-1137,-17 0 2133,-9 0-2133,-11 0 820,-2-3-820,-6 2 0,-1-2 0,-3 3 0,0 0 0,-1 0 0,1 0 0,-3 0 0,-1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3:2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24575,'0'22'0,"0"13"0,0 3 0,0 14 0,0-3 0,0 11 0,0 1 0,0 7 0,0-17 0,0 26 0,0-23 0,0 26 0,0-13 0,0-17 0,0 14 0,0-20 0,0 15 0,0-16 0,0 3 0,0-18 0,0-1 0,0-7 0,0-10 0,0 3 0,0-7 0,0-1 0,0-4 0,0 1 0,0-4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3:2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24575,'0'15'0,"-2"53"0,-1 45 0,0 8 0,0-29 0,0 6 0,0-5 0,-2 29 0,2-15 0,3-61 0,11-144 0,-1 42 0,1 5 0,2 3 0,4 11 0,6 4 0,-7 8 0,-1 2 0,-2 6 0,-6 3 0,5 2 0,-5 5 0,2-2 0,0 6 0,1-3 0,3 6 0,-1-3 0,1 0 0,-3 2 0,2-2 0,-2 3 0,0 0 0,-1 0 0,-3 0 0,0 0 0,-1 0 0,1 6 0,-2 5 0,-1 3 0,-3 6 0,0-6 0,0 6 0,0-2 0,0 3 0,0 0 0,-4 0 0,-2-3 0,-5 2 0,-2-6 0,-1 6 0,1-6 0,-1 7 0,0-8 0,-3 1 0,3-1 0,-2-3 0,3 3 0,-4-3 0,6 2 0,-9-4 0,9 2 0,-6-7 0,4 0 0,0-3 0,4 0 0,-4 0 0,7 0 0,-3 0 0,3 0 0,0 0 0,0 0 0,3-4 0,3 2 0,4-5 0,1 4 0,1-6 0,0 2 0,4-2 0,-1 2 0,4 4 0,4 0 0,-3 3 0,6 0 0,-2 0 0,3 0 0,0 0 0,0 6 0,6 7 0,-5 2 0,6 8 0,-6-4 0,-3 0 0,-1 2 0,-5-7 0,0 3 0,0-4 0,-3-4 0,2 1 0,-5-5 0,2 2 0,-4-2 0,1 1 0,0-3 0,-3 3 0,2-6 0,-4 3 0,1-3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3:2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24575,'5'6'0,"4"10"0,4-6 0,15 20 0,-2-12 0,11 8 0,0-2 0,0-4 0,0 1 0,0 7 0,-6-11 0,-3 6 0,3-3 0,-12-8 0,6 3 0,-14-9 0,5 0 0,-10-2 0,3-1 0,-6-1 0,0 1 0,-3 3 0,0 10 0,0 0 0,-8 24 0,-2-6 0,-12 25 0,-2-4 0,0 12 0,-5 7 0,8-6 0,-2-5 0,5-5 0,0-3 0,0-5 0,4 3 0,2-20 0,5-3 0,0-13 0,0-3 0,4-5 0,0-4 0,0-1 0,3-4 0,-3-1 0,3-1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0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24575,'96'0'0,"1"0"0,-4 0 0,-32 0 0,-59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3:3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24575,'0'12'0,"0"11"0,0 10 0,0-1 0,0 19 0,0-10 0,0 19 0,0-16 0,0 20 0,0-17 0,0 4 0,0 6 0,0-22 0,0 29 0,0-20 0,0 9 0,0-16 0,0-1 0,0-9 0,0-5 0,0-6 0,0-3 0,0-3 0,0-1 0,0-4 0,0-2 0,0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3:3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24575,'0'15'0,"0"6"0,0 16 0,0 1 0,0 15 0,0-10 0,0 9 0,0-3 0,0 0 0,0-2 0,0-1 0,0-3 0,0-1 0,0-11 0,0-1 0,0-11 0,0-1 0,0-9 0,0-3 0,0-6 0,0-7 0,0-7 0,0-7 0,0-15 0,0 7 0,0-13 0,8-4 0,0 15 0,14-19 0,-6 17 0,8-5 0,-3 1 0,4 3 0,-4 6 0,-3 5 0,-7 6 0,-2 4 0,-3 3 0,0 1 0,0 3 0,0 3 0,0 1 0,0-1 0,-1 2 0,1-1 0,3 2 0,-2 0 0,2 0 0,-3 0 0,0 0 0,-1 2 0,-1 5 0,1 2 0,-4 8 0,2-3 0,-3 6 0,0-2 0,0 3 0,0 0 0,0 5 0,0-4 0,-3 0 0,-1-2 0,-3-6 0,-2 0 0,1-2 0,-4-5 0,2 2 0,-3-2 0,3-1 0,-2 0 0,2-2 0,-3-1 0,0-3 0,0 0 0,0 0 0,3 0 0,1 0 0,3 0 0,0 0 0,0 0 0,1 0 0,-1 0 0,0 0 0,3 2 0,1 1 0,2 3 0,0-1 0,2 1 0,5 0 0,3 0 0,6 1 0,2 0 0,3 0 0,0 3 0,1-2 0,3 6 0,-3-6 0,8 6 0,-8-6 0,0 3 0,-2-4 0,-9-1 0,2 0 0,-8 0 0,1 0 0,0-3 0,-3 0 0,0-3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3:3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24575,'2'27'0,"1"43"0,-3-29 0,0 30 0,0-30 0,0-13 0,0-1 0,0-11 0,0-6 0,0-1 0,0-3 0,-8-3 0,6-1 0,-6-2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3:3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24575,'3'5'0,"-1"6"0,-2 20 0,0-2 0,0 12 0,0 0 0,0-3 0,0 4 0,0 4 0,0-12 0,0 7 0,0-10 0,0-1 0,0-3 0,0-1 0,0-5 0,0 0 0,0 5 0,0-4 0,0 0 0,0-6 0,0-3 0,0-3 0,0-1 0,0-3 0,0-1 0,0-18 0,0 2 0,0-22 0,0 11 0,0-8 0,0 4 0,0-5 0,0-5 0,4 4 0,0-4 0,3 9 0,4-2 0,1 2 0,3 1 0,0 0 0,-2 8 0,1-2 0,3 6 0,-3 0 0,6 0 0,-6 7 0,7 0 0,-8 1 0,4 5 0,-4-2 0,0 3 0,-3 0 0,-1 0 0,-3 6 0,-3 1 0,0 10 0,-3 0 0,0 4 0,0 1 0,0 3 0,-3-3 0,-5 4 0,-7-4 0,1-4 0,-7-1 0,7-4 0,-6 1 0,6-4 0,-6 1 0,6-5 0,-3-2 0,0-1 0,6-3 0,-8 0 0,11 0 0,-5 0 0,4 0 0,3 0 0,-1 2 0,10 1 0,8 3 0,6 1 0,8 0 0,2 1 0,0-1 0,2 1 0,-2 2 0,4-1 0,-5 5 0,0-6 0,-9 2 0,0-3 0,-8-1 0,0 0 0,-3-3 0,0 0 0,-3-3 0,0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3:4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24575,'49'-15'0,"8"3"0,-41 12 0,9 0 0,-13 0 0,-8 3 0,2 3 0,-6 12 0,0 0 0,0 7 0,0 1 0,0 0 0,-3 1 0,-9 4 0,0-9 0,-7 5 0,5-10 0,0 3 0,1-6 0,-1 0 0,4-2 0,1-5 0,3 2 0,0-3 0,0-1 0,3-4 0,1-2 0,2-7 0,0-2 0,0 0 0,0 1 0,3 0 0,0 2 0,6 1 0,1 0 0,3 5 0,0-1 0,0 2 0,0 0 0,3 0 0,-2 0 0,2 0 0,-3 0 0,0 0 0,0 2 0,4 2 0,-6 6 0,4-3 0,-5 2 0,0-2 0,-1-1 0,-3 0 0,0-1 0,0-1 0,0-2 0,-1-2 0,1 0 0,0 0 0,0 0 0,0 0 0,0-6 0,0-1 0,0-3 0,-2-2 0,1 2 0,-4-6 0,2 8 0,-3-2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3:4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24575,'6'-6'0,"-3"1"0,-1 5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3:4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3:4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24575,'0'84'0,"0"1"0,0-1 0,0 1 0,2 24 0,-1-3 0,-2-59 0,-1-57 0,2-24 0,0 8 0,0-14 0,0 4 0,0 5 0,0-10 0,3 9 0,2-4 0,2 10 0,0 0 0,3 9 0,0 0 0,3 4 0,0 3 0,4-3 0,-3 8 0,6-4 0,-6 8 0,6-2 0,-6 3 0,-1 0 0,-1 0 0,-5 0 0,2 0 0,-3 3 0,0 0 0,0 6 0,0 1 0,-3 2 0,3 1 0,-5-3 0,2-1 0,-3 0 0,0-2 0,0 5 0,0-6 0,0 7 0,-3-7 0,-3 4 0,-4-4 0,-3 0 0,0 1 0,-4-1 0,3 1 0,-2-1 0,-1 1 0,3 0 0,-6-3 0,6 1 0,-3-4 0,4 2 0,0-3 0,3 0 0,1 0 0,3 0 0,1 0 0,6 0 0,3 3 0,9 7 0,3 1 0,-1 10 0,7-2 0,-3 3 0,-1-4 0,4 4 0,-8-8 0,3 3 0,-4-7 0,-3 2 0,2-4 0,-5 1 0,2-6 0,-4 0 0,-1-3 0,-2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3:5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24575,'5'-3'0,"1"0"0,-1 3 0,1 0 0,-1 0 0,1 0 0,-1 0 0,0 0 0,1 5 0,-3 2 0,0 10 0,0-4 0,-3 4 0,3-4 0,0-3 0,0 2 0,3-5 0,-2 2 0,-2-4 0,1 1 0,-2 0 0,1 0 0,-2-1 0,0 4 0,0 1 0,-3 3 0,-1 4 0,-5-4 0,2 1 0,-3-2 0,7-5 0,-3 2 0,6-3 0,-3-1 0,0-1 0,3-7 0,-3-4 0,6-4 0,0-2 0,4 0 0,0-4 0,3-1 0,-3-3 0,7-1 0,-6 1 0,5 0 0,-2-1 0,3 1 0,0 4 0,0-4 0,-4 7 0,3-2 0,-6 6 0,2 1 0,-4 3 0,1 0 0,0 0 0,0 3 0,0 0 0,0 3 0,-1 0 0,1 0 0,0 0 0,-1 0 0,-2 3 0,2 0 0,-4 3 0,4 0 0,-1 3 0,-1-3 0,3 6 0,-6-2 0,6 3 0,-5 4 0,2-3 0,-3 2 0,0-3 0,0 0 0,0 0 0,0 0 0,0-3 0,0-1 0,0 0 0,0-3 0,0 3 0,2-3 0,-1 0 0,4-3 0,-2-1 0,3-2 0,0 0 0,0 0 0,0 0 0,-1 0 0,4 0 0,-2 0 0,5-5 0,-5 1 0,5-9 0,-5 7 0,2-3 0,-4 3 0,1 2 0,0-1 0,0 2 0,0-1 0,-3 2 0,-1 2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3:5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24575,'2'4'0,"0"5"0,9 6 0,4 6 0,0 1 0,8 7 0,-3-1 0,5 4 0,3-7 0,-6 6 0,5-1 0,-8-6 0,2 6 0,-5-15 0,-2 3 0,-1-6 0,-3-2 0,-1 0 0,-3-1 0,0-3 0,0-3 0,-3 2 0,0-2 0,-3 3 0,-3 6 0,-4-1 0,-1 9 0,-5-2 0,5 7 0,-5-3 0,-3 13 0,0-12 0,-3 12 0,4-9 0,-1 5 0,-3 1 0,2-1 0,1-3 0,2-2 0,6-5 0,-5 0 0,5-4 0,1 0 0,1-7 0,6-1 0,-3-3 0,0-1 0,3 1 0,-3 0 0,1-1 0,-2 1 0,1 0 0,-2-1 0,2 1 0,-3 0 0,3 0 0,-3 0 0,6 0 0,-5-3 0,4-1 0,-2-2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0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24575,'0'8'0,"0"4"0,0 19 0,0 5 0,0-4 0,0 3 0,0 6 0,0-8 0,0 18 0,0-12 0,0 8 0,0-10 0,0-1 0,4-6 0,-3-10 0,5 0 0,-5-10 0,1 0 0,-2-1 0,0-3 0,3-3 0,-2-11 0,1 6 0,-2-8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4:2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24575,'0'21'0,"0"5"0,0 11 0,0 4 0,0 7 0,0 2 0,0 0 0,0 1 0,0-2 0,0 1 0,0 2 0,0-10 0,0-5 0,0-1 0,0-9 0,0-2 0,0-7 0,0-5 0,0-1 0,0-5 0,0 2 0,0-3 0,0-20 0,0-6 0,0-15 0,0-6 0,4 4 0,4-5 0,5 0 0,7 4 0,-2-3 0,6 7 0,-4 2 0,0 5 0,-2 8 0,-5 5 0,-2 2 0,1 5 0,-5 0 0,5 4 0,-6 3 0,6 0 0,-2 0 0,0 0 0,2 0 0,-5 3 0,2 0 0,-3 6 0,0 1 0,-2 6 0,-2-2 0,-2 7 0,0-4 0,0 4 0,-6 1 0,-2-1 0,-6-4 0,1 0 0,0-4 0,0 0 0,3-3 0,-2-1 0,2-3 0,-3 1 0,0-4 0,0 0 0,0-3 0,3 0 0,-2 0 0,5 0 0,-2 0 0,4 0 0,4 0 0,5 0 0,5 0 0,8 3 0,0 1 0,5 3 0,-1 0 0,0 3 0,0 1 0,-3 0 0,2-1 0,-9-3 0,5-1 0,-9 0 0,2 0 0,-4 0 0,1 0 0,-3-3 0,0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4:2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24575,'0'45'0,"0"17"0,0-10 0,0 2 0,0-29 0,0-3 0,0-8 0,0-1 0,0-7 0,0-3 0,0-1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4:3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24575,'2'-10'0,"8"1"0,4 12 0,7 4 0,1 4 0,3 4 0,-1 8 0,11-1 0,-9 5 0,10-2 0,-11 3 0,2-3 0,-3-1 0,-1 2 0,-5-10 0,5 10 0,-12-12 0,3-2 0,-8 0 0,-2-8 0,1 2 0,-2-1 0,3-4 0,-3 4 0,0 1 0,-6 4 0,-1 3 0,-5 3 0,1 6 0,-10 9 0,8 1 0,-14 13 0,11-11 0,-12 12 0,8-9 0,-7 4 0,7-4 0,-3 3 0,4-9 0,1 0 0,3-5 0,2-9 0,3 0 0,1-7 0,3-1 0,0-4 0,0-1 0,3-2 0,-3-2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4:3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24575,'-4'-2'0,"1"16"0,3 9 0,0 18 0,0 1 0,0 13 0,0 0 0,0 17 0,0-9 0,0 11 0,0-6 0,0-12 0,0 1 0,0-9 0,0 0 0,0-6 0,0-10 0,0-10 0,0-6 0,0-6 0,0-9 0,0 1 0,0-7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4:3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24575,'-3'2'0,"1"8"0,2 9 0,6-1 0,11 17 0,-1-15 0,12 13 0,-8-6 0,12-2 0,-5 8 0,4-8 0,-3-1 0,-8 2 0,2-13 0,-8 11 0,-4-19 0,-3 7 0,-2-9 0,-2 0 0,0 2 0,0-4 0,-3 2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4:3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24575,'-9'3'0,"3"4"0,-16 12 0,13-4 0,-14 15 0,13-15 0,-10 15 0,5-11 0,-8 9 0,8-7 0,-3 1 0,4-4 0,3-2 0,-1-3 0,5-3 0,-2-4 0,6 0 0,-6-3 0,8 0 0,-5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4:3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183 351 24575,'-90'-11'0,"19"-1"0,66 11 0,5-4 0,-6-1 0,5-1 0,-5-5 0,6 3 0,-3-4 0,3 4 0,0-4 0,0 3 0,0-3 0,0 4 0,0-4 0,0 7 0,0-7 0,0 4 0,0-4 0,0 0 0,0 3 0,0-3 0,0 7 0,3-6 0,0 5 0,6-5 0,-2 5 0,5-5 0,-2 5 0,3-3 0,-1 4 0,1 2 0,0-2 0,0 3 0,-3-1 0,2-2 0,-5 5 0,2-1 0,-3 2 0,-1 0 0,4-3 0,-2 2 0,5-2 0,-5 3 0,5-3 0,-5 2 0,5-2 0,-6 1 0,3 1 0,-3-1 0,0 2 0,0 0 0,0-3 0,3 2 0,-3-1 0,3 2 0,0 0 0,-2 0 0,5 0 0,-2 0 0,0 0 0,2 0 0,-3 0 0,1 0 0,-1 0 0,-3 0 0,0 0 0,0 0 0,3 0 0,-3 0 0,3 0 0,-3 0 0,0 0 0,0 2 0,0 1 0,-3 3 0,2 0 0,-4 0 0,4 0 0,-5 3 0,3-3 0,0 3 0,-3 0 0,3-2 0,0 5 0,-3-5 0,3 2 0,0 0 0,-2-3 0,4 3 0,-4 0 0,4-2 0,-4 5 0,4-5 0,-4 5 0,4-2 0,-4-1 0,2 0 0,-3-3 0,0 3 0,0-2 0,0 2 0,0 0 0,0-3 0,0 3 0,0 0 0,0-2 0,0 5 0,0-5 0,-3 5 0,-4-2 0,-3 0 0,-6 2 0,2-1 0,-7-1 0,4 0 0,-5-3 0,1 0 0,3 0 0,-2 0 0,6-3 0,-3-1 0,4-3 0,-3 0 0,2 0 0,-3 0 0,4 0 0,0 0 0,3 0 0,1 0 0,3 0 0,0 0 0,0 0 0,1 0 0,1 0 0,2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4:3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24575,'0'6'0,"0"8"0,0 13 0,0 8 0,0 8 0,0 11 0,0 1 0,0 5 0,0-12 0,0 5 0,0-5 0,0 6 0,0 0 0,0-6 0,0 4 0,0-3 0,0 5 0,0-6 0,0-1 0,0-18 0,0 3 0,0-17 0,0 6 0,0-8 0,0-4 0,0 0 0,0-13 0,0-2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4:3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24575,'3'-9'0,"0"5"0,-3 16 0,0 8 0,0 11 0,0 5 0,0 1 0,0 4 0,0 6 0,0-4 0,0 4 0,0-15 0,0 3 0,0-9 0,0 1 0,0-5 0,0-2 0,0-9 0,0 1 0,0-6 0,0 0 0,0 0 0,0 0 0,0-8 0,0-6 0,0-9 0,0-8 0,0 2 0,0-11 0,3 6 0,5-8 0,4 5 0,3 0 0,0 4 0,0 1 0,-1 5 0,4-1 0,1-1 0,4 4 0,-5 1 0,3 4 0,-4 4 0,1 0 0,2 6 0,-9-2 0,5 6 0,-10-3 0,6 3 0,-5 0 0,2 0 0,-3 3 0,-3 3 0,-1 3 0,-2 4 0,0 0 0,0 4 0,0-3 0,0 2 0,-6-3 0,2-3 0,-8 2 0,5-5 0,-5 2 0,5-3 0,-5 1 0,5-2 0,-5 5 0,5-4 0,-5 4 0,2-4 0,-3 0 0,0 1 0,0-1 0,4 0 0,-3-2 0,5 1 0,-5-4 0,5 1 0,-5-2 0,5 0 0,-2 0 0,3 0 0,0 0 0,0 0 0,0 0 0,1 0 0,6 0 0,7 0 0,13 0 0,1 0 0,4 0 0,-5 0 0,1 0 0,-1 0 0,0 3 0,-3 1 0,-2 3 0,-6-1 0,2 0 0,-5 0 0,2 0 0,-3 0 0,-3 0 0,2 0 0,-4-3 0,1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4:3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 24575,'5'0'0,"4"0"0,1-3 0,3 2 0,0-2 0,-3 3 0,5 0 0,-4 0 0,3 0 0,-2 0 0,-6 0 0,3 0 0,-3 0 0,0 0 0,0 0 0,-3 3 0,0 3 0,-3 3 0,0 8 0,0-3 0,0 6 0,0-6 0,0 6 0,-3-6 0,-4 7 0,-4-8 0,0 8 0,-1-7 0,1 6 0,-2-6 0,0 2 0,3-6 0,-2-1 0,2-3 0,-3 1 0,0-1 0,0-2 0,0-1 0,0-3 0,0 0 0,3 0 0,1 0 0,3 0 0,0 0 0,0 0 0,3-3 0,0-3 0,3-1 0,0-2 0,0 3 0,0 0 0,0 0 0,0 0 0,0 1 0,0-1 0,3 0 0,3 3 0,1-3 0,5 3 0,-6-1 0,7 1 0,-7 3 0,6 0 0,-5 0 0,2 0 0,0 0 0,-3 0 0,3 3 0,-3 0 0,0 6 0,3 1 0,-1 3 0,4 0 0,-2 0 0,3 0 0,-4-4 0,4 1 0,-4-4 0,4 0 0,-3 0 0,-1-2 0,-3-1 0,0-3 0,-1 0 0,1 0 0,-3-3 0,0-3 0,-3 2 0,0-2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1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24575,'0'-4'0,"0"2"0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4:3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24575,'2'-3'0,"5"0"0,2 9 0,22 7 0,-13-1 0,27 16 0,-20-10 0,13 15 0,1-2 0,-10-6 0,4 3 0,-7-4 0,-1 0 0,2 4 0,-11-10 0,1-3 0,-10-6 0,-1-3 0,-1-3 0,-1 3 0,-1-3 0,2 0 0,-4 2 0,1-2 0,-2 2 0,0 1 0,0 3 0,0 1 0,-6 6 0,-1-2 0,-8 11 0,1-7 0,-1 12 0,-4-2 0,2 8 0,-7-2 0,2 6 0,1-1 0,-3 2 0,6-4 0,-1-1 0,7-9 0,-2-6 0,7-4 0,0-4 0,2-3 0,4-1 0,-4-6 0,2-1 0,-3-2 0,0 0 0,3 0 0,0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4:4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24575,'15'0'0,"2"3"0,4 8 0,1 1 0,0 10 0,0-7 0,1 7 0,-6-7 0,6 7 0,-5-4 0,1 1 0,-5 2 0,-4-10 0,-1 2 0,-2-8 0,-1 2 0,-1-2 0,-4-1 0,2-2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4:4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24575,'-6'0'0,"-3"5"0,-1 3 0,-3 4 0,0 1 0,0 4 0,0-3 0,-1 2 0,1-3 0,3 0 0,-2 0 0,8-3 0,-8 2 0,8-6 0,-2 3 0,-3 0 0,5-2 0,-5 5 0,0-5 0,2 2 0,0-3 0,2 0 0,2-3 0,0 0 0,0-3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4:4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135 273 24575,'-28'0'0,"5"0"0,17 0 0,0 0 0,-3 0 0,3 0 0,-3 0 0,3 0 0,0 0 0,-3-6 0,0-1 0,0-2 0,3 0 0,3 4 0,3-1 0,0-3 0,0 2 0,0-2 0,0 0 0,0 3 0,0-7 0,0 4 0,0-1 0,0-2 0,0 2 0,3-3 0,1 0 0,5 0 0,-2 3 0,5-3 0,-5 4 0,5-2 0,-2 2 0,3 2 0,0 1 0,0-1 0,0 1 0,0 2 0,-3-1 0,2 1 0,-2 1 0,-1 0 0,0 3 0,-3 0 0,0 0 0,0 0 0,0 0 0,0 0 0,-1 0 0,1 0 0,0 0 0,0 0 0,3 0 0,-2 0 0,5 0 0,-3 0 0,1 0 0,2 0 0,-2 0 0,3 3 0,-3 0 0,2 0 0,-3 3 0,4-3 0,-3 3 0,2 1 0,-5-1 0,5 0 0,-6 0 0,3 0 0,-3 0 0,0 0 0,0-1 0,-3 1 0,0 3 0,-3-2 0,0 2 0,2 0 0,-1-3 0,2 7 0,-3-7 0,0 6 0,0-2 0,0 0 0,0 2 0,0-5 0,0 2 0,0-4 0,0 1 0,0 3 0,0-2 0,0 2 0,0-3 0,0 0 0,-3-1 0,0 1 0,-3 0 0,0 0 0,0 0 0,0 0 0,-3 0 0,3 0 0,-7 0 0,7 0 0,-3 0 0,0-3 0,2 3 0,-5-6 0,2 3 0,-3-3 0,0 0 0,3 0 0,-2 0 0,2 0 0,-3 0 0,0 0 0,-4 0 0,3 0 0,-2-3 0,3-1 0,0-2 0,3-1 0,-2 1 0,5 3 0,-2 0 0,3 3 0,0 0 0,0 0 0,1 0 0,1 0 0,2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4:4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4:4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24575,'3'0'0,"-1"0"0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4:4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24575,'7'0'0,"-2"0"0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4:4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24575,'0'4'0,"0"4"0,0 11 0,0 7 0,0 0 0,0 5 0,0 5 0,0 6 0,0-3 0,0 7 0,0-9 0,0 4 0,0 7 0,0-10 0,0 8 0,0-9 0,0 0 0,0 4 0,0-4 0,0 0 0,0-6 0,3-1 0,2 1 0,3 1 0,-4 4 0,3-5 0,-6-1 0,5-3 0,-2-2 0,0-3 0,2-5 0,-5-3 0,2-5 0,-3-3 0,0-1 0,0 1 0,2-3 0,-1 2 0,1-4 0,-2 1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4:4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24575,'0'12'0,"0"12"0,0-4 0,0 19 0,0-6 0,0 19 0,0-13 0,0 12 0,0 4 0,0-14 0,0 23 0,0-26 0,0 10 0,0-12 0,0-4 0,0-10 0,0-6 0,0-3 0,0-3 0,0-1 0,0-3 0,0-6 0,0-3 0,0-11 0,0-8 0,0-4 0,0-10 0,0 4 0,0-9 0,3 9 0,2-9 0,6 9 0,1-4 0,3 10 0,4-5 0,-4 12 0,4-7 0,-5 8 0,3 0 0,-3 4 0,7 1 0,-8 5 0,4-2 0,-7 4 0,2 3 0,-2 0 0,-1 3 0,0 0 0,-3 0 0,0 0 0,0 0 0,0 0 0,-3 3 0,0 7 0,-3 0 0,0 11 0,0-4 0,0 4 0,-7 5 0,-1-4 0,-7 4 0,1-9 0,0 4 0,4-7 0,-3-1 0,-1 0 0,0-6 0,-3 3 0,8-6 0,-7-1 0,8-3 0,-8 0 0,6 0 0,0 0 0,1 0 0,4-3 0,1 0 0,2-3 0,-1 3 0,2-3 0,3 6 0,5 0 0,5 3 0,6 11 0,0-2 0,4 6 0,-1-4 0,0 1 0,0-5 0,0 4 0,1-6 0,-5 2 0,-3-4 0,-2 1 0,-5-4 0,2 2 0,-4-4 0,-1 4 0,1-4 0,-5 1 0,3-2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4:4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24575,'7'-36'0,"1"7"0,3 29 0,2 0 0,-7 0 0,6 0 0,-5 0 0,5 0 0,-5 0 0,5 9 0,-8-1 0,8 6 0,-7 2 0,4-5 0,-5 5 0,-1 1 0,-3 0 0,0 4 0,0-3 0,0-1 0,0-4 0,0-1 0,0-2 0,0 2 0,0-5 0,-3 2 0,0-3 0,-3 0 0,3-1 0,-2-1 0,4-7 0,-1-7 0,2-11 0,0-6 0,6 0 0,2-2 0,11 1 0,-3 1 0,7-1 0,-7 7 0,1 2 0,0 5 0,-3 5 0,0 2 0,-2 4 0,-6-3 0,3 6 0,-3-3 0,0 3 0,0 0 0,0 0 0,-1 0 0,-1 3 0,-2 0 0,1 6 0,-2 4 0,2 1 0,-3 7 0,0-4 0,0 1 0,0 2 0,0-3 0,0 5 0,0-1 0,3-4 0,-3 0 0,6-4 0,-5-4 0,4 0 0,-2-3 0,3 0 0,0-3 0,0 0 0,0-3 0,0 0 0,3-3 0,0-4 0,4-3 0,-3-3 0,0-3 0,-1 2 0,-2 0 0,2 2 0,-3 6 0,0-4 0,-2 5 0,1 1 0,-5-1 0,3 2 0,-3 0 0,0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1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24575,'-10'0'0,"2"0"0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34:4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24575,'12'3'0,"12"9"0,0 1 0,13 10 0,-14-7 0,12 4 0,-10 2 0,12 0 0,-5 2 0,-4-1 0,-2-7 0,-4 6 0,0-7 0,-7 2 0,1-3 0,-6-4 0,0-1 0,-1-3 0,-3 0 0,-1 0 0,1-1 0,-3 1 0,2-3 0,-4 3 0,2-3 0,-3 3 0,0-1 0,0 4 0,0 5 0,-4 3 0,-3 8 0,-5 2 0,-4 4 0,1 0 0,-1 4 0,4-2 0,-4 2 0,4-4 0,0 0 0,1-4 0,4-2 0,0-7 0,3-2 0,-2-3 0,6-3 0,-3-1 0,3-3 0,0 0 0,0 0 0,-3-3 0,0 0 0,-3-3 0,1 0 0,1 0 0,2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0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24575,'0'16'0,"4"11"0,8-1 0,6 16 0,19-4 0,-2 15 0,15 3 0,-2 12 0,9-4-625,3 6 625,7 2 0,-14-18 0,5 19 0,-14-26 0,4 19 0,-5-21 0,-9 2 0,-8-13 0,-3-8 0,-10-4 0,1-8 625,-8-3-625,1-2 0,-4-5 0,0-2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0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1 24575,'-3'-1'0,"-9"19"0,-11 10 0,-15 24 0,-9 9 0,-7 16 0,0 0 0,14-8 0,-4-3 0,18-9 0,-11-6 0,8 3 0,6-13 0,4-11 0,7 6 0,-2-20 0,1 10 0,3-12 0,3 4 0,1-8 0,-1 3 0,1-6 0,2 2 0,-2-2 0,3-4 0,-3 0 0,3-3 0,0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0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24575,'-4'-4'0,"2"2"0,15 2 0,7 0 0,13 0 0,1 0 0,4 0 0,-6 0 0,-4 0 0,-5 0 0,3 0 0,-13 0 0,5 0 0,-12 0 0,-3 0 0,0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0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24575,'9'0'0,"10"0"0,0 0 0,8 0 0,-4 0 0,4 0 0,-4 0 0,4 0 0,-8 0 0,-2 0 0,-6 0 0,-2 0 0,-3 0 0,-2 0 0,-1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0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24575,'3'12'0,"5"7"0,3 3 0,14 7 0,5 18 0,1-17 0,7 22 0,-8-21 0,12 11 0,-4 0 0,-5-8 0,8 11 0,-7-6 0,6 6 0,-4-3 0,-9-4 0,-2-6 0,-3 1 0,-3-9 0,-8-6 0,-1-4 0,-3-4 0,-1-1 0,-2-2 0,-2-4 0,-2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0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 24575,'-17'6'0,"-2"12"0,-11 14 0,-3 10 0,0 4 0,-5 7 0,3 7 0,-6 2 0,10-11 0,3-2 0,3-13 0,5 4 0,-6-1 0,11-15 0,4-2 0,1-9 0,6-3 0,1 0 0,0-7 0,0 0 0,0-3 0,0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0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24575,'3'-1'0,"0"9"0,-3 3 0,0 26 0,0-6 0,0 25 0,3-11 0,3 17 0,-1-20 0,7 13 0,-10-16 0,10 5 0,-7-5 0,0-6 0,-2-10 0,0-5 0,-2-8 0,2 0 0,-6-7 0,3 0 0,-3-3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1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24575,'-3'-1'0,"0"19"0,7 3 0,4 17 0,5-5 0,3-5 0,12 23 0,-5-13 0,2 10 0,1 0 0,-8-12 0,9 9 0,-4-1 0,1-13 0,-10 6 0,9-12 0,-10 2 0,2-7 0,-1-6 0,-3-1 0,-1-2 0,-3-1 0,-1 0 0,-3-4 0,1-3 0,-2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1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24575,'-11'29'0,"-6"9"0,-6 7 0,-7 17 0,3-9 0,10-1 0,-4 2 0,15-8 0,-12 6 0,8 3 0,-7-14 0,11 2 0,-5-10 0,11 0 0,-4-5 0,1-9 0,2 2 0,-1-13 0,2 3 0,0-9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1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24575,'-1'-2'0,"5"-4"0,6-8 0,8-4 0,-2-8 0,2 3 0,-7-3 0,6 8 0,-9-3 0,3 10 0,-8-2 0,-1 7 0,1 3 0,3 1 0,0 10 0,0 8 0,-2 9 0,3 6 0,-2 16 0,3-2 0,1 15 0,1 0 0,-2-10 0,1 8 0,0-4 0,-4 2 0,4 4 0,-8-12 0,3-5 0,-4-8 0,0-8 0,0-5 0,0-2 0,0-9 0,0 5 0,-3-6 0,-4 0 0,-7-1 0,0-5 0,-6 2 0,2-5 0,1 2 0,-4-3 0,7 0 0,-2 0 0,3 0 0,3-6 0,3-1 0,1-6 0,5-4 0,-1 0 0,2-5 0,0 1 0,0-5 0,10 3 0,-1-7 0,14 6 0,-3-7 0,4 6 0,0-3 0,3 4 0,-2 1 0,2-1 0,-4 4 0,-5 3 0,2 6 0,-6 1 0,0 4 0,-2-1 0,-6 4 0,3 0 0,-3 3 0,0 0 0,-3 0 0,0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1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74 134 24575,'0'-12'0,"0"-9"0,0 5 0,0-6 0,6 8 0,-1 4 0,5-7 0,-1 11 0,-4-6 0,4 11 0,-2-2 0,0 3 0,2 0 0,-3 0 0,1 0 0,-1 0 0,0 0 0,0 0 0,0 0 0,-2 6 0,-2 6 0,-2 16 0,0 6 0,0 1 0,0 7 0,0-8 0,-3 5 0,-2 4 0,-3-14 0,-4 4 0,4-11 0,-3-3 0,1-2 0,2-3 0,-1-4 0,-1 0 0,3-4 0,-6-2 0,2-1 0,-2-3 0,2 0 0,2-3 0,-1-4 0,3-7 0,0-1 0,0-6 0,6 6 0,-2 1 0,3 1 0,0 6 0,0-3 0,0 4 0,0-1 0,5 4 0,7 0 0,5 3 0,6 0 0,-1 0 0,1 0 0,-1 3 0,5 5 0,-3 4 0,-1 3 0,-1 4 0,-7-4 0,3 4 0,-4-9 0,-4 0 0,0-4 0,-4 0 0,0 1 0,0-4 0,-2 0 0,-2-3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1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24575,'0'-7'0,"0"2"0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1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24575,'3'0'0,"0"0"0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1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24575,'4'0'0,"-2"0"0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1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24575,'10'10'0,"3"6"0,19 17 0,0 8 0,5 6 0,2 2 0,-11-7 0,8 2 0,-9-7 0,10 5 0,-5-2 0,-1-5 0,-1-4 0,-8-2 0,6-4 0,-15-9 0,8 2 0,-13-11 0,6 3 0,-8-4 0,0 0 0,0-2 0,-3-1 0,0-3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1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24575,'-7'16'0,"-2"11"0,-8 7 0,-5 16 0,-1 0 0,-6 7 0,7-15 0,-5 11 0,10-22 0,-10 13 0,10-16 0,1-3 0,5-4 0,4-12 0,3 3 0,2-8 0,-3-1 0,3 2 0,-3 2 0,2 3 0,-4 4 0,0 0 0,0-1 0,1 1 0,2 0 0,0-1 0,1-2 0,3-2 0,0-3 0,0 0 0,-3-2 0,0-2 0,-3-2 0,1 0 0,1 0 0,1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1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24575,'6'0'0,"0"0"0,0 0 0,3 0 0,2 0 0,-1 0 0,3 0 0,-3 3 0,4 4 0,-1 1 0,-2 5 0,-1-6 0,-4 6 0,1-6 0,-1 5 0,-2-1 0,-1 2 0,-3 1 0,0 0 0,0-1 0,0 1 0,0 0 0,0-1 0,-3-2 0,2-2 0,-1-3 0,-1 0 0,2 1 0,-2-12 0,3-4 0,9-26 0,-4 8 0,16-20 0,-7 17 0,11-12 0,-8 12 0,3-2 0,-6 13 0,-2 2 0,-3 6 0,-2 2 0,-1 5 0,0 1 0,0 3 0,0 0 0,0 0 0,0 0 0,0 0 0,1 10 0,-4-1 0,4 12 0,-6-7 0,5 8 0,-5-7 0,2 2 0,-3-3 0,0-4 0,3 0 0,-2-1 0,2-2 0,-1 3 0,-1-4 0,5 3 0,-3-2 0,4 3 0,-1-1 0,0-2 0,1 3 0,-1-4 0,0-3 0,0 3 0,1-5 0,-1 1 0,-3-2 0,0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1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24575,'19'0'0,"-3"0"0,10 0 0,-6 0 0,3 0 0,-1 0 0,-8 0 0,0 0 0,-4 0 0,-7 0 0,0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1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24575,'0'16'0,"0"-2"0,0 12 0,0-2 0,0 4 0,0 3 0,0-3 0,0 5 0,0-5 0,0-5 0,0-1 0,0-4 0,0 5 0,0-1 0,0-4 0,0 0 0,0-4 0,0-4 0,0 0 0,0-7 0,0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1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24575,'3'9'0,"9"11"0,5 1 0,13 13 0,1-4 0,11 13 0,-5-6 0,7 10 0,-2-3 0,-13-7 0,7 7 0,-9-8 0,1 5 0,-2-6 0,-1-1 0,-9-14 0,-3 3 0,-4-13 0,-6 0 0,3-4 0,0-3 0,-2 0 0,-2-3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1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24575,'2'-3'0,"4"0"0,1 3 0,5 0 0,-5 0 0,1 0 0,-2 0 0,0 0 0,-3-2 0,0 1 0,-3-1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1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 24575,'-9'6'0,"-7"15"0,-10 11 0,-8 20 0,-11 9 0,-3 8 0,10-7 0,-6 4 0,9-17 0,3 3 0,1-14 0,14-6 0,9-14 0,1-4 0,7-4 0,0-7 0,0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1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24575,'9'0'0,"3"0"0,-2 0 0,4 0 0,-1 0 0,1 0 0,-1 0 0,5 0 0,-7 0 0,3 3 0,-11 0 0,6 7 0,-8 4 0,9 1 0,-10 11 0,3-7 0,-3 13 0,0-12 0,0 10 0,0-10 0,0 7 0,0-9 0,0-3 0,-3-3 0,3-5 0,-4 3 0,2-4 0,-2-3 0,1-2 0,0-12 0,3-9 0,0-18 0,0 7 0,0-21 0,8 21 0,5-14 0,9 7 0,9 1 0,-5 3 0,8 3 0,-9 11 0,-1 4 0,-3 1 0,-6 11 0,-1-3 0,-1 7 0,-6 0 0,2 0 0,-2 0 0,-1 0 0,-3 8 0,0 0 0,-3 17 0,0-6 0,0 13 0,0-4 0,0 5 0,0-5 0,0 3 0,0-7 0,0-1 0,0-6 0,0-3 0,0-4 0,0 0 0,0-4 0,3-3 0,0 0 0,7-3 0,-3 0 0,5 0 0,-1 0 0,2 0 0,1 0 0,0 0 0,-1 0 0,-2-3 0,-5 3 0,-3-3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2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24575,'9'0'0,"7"0"0,-1 0 0,12 0 0,-3 0 0,3 0 0,-5 0 0,1 0 0,-5 0 0,4 0 0,-14 0 0,2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2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24575,'19'0'0,"6"0"0,-2 0 0,9 0 0,-4 0 0,4 0 0,-4 0 0,4 0 0,-9 0 0,-6 0 0,-7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3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4 24575,'-6'0'0,"0"0"0,-4 0 0,3 0 0,-10 0 0,2-3 0,-4 8 0,2-4 0,-6 13 0,7-3 0,-10 4 0,7 4 0,-1 5 0,-3-3 0,7 5 0,0-7 0,2 4 0,3-1 0,-1 0 0,-2 1 0,5-1 0,-5 1 0,6-1 0,-3 1 0,3 4 0,0-4 0,-4 9 0,4-9 0,-7 9 0,6-4 0,-3 0 0,4-1 0,-3 0 0,2-4 0,-2 4 0,3 0 0,0-3 0,4 3 0,-3-5 0,3 1 0,0 4 0,-3-4 0,6 4 0,-6 0 0,6-3 0,-6 3 0,6-1 0,-5 8 0,5 0 0,-6-1 0,6-6 0,-2-4 0,3-1 0,-3 0 0,2-3 0,-3 2 0,4 3 0,0-1 0,0 9 0,0-9 0,0 9 0,0-9 0,-3 4 0,2 0 0,-2-3 0,-1 3 0,4-5 0,-4-3 0,4 2 0,0-6 0,0-1 0,0-1 0,0-6 0,0 3 0,0-4 0,0 0 0,-3 0 0,3 0 0,-3 0 0,0-3 0,3 0 0,-3-3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3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24575,'-6'3'0,"6"3"0,-2 1 0,12 10 0,-2-9 0,0 9 0,4-3 0,-7 1 0,9 3 0,-4-8 0,1 3 0,-2-6 0,1 6 0,-3-6 0,3 3 0,-4-4 0,0-3 0,0 0 0,0-3 0,0 0 0,1 0 0,-1 0 0,0 0 0,0 0 0,0 0 0,3 0 0,-2 0 0,6 0 0,-3-6 0,4-2 0,0-5 0,-1 2 0,5-3 0,-7 4 0,6-2 0,-6-1 0,-1 9 0,0-5 0,-4 5 0,0 1 0,0 0 0,0 3 0,-2-3 0,-1 3 0,-3-3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4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1 460 24575,'-1'-9'0,"25"-23"0,0 8 0,13-16 0,-10 19 0,-10-1 0,9 9 0,-11-4 0,6 6 0,-2-1 0,3-2 0,10 5 0,-7-2 0,12 3 0,-9 0 0,4 3 0,1-6 0,-5 10 0,-1-7 0,-5 8 0,-3 0 0,-2 0 0,1 0 0,-3 0 0,-1 0 0,3 0 0,-6 0 0,6 0 0,1 0 0,-3 3 0,2 1 0,-3 0 0,3 2 0,-2-2 0,3 3 0,-5 0 0,-2 0 0,1-1 0,-1 1 0,6 0 0,-2 0 0,3 0 0,-5 0 0,5 0 0,6 3 0,0-1 0,1 1 0,-4-3 0,-2 0 0,3 1 0,-3-4 0,2 3 0,-6-7 0,2 7 0,1-7 0,-4 7 0,4-7 0,0 7 0,-4-3 0,7 3 0,-6-3 0,6 2 0,-6-2 0,6 3 0,-2 1 0,3-1 0,1 1 0,-1-1 0,1 1 0,4-4 0,-4 2 0,4-5 0,-4 6 0,-1-6 0,1 2 0,-1-3 0,0 0 0,1 0 0,-1 0 0,0 0 0,1 0 0,-1 0 0,0 0 0,-3 0 0,-2 0 0,1 0 0,3-9 0,-2 3 0,4-7 0,-8 6 0,7-4 0,-8 3 0,8-6 0,-4 6 0,1-6 0,-2 6 0,1-2 0,-3 3 0,2 0 0,-7 0 0,3 1 0,-2-1 0,-1 0 0,-1 1 0,1-1 0,-3 1 0,2-1 0,1 1 0,-3 0 0,6-4 0,-6 3 0,5-3 0,-4 0 0,1 3 0,1-6 0,-3 2 0,6 1 0,-5-3 0,8-4 0,-4-2 0,4-2 0,-1-1 0,-1 8 0,-3-4 0,-1 4 0,-3 1 0,-1 2 0,1 2 0,-1 5 0,-3-1 0,-2 4 0,-8-2 0,3 6 0,-2 3 0,6 1 0,0 6 0,0-6 0,0 6 0,0-6 0,0 2 0,0-3 0,0 0 0,0 1 0,0-1 0,0 0 0,0 0 0,0 0 0,0 0 0,0 1 0,0 2 0,3-2 0,-3 3 0,6-4 0,-3 0 0,3 0 0,0 0 0,-2 0 0,1 0 0,-1 1 0,2-1 0,0 0 0,0 0 0,0 0 0,0 0 0,1 1 0,2 1 0,-3-1 0,3 2 0,-2-3 0,-1-2 0,0 1 0,0-1 0,4 2 0,-3 1 0,2-1 0,1 0 0,-3-2 0,2 2 0,1-3 0,-3 1 0,5 2 0,-5-5 0,3 5 0,-1-6 0,-2 3 0,6 0 0,-6-2 0,3 2 0,-1 0 0,-2-2 0,3 2 0,-4-3 0,0 0 0,0-3 0,0 2 0,3-2 0,1 3 0,4 0 0,-1 0 0,1 0 0,0 0 0,-1 3 0,1-2 0,-1 2 0,1 0 0,0-2 0,3 5 0,-2-5 0,2 2 0,1 1 0,0-3 0,5 5 0,-1-5 0,5 2 0,1 1 0,5-3 0,0 2 0,-1-3 0,1 0 0,-1 0 0,6 0 0,-9 0 0,8 0 0,-14 0 0,9 0 0,-9 0 0,4 0 0,-5 0 0,1 0 0,-1 0 0,1 0 0,3 0 0,-2-3 0,3 2 0,-5-6 0,1 7 0,-1-4 0,1 1 0,-1 2 0,0-2 0,1 3 0,4-4 0,-4 3 0,0-3 0,-1 4 0,-4 0 0,0 0 0,0 0 0,-4 0 0,-1-3 0,1 3 0,-4-3 0,0 0 0,-4-1 0,1-14 0,4 12 0,9-9 0,6 15 0,6 0 0,18-4 0,-13-1 0,24-5 0,-9 1 0,20-1 0,-16 4 0,18-3 0,-27 3 0,17 1 0,-13 0 0,-1 1 0,-6 3 0,-5-6 0,-1 6 0,-6-6 0,1 6 0,-5-6 0,3 6 0,-7-6 0,3 6 0,-5-5 0,1 1 0,4 1 0,-8 1 0,7 3 0,-7 0 0,3 0 0,-3 0 0,2 0 0,-2 0 0,-1 0 0,4 0 0,-7 0 0,2 0 0,1 0 0,-4 0 0,4 0 0,-4 3 0,-1 1 0,5 3 0,-7-1 0,6 1 0,-7 0 0,4 0 0,2 2 0,-1-1 0,1 1 0,-6-2 0,3-1 0,-6 4 0,3-3 0,0 3 0,-3 0 0,6 0 0,-6 1 0,3 1 0,-1-4 0,-1 5 0,1-6 0,-2 2 0,-1-3 0,0 1 0,-2-1 0,1 0 0,-4 0 0,4 0 0,-4 0 0,2 0 0,0 4 0,-3 0 0,3 4 0,1 0 0,-4-4 0,3-1 0,-3-2 0,0-1 0,0 0 0,0-3 0,0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4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0 24575,'-9'9'0,"-2"5"0,-8 6 0,-1 3 0,0 1 0,-5 5 0,8-1 0,-4 6 0,0 0 0,4-1 0,-4 6 0,8-10 0,-3 8 0,3-4 0,-4 1 0,0 9 0,0-4 0,-1 5 0,1-5 0,-1 3 0,2-8 0,2 4 0,-1-10 0,6 3 0,-1-11 0,2 6 0,1-11 0,0 2 0,3-3 0,-2-4 0,6 3 0,-6-6 0,5 2 0,-2-2 0,0 2 0,3-2 0,-3 6 0,0-6 0,2 6 0,-2-6 0,3 5 0,0-1 0,0-1 0,0 0 0,0-1 0,0-2 0,0 2 0,0-2 0,0-1 0,0 0 0,-2-3 0,1 0 0,-2-3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4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24575,'-4'1'0,"2"1"0,2 9 0,0 4 0,0-4 0,0 10 0,0-10 0,0 6 0,0-3 0,0 0 0,0-1 0,0 1 0,3-4 0,0 3 0,4-6 0,-4 6 0,3-6 0,-6 3 0,6-4 0,-6-6 0,3-3 0,3-7 0,-1-3 0,8-1 0,-2-4 0,6 3 0,-1-3 0,1 4 0,-6-4 0,2 6 0,-2-5 0,-1 10 0,3-3 0,-6 4 0,3-1 0,-4 4 0,3-3 0,-2 5 0,3-2 0,-4 0 0,0 3 0,0-3 0,0 3 0,0 0 0,-2 0 0,-2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2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24575,'0'-6'0,"0"5"0,0 10 0,0 6 0,7 17 0,3-3 0,3 5 0,6-2 0,-1-7 0,14 21 0,6-6 0,2 8 0,-4-14 0,-6 3 0,4-9 0,-5 12 0,11-8 0,-17 1 0,5-6 0,-7 1 0,-1-8 0,-2-2 0,-8-8 0,0 0 0,-4-4 0,0 0 0,0 0 0,0-2 0,-2-2 0,-2-2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1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24575,'0'-6'0,"3"1"0,3 2 0,4-3 0,0 5 0,2-2 0,-3 1 0,4 1 0,0-2 0,-3 3 0,6 0 0,-9 0 0,6 0 0,-4 0 0,1 0 0,0 9 0,0 7 0,-2 11 0,-1 4 0,1 4 0,1 8 0,-5 5 0,0 6 0,-4-6 0,0 5 0,0-10 0,0 4 0,-3-10 0,-4-6 0,-5-5 0,-1-9 0,2-3 0,-1-5 0,5-3 0,-2 0 0,0-3 0,2 0 0,-2-3 0,3-6 0,3-1 0,0-10 0,0-1 0,2 1 0,-2-4 0,3 7 0,0-6 0,0 6 0,0-3 0,2 4 0,2 0 0,5 0 0,1 3 0,0 1 0,2 6 0,-2 0 0,0 3 0,2 0 0,-2 0 0,3 0 0,0 3 0,0 3 0,-1 4 0,2 7 0,-4-3 0,3 6 0,-2-6 0,3 6 0,-7-12 0,-1 2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3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 24575,'-6'3'0,"-9"13"0,-3 10 0,-8 15 0,-8 17 0,-2 3 0,-8 15 0,1 5 0,12-23 0,-9 11 0,16-23 0,-5 8 0,3-13 0,12-5 0,-4-16 0,13 6 0,-4-18 0,8 5 0,-1-10 0,-3 1 0,3-1 0,-3-3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3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24575,'0'10'0,"0"3"0,0 23 0,0-3 0,0 4 0,0-3 0,0 4 0,0-6 0,0-7 0,0 1 0,0-15 0,0 6 0,0-10 0,0 2 0,0-3 0,0-3 0,0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5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1:5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24575,'9'-3'0,"-2"-1"0,3-2 0,-4 2 0,3-5 0,2 8 0,2-5 0,1 6 0,-4 0 0,3 0 0,-6 0 0,6 0 0,-6 0 0,6 0 0,-6 0 0,2 0 0,-3 0 0,4 0 0,-3 0 0,6 0 0,-6 3 0,2 3 0,-2 1 0,0 6 0,-1-2 0,1 6 0,-3 2 0,-1 3 0,-3 1 0,0 3 0,0 8 0,0 0 0,0 3 0,-7-4 0,1 4 0,-9-3 0,5 4 0,-5-10 0,6 4 0,-5-9 0,5 9 0,-5-9 0,6 0 0,-3-5 0,4-4 0,0-4 0,1-1 0,0-2 0,-1-1 0,1 0 0,0-3 0,0 0 0,-1-3 0,1 0 0,0 0 0,0 0 0,-1 0 0,1-5 0,3 0 0,0-7 0,0 5 0,3-6 0,-3 6 0,3-6 0,0 6 0,0-2 0,0 2 0,0 1 0,0 0 0,0-1 0,2 1 0,2 3 0,2 0 0,0 3 0,0-2 0,0 1 0,0-2 0,0 3 0,0 0 0,0 0 0,0 0 0,4 0 0,-3 0 0,2 0 0,-2 0 0,-1 0 0,3 0 0,-2 3 0,6 1 0,-6 5 0,6 2 0,-5 2 0,5 1 0,-5 4 0,5-4 0,-6 4 0,3-4 0,0-4 0,-2 3 0,1-6 0,-2 3 0,-1-4 0,0 0 0,0-2 0,0-2 0,1-2 0,2 0 0,-2 0 0,3 0 0,-1 0 0,-2 0 0,3 0 0,-4 0 0,0 0 0,0-2 0,3-2 0,-2 0 0,3-2 0,-4 3 0,0-1 0,0-1 0,1 1 0,-4 1 0,0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0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24575,'6'0'0,"-4"0"0,14 0 0,-9 0 0,2 0 0,-3 0 0,0 0 0,1 0 0,2 0 0,-2 0 0,2 0 0,-5 2 0,1 2 0,-1 5 0,3 6 0,-3-1 0,-1 8 0,-3-4 0,0 5 0,0-1 0,0 1 0,0-1 0,0-3 0,0-2 0,0-3 0,0 0 0,0-4 0,0-1 0,0-2 0,0-9 0,0-3 0,0-11 0,3 1 0,1-6 0,3 2 0,0 1 0,1-4 0,2 7 0,-3 1 0,6 1 0,-3 3 0,1-1 0,-2 2 0,0 2 0,-2 4 0,3-3 0,-4 5 0,0-5 0,0 6 0,0-3 0,0 3 0,0 0 0,0 0 0,0 3 0,-3 0 0,0 3 0,0 3 0,-3 2 0,7 6 0,-3-2 0,0 3 0,-1-5 0,0 1 0,-2 3 0,2-2 0,0 2 0,-3-3 0,3 0 0,-3-1 0,0-2 0,3-2 0,-2-3 0,2 0 0,-3 1 0,2-4 0,2 0 0,-1-3 0,0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0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24575,'16'0'0,"1"0"0,6 0 0,-5 0 0,4 0 0,-8 0 0,4 0 0,-4 0 0,-4 0 0,0 0 0,-4 0 0,-3 0 0,0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0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24575,'0'19'0,"0"-3"0,0 10 0,0-1 0,0-1 0,0 2 0,0-8 0,0 5 0,0-5 0,3 0 0,-2-4 0,5-1 0,-5 1 0,5-4 0,-3 3 0,4-3 0,0 4 0,-3-4 0,2 7 0,-3-9 0,4 8 0,0-5 0,-3-1 0,1-1 0,-4-2 0,2-1 0,-3-3 0,0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0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24575,'3'3'0,"8"-1"0,8-2 0,5 0 0,7 0 0,2 0 0,1 0 0,9 0 0,-9 0 0,4 0 0,-6 0 0,1 0 0,0 0 0,-5 0 0,-1 0 0,-12 0 0,2 0 0,-10 0 0,2 0 0,-5 0 0,-2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0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24575,'0'24'0,"0"7"0,0 14 0,0-5 0,0 27 0,0-33 0,0 33 0,0-31 0,0 14 0,0-16 0,0-2 0,0-10 0,0-3 0,0-5 0,0-1 0,0-3 0,0 0 0,0 0 0,0-4 0,0 0 0,0 0 0,0-1 0,0 5 0,0 0 0,0 8 0,0 0 0,0 4 0,0 1 0,0-5 0,0 0 0,0-4 0,0-4 0,0-1 0,0-2 0,0-4 0,0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0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24575,'5'-7'0,"6"8"0,9 16 0,4 9 0,6 9 0,3 6 0,4 1 0,3 18 0,4-3 0,3 5 0,0-2 0,-8-15 0,-1 8 0,-11-13 0,3-7 0,-5-1 0,-9-17 0,-2 0 0,-10-5 0,1-4 0,-4-2 0,2-2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1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24575,'8'0'0,"-1"0"0,5 0 0,-6 0 0,7 0 0,-4 0 0,1 0 0,2 0 0,-2 0 0,2 0 0,-2 2 0,-1 4 0,-6 8 0,3 8 0,-5 9 0,2 1 0,-3 14 0,0-8 0,0 15 0,0-10 0,0 4 0,-3-5 0,-2-5 0,-6-2 0,2-8 0,-4-5 0,5-6 0,-1-6 0,3 2 0,0-5 0,0-1 0,-4-3 0,4-3 0,-3 0 0,3 0 0,-3 0 0,2 0 0,-2 0 0,6-5 0,-3 1 0,6-5 0,-3 0 0,3 2 0,0-5 0,0 5 0,0-2 0,0 3 0,0 1 0,3-1 0,0 0 0,3 2 0,0-1 0,3 5 0,0-3 0,1 3 0,2 0 0,-5 0 0,5 0 0,-2 0 0,-1 2 0,0 2 0,0 5 0,-1 4 0,4 1 0,-2 3 0,0-1 0,3-2 0,-6 6 0,6-6 0,-6 3 0,2-4 0,-2 0 0,-1-4 0,0 4 0,0-7 0,1 3 0,-4-6 0,-1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0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24575,'-19'32'0,"0"-1"0,-14 19 0,-3 6 0,0 11 0,0 6 0,6-8 0,10-13 0,-7 8 0,12-18 0,-8 9 0,10-18 0,5-2 0,2-14 0,5 4 0,-1-14 0,2 0 0,0-5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0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54 24575,'0'-9'0,"6"2"0,-1-6 0,8 8 0,-6-1 0,6 0 0,-3 4 0,4-4 0,-1 6 0,-3 0 0,-1 0 0,-3 0 0,1 0 0,-4 3 0,3 4 0,-2 12 0,3 0 0,1 13 0,-3-9 0,-2 4 0,-3 0 0,0-7 0,0 6 0,0-8 0,0 1 0,-3-1 0,-4-5 0,-3 1 0,-4-3 0,0 1 0,0-1 0,1 0 0,-1-1 0,0-4 0,0 1 0,1 0 0,-1-3 0,0-1 0,4-3 0,0 0 0,0 0 0,3 0 0,-2-3 0,6 0 0,0-3 0,3-1 0,0 1 0,0 0 0,0 0 0,0 0 0,0-1 0,0 1 0,3 0 0,0 0 0,6-1 0,2 4 0,6 0 0,-2 3 0,7 0 0,-4 0 0,1 0 0,2 0 0,-6 0 0,6 6 0,-6 2 0,2 6 0,-6 0 0,2 0 0,-6-4 0,3-1 0,-4-2 0,0-1 0,-2 0 0,-2-3 0,-2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0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24575,'3'-11'0,"0"3"0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0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24575,'0'-9'0,"0"-7"0,0 1 0,0-8 0,4 1 0,3-1 0,4 5 0,4 0 0,-2 7 0,5 1 0,-4 6 0,4 1 0,-4 3 0,-1 0 0,1 0 0,0 0 0,3 0 0,-5 0 0,8 0 0,-12 2 0,10 9 0,-11 0 0,4 15 0,-7-1 0,3 12 0,-6 2 0,3 5 0,-4 0 0,0-5 0,0 4 0,-3-9 0,-2 3 0,-3-4 0,-3-5 0,2-5 0,-4-5 0,1-1 0,-2-2 0,0 3 0,-4-7 0,4-1 0,-4 0 0,8-3 0,-3 3 0,6-7 0,-6 0 0,6-3 0,-3 0 0,4 0 0,0 0 0,2-5 0,2-7 0,2-6 0,0-4 0,0-1 0,0 1 0,0-1 0,3 5 0,4-4 0,4 7 0,3 1 0,4 3 0,-3 4 0,2 0 0,1 3 0,-4 1 0,8 3 0,-4 0 0,1 0 0,2 0 0,-6 3 0,3 8 0,1 10 0,-2 3 0,3 8 0,-4-4 0,-4 0 0,3 4 0,-6-9 0,5 4 0,-6-8 0,3-2 0,-4-3 0,-4-4 0,3 0 0,-5-7 0,2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0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24575,'0'-10'0,"0"0"0,3-7 0,4 2 0,4 0 0,3 5 0,-1 0 0,-2 0 0,2 2 0,-6 2 0,6 6 0,1 0 0,1 0 0,2 0 0,-3 0 0,-4 0 0,3 0 0,-5 10 0,2 2 0,-2 20 0,-4-7 0,0 12 0,-4-13 0,0 7 0,0-7 0,0 2 0,-3-7 0,0-5 0,-4-4 0,4-4 0,0 0 0,0-3 0,3-3 0,-3-10 0,3-5 0,0-12 0,0-2 0,0-3 0,7-1 0,2 5 0,7-4 0,-2 12 0,-2-2 0,1 8 0,-6 4 0,6 0 0,-6 7 0,3-1 0,-1 4 0,-2 0 0,3 0 0,-4 0 0,0 0 0,0 0 0,0 0 0,1 7 0,-1 0 0,1 7 0,0-1 0,0 1 0,-3 4 0,2 0 0,-2 1 0,0 2 0,2-6 0,-5 3 0,5-5 0,-5 1 0,4-4 0,-4 3 0,4-6 0,-1 2 0,-1-5 0,0-1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0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24575,'16'-7'0,"3"1"0,10 6 0,-6 0 0,-1 0 0,-8 0 0,4 0 0,-8 0 0,-3 0 0,-4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1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24575,'3'-9'0,"3"0"0,8-5 0,5 3 0,0-3 0,2 6 0,-6 1 0,2 4 0,1 3 0,-4 0 0,4 0 0,-4 0 0,-1 0 0,-3 0 0,0 0 0,-7 9 0,0 7 0,-3 7 0,0 8 0,0 2 0,-8 6 0,-2 6 0,-7-6 0,4-2 0,-2-9 0,6-4 0,-1-7 0,3-7 0,3 0 0,2-4 0,-1 0 0,-1 0 0,-2-2 0,0-1 0,0-3 0,0 0 0,0 0 0,-1 0 0,4-6 0,-3 2 0,6-12 0,-3 4 0,3-5 0,0 3 0,0 0 0,0 0 0,3 1 0,1-1 0,3 0 0,2 3 0,-1 2 0,5 5 0,-3 1 0,0 3 0,3 0 0,-3 0 0,8 0 0,-3 0 0,6 0 0,-2 3 0,-1 1 0,4 7 0,-8 0 0,8 4 0,-8-5 0,1 1 0,-3-5 0,-4 1 0,1-1 0,-3-3 0,-2 0 0,-2-3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1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24575,'0'24'0,"0"2"0,0 7 0,0-1 0,4 18 0,-3-17 0,12 21 0,-8-20 0,4 5 0,3 4 0,-7-14 0,4 0 0,-6-12 0,1 1 0,-3-7 0,2 3 0,-3-8 0,0-3 0,0-1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1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24575,'15'0'0,"5"-4"0,32-1 0,0-5 0,-6 1 0,3 4 0,-5-3 0,8 7 0,-1-3 0,-11 4 0,-3 0 0,-14 0 0,4 0 0,-4 0 0,-8 0 0,2 0 0,-10 0 0,2 0 0,-6 0 0,0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1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3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24575,'20'0'0,"-6"0"0,41 0 0,-26 0 0,27 0 0,-29 0 0,2 0 0,-10 0 0,2 0 0,-11 0 0,-4 0 0,-3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1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24575,'0'-6'0,"3"-3"0,0 3 0,3-4 0,0 7 0,0-5 0,0 6 0,0-3 0,3 5 0,-2 0 0,5 0 0,-6 0 0,3 0 0,0 0 0,-5 2 0,4 5 0,-7-1 0,1 10 0,-2-5 0,0 9 0,0-2 0,0 3 0,0-4 0,0 0 0,0-4 0,0-3 0,0-1 0,0-4 0,0 1 0,0-5 0,0-5 0,0-9 0,0-9 0,0 0 0,4-4 0,3 5 0,1 0 0,4 3 0,-4 1 0,4 4 0,-5 3 0,2 1 0,-3 3 0,3 3 0,-3 1 0,6 2 0,-5 0 0,5 0 0,-2 0 0,0 0 0,-1 0 0,-4 0 0,1 0 0,0 0 0,0 2 0,0 5 0,-3 2 0,3 1 0,-5 2 0,1-2 0,-2 3 0,3 0 0,-2 0 0,2-3 0,-3 2 0,2-6 0,-1 3 0,1-3 0,-2 0 0,3 0 0,0-3 0,0 0 0,0-3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1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1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24575,'3'10'0,"0"3"0,-3 9 0,0 5 0,0 12 0,0 2 0,0 9 0,0-16 0,0 8 0,3-7 0,2 9 0,0-5 0,3 3 0,-7-12 0,6 2 0,-6-5 0,5-11 0,-5 2 0,2-12 0,-3-2 0,0-1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1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24575,'23'0'0,"14"0"0,5 0 0,21 0 0,2 0 0,0-4 0,-13 3 0,2-3 0,-13 4 0,4 0 0,-12 0 0,-6 0 0,-12 0 0,-1 0 0,-8 0 0,0 0 0,-3 0 0,0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1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24575,'5'1'0,"9"10"0,9 17 0,5 7 0,7 6 0,4 2 0,12 13 0,2-3 0,-4-12 0,-6 5 0,-9-22 0,-1 20 0,0-20 0,-12 3 0,1-12 0,-11-5 0,-2 0 0,-3-7 0,1 0 0,-4-3 0,0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1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 24575,'-17'0'0,"0"7"0,-11 10 0,-2 9 0,-8 21 0,1-3 0,-10 22 0,18-27 0,-10 23 0,11-19 0,3 9 0,-7-4 0,18-10 0,-5-13 0,14-3 0,-4-12 0,5 0 0,1-4 0,-3-2 0,6-2 0,-3-2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1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24575,'9'0'0,"1"0"0,4 0 0,-4 0 0,0 0 0,-4 3 0,1 7 0,-4 6 0,4 11 0,-6-4 0,3 14 0,-4-8 0,0 9 0,0-5 0,0-9 0,0-2 0,0-9 0,0 1 0,0-4 0,0 0 0,0-9 0,0-9 0,0-3 0,0-11 0,0 3 0,0-8 0,0-1 0,3 0 0,10-5 0,0 9 0,12-10 0,-9 10 0,8-5 0,-9 11 0,5-5 0,-7 8 0,2-2 0,-5 6 0,-1 2 0,-3 3 0,1 2 0,-1-1 0,0 4 0,0-2 0,0 3 0,0 0 0,0 0 0,-2 3 0,1 4 0,-1 7 0,0 0 0,3 8 0,-6-8 0,2 8 0,0-3 0,-2-1 0,2 3 0,1-2 0,-3 3 0,5 1 0,-5-1 0,2-3 0,0-2 0,-2-7 0,2 3 0,0-6 0,-2 3 0,1-4 0,1-3 0,-2 0 0,2-3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1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24575,'4'-7'0,"-2"1"0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1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24575,'61'-30'0,"1"0"0,-6-1 0,-14 15 0,-33 26 0,-5 2 0,-1 10 0,-3 5 0,0 1 0,0 22 0,0-13 0,0 24 0,0-21 0,0 16 0,0-11 0,0 5 0,0-6 0,-7-5 0,-2-1 0,-4-10 0,-1-1 0,5-4 0,-4-8 0,5 2 0,-5-10 0,5 3 0,-5-3 0,6-1 0,-6 1 0,3-4 0,-4 0 0,0-3 0,1 0 0,2 0 0,2-2 0,2-5 0,4-8 0,-4-3 0,6-5 0,-2 5 0,3-4 0,0 7 0,0-2 0,0 3 0,3 0 0,4 4 0,0 0 0,6 6 0,-3-2 0,1 5 0,1-2 0,-1 3 0,-1 0 0,3 0 0,-3 0 0,1 7 0,2 4 0,-2 8 0,1 3 0,2 0 0,-5 5 0,5-3 0,1 18 0,-2-16 0,1 7 0,-7-16 0,0-6 0,-1-2 0,0-3 0,-2-2 0,-1-2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1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24575,'0'9'0,"0"-1"0,2-2 0,2-2 0,9 2 0,-5-6 0,9 4 0,-3-4 0,-2 0 0,8 0 0,-9 0 0,7 0 0,0-4 0,-7-3 0,7-7 0,-4-2 0,-1-5 0,1 1 0,-7-2 0,1-5 0,0 3 0,0-8 0,-4 4 0,0 0 0,-4 5 0,0 1 0,0 8 0,0-1 0,0 2 0,0 6 0,0-2 0,-3 5 0,-4-2 0,0 6 0,-6-3 0,3 3 0,-4 0 0,0 0 0,-3 0 0,2 3 0,-7 4 0,4 4 0,-2 8 0,-1-3 0,5 5 0,1-6 0,1 3 0,7-8 0,0 3 0,5-3 0,2 4 0,0 0 0,0-4 0,0 3 0,0-3 0,0 0 0,0 0 0,0 2 0,0-4 0,0 4 0,0-6 0,0 0 0,0-3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1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24575,'11'0'0,"5"0"0,1 0 0,5 0 0,-1 0 0,0 0 0,0 0 0,-3 0 0,-2 0 0,-6 0 0,-3 0 0,-5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2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24575,'2'-3'0,"6"0"0,14 3 0,11 0 0,1 0 0,0 0 0,-3 0 0,-3 0 0,5 0 0,-5 0 0,-5 0 0,-9 0 0,-7 0 0,-4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2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24575,'16'0'0,"6"0"0,11 0 0,-3 0 0,11 0 0,-6 0 0,4 0 0,-6 0 0,-1 0 0,-13 0 0,0 0 0,-12 0 0,-4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2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24575,'0'-9'0,"0"-3"0,0 5 0,2 0 0,1 4 0,3 3 0,4 0 0,-3 0 0,6 0 0,-3 0 0,0 0 0,3 0 0,-6 10 0,0-4 0,0 14 0,-6-4 0,2 2 0,-3 4 0,0-4 0,0 1 0,0 2 0,0-6 0,0 2 0,0-3 0,-3 0 0,2-1 0,-2-2 0,0-2 0,3-3 0,-3 0 0,3-5 0,0-5 0,0-10 0,0-9 0,0-1 0,4-8 0,0 4 0,8-5 0,0 1 0,4 4 0,-4 4 0,-1 3 0,-1 6 0,-3 1 0,3 4 0,-4 4 0,0 3 0,0 0 0,0 3 0,0 0 0,0 0 0,0 0 0,-1 2 0,-1 2 0,1 5 0,-4-2 0,5 6 0,-5-3 0,5 4 0,-5 0 0,5 3 0,-5-2 0,2 6 0,0-6 0,-2 6 0,5-2 0,-5-1 0,6 0 0,-7-4 0,6-4 0,-5-1 0,1-2 0,-2-1 0,3 0 0,-2-3 0,2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3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24575,'0'3'0,"8"9"0,9 17 0,6 9 0,7 2 0,-2 10 0,-2-4 0,2 3 0,-7-15 0,4 8 0,0-15 0,-2 10 0,-2-12 0,-3-1 0,-10-10 0,6-1 0,-8-6 0,1 3 0,-1-7 0,-2 0 0,-2-3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3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 24575,'-9'6'0,"-6"6"0,-5 8 0,-5 13 0,-5-1 0,-4 19 0,-3-8 0,-3 17 0,15-22 0,-11 12 0,17-15 0,-10 16 0,4-9 0,7-3 0,1-11 0,3-9 0,9-5 0,-1-5 0,6-3 0,0 0 0,0-2 0,0-2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3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3 538 24575,'-3'3'0,"5"0"0,7-14 0,8-3 0,3-9 0,9-12 0,-12 14 0,12-13 0,-4 10 0,1-7 0,4 1 0,-5 0 0,-8 7 0,5 2 0,-16 4 0,10 5 0,-15-1 0,8 6 0,-8-6 0,1 3 0,-2-4 0,0 0 0,0 4 0,0-7 0,-3 6 0,0-7 0,-5 0 0,-2 4 0,3-1 0,-3 2 0,0 6 0,-1-3 0,1 3 0,-3 4 0,6 0 0,-6 3 0,6 0 0,-6 0 0,6 0 0,-3 0 0,4 2 0,0 5 0,-5 7 0,7 5 0,-7 8 0,7 11 0,-1-3 0,1 13 0,4-14 0,0 4 0,0-6 0,0 1 0,0 5 0,0-4 0,0 3 0,4-9 0,0-1 0,7-4 0,0-1 0,4-4 0,-1-3 0,-1-2 0,5-5 0,-4 2 0,4-3 0,0-4 0,-4 0 0,4-3 0,-5 0 0,-2 0 0,1 0 0,-5 0 0,6 0 0,-6 0 0,3 0 0,-1-8 0,-2-1 0,-1-1 0,-3 4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3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66 145 24575,'0'-11'0,"6"1"0,1-6 0,11 2 0,1-5 0,5-1 0,4 3 0,-7 2 0,5 4 0,-12 6 0,8-2 0,-11 7 0,2 0 0,-6 0 0,-1 0 0,0 0 0,0 6 0,-2 6 0,-1 11 0,-3 0 0,0 9 0,0 1 0,0 6 0,-4 5 0,-5 0 0,-5 6 0,-4-5 0,4 4 0,-2-10 0,2-1 0,2-10 0,-3-1 0,7-8 0,1-5 0,1-4 0,-1-4 0,0 0 0,-6 1 0,3-3 0,-4-1 0,0-3 0,-4 0 0,4 0 0,-4 0 0,4 0 0,4-3 0,0-4 0,3-3 0,3-4 0,-2 0 0,6 0 0,-4 1 0,4 2 0,0 2 0,0 2 0,0 1 0,0 0 0,3 0 0,4 3 0,3 0 0,4 3 0,3 0 0,-2 0 0,2 0 0,-3 0 0,0 0 0,-1 6 0,2 6 0,-1 6 0,1 5 0,0-1 0,0 1 0,0-1 0,4 1 0,-3 0 0,3-4 0,-1 0 0,-4-6 0,0-2 0,-1-1 0,-6-4 0,6 1 0,-6-1 0,3-2 0,-4-1 0,-3-3 0,0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3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24575,'0'-6'0,"0"-3"0,0-1 0,0-4 0,0 1 0,0 2 0,0 2 0,0 3 0,2 0 0,1 3 0,4 0 0,-1 3 0,3 0 0,-2 0 0,3 0 0,-1 0 0,-2 0 0,0 6 0,-1 5 0,-6 8 0,4 8 0,-4 1 0,0 5 0,0-1 0,0 1 0,0-5 0,-4 4 0,3-13 0,-2 3 0,0-8 0,2-4 0,-5 0 0,5-4 0,-2 0 0,1-3 0,1-3 0,-1-10 0,5-5 0,1-8 0,7-4 0,6-2 0,1-4 0,7-2 0,-8 2 0,4 4 0,-6 1 0,0 10 0,-1 0 0,-4 4 0,0 4 0,-4 0 0,1 7 0,-1 0 0,0 3 0,0 0 0,-1 0 0,-1 6 0,-2 2 0,1 5 0,-2 5 0,2 0 0,-3 5 0,0-1 0,0 5 0,0-3 0,0 3 0,3-5 0,-2-3 0,2 2 0,0-6 0,-2 2 0,5-6 0,-5 2 0,4-6 0,-1 2 0,2-3 0,-3 0 0,3 0 0,-6 1 0,3-4 0,-3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3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24575,'13'0'0,"-2"0"0,6 0 0,-3 0 0,0 0 0,3 0 0,-2 0 0,3 0 0,-1 0 0,-6 0 0,6 0 0,-3 0 0,1 0 0,3 0 0,-5 0 0,-2 0 0,-2 0 0,-3 0 0,0 0 0,-2 0 0,-2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3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7 587 24575,'-7'1'0,"8"-8"0,12-9 0,12-13 0,-3-5 0,7 2 0,-11-10 0,11 11 0,-10-7 0,10 3 0,-15 2 0,6-1 0,-3 0 0,-4 6 0,6 0 0,-14 5 0,5 0 0,-9 1 0,2-1 0,-3 5 0,0 0 0,0 8 0,0 0 0,0 4 0,-6-1 0,-5 4 0,-4 0 0,1 3 0,1 0 0,2 0 0,1 0 0,0 0 0,4 0 0,0 0 0,0 0 0,-4 3 0,6 7 0,-6 6 0,6 11 0,-4 1 0,0 5 0,3-1 0,1 1 0,4 5 0,0-4 0,0 3 0,0-4 0,0 0 0,0-1 0,0-4 0,8 4 0,-1-12 0,8 2 0,-1-9 0,-1-2 0,5-1 0,-4-3 0,8 0 0,-3-3 0,-1 0 0,4-4 0,-4 0 0,1 0 0,-2 0 0,3 0 0,-8 0 0,3-3 0,-8 2 0,-1-4 0,0 4 0,0-2 0,0 3 0,-3-3 0,0 3 0,-3-3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1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24575,'2'-6'0,"1"1"0,6 5 0,-3 0 0,7 0 0,-7 0 0,6 0 0,-2 0 0,0 0 0,2 0 0,-2 0 0,3 0 0,-3 0 0,-1 0 0,-4 0 0,1 0 0,0 0 0,0 0 0,0 0 0,-3 5 0,0 6 0,-3 3 0,0 6 0,0 2 0,-4 5 0,-8 5 0,-1-1 0,-6-4 0,0 0 0,4-9 0,-2-1 0,7-7 0,1-1 0,3-3 0,0 0 0,3-1 0,-3-1 0,8-2 0,2-2 0,9 0 0,1 0 0,6 0 0,-6 0 0,6 0 0,-6 0 0,3 0 0,-7 0 0,2 0 0,-6 0 0,3 0 0,-3 0 0,-2 3 0,1-3 0,-5 5 0,3-4 0,-3 1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4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24575,'-4'-9'0,"1"5"0,3 5 0,0 5 0,0 0 0,0-5 0,0-4 0,0-1 0,0-1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4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4:2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24575,'54'68'0,"0"0"0,0 0 0,-1 0 0,1 0 0,0 0 0,-15-18 0,1 1 0,14 17 0,1 0 0,-1 0 0,0 0 0,1 0 0,-1-1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4:2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 24575,'-32'73'0,"1"1"0,-1-1 0,1 1 0,-3 1 0,2-3 0,5-8 0,6-7 0,4-10 0,-5-5 0,3 9 0,2-18 0,3-10 0,9-9 0,-1-4 0,6-7 0,0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4:2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4:2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24575,'6'-3'0,"3"-1"0,5-6 0,6-6 0,2 4 0,-2-6 0,6 9 0,-10-4 0,10 4 0,-12-1 0,4 6 0,-1 1 0,-2 3 0,2 0 0,-3 0 0,-4 0 0,-1 3 0,-3 8 0,2 19 0,-4 6 0,1 20 0,-5-5 0,0 12 0,0 9 0,-5 8 0,-5 0 0,-5-14 0,-6 2 0,3-15 0,-2 10 0,2-12 0,3-1 0,0-15 0,6-3 0,-2-10 0,4-6 0,3 0 0,-2-9 0,-1 0 0,0-4 0,-2-3 0,2 0 0,-2 0 0,5-10 0,-6-7 0,9-12 0,-7-8 0,7 3 0,-3-4 0,4 10 0,0-4 0,0 9 0,0-1 0,0 7 0,3 3 0,1 4 0,6 0 0,0 6 0,0 1 0,3 3 0,-2 0 0,6 0 0,-2 0 0,2 6 0,-3 5 0,1 12 0,1 6 0,5 4 0,-4 0 0,4 1 0,0 0 0,3 9 0,-2-11 0,0 1 0,-11-19 0,-2-4 0,-3-4 0,0 0 0,-2-3 0,-2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4:2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24575,'13'0'0,"8"0"0,3 0 0,4 0 0,-1 0 0,-5 0 0,-4 0 0,0 0 0,-8 0 0,-3 0 0,-4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4:2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24575,'8'-4'0,"-1"2"0,5 2 0,-3 0 0,5 0 0,-2 0 0,-1 0 0,-3 0 0,2 0 0,-3 0 0,2 2 0,-2 5 0,-4 3 0,0 4 0,0 4 0,-2 0 0,3 5 0,-1 4 0,-2-8 0,3 7 0,-4-3 0,0 1 0,0-1 0,0 3 0,0-6 0,0 3 0,0-6 0,0-3 0,0-4 0,0 0 0,0-4 0,-3 0 0,2-5 0,-1-9 0,2-7 0,0-8 0,7-4 0,1 4 0,13-10 0,0 3 0,1-4 0,3 3 0,-9 4 0,3 4 0,-4 4 0,-4 1 0,-1 8 0,-4 0 0,0 4 0,0 0 0,1 2 0,-1 2 0,-1 2 0,-1 2 0,-2 9 0,-2 4 0,0 7 0,0 1 0,0 4 0,0-4 0,0 4 0,0-4 0,0-5 0,0 0 0,0-5 0,0-2 0,0-2 0,0-3 0,0 1 0,0-1 0,0 0 0,0 0 0,3-3 0,0 3 0,3-5 0,0 4 0,-2-1 0,-2 2 0,-2 0 0,0 0 0,0 0 0,0-3 0,0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4:3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24575,'7'0'0,"1"0"0,20 0 0,-6-3 0,1 2 0,-5-2 0,4 3 0,-8 0 0,4 0 0,-8 0 0,3 0 0,-9 6 0,5 5 0,-8 4 0,3 11 0,-4-6 0,0 7 0,0-1 0,0 3 0,0 3 0,-6-8 0,4 6 0,-7-14 0,5 6 0,-3-8 0,3-4 0,-2 0 0,6-4 0,-3-16 0,3-6 0,0-20 0,4 2 0,4-8 0,5 3 0,4 1 0,0 4 0,-2 7 0,-4 12 0,-1-1 0,-3 8 0,-1 2 0,0 3 0,0 3 0,1 0 0,-1 0 0,0 0 0,0 0 0,0 0 0,0 0 0,-2 3 0,-2 12 0,-2 1 0,0 15 0,0-3 0,0 5 0,0 4 0,0-8 0,4 8 0,-3-14 0,6 4 0,-3-4 0,0-5 0,2 0 0,-2-5 0,2-2 0,1-2 0,-4-3 0,3 0 0,-3 0 0,3-2 0,1-1 0,2-3 0,1 0 0,4 0 0,-6 0 0,-2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4:3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24575,'-1'8'0,"5"0"0,12 17 0,5 4 0,10 13 0,2 4 0,11 8 0,-5-5 0,-1-6 0,-1 2 0,-7-13 0,2 4 0,-4-11 0,-9-7 0,-4-7 0,-6-2 0,-3-3 0,-2-2 0,-2-2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5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24575,'14'0'0,"-8"0"0,30 0 0,-18 0 0,12 0 0,-17 0 0,1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4:3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 24575,'-13'0'0,"-8"16"0,-14 4 0,-3 21 0,-10 8 0,3 6 0,0 0 0,12-13 0,1 7 0,6-11 0,1 7 0,3-6 0,3-11 0,13-5 0,-8-4 0,13-9 0,-5 0 0,5-4 0,-7-3 0,2-3 0,-7-7 0,6 3 0,1-2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4:3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24575,'-1'7'0,"9"-2"0,7-5 0,8-11 0,0 2 0,0-10 0,5-2 0,-3 1 0,0-1 0,-2-2 0,-8 4 0,4-4 0,-10 0 0,0 5 0,-8-9 0,2 8 0,-3-4 0,0 8 0,0 3 0,0 1 0,0 1 0,-6 0 0,-2 6 0,-5 1 0,-1 3 0,0 0 0,-3 0 0,-3 11 0,4 2 0,-3 15 0,10 5 0,-7 6 0,10 10 0,-6-3 0,11 9 0,-3-9 0,4 9 0,0-9 0,0 3 0,4-5 0,3-10 0,6 2 0,6-11 0,-3-2 0,3-7 0,-5-7 0,-1-2 0,1-3 0,-1-1 0,1-3 0,4 0 0,0-7 0,6-10 0,-4-3 0,8-14 0,-10 6 0,11-3 0,-19 14 0,1 6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4:4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92 24575,'6'-12'0,"2"2"0,9-3 0,-2-2 0,7 2 0,-3-4 0,3 12 0,1-2 0,-5 7 0,0 0 0,-8 0 0,-1 0 0,-5 15 0,-2-2 0,-2 24 0,0 3 0,0 0 0,0 8 0,0-4 0,-8 8 0,-2-2 0,-8-5 0,5-3 0,-6-11 0,5 1 0,-5-9 0,1-4 0,-2 0 0,2-5 0,-4-3 0,7-1 0,-2-3 0,3-3 0,0-1 0,1-3 0,2 0 0,-2 0 0,6 0 0,-2 0 0,6-2 0,0-5 0,3-4 0,0-2 0,0-1 0,0 0 0,3 0 0,0 4 0,7-3 0,0 6 0,4-3 0,0 3 0,-1 3 0,1 1 0,0 3 0,-1 0 0,1 0 0,3 0 0,-2 0 0,6 0 0,-2 3 0,-1 4 0,5 9 0,-8 3 0,9 5 0,-8-1 0,3 0 0,-4-1 0,-1-3 0,-3-2 0,-1-6 0,-4-2 0,0-3 0,1 0 0,-2-2 0,-1-1 0,-2-3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4:4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24575,'-6'0'0,"19"0"0,-2 0 0,22 0 0,-5 0 0,5 0 0,4 0 0,-7 0 0,6 0 0,-12 0 0,-7 0 0,-7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4:4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1 642 24575,'-1'-2'0,"14"-4"0,8-16 0,13-5 0,8-15 0,-3-1 0,12-19 0,-12 12 0,-7 1 0,3-2 0,-15 15 0,9-16 0,-12 8 0,-4 5 0,-5 6 0,-4 6 0,0 8 0,-4 5 0,0 1 0,-3 9 0,-8-2 0,0 6 0,-10 0 0,-3 0 0,1 7 0,-5 5 0,-1 9 0,8 3 0,-8 6 0,13-7 0,-1 10 0,9-5 0,1 0 0,6 3 0,-2-3 0,3 4 0,0-3 0,0-3 0,7-3 0,5 0 0,8 1 0,1-1 0,2 1 0,-4-5 0,5 5 0,-1-8 0,0 3 0,1 0 0,-2-6 0,-2 5 0,1-10 0,-7 2 0,4-3 0,-8-3 0,3-1 0,-6-3 0,6 0 0,-6 0 0,2 0 0,1 0 0,-3 0 0,2 0 0,-3 0 0,0 0 0,0 0 0,-2 0 0,-2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2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765 193 24575,'0'-9'0,"0"-5"0,0-5 0,0-4 0,0-3 0,0 2 0,0-3 0,0 8 0,0 5 0,3 1 0,-7 9 0,-4 4 0,-10 8 0,-19 13 0,1 1 0,-20 2 0,10-2 0,-9 0 0,9-3 0,-9 4 0,9-5 0,-4 1 0,11-2 0,5-4 0,7-2 0,9-4 0,3 0 0,6-1 0,3-2 0,2 1 0,-2-4 0,6 4 0,-3-1 0,3 2 0,6 0 0,6 1 0,11 0 0,10 2 0,6-1 0,5 1 0,0 4 0,0-4 0,1 8 0,-6-7 0,-2 6 0,-9-8 0,-4 6 0,-7-6 0,-7 2 0,0-4 0,-4-2 0,0 1 0,-2-1 0,-1 2 0,-3 0 0,-3 0 0,-5 7 0,-6-1 0,-6 11 0,-15 8 0,7-3 0,-13 8 0,11-6 0,-6 1 0,0 10 0,0-4 0,-1 4 0,2-6 0,-1 1 0,0 4 0,4-3 0,-4 4 0,9-6 0,2-5 0,0-1 0,13-11 0,-6 1 0,10-6 0,1-2 0,4-2 0,3-3 0,3-2 0,7-2 0,5-2 0,12 0 0,1 0 0,22 0 0,-13 0 0,18-4 0,3-6 0,-14 3 0,44-13 0,-47 18 0,34-13 0,-35 10 0,16 0 0,-16-2 0,9 2 0,-15 0 0,-1-2 0,-6 3 0,-9-1 0,0-1 0,-8 5 0,0-2 0,-4 0 0,0 3 0,0-3 0,-2 0 0,-2-3 0,-2-4 0,0-3 0,0-9 0,0 2 0,0-12 0,-3 4 0,2 0 0,-6 5 0,6 5 0,-5 4 0,6 4 0,-4 0 0,4 4 0,0 3 0,0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2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24575,'17'0'0,"0"0"0,5 0 0,11 0 0,-13-3 0,13-9 0,-10-1 0,-2-10 0,5 7 0,-7-2 0,-1 3 0,0-3 0,-4 6 0,-6-5 0,5 7 0,-12-4 0,8 3 0,-8-6 0,1 6 0,-2-7 0,0 5 0,0-1 0,0 0 0,0 0 0,0 1 0,0-1 0,0 3 0,0 2 0,-2 3 0,-2-1 0,-2 4 0,-1 0 0,1 3 0,0 0 0,0 0 0,0 0 0,-4 3 0,2 8 0,-5 4 0,4 12 0,-6 6 0,1 6 0,0 5 0,-2 1 0,5 4 0,-2-3 0,8 4 0,1-6 0,4-5 0,0-1 0,0-5 0,0-5 0,0-1 0,4-5 0,3-3 0,3-5 0,4-4 0,0-3 0,-4 0 0,3-4 0,-3 0 0,4-3 0,0 0 0,3 0 0,-2-6 0,-4 4 0,-5-4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2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24575,'12'0'0,"0"0"0,6 0 0,-3 0 0,2 0 0,-6 0 0,-2 0 0,-3 0 0,-2 0 0,-2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2:2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24575,'13'0'0,"2"0"0,4 0 0,2 0 0,-6 0 0,-1 0 0,-1 0 0,-7 0 0,1 0 0,-4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4:3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24575,'0'15'0,"0"4"0,0 0 0,0 3 0,0 0 0,0 1 0,0-1 0,0 1 0,0 4 0,0-8 0,0 7 0,0-11 0,0 6 0,0-9 0,0 4 0,0-9 0,0 6 0,0-6 0,0 6 0,0-6 0,0 2 0,0-3 0,0 0 0,0 4 0,0-3 0,0 2 0,0 1 0,0 0 0,0 1 0,0-2 0,0-3 0,0 0 0,0 1 0,3-1 0,-2 0 0,2-1 0,-1-1 0,-1 1 0,2-2 0,-3 3 0,2-3 0,-1 2 0,2-2 0,-3 4 0,0-1 0,3 0 0,-3 0 0,3 0 0,0 0 0,-2 0 0,1 1 0,-2-1 0,3 0 0,-2-3 0,1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5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24575,'9'1'0,"-4"-1"0,27 0 0,-9 0 0,3 0 0,4 0 0,-11 0 0,5 0 0,-10 0 0,-3 0 0,-5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4:2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24575,'1'4'0,"10"-1"0,20-3 0,8 0 0,5 0 0,0 0 0,-10 0 0,8 0 0,-7 0 0,4 0 0,-6 0 0,-6 0 0,-15 0 0,-2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4:3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24575,'5'3'0,"45"0"0,-23-3 0,49 0 0,-45 0 0,18 0 0,-20 0 0,3 0 0,-9 0 0,-11 0 0,-2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4:3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666 293 24575,'4'-6'0,"-2"-12"0,6-3 0,-7-7 0,10-8 0,-2 1 0,1-4 0,5 6 0,-10 6 0,2 11 0,-7 0 0,0 9 0,-5 0 0,-6 4 0,-13 15 0,-15 3 0,-10 18 0,-5 1 0,-12 13 0,21-13 0,-14 10 0,19-17 0,-6 5 0,12-11 0,6-1 0,10-6 0,8-4 0,0 0 0,6-1 0,2-2 0,2 3 0,3-1 0,12-1 0,6 6 0,23 0 0,-9 3 0,13 1 0,-9-1 0,6 1 0,-1-5 0,-10 3 0,-2-4 0,-9 0 0,-8-2 0,-1 0 0,-11 0 0,0 8 0,-6 5 0,-21 13 0,-12 6 0,-29 17-470,26-28 1,-1 1 469,-1 3 0,-1-1 0,-30 18-90,4 4 90,21-21 0,-1 3 0,12-7 0,11-10 0,9-3 935,10-8-935,2 0 94,4-4-94,6 0 0,16 2 0,40-4 0,-4 0 0,38-4 0,-30 0 0,-5 0 0,6 0 0,-19 0 0,9-4 0,-7 3 0,-16-6 0,-2 6 0,-14-2 0,0 3 0,-8-3 0,0-1 0,-7-2 0,0-3 0,-3 1 0,0-8 0,0 4 0,0-5 0,0-1 0,0 3 0,0 1 0,-3 1 0,2 6 0,-2-2 0,0 5 0,3 2 0,-3 2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4:3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6 396 24575,'-6'0'0,"19"0"0,3-4 0,19-9 0,-1-9 0,1-9 0,2-10 0,-11 10 0,10-14 0,-14 14 0,5-4 0,-11 3 0,-5 12 0,-7-6 0,2 15 0,-5-6 0,1 10 0,-2-3 0,0 4 0,-6-1 0,-5 4 0,-12 0 0,-1 3 0,-3 3 0,-1 10 0,2 8 0,-4 11 0,3 7 0,5-4 0,5 8 0,5-4 0,7 5 0,1-5 0,4-1 0,0-6 0,15-2 0,5-1 0,14-7 0,4-1 0,1-8 0,5 0 0,0-8 0,-5-2 0,4-3 0,-14 0 0,8 0 0,-24 0 0,2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4:3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24575,'16'0'0,"6"0"0,2 0 0,7 0 0,-15 0 0,6 0 0,-12 0 0,-2 0 0,-2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44:3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24575,'89'0'0,"-11"0"0,-62 0 0,-3 0 0,-11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4:5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24575,'3'3'0,"0"12"0,-3-7 0,0 33 0,0-7 0,0 18 0,0 3 0,0-3 0,0-6 0,9 21 0,-3-33 0,4 26 0,-3-25 0,-6 4 0,7-6 0,-8-2 0,4-14 0,-4 4 0,0-14 0,0 2 0,0-3 0,0-2 0,0-2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1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24575,'0'2'0,"0"6"0,0 14 0,0 2 0,0 24 0,0-5 0,0 20 0,0 7 0,0-3 0,0 11 0,0-24 0,0 13 0,0-19 0,0 9 0,0-12 0,0-12 0,0-6 0,0-8 0,0-5 0,0-4 0,0-7 0,0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1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24575,'12'0'0,"5"0"0,1 0 0,14 0 0,-7-7 0,22 6 0,-16-10 0,16 6 0,-17 1 0,11-8 0,-6 10 0,-1-6 0,3 8 0,-13 0 0,3 0 0,-5 0 0,-4 0 0,-3 0 0,-6 0 0,-3 0 0,0 0 0,1 0 0,-4 0 0,0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1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24575,'10'3'0,"3"0"0,19-3 0,-7 0 0,12 0 0,-9 0 0,5 0 0,-5 0 0,-5 0 0,-6 0 0,-6 0 0,2 0 0,-9 0 0,2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2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61 24575,'3'-5'0,"1"0"0,5-8 0,-2 1 0,2 5 0,-5-2 0,1 3 0,-2 3 0,0 7 0,0 12 0,-3 8 0,0 23 0,0-2 0,0 21 0,0 2 0,0 8 0,0 6 0,0-18 0,0 14 0,0-27 0,0 15 0,0-17 0,0-3 0,0-13 0,-4 2 0,0-13 0,-3 0 0,-3-2 0,-4-5 0,-1 5 0,-10-4 0,6 1 0,-7-5 0,5-2 0,-1-3 0,1-3 0,0-1 0,-1-3 0,5-3 0,-1-7 0,5-5 0,2-6 0,0-1 0,7-3 0,1-2 0,3-14 0,0 12 0,8-21 0,1 25 0,15-16 0,1 12 0,8 0 0,1 0 0,-6 9 0,-2 1 0,-8 5 0,-2 3 0,-6 5 0,2 0 0,-5 5 0,2-2 0,0 0 0,-5 2 0,2-1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1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24575,'0'-5'0,"0"-5"0,0-7 0,0-5 0,0 11 0,0-14 0,0 12 0,0-17 0,0 10 0,0-3 0,0 5 0,0 0 0,0 4 0,0-4 0,0 7 0,0 2 0,3 3 0,0 2 0,3 1 0,0 3 0,0 0 0,0 3 0,3 1 0,-2 2 0,6 4 0,-2 0 0,6 5 0,-2-2 0,2 2 0,1-1 0,-4-1 0,8 2 0,-8-1 0,4 0 0,-5 0 0,1-4 0,0 3 0,-1-5 0,1 5 0,-4-6 0,0 3 0,-1-4 0,-2 0 0,3 1 0,-4-1 0,0 0 0,0-3 0,-2 3 0,1-6 0,-5 0 0,3-6 0,-3-5 0,0-6 0,0-2 0,0-3 0,0-1 0,0 1 0,0-1 0,0 0 0,0 1 0,0 3 0,0 2 0,0 3 0,0 3 0,0 2 0,0 3 0,0 2 0,0 2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1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24575,'0'21'0,"0"7"0,0 11 0,0 11 0,0 1 0,0 12 0,0-5 0,0 11 0,0-4 0,0-11 0,0 6 0,0-7 0,0 5 0,0 0 0,0-8 0,0-6 0,0-5 0,0 4 0,0-9 0,0 9 0,0-4 0,4 0 0,1-1 0,-1-6 0,3-4 0,-6-1 0,6-4 0,-7-5 0,4 0 0,-2-8 0,-1 0 0,2-4 0,-3 0 0,0 0 0,0-3 0,0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1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24575,'9'0'0,"1"0"0,8 0 0,5 8 0,10 5 0,-7 0 0,11 16 0,-13-15 0,11 15 0,-6-12 0,4 12 0,-9-12 0,6 12 0,-12-14 0,5 4 0,-12-9 0,6 1 0,-10-5 0,2-2 0,-5 1 0,1-1 0,-2-1 0,1 0 0,-1-3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1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24575,'-20'7'0,"7"0"0,-13 17 0,16-4 0,-23 10 0,14-1 0,-11 2 0,8-1 0,1 7 0,1-11 0,3 7 0,1-10 0,2-5 0,9 0 0,-7-7 0,10 2 0,-6-6 0,7 2 0,-2-3 0,3 0 0,0-2 0,0-2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1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24575,'14'0'0,"0"3"0,9 1 0,-1 7 0,5 1 0,-3 4 0,9 4 0,-9-4 0,8 5 0,-11 2 0,10-5 0,-13 9 0,8-14 0,-11 7 0,3-8 0,-4 3 0,0-5 0,-3-1 0,-5-1 0,3 1 0,-4-2 0,4-1 0,-3 0 0,1-2 0,-4 1 0,2-4 0,-4 4 0,2-2 0,-3 3 0,0 0 0,0 8 0,-8 5 0,-5 15 0,-16 12 0,-6 14 0,-1 5 0,-6 15-584,5-2 584,-1 9 0,3-23 0,4 10-105,8-26 105,-6 15 0,14-17 0,-5-7 0,11-12 0,-1-9 581,3-4-581,3-4 108,1-4-108,0 0 0,0-2 0,-6-2 0,5-2 0,-3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1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24575,'10'0'0,"0"0"0,3 0 0,9 0 0,-2 0 0,3 0 0,-1 0 0,-8 0 0,4 0 0,-8 0 0,-3 0 0,-5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1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24575,'3'0'0,"6"0"0,5 0 0,12 0 0,-6 0 0,11 0 0,-8 0 0,4 0 0,-8 0 0,-1 0 0,-8 0 0,-1 0 0,-6 0 0,0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1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24575,'0'12'0,"0"5"0,0 1 0,0 9 0,0 1 0,0 1 0,0 2 0,0-7 0,0 3 0,0-5 0,0-7 0,3 2 0,-3-10 0,3 6 0,-3-6 0,0-1 0,0-3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1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24575,'-1'3'0,"18"0"0,16-3 0,13 0 0,22 0 0,0 0 0,25 0 0,-4 0 0,-15 0 0,1 0 0,-23 0 0,11 0 0,-17 0 0,-3 0 0,-19 0 0,-5 0 0,-6 0 0,-6 0 0,-1 0 0,-3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2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0 494 24575,'4'10'0,"2"2"0,14 16 0,1 2 0,2 15 0,-6-13 0,4 15 0,-6-12 0,5 4 0,-3-2 0,-5-9 0,3-1 0,-7-9 0,3 0 0,-5-8 0,1-3 0,-1-4 0,-3-6 0,0-17 0,-3-13 0,0-24 0,0-7 0,0 5 0,0-9 0,0 15 0,0-10 0,0 6 0,0 5 0,0 7 0,0 8 0,0 8 0,0 2 0,0 9 0,0-4 0,0 7 0,0 1 0,-3 1 0,2 3 0,-2-1 0,3 2 0,0 3 0,0-4 0,0 3 0,0-3 0,0 1 0,0-2 0,-3 1 0,2-3 0,-2 6 0,3-3 0,0 4 0,0 0 0,0 0 0,3 2 0,4 1 0,6 3 0,11 0 0,9 0 0,11 0 0,8 0 0,-1 0 0,25-10 0,-30 8 0,29-9 0,-29 11 0,6 0 0,-3 0 0,-10 0 0,-6 0 0,-6 0 0,-4 0 0,-5 0 0,-4 0 0,-1 0 0,-6 0 0,3 0 0,-4 0 0,0 0 0,-3 0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2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24575,'0'12'0,"0"11"0,0 5 0,0 13 0,0 1 0,0 1 0,0 4 0,0-5 0,0-5 0,0-6 0,0-9 0,0-6 0,0-8 0,0-3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2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0 676 24575,'4'14'0,"-1"-7"0,-3-10 0,0-11 0,0-4 0,0-9 0,0-6 0,0-1 0,0-21 0,0 18 0,0-44 0,0 45 0,0-38 0,0 32 0,0-4 0,3 3 0,2 15 0,2 1 0,1 8 0,-2 5 0,1 7 0,-1 4 0,0 3 0,0 0 0,0 0 0,-1 3 0,5 1 0,-3 2 0,6 1 0,1 0 0,0 2 0,4 2 0,-4 3 0,3 0 0,-2 0 0,3 4 0,-4-3 0,0 6 0,1-2 0,-1-1 0,1 4 0,-1-4 0,-2 5 0,2-5 0,-3 4 0,3-8 0,-3 8 0,2-8 0,-5 4 0,5-5 0,-6-2 0,3 2 0,-4-6 0,1 2 0,-1-3 0,-3 0 0,3-2 0,-6-4 0,3-11 0,-3-3 0,-3-9 0,2-4 0,-6 4 0,2-9 0,1 4 0,-3-4 0,6 4 0,-6-4 0,6 8 0,-3-3 0,4 5 0,0 4 0,0 0 0,0 4 0,0 1 0,0 2 0,0 2 0,0 2 0,0-2 0,0 2 0,0-3 0,0 4 0,0 0 0,0 0 0,0 0 0,0 0 0,0 2 0,0 2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2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324 261 24575,'4'-5'0,"-2"-6"0,-2-11 0,3-2 0,-2 1 0,9 2 0,-8-3 0,8 5 0,-7-4 0,1 6 0,2 2 0,-5-3 0,5 8 0,-5 0 0,4 4 0,-4 0 0,-1 3 0,-7 0 0,-3 3 0,-4 0 0,-3 0 0,-2 3 0,-4 5 0,1 3 0,-1 4 0,1 0 0,-1 0 0,0 4 0,-4-2 0,6 5 0,-6-5 0,7 5 0,1-6 0,1 2 0,7-4 0,-2-1 0,6 1 0,-3-4 0,6 0 0,2-4 0,2 0 0,0 0 0,0 0 0,0 0 0,0 0 0,0 0 0,0 0 0,0 0 0,2 0 0,2 3 0,6-1 0,0 5 0,4-3 0,3 4 0,2 1 0,3-4 0,-3 3 0,2-3 0,-6 0 0,2 3 0,-6-7 0,1 2 0,-5-2 0,3-1 0,-4 0 0,-3 0 0,3-2 0,-5 1 0,1-2 0,-2 3 0,0 0 0,0 0 0,0 4 0,0 0 0,0 8 0,0 5 0,-6 0 0,-3 9 0,-8 1 0,-10 13 0,11-6 0,-15 11 0,17-17 0,-7 9 0,4-9 0,1-1 0,4-6 0,1-5 0,4-3 0,2-5 0,0-5 0,4-3 0,-2 1 0,8-4 0,2 0 0,6-3 0,4 0 0,2 0 0,3 0 0,5 0 0,1 0 0,0-4 0,3 4 0,-3-7 0,5 6 0,-5-3 0,-1 4 0,-5 0 0,-3-3 0,-2 2 0,-3-2 0,-4 3 0,0 0 0,-4 0 0,0 0 0,0 0 0,0 0 0,-3-3 0,0 0 0,-3-3 0,0 0 0,0 0 0,0-1 0,0 1 0,0-4 0,0-4 0,0-1 0,0-2 0,0 3 0,0 0 0,0 4 0,0-3 0,0 6 0,0-3 0,0 4 0,0 0 0,0 2 0,0 2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2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24575,'0'19'0,"0"17"0,0-4 0,0 23 0,0-3 0,0 11 0,0-4 0,0-7 0,0 8 0,0-18 0,0 14 0,0-22 0,0 2 0,0-16 0,0-1 0,0-10 0,0-3 0,0 1 0,0-9 0,0 1 0,0-8 0,0 3 0,0-4 0,0 3 0,0-6 0,0 3 0,0-4 0,0 1 0,0-5 0,0 3 0,0-6 0,0 6 0,3-6 0,-2 6 0,5-6 0,-2 6 0,4-7 0,-2 8 0,2-4 0,-2 4 0,1 1 0,3 2 0,-3-2 0,3 6 0,-4-3 0,0 7 0,1-3 0,-1 5 0,0-1 0,0 2 0,0 0 0,0 0 0,0 0 0,0 0 0,-3 2 0,0 2 0,0 1 0,-3 2 0,3-1 0,-3 0 0,0 0 0,0 0 0,0 0 0,0 4 0,0-3 0,0 2 0,0 1 0,0-3 0,0 2 0,-3-3 0,0 0 0,-1 1 0,-1 2 0,1-2 0,-3 6 0,4-6 0,-3 5 0,2-5 0,-3 3 0,4-4 0,-3 0 0,3 0 0,-3-2 0,-1-1 0,1-3 0,0 0 0,0 0 0,0 0 0,-1 0 0,9 2 0,2 2 0,9 5 0,1-2 0,3 7 0,2-6 0,3 6 0,1-6 0,-1 7 0,0-7 0,-3 2 0,-2-3 0,-3 0 0,-4 0 0,0-1 0,-4-2 0,0-2 0,-3-2 0,0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2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24575,'9'0'0,"1"0"0,4 0 0,-1 0 0,-2 0 0,1 0 0,-1 0 0,-1 0 0,-1 0 0,-5 0 0,-2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2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24575,'16'0'0,"-3"0"0,9 0 0,-8 0 0,8 0 0,-11 0 0,6 0 0,-10 0 0,2 0 0,-5 0 0,-2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2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24575,'-2'2'0,"-5"3"0,-4 8 0,1 1 0,0-1 0,-1 5 0,4-7 0,-1 9 0,0-12 0,6 9 0,-7-10 0,8 6 0,-1-3 0,2 4 0,0-4 0,-3 0 0,2-4 0,-2 3 0,3-2 0,0 3 0,0-4 0,0 0 0,0 0 0,0 0 0,0 1 0,0-1 0,0 0 0,6-3 0,-1 3 0,4-3 0,-3 1 0,0 1 0,4-1 0,-3-1 0,6 0 0,-6 0 0,5-2 0,-1 1 0,-1-2 0,3 0 0,-6 0 0,2 0 0,1 0 0,-3 0 0,2 0 0,-3 0 0,1 0 0,-1 0 0,0 0 0,0-2 0,0 1 0,0-5 0,-2 3 0,1-3 0,-4 0 0,1-3 0,1 1 0,-2-4 0,4 1 0,-4-7 0,5 4 0,-5-4 0,2 0 0,-3 4 0,0-4 0,0 4 0,0 4 0,0-3 0,0 6 0,0-3 0,0 4 0,0 0 0,0 0 0,-3 3 0,0 0 0,-3 1 0,0 1 0,0-2 0,0 3 0,0 0 0,3-3 0,-3 3 0,3-3 0,-3 3 0,0 0 0,0 0 0,0 0 0,0 0 0,3 0 0,0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3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24575,'0'-9'0,"0"-7"0,0 1 0,0-7 0,0-1 0,0-4 0,0-1 0,0 0 0,0 4 0,0 3 0,0 2 0,0 1 0,0 3 0,0 2 0,0 6 0,0-2 0,0 8 0,3 1 0,4 6 0,3 4 0,3-2 0,1 4 0,0-1 0,-1 3 0,1-1 0,4 2 0,-4-2 0,4 2 0,-5-2 0,1-2 0,0 2 0,-1-6 0,-2 3 0,-2-4 0,-3 1 0,1-1 0,-1 0 0,0-3 0,0 0 0,0-1 0,-1-1 0,-1-1 0,-2-3 0,-2-3 0,0 0 0,0 0 0,0-4 0,0 3 0,0-6 0,-3 6 0,3-6 0,-6 6 0,5-6 0,-1 3 0,-1 0 0,2-3 0,-2 6 0,3-3 0,0 0 0,0 3 0,0-2 0,0 2 0,0 1 0,-3-3 0,3 2 0,-4-3 0,4 0 0,0 3 0,0-6 0,0 6 0,0-2 0,0 2 0,0 1 0,0 0 0,0 0 0,0 5 0,0-1 0,0 4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3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24575,'9'0'0,"2"0"0,4 0 0,3 0 0,1 0 0,-2 0 0,-3 0 0,-4 0 0,3 0 0,-6 0 0,2 0 0,-5 0 0,-2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3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24575,'0'2'0,"0"3"0,0 4 0,0 4 0,0-3 0,0 4 0,3 4 0,2 0 0,-1 5 0,2-5 0,-2 4 0,3-4 0,-2 5 0,1-5 0,-5 4 0,2-8 0,0 4 0,-2-4 0,2-1 0,-3-2 0,0 2 0,2-6 0,-1 2 0,2-3 0,-3 0 0,0 1 0,0-1 0,0-3 0,0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3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11 24575,'-7'2'0,"-2"6"0,-11 11 0,5-1 0,-6 15 0,2-12 0,-2 12 0,0-5 0,1 1 0,5-5 0,3 6 0,5-14 0,0 6 0,6-9 0,-2 1 0,3 4 0,0-7 0,0 6 0,0-7 0,0 3 0,0 1 0,0 4 0,0-7 0,0 6 0,6-7 0,-1 4 0,8-1 0,-3-2 0,4 2 0,-1-6 0,1 3 0,0-3 0,3 0 0,-2 0 0,3 0 0,-1 0 0,-2-3 0,2-1 0,-3-3 0,-4 0 0,3 0 0,-6 0 0,6 0 0,-6 0 0,2 0 0,-2 0 0,-1 0 0,0-6 0,4-1 0,-3-7 0,3 0 0,-3 0 0,0 1 0,-1-1 0,1 0 0,0 1 0,0 2 0,-1-2 0,-2 3 0,-1-4 0,-3 0 0,3 0 0,-2 4 0,2-3 0,-3 6 0,0-3 0,0 4 0,0 5 0,0 5 0,0 2 0,0 3 0,0-2 0,0-1 0,0 0 0,0 0 0,0 0 0,0 0 0,0 1 0,0-1 0,0 0 0,0 0 0,0 4 0,0 0 0,3 0 0,0 3 0,4-3 0,-1 1 0,1 2 0,-1-6 0,1 2 0,-1-3 0,0 0 0,0 1 0,0-1 0,4 0 0,-3 0 0,2-2 0,-3 1 0,1-4 0,-1 2 0,0 0 0,0-3 0,0 3 0,4-3 0,-3 0 0,2 0 0,1 0 0,-3 0 0,2 0 0,1 0 0,-4 0 0,4 0 0,-1-3 0,-2-1 0,3-2 0,-1-1 0,-2 1 0,3-4 0,-3 3 0,-1-6 0,3 3 0,-1-3 0,1 3 0,-6-3 0,0 2 0,0-2 0,-2-1 0,2 0 0,-3 0 0,0-3 0,0-2 0,0-8 0,0 3 0,0-3 0,0 5 0,0 0 0,0-6 0,0 5 0,-6 0 0,1 1 0,-5 3 0,-1 1 0,3 0 0,-2 4 0,0 4 0,3 0 0,-3 3 0,1 1 0,2 2 0,-3 1 0,4 0 0,0 3 0,-1-6 0,1 5 0,0-1 0,3-1 0,-3 2 0,3-2 0,-3 1 0,0 1 0,0-4 0,0 4 0,0-1 0,0 2 0,3-3 0,-3 2 0,3-2 0,-1 3 0,2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2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24575,'-3'0'0,"1"0"0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3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21 444 24575,'0'-14'0,"0"3"0,0-10 0,0 2 0,0-3 0,0-6 0,-3 5 0,2-4 0,-2 4 0,3 8 0,0-2 0,0 3 0,-3-1 0,2-3 0,-2 8 0,3-3 0,0 3 0,0-4 0,-3 4 0,2-3 0,-1 6 0,2-3 0,0 4 0,0-1 0,0 1 0,0 0 0,0 6 0,0 3 0,0 3 0,0 3 0,0-3 0,2 0 0,2 1 0,2-1 0,3 3 0,2 2 0,2-1 0,1 3 0,0-5 0,-4 5 0,3-3 0,-2 4 0,3 0 0,-1-1 0,-2 1 0,2-1 0,-6 1 0,3-4 0,0 0 0,-3 0 0,2-3 0,-2 3 0,-1-4 0,0 0 0,0 0 0,1-3 0,-4 3 0,2-5 0,-2 1 0,1-4 0,-2-1 0,-2-7 0,0 0 0,0-1 0,0 2 0,0-1 0,0 3 0,0-2 0,0 3 0,0 0 0,0 0 0,0-3 0,0 2 0,0-6 0,0 2 0,0-2 0,0-1 0,0 0 0,0 1 0,0-1 0,0 0 0,0 0 0,0 4 0,0-3 0,0 6 0,-3-3 0,3 4 0,-3-3 0,3 1 0,0-1 0,0 3 0,0-1 0,0 1 0,0 0 0,-3 0 0,3 0 0,-3 3 0,3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4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24575,'12'3'0,"4"5"0,12 8 0,-7 0 0,16 9 0,-12-9 0,5 13 0,2-11 0,-7 6 0,2-9 0,-8 0 0,2-4 0,-9 2 0,4-8 0,-11 4 0,4-9 0,-6 3 0,3-3 0,-3 0 0,0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4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 24575,'0'-5'0,"-12"19"0,2 3 0,-15 20 0,4-7 0,-1-1 0,-7 5 0,7-9 0,-3 3 0,5 0 0,2-7 0,5-2 0,-4-6 0,13-6 0,-5 2 0,8-2 0,-4-4 0,4 3 0,-2-3 0,3-2 0,0-1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4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24575,'0'2'0,"0"3"0,0 11 0,0 3 0,0 3 0,0 5 0,0 1 0,0 1 0,0 2 0,0-3 0,0 0 0,0-1 0,0-4 0,0-5 0,0 4 0,0-4 0,0 1 0,0-2 0,0-3 0,0-4 0,0 3 0,0-6 0,0 3 0,0-4 0,0-5 0,0-5 0,0-2 0,0-3 0,0 2 0,0-2 0,0 2 0,0-6 0,0 6 0,0-6 0,3 6 0,1-6 0,2 2 0,1 1 0,-1 0 0,1 1 0,-1 2 0,1-3 0,-1 4 0,0 2 0,0-1 0,0 1 0,4-2 0,0 2 0,0-2 0,3 2 0,-2 1 0,-1-3 0,3 5 0,-6-4 0,6 4 0,-6-2 0,2 3 0,-3 0 0,0-2 0,1 1 0,-1-2 0,0 3 0,0 0 0,0 0 0,0 0 0,0 0 0,0 0 0,0 0 0,-2 3 0,-2 0 0,-2 3 0,0 0 0,0 0 0,0 0 0,0 0 0,0-1 0,0 1 0,-2-3 0,-2 0 0,-2 0 0,-4-3 0,3 3 0,-6-3 0,6 3 0,-2-2 0,-1 4 0,3-4 0,-3 2 0,4 0 0,0-2 0,0 4 0,0-4 0,0 1 0,2 1 0,-1-2 0,2 1 0,-3-2 0,0 0 0,0 0 0,0 0 0,0 0 0,0 0 0,0 0 0,5 0 0,5 3 0,10 1 0,1 3 0,6 1 0,-2-1 0,3 0 0,1 1 0,-1 3 0,-3-3 0,-2 2 0,-3-3 0,-4 0 0,3-1 0,-6 1 0,3-4 0,-4 0 0,-3 0 0,3-2 0,-6 1 0,3-2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4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24575,'0'13'0,"0"17"0,4 0 0,6 37 0,0-17 0,5 26 0,-6-28 0,7 33 0,-6-40 0,5 40 0,-6-33 0,1 9 0,-5-1 0,3-11 0,-7 0 0,7-2 0,-7-14 0,2 3 0,1-9 0,-3-8 0,2 2 0,-3-10 0,0 2 0,0-5 0,0-2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4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24575,'0'2'0,"0"6"0,0 10 0,0 9 0,0 1 0,0 0 0,0 8 0,0-1 0,0 9 0,3-5 0,-2 4 0,3-14 0,-4 8 0,0-9 0,0-4 0,3 2 0,-2-15 0,5 3 0,-5-5 0,1-2 0,-2 3 0,0-4 0,0 0 0,0-5 0,0-8 0,0-4 0,0-6 0,0 0 0,0-2 0,0 1 0,0-4 0,0 3 0,0-3 0,0-1 0,0 1 0,4-1 0,0 4 0,6-2 0,1 6 0,3-3 0,0 5 0,0-1 0,-4 3 0,7-2 0,-6 5 0,7-2 0,-5 3 0,1 3 0,-4-2 0,3 6 0,-3-3 0,4 3 0,-4 0 0,0 0 0,-4 0 0,0 0 0,0 0 0,1 0 0,-1 2 0,-3 2 0,0 2 0,-3 0 0,0 0 0,0 0 0,0 0 0,0 4 0,0-3 0,0 5 0,0-1 0,0-1 0,0 3 0,0-6 0,-3 6 0,-1-6 0,-3 5 0,-3-4 0,0 5 0,-4-3 0,0 1 0,4 2 0,-3-6 0,2 3 0,1-3 0,-3-1 0,6 1 0,-3-1 0,4-3 0,-1 3 0,1-5 0,0 1 0,0 1 0,-1-2 0,1 2 0,0-3 0,0 0 0,0 0 0,0 0 0,0 0 0,8 0 0,3 3 0,16 1 0,-2 3 0,8 1 0,0 0 0,-3-1 0,7 5 0,-7-4 0,3 4 0,-9-5 0,-3 0 0,-3 0 0,-5-1 0,3-2 0,-4 1 0,0-4 0,-3 2 0,0-3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4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24575,'3'-3'0,"3"0"0,13 3 0,5 4 0,20 5 0,-18 0 0,16 7 0,-13-3 0,5 0 0,4 3 0,-10-4 0,-1 0 0,-8 2 0,2-6 0,-10 2 0,3-4 0,-8-2 0,0 1 0,0-4 0,0 4 0,1-4 0,-4 4 0,2-4 0,-4 4 0,1-2 0,-2 3 0,0 0 0,0 0 0,0 0 0,0 0 0,0 3 0,-3 6 0,-4 3 0,-10 10 0,0 1 0,-8 10 0,2 0 0,1 5 0,-4 0 0,4-4 0,-1 3 0,-2-6 0,10-4 0,-4-5 0,11-9 0,-2-5 0,3-5 0,4-2 0,-3-1 0,5 0 0,-1-3 0,2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5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 24575,'-5'-7'0,"-9"17"0,3 4 0,-5 14 0,-1 10 0,3-7 0,0 12 0,-5-5 0,16-5 0,-13 16 0,15-14 0,-3 4 0,4-7 0,0-13 0,0 3 0,0-8 0,2-4 0,5 0 0,3-7 0,8 0 0,0-3 0,9 0 0,-3 0 0,3-6 0,-4-3 0,0-10 0,1-1 0,-4-4 0,3-1 0,-10 3 0,5-2 0,-6 2 0,-1 3 0,0-2 0,-4 6 0,0-7 0,-3 11 0,0-6 0,-4 10 0,0-3 0,-3 9 0,2 2 0,-1 5 0,-1 0 0,2 0 0,-1 0 0,2 4 0,0-3 0,0 6 0,0-3 0,0 4 0,0-1 0,0 5 0,0-3 0,0 2 0,3 1 0,4-4 0,1 4 0,5-1 0,-5-2 0,5 0 0,-5-2 0,2-6 0,-1 3 0,-2-4 0,3 0 0,-4-2 0,3-2 0,-2-2 0,3 0 0,-1 0 0,-2 0 0,6 0 0,-6-2 0,3-5 0,0-4 0,-3-2 0,3-5 0,-3 3 0,1-6 0,-5 2 0,4-4 0,-6 1 0,2-1 0,-3 1 0,0-1 0,0 5 0,0-4 0,0 8 0,0-4 0,-12-2 0,6 5 0,-13-2 0,11 4 0,-5 5 0,5-5 0,-5 6 0,6-3 0,0 3 0,2 1 0,1 3 0,-2-3 0,3 3 0,-3-1 0,5-1 0,-1 2 0,2-1 0,0 2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5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6 333 24575,'-3'0'0,"0"-8"0,3-3 0,0-20 0,0 10 0,0-21 0,0 7 0,0 1 0,0-3 0,0 9 0,0 5 0,0 0 0,0 13 0,0 0 0,0 9 0,3 2 0,0 5 0,4 0 0,-1 3 0,1 2 0,7 7 0,-1 1 0,10 5 0,-7-1 0,7 1 0,-2 0 0,-1-1 0,-1 0 0,-1-4 0,-2 3 0,2-7 0,-7 3 0,2-8 0,-6 0 0,3-4 0,-4 1 0,0-1 0,0-3 0,0 0 0,-2-11 0,-2-4 0,-2-8 0,0-7 0,-3-1 0,-2-5 0,-3 0 0,3 0 0,-2 5 0,6 1 0,-5 4 0,5 5 0,-2 0 0,3 4 0,0 4 0,0 0 0,0 7 0,0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5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24575,'15'0'0,"9"0"0,0 0 0,9 0 0,-1 0 0,1 0 0,-5 0 0,-1 0 0,-8 0 0,-2 0 0,-3 0 0,-4 0 0,-3 0 0,-4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2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 24575,'5'0'0,"0"0"0,7 0 0,4 0 0,-5-3 0,5 3 0,-3-3 0,-3 3 0,2 0 0,-5 0 0,2 0 0,-3 0 0,0 5 0,-3 2 0,-1 9 0,-2 6 0,0 9 0,0 1 0,0 9 0,-3-4 0,-5 0 0,-1-1 0,-5-10 0,6 0 0,-2-9 0,3 0 0,0-7 0,1-1 0,0-3 0,0-1 0,1 1 0,-1-3 0,0 0 0,-3-3 0,2 0 0,-2 0 0,3 0 0,0 0 0,0 0 0,0 0 0,3-3 0,1 0 0,2-6 0,0-1 0,0-3 0,0-3 0,0 5 0,3-5 0,3 6 0,1 0 0,5 1 0,-5 3 0,5 2 0,-6 2 0,6 2 0,-5 0 0,2 0 0,-3 0 0,0 0 0,0 9 0,1 3 0,0 9 0,0 0 0,0 1 0,0-1 0,0 0 0,0-3 0,0 2 0,-1-9 0,1 5 0,-1-10 0,0 3 0,0-6 0,0 0 0,-1-3 0,1 0 0,0 0 0,3 0 0,-2 0 0,-1 0 0,-3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5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24575,'13'0'0,"2"0"0,12 0 0,-3 0 0,3 0 0,-9 0 0,0 0 0,-8 0 0,3 0 0,-6 0 0,0 0 0,-5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5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24575,'2'-3'0,"5"0"0,7 3 0,5 0 0,3 0 0,5 0 0,1 0 0,0 0 0,-1 0 0,0 0 0,-4 0 0,4 0 0,-11 0 0,0 0 0,-5 0 0,-1 0 0,-1-3 0,-3 2 0,-2-7 0,-2 3 0,2-8 0,-4 3 0,3-4 0,-3 0 0,0-3 0,0 2 0,0-3 0,0 5 0,0-1 0,0 0 0,-6 3 0,2 2 0,-9 5 0,3 1 0,-1 3 0,-2 0 0,3 0 0,-4 0 0,0 0 0,1 6 0,2 2 0,-2 6 0,1 8 0,-3-3 0,-1 13 0,4-4 0,-4 5 0,8-5 0,-1 3 0,2-3 0,7 1 0,-4 2 0,4-7 0,0 3 0,0-5 0,0 1 0,6-5 0,2 0 0,5-5 0,5 2 0,-4-5 0,4 1 0,0-4 0,-4 0 0,8-3 0,-8-1 0,8-3 0,-4 0 0,5 0 0,-5 0 0,4 0 0,-8 0 0,8 0 0,-11 0 0,6 0 0,-10-3 0,3-4 0,-3-7 0,4-9 0,-6 9 0,2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5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7 202 24575,'-4'-6'0,"2"-3"0,13-6 0,-3 3 0,17-16 0,-6 15 0,5-15 0,0 7 0,-1 5 0,5-3 0,-8 7 0,2 4 0,-4-2 0,-7 9 0,6-2 0,-10 3 0,2 0 0,-3 5 0,1 7 0,0 15 0,-2 3 0,-1 13 0,-4-4 0,0 4 0,0 1 0,-4 0 0,-5-5 0,0-1 0,-6-10 0,6-1 0,-4-9 0,5 0 0,-2-8 0,3 3 0,1-6 0,-1 3 0,-2-7 0,2 0 0,-3-3 0,4 0 0,0 0 0,0 0 0,0 0 0,2-3 0,2-4 0,-1 0 0,2-6 0,-2 3 0,3-1 0,0-2 0,0 6 0,0-2 0,0-1 0,0 3 0,0-2 0,0 2 0,0 1 0,3 3 0,0-3 0,4 5 0,-1-1 0,3 2 0,-2 0 0,6 0 0,-3 0 0,8 0 0,-3 0 0,6 3 0,-2 4 0,-1 4 0,4 4 0,-8-1 0,9 5 0,-2 2 0,-4-1 0,1-3 0,-10-4 0,2-6 0,-4 2 0,0-2 0,0-1 0,1 0 0,-1-3 0,-3 0 0,0-3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5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24575,'0'9'0,"0"5"0,0 5 0,0 3 0,0 1 0,0 4 0,0 1 0,0 0 0,0-1 0,0 0 0,0-7 0,0 2 0,0-12 0,0 3 0,0-6 0,0 2 0,0-5 0,0-2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3:5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24575,'0'5'0,"0"1"0,0 10 0,0 2 0,0-3 0,0 6 0,0-2 0,0 3 0,0 1 0,0-1 0,0 5 0,0-8 0,0 12 0,0-7 0,0 4 0,3-1 0,-2-4 0,3-1 0,-4-3 0,3-2 0,-3-3 0,3 0 0,-3-4 0,0-1 0,0-2 0,0-1 0,3 0 0,-2 0 0,2-3 0,-3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0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24575,'19'0'0,"11"-4"0,4-5 0,10-1 0,-5-6 0,9 6 0,-7-2 0,3 0 0,-11 6 0,-1-9 0,-9 14 0,-3-7 0,-3 5 0,-11 2 0,1-2 0,-4 3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0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24575,'0'1'0,"0"4"0,0 8 0,0 4 0,0 2 0,0-4 0,0 6 0,0-10 0,0 6 0,0-3 0,0 0 0,0-4 0,10 0 0,3-3 0,9-3 0,1-1 0,4-3 0,-4 0 0,4 0 0,1-11 0,-4 1 0,0-10 0,-2 5 0,-11 2 0,0 4 0,-8 3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0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24575,'-4'-2'0,"4"1"0,7-1 0,0 2 0,2 0 0,-3 0 0,-3-3 0,0 0 0,-3-3 0,0 0 0,-3 3 0,0 0 0,-4 3 0,1 0 0,0 0 0,0 0 0,2 3 0,2 0 0,2 3 0,0-3 0,0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0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0 24575,'-24'34'0,"-4"15"0,-18 14 0,17-21 0,0 2-741,1-2 1,-2 1 740,-6 5 0,1 1 0,7-3 0,3-2 0,-20 24 482,6 1-482,15-23 245,-5 2-245,11-5 0,3-15 0,7-8 754,1-7-754,4-7 0,3 1 0,-5-6 0,0-9 0,-1 3 0,3-6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1 540 24575,'3'-8'0,"0"0"0,-3-11 0,0-4 0,0-10 0,0-12 0,0 4 0,0-26 0,0 28 0,0-23 0,0 23 0,0 0 0,0 5 0,0 7 0,0 12 0,0 1 0,2 13 0,2 5 0,5 3 0,2 6 0,3 2 0,3 0 0,-1 7 0,7-2 0,-3 3 0,5 2 0,0 4 0,0-3 0,-4 7 0,3-8 0,-7 2 0,6-2 0,-11-7 0,6 1 0,-10-6 0,5-2 0,-6-1 0,2-4 0,-2 0 0,-1 1 0,-3-1 0,3-3 0,-6-5 0,3-9 0,-3-3 0,0-12 0,0 2 0,0-9 0,0 0 0,0 0 0,0 5 0,0-3 0,0 2 0,0 1 0,0 1 0,0 8 0,0 2 0,0 3 0,0 0 0,0 4 0,0 0 0,0 4 0,-3 0 0,3 0 0,-6 0 0,6 2 0,-3 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2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48 24575,'-5'0'0,"-1"0"0,1 0 0,4 0 0,5 0 0,2 0 0,3 0 0,0 0 0,-3 0 0,3 0 0,-6-2 0,0-4 0,-3-1 0,0-1 0,-3-1 0,0 5 0,-4-5 0,2 9 0,-1-3 0,0 3 0,0 0 0,0 0 0,0 0 0,0 2 0,3 2 0,1-1 0,2-1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0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18 585 24575,'0'19'0,"0"-3"0,0-9 0,0-9 0,0-3 0,0-11 0,0-12 0,0 3 0,0-29 0,0 26 0,0-26 0,-4 20 0,3-5 0,-7 1 0,7 9 0,-2 2 0,3 5 0,0 7 0,0 1 0,0 8 0,0 0 0,2 2 0,2 1 0,2 3 0,0 6 0,4-1 0,4 8 0,1-2 0,7 8 0,-2 1 0,4 4 0,1 1 0,4 0 0,-4 0 0,6 5 0,-8-9 0,3 12 0,-7-16 0,6 11 0,-11-13 0,5 0 0,-5-2 0,-1-2 0,-2-1 0,1 0 0,-1-4 0,-1 1 0,-1-1 0,-2 1 0,-1-1 0,0-3 0,0 3 0,0-6 0,0 3 0,-3-13 0,0-7 0,-3-17 0,0 0 0,-10-28 0,8 24 0,-12-30 0,13 22 0,-8-11 0,8 5 0,-6 7 0,6 8 0,-3 8 0,4 2 0,0 12 0,-3 1 0,2 8 0,-1 3 0,2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0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24575,'9'0'0,"5"0"0,4 0 0,5 0 0,-1 0 0,1 0 0,-5 0 0,-4 0 0,-1 0 0,-6 0 0,0 0 0,-5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0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24575,'10'0'0,"0"0"0,3 0 0,1 0 0,0 0 0,-4 0 0,3 0 0,-6 0 0,2 0 0,-3 0 0,-3 0 0,0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0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24575,'0'-6'0,"0"-3"0,0 2 0,3-3 0,0 4 0,7-4 0,0 6 0,4-5 0,-1 8 0,1-2 0,4 3 0,-7 0 0,10 0 0,-13 0 0,8 0 0,-5 0 0,2 0 0,-2 0 0,-2 0 0,-3 3 0,0 4 0,1 3 0,-3 8 0,-1-4 0,-3 8 0,0-4 0,0 5 0,0-1 0,0 1 0,0-1 0,0 5 0,-7-3 0,2 3 0,-9-9 0,6 4 0,-6-4 0,3 1 0,0-2 0,1-3 0,0 0 0,2-1 0,-2 1 0,4-4 0,-1 3 0,1-6 0,-1 2 0,1-2 0,0-1 0,-1 0 0,1 0 0,0-2 0,0-2 0,-1-2 0,1 0 0,0 0 0,0 0 0,0 0 0,3-3 0,0 0 0,3-3 0,0 0 0,0 0 0,3 3 0,0 0 0,3 6 0,0 0 0,-3 4 0,3-1 0,-3 3 0,4 2 0,3 2 0,-3 1 0,6 0 0,-2-1 0,-1 1 0,3-1 0,-5 1 0,5-3 0,-6-2 0,3-2 0,-4-1 0,0 0 0,3-2 0,-2-2 0,3-2 0,-1 0 0,2 0 0,6 0 0,-2 0 0,6-6 0,-6 1 0,3-9 0,-1 3 0,-5 0 0,4-2 0,-9 6 0,3-6 0,-4 6 0,1-3 0,-1 1 0,0 1 0,-2-1 0,-1 5 0,-3 2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0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50 24575,'-7'-3'0,"8"-8"0,10 3 0,8-6 0,-1 10 0,-3-2 0,-3 5 0,-1-2 0,-1 3 0,3 0 0,-3 0 0,0 0 0,-1 0 0,-3 6 0,0 2 0,1 2 0,0 7 0,-4-6 0,1 7 0,-4-1 0,0-2 0,0 3 0,0-5 0,0 1 0,0 0 0,0-4 0,0-1 0,0-2 0,0-1 0,0 0 0,0-5 0,0-6 0,3-5 0,1-7 0,6 2 0,-2-7 0,5 8 0,-2-4 0,3 0 0,-3 4 0,2-1 0,-5 2 0,2 6 0,-4-3 0,0 7 0,0-3 0,1 5 0,-1-4 0,0 4 0,0-2 0,-3 6 0,2 0 0,-4 7 0,1 0 0,2 4 0,-4 3 0,6-2 0,-5 6 0,2-2 0,0 3 0,-2 1 0,3-5 0,-1 4 0,-2-8 0,2 4 0,-3-4 0,3-1 0,-2-2 0,5 2 0,-5-6 0,2 2 0,0-6 0,0 0 0,3-3 0,0 0 0,0 0 0,0 0 0,0 0 0,1 0 0,2-3 0,-5 2 0,2-2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1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24575,'-13'10'0,"6"-1"0,-2-3 0,6-2 0,-1 1 0,1-2 0,3 1 0,0-2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1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24575,'13'0'0,"8"0"0,-2 0 0,8 0 0,0 0 0,-3 0 0,3 0 0,-5 0 0,-3 0 0,-2 0 0,-3 0 0,-4 0 0,-3 0 0,-5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1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24575,'5'3'0,"2"0"0,14-3 0,-1 0 0,11 0 0,3 0 0,-5 0 0,13 0 0,-17 0 0,7 0 0,-14 0 0,4 0 0,-11 0 0,3 0 0,-8 0 0,0 0 0,0 0 0,-3 0 0,-1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1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 24575,'0'-6'0,"3"3"0,3-3 0,2 3 0,4-4 0,-5 3 0,6-5 0,-2 8 0,2-6 0,1 4 0,-1 3 0,1-3 0,0 3 0,3 0 0,-2 0 0,3 0 0,-8 0 0,3 0 0,-6 0 0,2 0 0,-3 2 0,4 5 0,-3 3 0,3 4 0,-3 4 0,-3 0 0,-1 9 0,-3 1 0,0 5 0,0 10 0,0 3 0,0-5 0,-8 13 0,-2-19 0,-8 15 0,1-11 0,0-1 0,4-6 0,-2-4 0,6-1 0,-4-8 0,5-1 0,-5-5 0,5-2 0,-1-2 0,2-3 0,4 0 0,-3-2 0,3-1 0,-3-3 0,-1 0 0,-2 0 0,2-3 0,-2-1 0,3-5 0,-1-2 0,0-2 0,0-1 0,0 0 0,3-4 0,-2 4 0,6-4 0,-7 4 0,7 1 0,-3 2 0,3-2 0,0 6 0,0-2 0,0 3 0,0-1 0,0 1 0,0 0 0,2 3 0,2-3 0,2 6 0,0-3 0,0 3 0,0 0 0,3 0 0,-2 0 0,6 0 0,-3 0 0,4 3 0,0 4 0,-1 3 0,1 4 0,-3 0 0,2-1 0,-2 5 0,0-4 0,2 4 0,-5 0 0,5-4 0,-5 4 0,5-1 0,-2-5 0,0 5 0,2-7 0,-6 4 0,6-4 0,-5 3 0,5-5 0,-6 2 0,3-4 0,-4-3 0,0 0 0,0-3 0,-3 0 0,0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2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24575,'9'0'0,"9"0"0,6 0 0,4 0 0,-1 0 0,-4 0 0,-5 0 0,0 0 0,-5 0 0,-2 0 0,-2 0 0,-3 0 0,-2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3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94 277 24575,'6'-11'0,"8"-10"0,-1-8 0,3 4 0,0-14 0,-5 16 0,5-13 0,-4 10 0,-2 4 0,-3 5 0,-3 7 0,-2-2 0,1 8 0,-2 3 0,1 16 0,-2 11 0,0 7 0,-4 13 0,3-3 0,-11 17 0,10-4 0,-7 10 0,9-5 0,0 13 0,-3-21 0,2 17 0,-3-25 0,4 9 0,0-2 0,0-9 0,-3-1 0,-2-2 0,-3-8 0,1 0 0,-1-7 0,-2-7 0,3-2 0,-5-6 0,1 0 0,-2-7 0,0 0 0,0-3 0,0 0 0,0-3 0,3-3 0,-3-8 0,6-4 0,-4-3 0,7 0 0,-2 3 0,6-2 0,-3 6 0,3-3 0,0 4 0,0 0 0,0 0 0,0 0 0,0 0 0,5 0 0,3 0 0,9-5 0,-3 4 0,7-4 0,-7 8 0,0 0 0,-2 1 0,-6 5 0,3-5 0,-3 6 0,0 0 0,0 0 0,-3 3 0,0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2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24575,'8'0'0,"3"0"0,-4 0 0,2 0 0,0 0 0,-3 3 0,3 3 0,-5 8 0,2 0 0,-6 2 0,3 1 0,-3-3 0,0 3 0,0-5 0,0 1 0,0-3 0,0-1 0,0-3 0,0 0 0,-3-3 0,3-5 0,-3-9 0,3-2 0,0-7 0,0 2 0,3-3 0,4 3 0,0 1 0,6 4 0,-6 0 0,5 3 0,-5 4 0,2 0 0,-3 5 0,-1-1 0,1 2 0,0 0 0,0 0 0,0 0 0,0 0 0,0 0 0,-1 2 0,-2 5 0,3 2 0,-6 4 0,3 0 0,-3 0 0,0 4 0,0-4 0,0 8 0,0-7 0,0 2 0,0-3 0,0-3 0,0 2 0,0-5 0,0 2 0,3-3 0,-2-1 0,4-1 0,-5-2 0,3-2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2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24575,'8'-4'0,"-1"2"0,1 2 0,2 0 0,0 0 0,0 0 0,3 0 0,-3 0 0,1 0 0,-2 0 0,1 0 0,-3 0 0,6 0 0,-6 2 0,2 2 0,-5 5 0,4 2 0,-3 6 0,5 1 0,-6 5 0,3-1 0,-3-3 0,0 2 0,2-2 0,-5-1 0,3 4 0,-4-7 0,0 2 0,0-3 0,0-1 0,0-2 0,0 2 0,0-6 0,0 2 0,0-3 0,0 0 0,0 1 0,0-6 0,0-5 0,0-3 0,0-6 0,0 6 0,0-6 0,0 2 0,0-2 0,0-5 0,0 3 0,0-6 0,0 2 0,0 1 0,0-4 0,3 7 0,0-2 0,4 3 0,0 3 0,-1 2 0,0 3 0,-2-1 0,1 1 0,-1 0 0,2 0 0,0 2 0,-3 4 0,2 3 0,-4 3 0,4 1 0,-4-1 0,5 0 0,-6 3 0,6 2 0,-2 2 0,3 1 0,-4 0 0,3-1 0,-5 1 0,2-4 0,0 0 0,-2-4 0,1 0 0,-2 0 0,0 0 0,0-2 0,0-1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2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24575,'0'13'0,"0"1"0,0 18 0,-7-2 0,1 7 0,-16 20 0,11-23 0,-19 46 0,20-46 0,-14 27 0,11-22 0,-1 0 0,2-1 0,4-14 0,4 2 0,-2-11 0,2-1 0,0-4 0,-4-7 0,6 2 0,-4-4 0,6 2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2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24575,'0'-9'0,"0"-1"0,0-4 0,6 0 0,-2 4 0,6-3 0,-1 5 0,-1 1 0,1 2 0,-3 1 0,4 1 0,-3 0 0,5 3 0,-5 0 0,5 0 0,-5 0 0,3 0 0,-4 0 0,0 0 0,0 0 0,0 0 0,0 0 0,1 3 0,-4 0 0,0 3 0,-3 0 0,0 4 0,0 0 0,0 8 0,0 0 0,0 9 0,0 1 0,0 1 0,0-2 0,0-5 0,0-3 0,0-2 0,0-3 0,-3-4 0,2 0 0,-4-4 0,4 0 0,-4 0 0,1 0 0,-2 0 0,0 1 0,-1-4 0,1 2 0,0-1 0,0 2 0,-1-3 0,1 0 0,1-3 0,-1 0 0,0 0 0,0 0 0,3-3 0,-3 0 0,6-3 0,-3-4 0,3 3 0,0-2 0,0 2 0,0-2 0,0 2 0,0-3 0,0 4 0,0 0 0,0-1 0,0 1 0,2 3 0,2 0 0,1 3 0,1 0 0,1 0 0,-1 0 0,0 3 0,0 1 0,0 2 0,4 0 0,-3 0 0,6 1 0,-6-1 0,5 1 0,-5-1 0,3 1 0,-1-1 0,-2 1 0,3-1 0,-4 0 0,0 0 0,0 0 0,0 1 0,1-4 0,-4 2 0,0-4 0,-3 1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3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94 24575,'-3'-2'0,"1"-5"0,2-3 0,0-3 0,0 1 0,0 2 0,0 1 0,0 3 0,0 0 0,0 0 0,0 0 0,-7 2 0,3 1 0,-5 3 0,2 0 0,-2 0 0,-6 0 0,-3 0 0,-5 0 0,1 0 0,-11 4 0,-1 9 0,-11 6 0,-4 8 0,-3 1 0,5-1 0,-8 1 0,13-1 0,-8 1 0,11-7 0,6-4 0,10-3 0,9-6 0,7 1 0,1-2 0,8-4 0,6 0 0,16 1 0,1 0 0,29 5 0,-22-4 0,42 4 0,-35-4 0,22 4 0,-21 4 0,4-3 0,-10 2 0,3 0 0,-17-4 0,2 3 0,-12-5 0,0 1 0,-4-1 0,-3 0 0,0 0 0,-3 4 0,0 0 0,-7 8 0,-6 6 0,-18 7 0,3 0 0,-11 4 0,3-3 0,-1 3 0,-4 2 0,5-6 0,1 0 0,4-6 0,7-4 0,5-3 0,6-4 0,2-4 0,1 3 0,4-6 0,2 2 0,1-2 0,3-1 0,0 0 0,3-3 0,4-1 0,7 2 0,9-3 0,5 2 0,5-3 0,4 4 0,2-3 0,16 3 0,-13-4 0,11 0 0,-9 0 0,8 0 0,-1 0 0,-1 0 0,-6 0 0,-5 0 0,4 0 0,-14 0 0,4-4 0,-11 3 0,-3-5 0,-2 5 0,-7-5 0,0 6 0,-4-3 0,0 3 0,-2-3 0,1 2 0,-4-4 0,1 2 0,-2-3 0,0 0 0,0-1 0,0 1 0,0-3 0,0 1 0,0-4 0,0 1 0,0-3 0,0-3 0,0 2 0,-3-3 0,0 5 0,-4-1 0,3 0 0,-2 4 0,5 0 0,-4 7 0,4-3 0,-2 5 0,3-1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3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24575,'0'9'0,"0"1"0,0 8 0,0 10 0,0-3 0,0 12 0,0-4 0,0-4 0,0 13 0,0-8 0,0 10 0,0-10 0,0 7 0,0-11 0,0-1 0,0-3 0,0-7 0,0-4 0,0 2 0,0-10 0,0 2 0,0-8 0,0-11 0,0-1 0,0-12 0,0 8 0,0-7 0,0 4 0,0-9 0,0 3 0,0-8 0,0 9 0,3-9 0,5 4 0,5-5 0,-1 5 0,3 1 0,-7 4 0,6 4 0,-6 2 0,2 3 0,-4 4 0,1 3 0,-1 1 0,0 5 0,0-1 0,0 2 0,0 0 0,0 0 0,0 0 0,0 0 0,0 0 0,-3 2 0,2 2 0,-4 2 0,5 0 0,-6 0 0,3 1 0,-3-1 0,0 0 0,0 0 0,0 0 0,0 4 0,0 0 0,0 8 0,0-4 0,0 8 0,-7-4 0,-1 5 0,-6-5 0,-1 4 0,4-11 0,-3 6 0,7-10 0,-5 3 0,4-4 0,-1 0 0,3 0 0,-4-2 0,3-1 0,-3-3 0,4 0 0,0 0 0,-1 0 0,1 0 0,5 0 0,8 0 0,4 0 0,9 0 0,-1 0 0,8 0 0,-4 0 0,9 0 0,-9 0 0,4 0 0,-8 0 0,-2 0 0,-3 0 0,-1 0 0,-2 0 0,-2 0 0,-3 0 0,-2 0 0,-1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3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24575,'9'0'0,"1"0"0,4 0 0,-1 0 0,5 0 0,-3 0 0,6 0 0,-10 0 0,3 0 0,-8 0 0,-3 0 0,0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3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24575,'5'3'0,"2"0"0,2-3 0,0 0 0,-3 0 0,3 0 0,-2 0 0,3 0 0,-4 0 0,-3 0 0,0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3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24575,'0'5'0,"0"-2"0,0 9 0,0-3 0,0-2 0,0 5 0,0-5 0,0 2 0,0-3 0,0 0 0,0 3 0,2-2 0,2 3 0,2-4 0,-3 0 0,3 0 0,-3 0 0,3-2 0,0 1 0,4-4 0,-3 4 0,6-4 0,-3 2 0,0 0 0,3-3 0,-3 3 0,4-3 0,0 0 0,-1 0 0,1 0 0,-4 0 0,3 0 0,-2 0 0,-1 0 0,-1 0 0,-2-3 0,-1 0 0,0-4 0,0 1 0,1-3 0,-1-2 0,1-3 0,-3 1 0,2-5 0,-5 3 0,2-2 0,-3 3 0,0 0 0,0 1 0,0-1 0,0 3 0,0 2 0,0 3 0,0-1 0,0 1 0,-3 0 0,-3 2 0,-5 1 0,1 3 0,-3 0 0,2 0 0,-6 0 0,-2 0 0,-3 0 0,3 3 0,-2 5 0,6-1 0,1 3 0,1-3 0,9-1 0,-5 1 0,8-1 0,-2 0 0,3-3 0,0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3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24575,'2'0'0,"2"0"0,6 0 0,-1 0 0,1 0 0,-3 0 0,2 0 0,-3 0 0,0 0 0,0 3 0,0-3 0,1 6 0,-1 1 0,-3 3 0,1 3 0,-4 1 0,0 0 0,0 3 0,0 2 0,0 3 0,0 1 0,0-1 0,0 1 0,-4-1 0,0 0 0,-6-3 0,-2 2 0,-2-6 0,3 6 0,-2-6 0,5 2 0,-5-3 0,5-4 0,-1 0 0,3-4 0,2 0 0,-2 0 0,3 1 0,-3-4 0,0 0 0,3-9 0,-3 2 0,6-4 0,-3 1 0,3-2 0,0 2 0,0-3 0,0 4 0,0 0 0,0 0 0,0 0 0,3 0 0,0 2 0,3-1 0,0 4 0,0-4 0,0 4 0,1-2 0,-1 3 0,0 0 0,0 0 0,0 0 0,0 0 0,4 0 0,0 0 0,4 0 0,-1 0 0,1 3 0,-1 1 0,1 3 0,0-3 0,-1 2 0,1-3 0,-4 1 0,3-1 0,-6 0 0,3-2 0,-1 1 0,-2-2 0,3 0 0,-1 0 0,-2 0 0,3 0 0,-1 0 0,-5 0 0,2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3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24575,'2'-3'0,"1"0"0,7 3 0,-4 0 0,4 0 0,-1 0 0,-2 0 0,3 0 0,-7 3 0,3 4 0,-5 0 0,5 6 0,-2 1 0,0 4 0,-1 1 0,-3 2 0,0-2 0,0 3 0,0 1 0,0-5 0,0 0 0,0-5 0,0 1 0,0-4 0,0 0 0,0-4 0,0 0 0,0 0 0,0-5 0,0-5 0,0-6 0,0-4 0,0 1 0,0-5 0,0-1 0,0 1 0,0-4 0,0 4 0,0-5 0,3 1 0,2-1 0,2 1 0,3 3 0,-2 1 0,2 8 0,-4 1 0,0 2 0,0 1 0,0 3 0,1 0 0,-1 3 0,0 0 0,-3 3 0,0 0 0,-3 3 0,0 0 0,0 0 0,3 4 0,-3 0 0,7 7 0,-6-2 0,5 7 0,-5-4 0,6 5 0,-6-1 0,2-4 0,0 4 0,-2-8 0,2 4 0,0-4 0,-2-1 0,2 1 0,0-4 0,-2 0 0,1-4 0,1 0 0,-2 0 0,2 0 0,-1 1 0,-1-1 0,4-3 0,-4 2 0,5-4 0,-3 2 0,0-3 0,0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2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24575,'5'0'0,"4"0"0,0 0 0,4 0 0,4 0 0,0 0 0,-3 0 0,2 0 0,-6 0 0,3 0 0,-3 0 0,2 0 0,-5 0 0,2 0 0,-4 0 0,1 0 0,-3 0 0,0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3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24575,'5'0'0,"1"0"0,0 0 0,4 0 0,0 0 0,0 0 0,7 0 0,-9 0 0,6 0 0,-5 0 0,-2 0 0,6 0 0,-6 0 0,2 0 0,1 0 0,-3 0 0,2 0 0,1 0 0,-3 0 0,2 0 0,-3 0 0,0 0 0,-2 0 0,-2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3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24575,'0'6'0,"0"3"0,0 9 0,0 8 0,0-2 0,4 9 0,-3-1 0,6 6 0,-6 1 0,7 5 0,-4-5 0,1-1 0,-1-10 0,-4-1 0,0-4 0,0-8 0,0 2 0,0-10 0,0 2 0,0-5 0,0-2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2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24575,'49'-4'0,"-3"2"0,-14 2 0,6 0 0,-9 0 0,-1 0 0,-6 0 0,-7 0 0,-1 0 0,-5 0 0,-5 0 0,-2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2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24575,'5'3'0,"6"0"0,7-3 0,4 0 0,-3 0 0,2 0 0,-10 0 0,3 0 0,-5 0 0,-4 0 0,1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2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24575,'0'-10'0,"10"0"0,-1-4 0,17 2 0,-6-2 0,11 2 0,-3-1 0,5 2 0,-1-1 0,-3 6 0,-2-1 0,-5 7 0,0 0 0,-3 0 0,-1 0 0,-5 0 0,-3 0 0,0 0 0,-4 3 0,1 12 0,0 6 0,-2 17 0,-1 6 0,-4 13 0,0 8 0,0 5 0,0-11 0,-10 9 0,-1-9 0,-9 6 0,1-1 0,0-13 0,-3-1 0,3-6 0,-2-6 0,5-4 0,1-11 0,1-6 0,3-3 0,-2-3 0,5-2 0,-4-2 0,4-4 0,-1 0 0,-1-3 0,0 0 0,0 0 0,-3 0 0,6-2 0,-6-5 0,6 0 0,-3-6 0,3 3 0,1-1 0,2-2 0,-2 6 0,6-6 0,-3 6 0,3-2 0,0 2 0,0 1 0,0 0 0,0-1 0,0 1 0,0 0 0,2 3 0,5 0 0,3 3 0,4 0 0,4 0 0,5 0 0,0 0 0,4 0 0,0 0 0,2 0 0,-1 0 0,3 0 0,-3 7 0,0 2 0,0 10 0,-4 2 0,1 8 0,-4-4 0,-1 3 0,-8-5 0,2-1 0,-6-3 0,3 2 0,-5-6 0,1-1 0,0-5 0,-4-2 0,3-1 0,-6 0 0,3-3 0,-3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2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24575,'2'0'0,"7"0"0,13 0 0,-3 0 0,7 0 0,-7 0 0,8 0 0,-4 0 0,1 0 0,-7 0 0,-3 0 0,-1 0 0,-5 0 0,-2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2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24575,'5'-3'0,"2"0"0,10 3 0,1 0 0,1 0 0,-2 0 0,1 0 0,-7 0 0,6 0 0,-7 0 0,4 0 0,-4 0 0,0 0 0,-1 0 0,1 0 0,-3 10 0,5-4 0,-11 15 0,9-6 0,-6 12 0,3-7 0,-2 10 0,-2-10 0,-3 7 0,0-5 0,0-3 0,0-2 0,0-3 0,0-4 0,0 0 0,0-4 0,0-5 0,0-5 0,0-6 0,0-3 0,0-1 0,0 1 0,0-1 0,3 3 0,0-2 0,4 3 0,-3-4 0,2 1 0,-3 2 0,4-2 0,-1 6 0,1-2 0,-1 2 0,0 1 0,0 0 0,0 0 0,0 2 0,1 1 0,-1 3 0,0 0 0,0 0 0,0 0 0,0 3 0,-3 0 0,-1 6 0,1 2 0,-2 2 0,2 1 0,0 0 0,-2-1 0,2 1 0,0-4 0,-3 0 0,3-1 0,-3-2 0,0 3 0,0-4 0,3 0 0,-3 0 0,6-2 0,-5 1 0,4-4 0,-4 4 0,1-4 0,-2 2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2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24575,'0'6'0,"0"0"0,-4 31 0,-1 1 0,-12 13 0,1 4 0,-2 3 0,1-15 0,3 10 0,-3-13 0,3 6 0,1-1 0,1-8 0,7-9 0,-3-8 0,2-3 0,5-10 0,-6 2 0,7-3 0,0-2 0,0-1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2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24575,'0'-6'0,"0"-3"0,0-2 0,0-3 0,0 1 0,6 2 0,5-3 0,1 0 0,5 1 0,-2-4 0,-1 9 0,8-6 0,-8 9 0,8-5 0,-8 6 0,8 0 0,-11 1 0,10 3 0,-10 0 0,3 0 0,-1 0 0,-6 0 0,2 0 0,-2 0 0,-1 3 0,0 4 0,-2 3 0,-1 7 0,-3-2 0,0 2 0,0 1 0,0-3 0,0 6 0,-7-2 0,-1-1 0,-3 4 0,-3-8 0,3 4 0,1-5 0,0-2 0,3 2 0,1-6 0,2 2 0,-1-3 0,1-2 0,6-1 0,6-3 0,10 0 0,9 0 0,6 0 0,1-4 0,4-1 0,-5-3 0,-1 3 0,-4-2 0,-1 3 0,-4 0 0,-8 1 0,-2 0 0,-6 2 0,-1-2 0,0 1 0,-3-2 0,0 1 0,-3 1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3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623 280 24575,'3'-3'0,"0"-4"0,-3-7 0,0-9 0,6 0 0,0-9 0,5 8 0,0-7 0,-6 11 0,10-11 0,-13 19 0,5-14 0,-4 18 0,-3-5 0,6 10 0,-5-3 0,-1 6 0,-7-3 0,-11 6 0,-7 6 0,-13 8 0,-6 6 0,-9 9 0,6-7 0,-9 7 0,15-10 0,-5 6 0,7-2 0,5-4 0,4-2 0,7-5 0,6-3 0,3-3 0,3-2 0,2-1 0,3 1 0,2-1 0,-2 0 0,6 0 0,-3 0 0,3 0 0,0 0 0,6 0 0,6 4 0,2 1 0,12 4 0,-5 4 0,10-2 0,-6 3 0,2-5 0,-5 0 0,0 0 0,1-3 0,-5 1 0,-3-5 0,-2 2 0,-6-4 0,2 0 0,-3 1 0,0-1 0,-2-1 0,-2 1 0,-2 4 0,0 0 0,-3 8 0,-6 10 0,-8 2 0,-11 15 0,-1 1 0,-8 3 0,13 1 0,-12-3 0,6 5 0,-4 1 0,1 0 0,5-4 0,2-4 0,4-6 0,-4 0 0,13-11 0,-7 0 0,12-9 0,1-2 0,1-6 0,5-2 0,-2-3 0,6-2 0,8-2 0,4-2 0,12 0 0,-4 0 0,14 0 0,-8 0 0,14 0 0,-5-3 0,12-3 0,-4-3 0,4 0 0,-6 4 0,0-3 0,0 3 0,-5 0 0,-1-2 0,-10 3 0,-5-1 0,-6 2 0,-3 0 0,-4 2 0,0-5 0,-4 5 0,0-4 0,-2 1 0,-2-2 0,1-3 0,-2-6 0,2-3 0,-3-5 0,0-4 0,0-1 0,0-5 0,0-5 0,0 4 0,0-4 0,0 10 0,0 1 0,0 8 0,0 5 0,0 1 0,0 6 0,0 1 0,0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2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24575,'0'11'0,"0"4"0,0 16 0,0 0 0,0 5 0,0 0 0,0 1 0,0 3 0,0-12 0,0 2 0,0-12 0,0-1 0,0-5 0,0-2 0,0-6 0,0-4 0,0-9 0,0-1 0,0-7 0,0-5 0,0 0 0,0-13 0,0 7 0,0-12 0,3 7 0,2-7 0,-1 8 0,3-9 0,-6 13 0,6-7 0,-6 13 0,3 0 0,-1 5 0,-3 7 0,3 1 0,-3 3 0,0 1 0,0-1 0,0 3 0,0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0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24575,'0'96'0,"0"0"0,0 0 0,0-14 0,0-4 0,0-18 0,0-16 0,0-30 0,0-4 0,0-4 0,0-8 0,0 1 0,0-11 0,0 1 0,0-6 0,0-2 0,0-3 0,0-5 0,0 3 0,0-8 0,0 4 0,0-5 0,3 1 0,2-1 0,3 5 0,3-4 0,1 8 0,4-3 0,3 4 0,-3 0 0,7-1 0,-7 5 0,2 4 0,-8 5 0,3 3 0,-6 4 0,2 0 0,-3 3 0,1 0 0,-1 0 0,0 0 0,0 0 0,-3 2 0,0 2 0,-3 2 0,0 3 0,0 1 0,0 8 0,0-4 0,-4 8 0,-4 1 0,-4 0 0,-3 4 0,-1 0 0,-3-2 0,2 6 0,-7-6 0,7 3 0,-2-5 0,0-4 0,4-1 0,1-4 0,1-3 0,5-2 0,1-2 0,2-4 0,9 0 0,5-3 0,8 0 0,10 0 0,-3 0 0,7 0 0,-3 0 0,0 0 0,4 0 0,-9 0 0,4 0 0,-8 0 0,-1 0 0,-5 3 0,1-2 0,-4 2 0,-3-3 0,-4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0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24575,'5'-4'0,"6"2"0,3 2 0,3 0 0,1 0 0,1 0 0,-1 0 0,4 0 0,-11 0 0,2 0 0,-6 0 0,-4 0 0,0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0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24575,'9'0'0,"-2"0"0,6 0 0,-6 0 0,2 0 0,1 0 0,-3 0 0,6 0 0,-6 0 0,5 0 0,-7 0 0,1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0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24575,'-6'0'0,"0"0"0,-4 0 0,3 0 0,-2 0 0,3 2 0,2 5 0,-2 0 0,0 3 0,1 3 0,-1-4 0,4 4 0,1-4 0,-2-2 0,3 3 0,0-4 0,0 0 0,0 0 0,0 0 0,0 0 0,6 1 0,2-1 0,5 1 0,1 0 0,4-3 0,-4-1 0,4-3 0,-4 3 0,3-2 0,-6 2 0,6-3 0,-7 0 0,1 0 0,2 0 0,-6 0 0,2 0 0,-3 0 0,0-3 0,1-1 0,-1-2 0,-3 0 0,0-4 0,-3 0 0,0-4 0,0 0 0,0 4 0,0-3 0,0 2 0,0-2 0,0 2 0,0 2 0,0 2 0,0 1 0,-3 3 0,0 0 0,-7 3 0,0 0 0,-4 0 0,0 0 0,0 0 0,1 0 0,-1 3 0,0 1 0,4 2 0,0-2 0,7-1 0,0-3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1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45 24575,'0'-6'0,"0"0"0,0 0 0,2-1 0,2-2 0,6 4 0,0-1 0,4 6 0,-4 0 0,3 0 0,-3 0 0,1 0 0,2 0 0,-6 0 0,2 0 0,-3 0 0,4 0 0,0 0 0,0 0 0,-2 0 0,-5 3 0,0 4 0,-3 3 0,0 3 0,0 0 0,0 1 0,0 3 0,0-2 0,-7 7 0,-1-4 0,-7 1 0,-4 3 0,5-7 0,-9 4 0,8-5 0,-2 0 0,3-4 0,0 0 0,4-3 0,0-4 0,4 0 0,0-3 0,2-2 0,2-1 0,2-3 0,3 2 0,3-2 0,8 2 0,10-3 0,4-1 0,4 0 0,1 3 0,0-2 0,-5 6 0,-1-3 0,-5 4 0,-4 0 0,0 0 0,-8 0 0,0 0 0,-4 0 0,0 0 0,-3 0 0,0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1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24575,'0'-9'0,"9"-1"0,-1-1 0,9 4 0,-7 2 0,7 4 0,-9-2 0,5 3 0,-3 0 0,0 0 0,0 0 0,0 0 0,-4 0 0,0 0 0,3 0 0,-2 0 0,1 3 0,-1 3 0,-1 5 0,1 6 0,-3-2 0,0 2 0,-4-3 0,0 0 0,0-4 0,0 3 0,0-6 0,0 2 0,0-3 0,0 1 0,0-1 0,0-5 0,0-8 0,3-4 0,-3-6 0,7 0 0,-3 2 0,3-7 0,0 4 0,1-5 0,2 1 0,-2 3 0,7-3 0,-5 8 0,2-4 0,-3 8 0,1 0 0,-3 3 0,2 4 0,-2 0 0,-1 3 0,0 0 0,0 2 0,0 5 0,-3 3 0,3 4 0,-5-1 0,5 1 0,-2 0 0,0-1 0,2 1 0,-6 0 0,6-1 0,-5 1 0,5-4 0,-5 3 0,4-6 0,-4 6 0,4-6 0,-4 2 0,5 1 0,-3-3 0,4 2 0,-4-2 0,3-1 0,-6-3 0,3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1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24575,'9'0'0,"1"0"0,4 0 0,0 0 0,-4 0 0,3 0 0,-6 0 0,6 0 0,-7 0 0,4 0 0,-4 0 0,0 0 0,0 0 0,-3 0 0,0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1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24575,'0'12'0,"0"0"0,0 2 0,0 0 0,0 3 0,0-2 0,0 2 0,0-3 0,0 0 0,3-1 0,-2-2 0,5-2 0,-5 1 0,1-4 0,-2 1 0,0-4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4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24575,'3'0'0,"-1"0"0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4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2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24575,'-3'-2'0,"10"1"0,5-2 0,23 3 0,-10 0 0,14 0 0,-7 0 0,5 0 0,5 0 0,-1 0 0,-4 0 0,-5 0 0,-7 0 0,-7 0 0,-1 0 0,-5 0 0,-2 0 0,-1 0 0,-3-5 0,-3 4 0,0-4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4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24575,'4'0'0,"-1"0"0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4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24575,'0'9'0,"0"11"0,0 12 0,0 6 0,0 0 0,0 6 0,0 8 0,0 5 0,0-16 0,0 19 0,0-23 0,0 14 0,0-18 0,0-1 0,0-16 0,0 5 0,0-14 0,0-3 0,0-14 0,0-10 0,0-6 0,0-5 0,0 2 0,0 1 0,4-4 0,0 9 0,4-4 0,3 4 0,0 1 0,4 3 0,-4 1 0,2 5 0,-3 2 0,4-2 0,0 5 0,-1-2 0,1 6 0,-4-1 0,3 4 0,-6-2 0,3 3 0,-4 0 0,0 0 0,0 0 0,0 0 0,-3 8 0,0 4 0,-3 5 0,0 5 0,0-4 0,0 5 0,0-1 0,0-3 0,-3 2 0,-1-10 0,-3 6 0,0-10 0,1 3 0,0-4 0,-1 0 0,1 0 0,-3-2 0,1-2 0,-4-2 0,1 0 0,-6 0 0,5 0 0,-4 0 0,8 0 0,-1-2 0,3-2 0,-1 1 0,4-3 0,5 5 0,9-1 0,7 2 0,9 3 0,-4 1 0,9 4 0,-8 0 0,2 0 0,-3-1 0,-5-3 0,0 3 0,-8-7 0,0 6 0,-4-5 0,0 2 0,-3-3 0,0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4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24575,'4'9'0,"-2"-8"0,-2-10 0,0-13 0,0-17 0,0 8 0,0-16 0,0 17 0,0-8 0,0 6 0,0 3 0,0 10 0,0 2 0,0 10 0,0-3 0,3 7 0,0 0 0,3 5 0,0 5 0,4 4 0,-2 6 0,5-2 0,-2 6 0,3-6 0,-2 6 0,1-6 0,-2 7 0,0-8 0,2 4 0,-5-1 0,5-2 0,-2 0 0,0-3 0,-1-1 0,-4-1 0,1 0 0,-1-4 0,0 0 0,0-3 0,-3-2 0,0-12 0,-3-9 0,0-8 0,0-4 0,0-1 0,0 1 0,0-1 0,0 5 0,0 5 0,0 5 0,0 8 0,0 0 0,0 4 0,0 2 0,0 1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5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24575,'3'-4'0,"7"2"0,5 2 0,12 0 0,1 7 0,5 2 0,-5 7 0,3 0 0,-6 3 0,6-5 0,-10 3 0,1-5 0,-8-2 0,-1 0 0,1-3 0,0 0 0,-4-1 0,3 1 0,-3 3 0,1 0 0,-4 4 0,-2-6 0,-1 0 0,2-4 0,0 2 0,-2 0 0,-2 0 0,-2 0 0,0 0 0,0 1 0,0-1 0,0 0 0,0 3 0,-11 6 0,-2 5 0,-18 15 0,9-9 0,-13 19 0,12-14 0,-9 9 0,6-1 0,3 7 0,-3-1 0,7 5 0,2-11 0,1-1 0,7-6 0,-3-8 0,8 1 0,-2-14 0,5 3 0,-4-8 0,2-3 0,-4 0 0,-2-8 0,5 3 0,-1-3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24575,'-3'13'0,"-3"2"0,-1 7 0,-2 5 0,-2 1 0,0 0 0,2 4 0,-7 1 0,10-4 0,-9 8 0,10-13 0,-6 3 0,3 0 0,0-4 0,0 9 0,0-4 0,0 0 0,4 3 0,-3-2 0,2-1 0,1-1 0,-3-5 0,6 1 0,-6-1 0,7-3 0,-4 2 0,1-6 0,2 2 0,-5-3 0,5 3 0,-2-2 0,3 6 0,-3-6 0,3 6 0,-7-6 0,7 6 0,-7-6 0,7 3 0,-7-5 0,7 5 0,-6-4 0,5 10 0,-5-9 0,5 4 0,-2-5 0,0 0 0,2-1 0,-2 1 0,0-1 0,2 1 0,-5 0 0,5-1 0,-2 1 0,3 0 0,-3 3 0,2-5 0,-2 4 0,3-1 0,0-1 0,0 4 0,0-5 0,0 1 0,0-1 0,0 1 0,0 0 0,0-1 0,0 5 0,0-3 0,0 6 0,0-2 0,0-1 0,0 3 0,0-2 0,0 9 0,0-4 0,0 5 0,3-7 0,1-3 0,3 2 0,1-2 0,-1 3 0,1 1 0,-1-1 0,0 1 0,1-1 0,-1 1 0,1-5 0,-1 4 0,0-8 0,0 8 0,0-8 0,1 8 0,-1-4 0,0 1 0,0 2 0,1-2 0,-1 0 0,0-2 0,0 1 0,0-4 0,0 4 0,3-5 0,-2 5 0,4-4 0,-3 8 0,4-4 0,-1 5 0,3-1 0,-4 0 0,3 1 0,-3-5 0,11 14 0,-6-11 0,5 11 0,-7-14 0,1 4 0,0-4 0,3 2 0,-3-3 0,7 2 0,-7-4 0,4 0 0,-6-2 0,1-5 0,0 5 0,-1-6 0,-2 3 0,-2-4 0,1 1 0,-3-4 0,2 0 0,-5 0 0,1-2 0,-5 2 0,3-3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3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24575,'0'20'0,"0"-4"0,0 10 0,0-2 0,0 9 0,0 17 0,0-14 0,0 31 0,0-35 0,0 22 0,0-14 0,0 6 0,0-1 0,0-2 0,0-14 0,0 3 0,0-13 0,0-2 0,0-3 0,0-4 0,0-6 0,0-18 0,0-2 0,0-13 0,0 7 0,0-1 0,0-4 0,0 3 0,0-7 0,3 7 0,5-3 0,0 4 0,6 1 0,-3 3 0,4-2 0,-4 6 0,2 0 0,-5 2 0,2 6 0,-4-3 0,0 7 0,4-3 0,-3 5 0,2-2 0,-3 3 0,0-3 0,1 3 0,-1-3 0,0 3 0,0 0 0,0 0 0,0 0 0,1 0 0,-1 0 0,0 0 0,0 2 0,-3 2 0,3 2 0,-6 0 0,3 0 0,0 4 0,-2-3 0,2 2 0,-3 1 0,0-3 0,0 2 0,0-3 0,0 1 0,0-1 0,0 0 0,0 0 0,0 0 0,-6 1 0,-2-1 0,-6 4 0,-3-2 0,2 2 0,-3-3 0,5 0 0,-1 0 0,0 0 0,0-4 0,4 3 0,0-5 0,4 2 0,3-1 0,0 1 0,3 3 0,0 0 0,6 0 0,2 0 0,9 1 0,2 1 0,3-1 0,1 1 0,-1-1 0,1 1 0,-5-1 0,0 0 0,-8-3 0,3 2 0,-6-6 0,2 3 0,-3-3 0,-2 0 0,-2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4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24575,'0'-5'0,"2"1"0,18-13 0,-5 5 0,7-7 0,-7 5 0,3-4 0,-7 3 0,2-2 0,-2 3 0,0 0 0,-2 0 0,-5 1 0,3-5 0,-4 3 0,2-2 0,-2-1 0,0 3 0,-3-3 0,3 1 0,-3 6 0,0-6 0,0 6 0,0 1 0,0 0 0,-2 7 0,-5 0 0,0 3 0,-2 0 0,2 0 0,1 0 0,0 0 0,0 3 0,-1 0 0,4 3 0,0 0 0,1 0 0,1 1 0,-2 2 0,0 1 0,2 4 0,-2 0 0,3-1 0,0 1 0,0 0 0,0 3 0,0-2 0,0 3 0,4-1 0,-1-2 0,8 2 0,-1-3 0,4-3 0,3 2 0,-2-5 0,3 5 0,-8-5 0,3 1 0,-3-2 0,0-1 0,0-2 0,-4 2 0,0-6 0,0 3 0,4 0 0,-3-2 0,2 2 0,-3-3 0,1 0 0,-1 0 0,3 0 0,-5 0 0,1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4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24575,'9'0'0,"3"0"0,-5 0 0,6-3 0,-3 2 0,0-5 0,3 5 0,1-2 0,1 3 0,2 0 0,-3 0 0,0 0 0,-1 0 0,-2 0 0,2 0 0,-3 0 0,0 0 0,0 0 0,-4 0 0,0 0 0,0 3 0,0 1 0,-2 5 0,-1 1 0,-3 4 0,0 4 0,0-4 0,0 8 0,0-4 0,-4 5 0,-3-1 0,-5 0 0,-3-3 0,1 2 0,0-6 0,-1 3 0,5-5 0,0-2 0,4-2 0,-3 0 0,4-2 0,0 1 0,8-2 0,7-3 0,1 3 0,11-2 0,-3 3 0,3 1 0,0-1 0,1 1 0,-5-1 0,0 0 0,-4 0 0,-4-3 0,-1-1 0,-2-1 0,-1-1 0,0 2 0,-3-3 0,0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4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24575,'-3'-4'0,"5"2"0,11 2 0,3 0 0,16 0 0,-4 0 0,0 0 0,4 0 0,-9 0 0,0 0 0,-5 0 0,-8 0 0,0 0 0,-7 0 0,0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4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0 511 24575,'25'-19'0,"-3"1"0,18-17 0,-17 5 0,16-6 0,-15-8 0,11 6 0,-11-10 0,5 11 0,-11-1 0,-4 4 0,-3 1 0,-7 5 0,3 5 0,-3 9 0,-1 1 0,-3 6 0,0-2 0,-2 5 0,-5 2 0,-3 2 0,-4 0 0,0 0 0,-3 0 0,2 6 0,-7 2 0,4 6 0,-6 5 0,1 2 0,-2 3 0,5 0 0,0-1 0,5 4 0,3-4 0,1 4 0,3-4 0,4 4 0,0-4 0,4 8 0,0-7 0,0 8 0,0-4 0,0 0 0,4-1 0,0 0 0,7-4 0,1 4 0,3-5 0,0 1 0,-1-5 0,0 0 0,0-5 0,-4-2 0,3-2 0,-6-2 0,2-1 0,-3 0 0,4-2 0,-3-2 0,2-2 0,-3 0 0,4 0 0,-3 0 0,2 0 0,-2 0 0,-1 0 0,0 0 0,0 0 0,0 0 0,0 0 0,-2-10 0,-1 8 0,-3-8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2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24575,'0'19'0,"0"-4"0,0 38 0,0-15 0,0 20 0,0-2 0,0 5 0,0-11 0,0 7 0,0-17 0,0 13 0,0-12 0,0-8 0,0-6 0,0-7 0,0-9 0,0 1 0,0-6 0,0-3 0,0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4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24575,'0'23'0,"0"4"0,0 12 0,0 1 0,0 15 0,0-4 0,4-5 0,-3 29 0,2-17 0,5 21 0,-5-3 0,10-4 0,-12 15 0,8-9 0,-8-6 0,8-3 0,-4-11 0,1 0 0,2-8 0,-4-16 0,1-5 0,-2-15 0,-3-5 0,0-3 0,-8-5 0,6 1 0,-6-4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4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24575,'0'2'0,"0"11"0,0 15 0,3 1 0,2 18 0,4-5 0,0 15 0,-4 0 0,0 6 0,-5-16 0,4 7 0,-3-3 0,2-9 0,-3 8 0,0-22 0,0-5 0,0-9 0,0-4 0,0-4 0,0 0 0,0-7 0,0-4 0,0-12 0,0-1 0,0-5 0,4-4 0,1-1 0,2 0 0,2-4 0,-2 8 0,4-3 0,-3 9 0,6 0 0,-7 4 0,6 0 0,-6 4 0,6 0 0,-6 4 0,3-1 0,-1 4 0,-2-3 0,3 5 0,-4-1 0,0 2 0,0 0 0,0 0 0,-2 2 0,-2 5 0,-2 3 0,0 7 0,0-2 0,0 2 0,-3-3 0,-1-1 0,-6 1 0,3-4 0,-3 0 0,1-4 0,2 0 0,-6-2 0,6 2 0,-6-6 0,6 3 0,-6-3 0,6 0 0,-3 0 0,7 3 0,0 0 0,3 2 0,6 2 0,6-1 0,6 2 0,5-1 0,-1 0 0,1 1 0,-1-1 0,-3 1 0,-2-4 0,-3 2 0,-4-6 0,0 6 0,-4-5 0,0 2 0,0-3 0,-2 0 0,-2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4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24575,'0'3'0,"0"2"0,0 13 0,0 0 0,0 5 0,0 4 0,0-4 0,0 4 0,0-4 0,0-1 0,0-3 0,3 2 0,-2-10 0,2 3 0,-3-8 0,0 0 0,0 0 0,0-3 0,0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0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24575,'2'-4'0,"5"2"0,3 2 0,3 6 0,1 1 0,4 4 0,0 3 0,1-3 0,2 4 0,-2-1 0,3 1 0,2 4 0,-2-2 0,-2 5 0,3-2 0,-7 3 0,3 0 0,-4-4 0,-4 2 0,2-6 0,-5 6 0,3-2 0,-1-1 0,-2 0 0,2-1 0,-3-2 0,0 6 0,0-6 0,0 7 0,0-8 0,-3 8 0,3-4 0,-7 1 0,7 2 0,-6-2 0,2 3 0,1 1 0,-4 4 0,4-4 0,-4 9 0,0-9 0,0 9 0,0-9 0,0 9 0,0-8 0,0 7 0,0-7 0,0 7 0,0-7 0,0 7 0,0-7 0,0 3 0,0 0 0,0 1 0,0 0 0,-7 3 0,1-3 0,-16 15 0,11-8 0,-7 3 0,6-7 0,4-7 0,-4 3 0,4 0 0,1-4 0,-1 4 0,-4 0 0,4-3 0,-4 3 0,5-5 0,-1-3 0,1 2 0,0-2 0,-4-1 0,3 4 0,-2-4 0,-1 5 0,0-5 0,-4 4 0,0-4 0,0 9 0,-5-2 0,4 2 0,-4-4 0,5-1 0,0 1 0,1-5 0,0 0 0,3-5 0,1-2 0,4-2 0,0 0 0,2-2 0,-1-1 0,1-14 0,1 6 0,-1-8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2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24575,'36'-3'0,"-3"0"0,-23 3 0,4 0 0,-4 0 0,-1 0 0,-3 0 0,0 0 0,0 0 0,-2 3 0,2 4 0,-6 3 0,6 0 0,-5 3 0,1-3 0,-2 4 0,0 0 0,0-1 0,0 1 0,0-4 0,0 0 0,0-4 0,0 0 0,0 0 0,0 0 0,0 0 0,0-5 0,0-4 0,0-4 0,0-2 0,0-1 0,0 3 0,0-6 0,0 6 0,3-6 0,1 3 0,3-1 0,-4-1 0,3 1 0,-2 1 0,2-3 0,1 6 0,-1-3 0,0 4 0,0 0 0,-2-1 0,1 4 0,-1-3 0,-1 3 0,3 0 0,-6-3 0,6 5 0,-6-4 0,6 4 0,-3-2 0,1 1 0,1 1 0,-2-2 0,3 3 0,0 0 0,0 0 0,0 0 0,0 0 0,-1 0 0,1 0 0,0 0 0,0 3 0,-3 0 0,3 4 0,-6-1 0,6 0 0,-5 0 0,4 0 0,-4 0 0,2 1 0,-1-1 0,-1 0 0,2 3 0,-1-2 0,-1 6 0,5-6 0,-6 6 0,6-6 0,-6 3 0,6-4 0,-5 0 0,1 0 0,-2 0 0,3-2 0,-2-2 0,1-2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0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24575,'0'6'0,"0"0"0,0 0 0,-3-3 0,2 6 0,1-5 0,3 3 0,3-5 0,0-2 0,-1 0 0,1 0 0,0 0 0,-3-2 0,2 1 0,-1-2 0,2 3 0,-1 0 0,5-6 0,-6 4 0,2-4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4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24575,'0'27'0,"0"6"0,0 12 0,0 6 0,0-9 0,0 11 0,0-17 0,0 14 0,0-6 0,0-5 0,0-6 0,0-1 0,0-13 0,0 7 0,0-11 0,0 6 0,0-6 0,0-1 0,0-1 0,0-3 0,0 1 0,0-2 0,0-3 0,0 0 0,0 1 0,0 2 0,0-2 0,0 6 0,0-6 0,2 2 0,-1-2 0,2-1 0,-3 0 0,0-5 0,0-8 0,0-8 0,0-2 0,0-5 0,0 4 0,0-5 0,0 0 0,3-4 0,2 4 0,2-4 0,1 4 0,-1 1 0,1 3 0,-1-2 0,3 6 0,-2-3 0,2 4 0,-1 4 0,2-3 0,0 2 0,2 0 0,-6-2 0,3 6 0,-1 0 0,-2 2 0,3 4 0,-1-5 0,-2 5 0,3-2 0,-4 3 0,4 0 0,-3 0 0,2 0 0,-3 0 0,0 0 0,1 0 0,-1 3 0,0 0 0,-3 4 0,0 2 0,-3 1 0,0 4 0,0 0 0,0-4 0,0 3 0,0-6 0,0 5 0,0-5 0,0 3 0,-3 2 0,-4-4 0,0 4 0,-6-5 0,-1 0 0,-1 0 0,-2 0 0,3-3 0,0-1 0,0-3 0,1 0 0,2 0 0,-2 0 0,3 0 0,-4 0 0,4 0 0,-3 0 0,6 0 0,-3 0 0,4 0 0,0 0 0,2 2 0,1 1 0,10 4 0,4-1 0,12 2 0,5 0 0,0-1 0,4 1 0,-4 4 0,0-3 0,-5 2 0,-5-4 0,-5 0 0,-2-1 0,-2 1 0,-3-4 0,-2 0 0,-2-3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4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24575,'0'9'0,"0"1"0,0 8 0,0-7 0,0 6 0,0-7 0,0 3 0,0 1 0,0-4 0,0 3 0,0-11 0,0-13 0,0-6 0,0-11 0,0 5 0,0-4 0,0 4 0,0-4 0,0-1 0,0 5 0,0 0 0,0 5 0,0 8 0,0-3 0,0 6 0,5 3 0,3 8 0,5 10 0,0 0 0,6 9 0,-4-9 0,4 9 0,-5-8 0,1 6 0,3-6 0,-6 3 0,5-4 0,-7 0 0,1-4 0,-2 0 0,-3-4 0,0 0 0,1-3 0,-4 3 0,3-5 0,-6-4 0,3-4 0,-3-14 0,0 1 0,0-7 0,0 0 0,0 3 0,0-8 0,0 13 0,0-7 0,0 11 0,0-3 0,0 8 0,0-3 0,0 6 0,0 0 0,0 5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4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24575,'5'-7'0,"2"2"0,9 5 0,3 3 0,8 5 0,-3 4 0,7 4 0,-6 3 0,2-2 0,0 3 0,-3-9 0,0 7 0,-3-8 0,-6 3 0,0-2 0,-2-4 0,-6 3 0,3-4 0,-4 0 0,0 0 0,0 1 0,0-4 0,-2 2 0,-2-1 0,-2 2 0,0-1 0,0 1 0,0 8 0,-3 5 0,-2 9 0,-12 16 0,-2-4 0,-5 16 0,-2-5 0,0 12 0,3-15 0,-1 12 0,2-14 0,2 11 0,1-6 0,6-1 0,5-15 0,0-3 0,3-10 0,2-6 0,0-3 0,3-7 0,-3 0 0,0-2 0,0-4 0,0-7 0,0 3 0,3-2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3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24575,'0'6'0,"0"-1"0,0 9 0,0-3 0,0 10 0,0-2 0,0 8 0,0 1 0,0 5 0,0-1 0,0 1 0,8 10 0,6-7 0,9 9 0,7-14 0,1-1 0,9-3 0,0-1 0,10-3 0,1-4 0,12-1 0,-4-7 0,-7 2 0,3-7 0,-9-3 0,0-3 0,-3 0 0,-10 0 0,-5 0 0,-5 0 0,-9 0 0,-4 0 0,-4 0 0,-3 0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3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27 218 24575,'-3'6'0,"1"-1"0,2 4 0,0-2 0,0 5 0,0 1 0,-3-2 0,2 8 0,-5 0 0,2 3 0,0 8 0,1-3 0,3-1 0,0 9 0,0-7 0,0 3 0,0-1 0,0-8 0,0 4 0,0-1 0,0-2 0,0 2 0,3-7 0,3-1 0,9 0 0,7-2 0,1-3 0,2-2 0,1-6 0,-4 0 0,8 0 0,-3-4 0,3 0 0,1-4 0,-3-7 0,-5-8 0,-1-6 0,-6-4 0,0 1 0,-5-8 0,-3 4 0,0-8 0,0 3 0,0-5 0,-3 0 0,-1-5 0,-4 4 0,0-4 0,0 5 0,0 5 0,0 1 0,-7 5 0,-1 4 0,-7 2 0,1 4 0,0 3 0,-3 1 0,3 7 0,-3 0 0,1 3 0,2 3 0,-3 1 0,0 3 0,4 0 0,-4 0 0,4 0 0,0 3 0,3 3 0,0 8 0,0 0 0,3 6 0,-3-2 0,6-1 0,-2 4 0,5-4 0,-6 4 0,7 1 0,-4-5 0,4-6 0,0-5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3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24575,'0'12'0,"0"7"0,0 31 0,0 7 0,0 8 0,0 13 0,0 2 0,5 7 0,-4-25 0,8 5 0,-4-21 0,4 0 0,0 3 0,-4-24 0,2 6 0,-6-19 0,2 4 0,-3-9 0,0 3 0,0-4 0,3 0 0,-2 0 0,1 1 0,1-1 0,-2-3 0,2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3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24575,'0'27'0,"0"-7"0,0 15 0,0-4 0,0 13 0,0-5 0,0 9 0,0-17 0,0 11 0,0-22 0,0 6 0,0-11 0,0-1 0,0-5 0,0-3 0,0 0 0,0 0 0,0 0 0,0 0 0,0 0 0,0 0 0,0-1 0,0 1 0,0-7 0,0-4 0,0-12 0,0-6 0,0-1 0,3-7 0,2 2 0,3-8 0,0 3 0,1-9 0,-1 9 0,1-4 0,2 5 0,2 5 0,-1-4 0,2 13 0,-3-4 0,3 10 0,-1 2 0,1 1 0,0 3 0,-4 3 0,3 1 0,-6 3 0,5 0 0,-1 0 0,2 0 0,-2 0 0,2 0 0,-3 0 0,0 0 0,0 3 0,-4 0 0,0 3 0,0 0 0,0 1 0,-2 2 0,-2-2 0,-2 10 0,0-6 0,0 7 0,-3-1 0,-4-2 0,-4 2 0,-6-2 0,2-5 0,-3 1 0,4-4 0,1-1 0,-5-2 0,3-1 0,-2 0 0,-1-2 0,3 2 0,-6-3 0,6 0 0,-2 0 0,6 0 0,-2 0 0,6 0 0,-2 0 0,5 2 0,2 2 0,2 1 0,0 1 0,0 0 0,2 0 0,5 3 0,4 2 0,6 3 0,2 0 0,3 1 0,1 0 0,-1 0 0,0 0 0,-3-3 0,-2-2 0,-6-4 0,-2 1 0,-3-4 0,1 3 0,-1-5 0,-3 1 0,0-2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3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24575,'0'6'0,"0"4"0,3 7 0,1 1 0,0-1 0,5 2 0,-7-1 0,5-3 0,-4-3 0,-3-5 0,3 3 0,0-4 0,-2 0 0,1-3 0,-2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3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24575,'3'0'0,"0"0"0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3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3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4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24575,'0'12'0,"0"-3"0,0 8 0,0-6 0,0 4 0,0-6 0,0 1 0,0-3 0,0 2 0,0-3 0,0 1 0,0 1 0,0-1 0,0 2 0,0-3 0,0 0 0,0 0 0,0 1 0,0-1 0,0 0 0,0 0 0,0 0 0,0 0 0,0 0 0,0 4 0,0-3 0,0 2 0,0-3 0,0 1 0,0-1 0,0 0 0,0-3 0,0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1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24575,'0'10'0,"0"0"0,0 7 0,0-2 0,0 6 0,0-2 0,0 3 0,0 1 0,0-1 0,0 5 0,0 1 0,0 0 0,0-1 0,0 0 0,0 2 0,0-1 0,0-1 0,0-5 0,0-3 0,0 2 0,0-6 0,0-1 0,0-4 0,0-1 0,0-2 0,0 3 0,0-4 0,0 0 0,0 0 0,0 0 0,-5-5 0,3-2 0,-3-5 0,3 0 0,1 0 0,-5-4 0,5 3 0,-5-6 0,5 3 0,-2-4 0,3 0 0,0-3 0,0 2 0,0-3 0,0 5 0,0-5 0,0 3 0,0-2 0,4-1 0,-1 3 0,8-2 0,0-1 0,0 3 0,2-2 0,-2 3 0,2 0 0,1 0 0,-4 4 0,3 0 0,-6 4 0,6-1 0,-6 1 0,2 2 0,-2-2 0,-1 6 0,0-3 0,0 3 0,0 0 0,1 0 0,-1 0 0,0 0 0,0 0 0,0 0 0,0 0 0,0 0 0,0 3 0,1 0 0,-1 3 0,-3 0 0,3 0 0,-3 0 0,0 1 0,0-1 0,-3 0 0,3 0 0,-2 0 0,1 0 0,-2 4 0,0-3 0,0 6 0,0-6 0,0 6 0,0-6 0,0 5 0,-6-4 0,-1 5 0,-7-6 0,0 6 0,0-5 0,1 5 0,-5-2 0,3 3 0,-2 0 0,3-4 0,0 3 0,0-5 0,4 5 0,-3-6 0,5 3 0,-1-4 0,2 1 0,4-1 0,-3 0 0,8-3 0,-1 0 0,12-3 0,-2 0 0,7 0 0,-1 3 0,-2 1 0,6 4 0,-6-5 0,3 4 0,-8-6 0,3 5 0,-6-6 0,2 3 0,-3-3 0,0 3 0,1-2 0,-4 1 0,0-2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1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1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24575,'17'0'0,"-4"0"0,8 0 0,-6 0 0,6 0 0,-6 0 0,2 0 0,-3 0 0,0 0 0,-1 0 0,1 0 0,-4 0 0,3 0 0,-6 0 0,3 0 0,-4 0 0,0 0 0,0 0 0,0 2 0,0 2 0,0-1 0,0 2 0,1-1 0,-4 2 0,0 3 0,-3 2 0,0 2 0,0 5 0,0 5 0,0 10 0,-7-3 0,-6 7 0,-9-3 0,-4 2 0,-1 7 0,0-6 0,2-3 0,3-5 0,3-6 0,8-5 0,1-3 0,3-6 0,1-3 0,2 0 0,-1-2 0,4-4 0,-2-3 0,3-3 0,0-1 0,-2 1 0,1 0 0,-2 0 0,3-1 0,0 1 0,0 0 0,0-1 0,0 1 0,0 0 0,0 0 0,0 0 0,0 0 0,3 3 0,0-3 0,3 6 0,0-3 0,0 3 0,0 0 0,0 0 0,1 0 0,2 0 0,-2 0 0,6 0 0,-3 0 0,4 0 0,0 0 0,-1 3 0,1 1 0,0 6 0,-4 0 0,3 4 0,-2 0 0,2-4 0,-2 0 0,-2-4 0,-3 0 0,1 1 0,-1-1 0,0 0 0,0-3 0,0 0 0,0-3 0,0 0 0,-3 0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3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24575,'0'-9'0,"0"8"0,0 5 0,0 5 0,0 3 0,0-2 0,0-1 0,0 0 0,0-8 0,0-1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1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24575,'16'0'0,"2"0"0,0 0 0,4 0 0,-7 0 0,2 0 0,-3 0 0,-1 0 0,1 0 0,-4 0 0,-3 0 0,-4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1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24575,'2'-7'0,"5"2"0,-1 5 0,7 0 0,-2 0 0,-1 0 0,3 0 0,-3 0 0,0 0 0,0 0 0,-1 0 0,-2 0 0,3 0 0,-4 0 0,0 0 0,0 0 0,-3 2 0,3 5 0,-5 6 0,2 1 0,-3 6 0,0-5 0,0 7 0,0-4 0,0 5 0,0-5 0,0 4 0,0-8 0,0 1 0,0-6 0,0-3 0,0 0 0,0 1 0,0-1 0,0-8 0,0-7 0,0-4 0,6-5 0,-1 0 0,7 4 0,-1-4 0,0 4 0,2 3 0,-6-2 0,6 6 0,-5-3 0,5 3 0,-6 1 0,2 2 0,-3-1 0,0 1 0,1 1 0,-1-3 0,0 5 0,0-1 0,0 2 0,-2 2 0,-2 1 0,-2 3 0,0 0 0,0 0 0,0 1 0,0 2 0,0 1 0,0 4 0,0-4 0,0 3 0,0-2 0,0 2 0,0 1 0,0-4 0,0 3 0,0-6 0,0 2 0,3-2 0,-2-1 0,4 0 0,-4 0 0,4-2 0,-4 1 0,4-2 0,-1 1 0,2 1 0,0-4 0,0 5 0,-2-3 0,1 0 0,-2 3 0,1-3 0,1 1 0,-4 1 0,5-4 0,-6 4 0,6-4 0,-6 2 0,3-3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1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24575,'0'10'0,"0"4"0,0 12 0,0 10 0,0-6 0,0 13 0,0-10 0,0 22 0,0-13 0,0 20 0,0-11 0,0 12 0,0 9 0,0-16 0,0 18 0,0-26 0,0 15 0,0-17 0,0-3 0,0-10 0,0-5 0,0-5 0,0-5 0,0-5 0,0 1 0,0-4 0,0 3 0,0-3 0,0 1 0,0-2 0,3-3 0,-2 0 0,2 1 0,-3-1 0,0-3 0,0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2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24575,'3'2'0,"0"11"0,-3 5 0,0 14 0,0-4 0,3 4 0,2 1 0,3 5 0,-3-13 0,2 6 0,-3-12 0,0-4 0,0-2 0,-4-3 0,2-3 0,-1 2 0,2-3 0,-3 0 0,0 3 0,0 1 0,0 4 0,0 0 0,0-4 0,0 0 0,0-1 0,0-2 0,0 3 0,0-4 0,0 0 0,0 0 0,0 0 0,0-5 0,0-5 0,3-6 0,1-8 0,3 0 0,1-5 0,-1 1 0,5-6 0,-4 5 0,7-4 0,-4 4 0,4 1 0,0-1 0,-3 0 0,2 1 0,-6 3 0,6 2 0,-4 3 0,0 3 0,3-1 0,-6 4 0,3-1 0,-1 2 0,-2 4 0,3 0 0,-1 0 0,-2 2 0,3-2 0,-4 3 0,0 0 0,0 0 0,0 0 0,0 0 0,1 0 0,-1 0 0,0 0 0,0 2 0,0 2 0,0 2 0,-2 0 0,-2 0 0,-2 4 0,0 0 0,0 8 0,0-4 0,0 4 0,0-4 0,0-1 0,0 1 0,0 0 0,0-4 0,0 3 0,0-6 0,-2 2 0,1-3 0,-5 1 0,3-1 0,-7 0 0,3-2 0,-2-1 0,-1-3 0,-3 3 0,-2-2 0,-1 2 0,5-3 0,-1 0 0,4 0 0,-1 0 0,3 0 0,-4 0 0,3 0 0,-3-3 0,7-1 0,0-2 0,1 3 0,1-2 0,1 4 0,11-2 0,4 3 0,7 7 0,0-2 0,5 6 0,-3-3 0,3-1 0,-4 1 0,-5-1 0,0 0 0,-8 0 0,0-3 0,-4-2 0,0-2 0,0 0 0,-3 0 0,0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2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24575,'-2'-7'0,"12"4"0,8 7 0,14 5 0,-4 7 0,6 5 0,-1-4 0,1 4 0,-5 4 0,0-3 0,-9 2 0,4-1 0,-9-8 0,3 1 0,-10-3 0,0-6 0,-4 2 0,2-2 0,0-1 0,-2 0 0,1 0 0,-4 0 0,2 0 0,-3 0 0,0 0 0,0 0 0,0 0 0,0 0 0,0 8 0,0 1 0,0 16 0,-12 4 0,-3 9 0,-12 6 0,0-5 0,-6 6 0,5-1 0,-4-3 0,4-1 0,3-11 0,7-7 0,-1-5 0,11-7 0,-2-3 0,7-7 0,0 0 0,0-2 0,0-1 0,0-6 0,0 2 0,3-2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4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33 183 24575,'19'0'0,"1"0"0,7 0 0,-4 0 0,9 0 0,-8 0 0,7 0 0,-7 0 0,3 0 0,-5 0 0,1 0 0,-5-3 0,0-1 0,-8-3 0,3-3 0,-6 1 0,0-2 0,-2 2 0,-2 3 0,4 0 0,-4-4 0,0 3 0,-3-2 0,0-1 0,0 3 0,0-6 0,0 6 0,0-3 0,0 1 0,0 2 0,-3-3 0,0 4 0,-4 0 0,1 2 0,-4 1 0,3 3 0,-6 0 0,3 0 0,-8 0 0,4 0 0,-8 0 0,-1 8 0,-1 0 0,-4 12 0,6-4 0,-7 8 0,4-4 0,0 5 0,6-2 0,3 0 0,1-1 0,0 0 0,4 1 0,0-1 0,3 1 0,4 4 0,-3-4 0,6 4 0,-2-4 0,3-1 0,0-3 0,0 2 0,0-2 0,0 3 0,0 1 0,3-1 0,8-3 0,2 3 0,9-2 0,-2-1 0,3 0 0,-1-4 0,2 5 0,13 0 0,-10-4 0,10-1 0,-15-7 0,1-1 0,-1 1 0,-3-4 0,2-1 0,-2-3 0,3 0 0,-3 0 0,2-3 0,-6-4 0,3-1 0,-8-5 0,3 2 0,-6 1 0,3-3 0,-3 2 0,-1 1 0,1-3 0,-1 6 0,-2 0 0,-1 4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4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24575,'9'0'0,"3"-6"0,2 4 0,1-7 0,-1 8 0,-1-2 0,1 0 0,1 2 0,2-2 0,-7 3 0,7 0 0,-9 0 0,6 0 0,-5 0 0,-2 0 0,0 2 0,-1 5 0,-3 0 0,4 10 0,0 2 0,-2 10 0,-2 3 0,-3 1 0,0 5 0,0-5 0,0 5 0,-3-5 0,-6 0 0,1-5 0,-7-5 0,7-6 0,-5-3 0,6-4 0,-3 0 0,7-4 0,-3 0 0,3-3 0,-3 0 0,0-3 0,0 0 0,0 0 0,2-6 0,-1 2 0,4-9 0,-2 2 0,1 1 0,1-3 0,-2 3 0,3-1 0,0 2 0,0 2 0,0 1 0,0 0 0,0 0 0,3 2 0,0 2 0,3 2 0,0 0 0,0 0 0,4 0 0,-3 0 0,6 3 0,-7 0 0,7 7 0,-2-3 0,-1 3 0,0 0 0,-4-3 0,4 6 0,-3-6 0,2 2 0,-3-3 0,-2 0 0,1 1 0,-4-1 0,5 0 0,-6 0 0,3 0 0,-3-2 0,0-2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4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24575,'3'-1'0,"-1"5"0,-2 6 0,0 8 0,0 10 0,0-7 0,0 14 0,0-10 0,0 12 0,0-3 0,0 0 0,0-3 0,0-7 0,0-1 0,0-2 0,0-10 0,0 3 0,0-8 0,0-3 0,0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4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24575,'0'6'0,"0"3"0,0 5 0,0 4 0,0 5 0,0 4 0,0-4 0,0 14 0,0-12 0,0 12 0,0-9 0,0 0 0,0-8 0,0-4 0,0-5 0,0-1 0,0-1 0,0-2 0,0-4 0,0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4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24575,'2'-3'0,"5"0"0,7 3 0,5 0 0,-1 0 0,8 0 0,-6 0 0,11 0 0,-11 0 0,6 0 0,-12 0 0,1 0 0,-6 0 0,-3 0 0,0 0 0,1 0 0,-4 0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3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43 213 24575,'14'-11'0,"-6"-1"0,6-6 0,-4-7 0,1 7 0,4-12 0,-1 11 0,-3-6 0,-1 11 0,-6-2 0,1 3 0,-1 5 0,-1 5 0,0 17 0,-3 10 0,0 13 0,0 16 0,0 8 0,0 15 0,0 19-705,0-2 705,0-40 0,0 0 0,0 45-237,0-25 237,0-1 0,0-24 0,0-5 0,0-6 0,0-11 697,0-12-697,-3-1 245,-3-7-245,-4 0 0,-3-2 0,-4-1 0,0-3 0,-1-3 0,-2-4 0,6-4 0,-3-2 0,7 0 0,0-4 0,4 3 0,2-6 0,1 2 0,3-8 0,0 4 0,0-8 0,3 3 0,8 0 0,2-3 0,14 5 0,-6-2 0,2 4 0,0 0 0,-9 5 0,4 3 0,-5 3 0,0 5 0,0-3 0,-3 1 0,2 2 0,-8 0 0,2 4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4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24575,'-6'9'0,"0"1"0,-4 4 0,2-1 0,-5 1 0,9 4 0,-2-4 0,3 4 0,2-1 0,-2-2 0,3-1 0,0-1 0,0-6 0,0 3 0,0-1 0,0-2 0,2 0 0,5-5 0,3-2 0,4 0 0,-1 0 0,1 0 0,0 0 0,-1 0 0,1 0 0,-4 0 0,3 0 0,-9 0 0,3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4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 24575,'1'0'0,"1"0"0,6-3 0,-2 2 0,0-4 0,0 1 0,1 1 0,-4-3 0,0 3 0,-3-3 0,-3 2 0,0 2 0,-3 2 0,0 0 0,-1 0 0,1 0 0,0 0 0,0 0 0,3 0 0,0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5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24575,'15'10'0,"5"-1"0,-1 9 0,3-3 0,1 0 0,4 1 0,-3 3 0,3-6 0,-2 10 0,-7-14 0,1 3 0,-12-6 0,6-3 0,-9 1 0,3 2 0,-2-6 0,-4 3 0,1-3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4:5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24575,'-13'3'0,"-12"8"0,4 4 0,-7 5 0,5-1 0,4 0 0,-1 1 0,-5 8 0,10-15 0,-1 10 0,6-16 0,3 6 0,1-6 0,-1 2 0,4-3 0,0 0 0,3-3 0,0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5:5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24575,'0'9'0,"0"5"0,0 4 0,0 9 0,0-3 0,0 13 0,0-3 0,0 22 0,0-18 0,0 21 0,0-28 0,4 23 0,-3-18 0,7 12 0,-7-14 0,3 9 0,0-4 0,-3-5 0,3 3 0,-4-4 0,0-4 0,0 8 0,0-14 0,0 4 0,0-4 0,3-1 0,-2-3 0,2-2 0,1 1 0,-3-7 0,2 10 0,-3-13 0,3 9 0,-2-7 0,2 4 0,0 5 0,-3-7 0,4 4 0,-4-10 0,0 0 0,2 0 0,-1 0 0,2 0 0,-3 1 0,0-1 0,0 0 0,2 0 0,-1 0 0,2 0 0,-3 0 0,0-2 0,0-2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0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28 115 24575,'80'-10'0,"0"-1"0,0 1 0,-11 2 0,-2-1 0,33-6 0,-5 2 0,-14 7 0,-26-2 0,17 3 0,-9-1 0,-6-2 0,-6 7 0,-1-4 0,-6 5 0,0 0 0,0 0 0,-5 0 0,-2 0 0,1 0 0,-4 0 0,3 0 0,-4 0 0,-1 0 0,1 0 0,-5 0 0,-1 0 0,-5 0 0,-4 0 0,4 0 0,-8 0 0,8 0 0,-8 0 0,8 0 0,-7 0 0,2 0 0,1 0 0,-4 0 0,4 0 0,-4 0 0,-1 0 0,1 0 0,-1 0 0,1 0 0,-4 0 0,2 0 0,-5 0 0,5 0 0,-5 0 0,3 0 0,-4 0 0,0 0 0,0 0 0,1 0 0,-1 0 0,-3 3 0,2 0 0,-4 3 0,1 3 0,-2-2 0,3 6 0,-2-3 0,5 4 0,-5 0 0,2 3 0,-3 6 0,3 1 0,-2 7 0,2 3 0,-3 5 0,0 5 0,0 0 0,0 0 0,0 6 0,0-4 0,0-2 0,0-1 0,0-9 0,0 4 0,0-10 0,0-1 0,0-5 0,0-3 0,0-2 0,0-3 0,0 0 0,0-1 0,0 1 0,0-4 0,0 3 0,0-3 0,0 1 0,3 2 0,-2-3 0,2 4 0,-3-1 0,0 5 0,0-4 0,0 8 0,0-4 0,0 11 0,0-5 0,3 0 0,-2-2 0,2-8 0,-3 4 0,0-5 0,3 1 0,-2-4 0,2 3 0,-3-6 0,0 2 0,3 1 0,-2-3 0,2 3 0,-3-4 0,0 0 0,0 0 0,0 0 0,0 0 0,0 1 0,0-1 0,0 0 0,-3-3 0,-12 0 0,-6-3 0,-17 0 0,-1 0 0,-5 0 0,-19 0 0,19 0 0,-36 4 0,24 2 0,-21 0 0,-2 3 0,0-7 0,11 2 0,-7-4 0,16 0 0,-6 0 0,1 0 0,13 0 0,1 0 0,6 4 0,5-3 0,2 3 0,4-4 0,0 4 0,1-4 0,-6 4 0,4-4 0,-4 0 0,1 0 0,3 0 0,-4 0 0,10 0 0,0 0 0,6 0 0,3 0 0,-2 0 0,9 0 0,-5 0 0,7 0 0,0 0 0,-3-3 0,6 2 0,-6-2 0,6 0 0,-3 3 0,4-3 0,-1 3 0,1 0 0,0 0 0,0 0 0,0 0 0,-1 0 0,1 0 0,0 0 0,0 0 0,0 0 0,0 0 0,1 0 0,-1 0 0,0 0 0,0 0 0,0 0 0,0 0 0,-1 0 0,1 0 0,-3 0 0,2 0 0,-6 0 0,6 0 0,-6 0 0,6 0 0,-3 0 0,4 0 0,0 0 0,2 0 0,2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1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0 301 24575,'0'-9'0,"3"-1"0,1-4 0,6 0 0,-2-3 0,4 5 0,-3-9 0,0 13 0,-2-6 0,-1 11 0,-2-3 0,1 3 0,-2-1 0,3 2 0,0 4 0,4 2 0,0 3 0,4-1 0,3 1 0,-2 0 0,2 0 0,1 1 0,1-1 0,-1 0 0,3-3 0,-2 2 0,-1-2 0,4 0 0,-4 3 0,5-7 0,-1 7 0,0-6 0,5 2 0,-3-3 0,7 0 0,-7 0 0,8 0 0,-9-3 0,8-5 0,-7-4 0,7-4 0,-7 0 0,7 0 0,-6-3 0,2 2 0,-3-7 0,-1 8 0,0-3 0,-4 5 0,-2-1 0,-3 2 0,-4 2 0,0 2 0,-4 2 0,0 4 0,0-3 0,-2 8 0,-1-1 0,-3 5 0,0 0 0,0 0 0,3 3 0,0 2 0,4-1 0,0 3 0,2-3 0,2 4 0,2-1 0,5 1 0,0 1 0,5-4 0,-1 3 0,5-5 0,1 2 0,5-3 0,0 0 0,-1 1 0,1-1 0,-1-4 0,1 0 0,-1-4 0,6 0 0,-4 0 0,-1 0 0,-1 0 0,-4 0 0,5 0 0,-1 0 0,-4 0 0,4-4 0,-4 0 0,4-5 0,-3-2 0,2 2 0,-3-2 0,4-1 0,1 3 0,0-3 0,-1 0 0,1 3 0,5-7 0,-9 7 0,13-7 0,-18 7 0,13-7 0,-9 7 0,0-2 0,-1 3 0,-4 0 0,-1-3 0,0 6 0,1-5 0,-5 9 0,4-2 0,-4 3 0,5 0 0,-1 0 0,1 0 0,-5 0 0,4 0 0,2 0 0,0 0 0,5 0 0,-10 0 0,2 3 0,-6 1 0,2 6 0,-3 1 0,0 3 0,-1-4 0,1 3 0,-4-5 0,3 4 0,-6-5 0,3 3 0,-4-4 0,-3 0 0,0 0 0,-3-2 0,0-2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1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6 553 24575,'-3'-5'0,"1"-4"0,2-21 0,12-10 0,14-14 0,16-11 0,10 2 0,-11 6 0,7 4 0,-14 10 0,9 4 0,-7 3 0,-2 14 0,-4 5 0,-3 5 0,-5 8 0,0 1 0,-3 3 0,-2 0 0,1 0 0,-7 0 0,6 0 0,-10 0 0,2 0 0,-5 0 0,-2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1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24575,'16'0'0,"6"0"0,6 0 0,0 0 0,9 0 0,-13 0 0,4 0 0,-6 0 0,-11 2 0,6-1 0,-10 4 0,-1-1 0,0-1 0,-5 3 0,1-3 0,-2 3 0,0 0 0,0 8 0,-6 1 0,-7 8 0,-3 0 0,-7 1 0,7-2 0,-3-2 0,4 1 0,5-9 0,-1 4 0,5-9 0,2 3 0,-1-4 0,4-3 0,-2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1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170 402 24575,'0'-6'0,"-3"3"0,-1-3 0,-2 3 0,-3 0 0,1 0 0,-5 3 0,3 0 0,-4 0 0,1 0 0,2 0 0,-2 0 0,6 0 0,-2 0 0,2 0 0,1 6 0,-1 5 0,0 4 0,3 6 0,1-2 0,3 3 0,-7 1 0,5-5 0,-4-3 0,6-2 0,0-6 0,0 2 0,0-3 0,0 0 0,3-2 0,0-1 0,3-3 0,4 0 0,0 0 0,0 0 0,3 0 0,-3 0 0,1-7 0,2 0 0,-3-7 0,1-4 0,2 4 0,-5-4 0,2 1 0,-3 2 0,0 1 0,0 1 0,-1 2 0,1 1 0,-4 0 0,0 4 0,0 0 0,-2 0 0,1 5 0,-2 5 0,0 6 0,0 4 0,3 0 0,1-1 0,3 1 0,0 0 0,-1-4 0,4 3 0,0-6 0,8 3 0,-4-3 0,4 0 0,-1-3 0,-2-1 0,3-3 0,-5 0 0,1 0 0,-4 0 0,3 0 0,-6 0 0,6 0 0,-6-3 0,6-4 0,-3-3 0,4-4 0,0-4 0,0 0 0,1-5 0,-3-4 0,3-1 0,-6-5 0,3 0 0,-4-4 0,0 3 0,-3-3 0,-1 8 0,-4 2 0,0 5 0,0 3 0,0 2 0,0 3 0,-3 6 0,-1-1 0,-5 9 0,2-3 0,-6 3 0,6 0 0,-3 0 0,4 0 0,0 0 0,0 0 0,-3 2 0,2 5 0,-3 4 0,3 2 0,0 1 0,0-1 0,0 5 0,3 0 0,1 5 0,3-1 0,0 1 0,0-5 0,0 4 0,0-4 0,3 4 0,1-3 0,6-2 0,1-3 0,3 0 0,-1-1 0,1-2 0,0 2 0,-1-6 0,1 3 0,0-3 0,-1 0 0,5 0 0,-4-3 0,4-1 0,-4-3 0,-1 0 0,-2 0 0,1 0 0,-1 0 0,5 0 0,-5-3 0,5-3 0,-9-5 0,3-2 0,0-1 0,-2-4 0,2-1 0,1-3 0,-3-1 0,3 1 0,-3-5 0,-1 3 0,-2-3 0,-2 0 0,-3 3 0,0-7 0,0 7 0,0 1 0,0 1 0,0 8 0,0-4 0,-3 4 0,-4 4 0,0 3 0,-3 1 0,4 5 0,0-2 0,-1 3 0,1 0 0,0 0 0,3 3 0,0 0 0,3 3 0,-3 8 0,2 1 0,-3 7 0,4 1 0,0 4 0,0 1 0,0 4 0,0-4 0,0 4 0,0-9 0,4 4 0,3-4 0,5-1 0,2-3 0,4-1 0,-3-8 0,2 4 0,-6-7 0,1 3 0,-5-4 0,3-2 0,-4-1 0,4-3 0,-6 0 0,2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3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 24575,'-6'-3'0,"3"-6"0,-2 8 0,2-5 0,-3 6 0,3 0 0,0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1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24575,'0'16'0,"0"11"0,0-2 0,0 35 0,0-21 0,0 14 0,0-6 0,0-5 0,0 9 0,3-7 0,-2-1 0,3-14 0,-4 8 0,0-18 0,0 0 0,0-6 0,0-6 0,0 2 0,0-8 0,0-11 0,0-2 0,0-11 0,0 4 0,0-4 0,0 1 0,0-1 0,0 1 0,0 0 0,0-5 0,0 3 0,0-7 0,3 2 0,5-3 0,10-2 0,-1 1 0,3 4 0,0 1 0,-8 9 0,6 0 0,-7 6 0,-1 2 0,-1 2 0,-2 5 0,-1 1 0,0 3 0,0 0 0,0 0 0,0 0 0,0 0 0,-3 6 0,0 1 0,-3 6 0,0 4 0,0-2 0,0 7 0,0-8 0,0 8 0,0-8 0,0 4 0,-7-1 0,3-2 0,-10 0 0,3-3 0,-2-1 0,-5 0 0,3-1 0,-6-3 0,6-3 0,-7-1 0,8-3 0,-1 0 0,3 0 0,5 0 0,5 0 0,6 0 0,13 0 0,1 0 0,9 0 0,-3 4 0,3 0 0,-5 3 0,-4 1 0,4-1 0,-11 0 0,6 0 0,-10-1 0,2 0 0,-2-2 0,-1-1 0,0-1 0,-3-1 0,0 2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1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 24575,'1'-3'0,"-2"0"0,-5 3 0,-4 0 0,3 0 0,-6 6 0,6-4 0,-6 10 0,9-8 0,-8 6 0,10-4 0,-7 1 0,9-1 0,-3 0 0,3 0 0,2-1 0,5 2 0,3-4 0,4 3 0,-1-5 0,5 5 0,-3-5 0,2 5 0,-3-5 0,-4 5 0,0-3 0,-4 4 0,0-1 0,0 0 0,0 0 0,-2 3 0,-2 2 0,-2 6 0,0 2 0,0 3 0,0-3 0,-6 2 0,1-6 0,-9 6 0,3-6 0,0-1 0,-2-1 0,3-6 0,-8 3 0,3-3 0,-2 0 0,6-3 0,-2-1 0,6 0 0,-2-2 0,2 1 0,4-2 0,0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1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24575,'9'0'0,"1"0"0,0 0 0,3 0 0,-6-3 0,0 5 0,-4-4 0,-3 4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2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24575,'9'0'0,"-3"0"0,23 0 0,-5 0 0,4 0 0,-1 0 0,0 0 0,-3 0 0,-1 0 0,-12 0 0,-5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2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24575,'13'3'0,"5"0"0,24-3 0,-2 0 0,0 0 0,-3 0 0,-4 0 0,-3 0 0,2 0 0,-20 0 0,-2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2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80 24575,'3'-6'0,"4"-3"0,3 1 0,9-9 0,-5 8 0,13-7 0,-11 12 0,6-2 0,-8 5 0,-4-2 0,3 3 0,-6 0 0,6 0 0,-7 0 0,4 6 0,-3 1 0,0 11 0,1 16 0,-4 2 0,0 19 0,-4 2 0,0 8 0,0 6 0,-4-12 0,-1 3 0,-12-11 0,5 6 0,-9-12 0,8-1 0,-2-20 0,-1 2 0,2-14 0,0 4 0,0-8 0,1 2 0,-1-6 0,-4 2 0,4-5 0,-4 2 0,8-3 0,-3 0 0,6 0 0,-3 0 0,4 0 0,0 0 0,2-3 0,2-3 0,2-2 0,0-1 0,0 3 0,0-1 0,0 1 0,0 0 0,0 0 0,0-1 0,0 1 0,0 0 0,2 2 0,2-1 0,5 4 0,2-2 0,2 3 0,1 0 0,4 0 0,0 0 0,5 0 0,-1 0 0,0 0 0,5 7 0,-3 2 0,4 11 0,-6-4 0,3 7 0,-2-3 0,2 5 0,-1-1 0,-4 0 0,0-1 0,-6-4 0,0-2 0,-3-3 0,-2-4 0,-2 0 0,-4-4 0,0-3 0,-3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2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24575,'2'-7'0,"5"1"0,7 6 0,0 0 0,3 0 0,-7 0 0,-1 0 0,-5 0 0,-2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2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24575,'9'0'0,"1"0"0,4 0 0,-1 0 0,-3 0 0,2 0 0,-5 0 0,3 0 0,-4 0 0,0 0 0,0 0 0,0 0 0,3 0 0,-2 0 0,-1 6 0,-1-2 0,-4 9 0,2-2 0,-3 2 0,0 5 0,0 0 0,0 1 0,0-5 0,0-1 0,0-6 0,0 6 0,0-6 0,0 2 0,0-10 0,0-4 0,0-8 0,3-4 0,1 2 0,3-7 0,0 8 0,1-8 0,-1 7 0,3-2 0,-3 3 0,3 0 0,0 3 0,-3 2 0,3 2 0,-4 4 0,0-3 0,0 5 0,0-1 0,0 2 0,0 0 0,0 0 0,-3 2 0,2 2 0,-4 2 0,2 0 0,-3 4 0,0-3 0,0 5 0,0-5 0,3 6 0,-3-6 0,3 3 0,-3-1 0,3-2 0,-2 3 0,5-1 0,-3-2 0,3 2 0,1-2 0,-1-1 0,0 0 0,0 0 0,0-2 0,1 1 0,-1-4 0,0 1 0,0-2 0,0 0 0,0 0 0,4 0 0,-3 0 0,0 0 0,-5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2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24575,'0'25'0,"-12"5"0,0 26 0,-14-3 0,10-1 0,-6 3 0,8-15 0,-4 10 0,8-16 0,-1-5 0,10-8 0,-2-10 0,3 2 0,0-9 0,0-2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2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24575,'0'-9'0,"0"-3"0,3 5 0,4-3 0,3 0 0,4 0 0,0-1 0,-1 4 0,-2 1 0,1 5 0,-5-1 0,3 2 0,-1 0 0,-2 0 0,3 0 0,-4 0 0,0 0 0,0 0 0,-3 6 0,0 10 0,-3 0 0,0 25 0,-9-3 0,-6 19 0,-3-11 0,-10 8 0,11-19 0,-1 9 0,2-12 0,8-8 0,0-1 0,2-13 0,5-1 0,-2-3 0,3 0 0,8-2 0,9-2 0,9-2 0,7 0 0,4 0 0,-3 0 0,4 0 0,-5 0 0,0 0 0,-5 0 0,-5 0 0,-9 0 0,-1-3 0,-6 2 0,0-4 0,-5 1 0,-2-2 0,0 3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3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24575,'0'26'0,"0"5"0,0 11 0,0 1 0,0-1 0,0 4 0,0-8 0,0 9 0,0-5 0,0-5 0,0-6 0,0-5 0,0-12 0,0-1 0,0-8 0,0-4 0,0-8 0,0-17 0,0-14 0,0 4 0,0-16 0,0 11 0,0-10 0,0 2 0,0 5 0,0 5 0,0 1 0,0 10 0,0 0 0,0 8 0,0-2 0,0 6 0,0-3 0,3 4 0,4-3 0,1 2 0,4-3 0,-1 4 0,1 3 0,1-3 0,-3 6 0,2 1 0,-2 3 0,7 3 0,-4 0 0,4 0 0,-4 0 0,0 0 0,-3 0 0,-1 0 0,-3 6 0,0 1 0,0 6 0,-2 4 0,-1-3 0,-3 2 0,0 1 0,0-3 0,0-1 0,0-1 0,-3-5 0,-3 5 0,-4-5 0,-3 2 0,0-2 0,-4-4 0,3 0 0,-6-3 0,6 0 0,-3 0 0,7 0 0,1 0 0,6 0 0,0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2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24 24575,'0'-9'0,"0"3"0,-2 0 0,-1 3 0,-11 6 0,-6 10 0,-9 0 0,-9 12 0,-3 2 0,-9 2 0,-11 10 0,13-14 0,-11 12 0,20-13 0,-7 7 0,10-5 0,4-5 0,16-6 0,-1-4 0,13-5 0,-5 0 0,13 0 0,9-2 0,21 2 0,7-1 0,20 5 0,-13-1 0,13 1 0,-9-1 0,-1 0 0,-1 0 0,-12-1 0,-4 1 0,-11-2 0,-9 0 0,-5-1 0,-2 1 0,-4-1 0,0 7 0,-3 2 0,-8 12 0,-10 8 0,-16 12 0,-25 17 0,-1 1 0,-5-5 0,2 2 0,8-16 0,-2 6 0,14-15 0,8-6 0,15-11 0,1-5 0,9-6 0,3-2 0,4-1 0,3 0 0,0 0 0,9 0 0,13-3 0,11 4 0,17-6 0,-9 3 0,13-4 0,-8 0 0,5 0 0,-1 0 0,-6 0 0,1 0 0,-6 0 0,-6 0 0,-6 0 0,-12 0 0,2 0 0,-10 0 0,2 0 0,-3 0 0,0 0 0,-2 0 0,-1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2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 24575,'-3'-6'0,"0"9"0,3 16 0,0 11 0,0 19 0,0 3 0,0 11 0,0-16 0,0 14 0,0-15 0,0 4 0,0 0 0,0-16 0,0-2 0,0-10 0,0-3 0,0-2 0,0-6 0,0 2 0,0-6 0,0 2 0,0-3 0,0 0 0,0-5 0,0-5 0,0-6 0,0-8 0,0 0 0,4-5 0,0 1 0,3-5 0,1 3 0,0-3 0,0 0 0,-1 3 0,1-3 0,3 5 0,-3-1 0,3 1 0,-1 3 0,-2 1 0,1 8 0,-2-3 0,-1 6 0,1 0 0,-1 2 0,0 4 0,0-2 0,0 3 0,0 0 0,0 0 0,-3 3 0,-1 0 0,-2 3 0,0 0 0,0 4 0,0 4 0,0 1 0,-10 7 0,1-7 0,-14 4 0,9-6 0,-4-2 0,4 2 0,1-5 0,-1 2 0,0-3 0,4-1 0,-3 1 0,6-1 0,-3 1 0,7-1 0,-3-3 0,6 3 0,-3-3 0,9 0 0,5 0 0,12 0 0,1-2 0,7 7 0,-2-4 0,-1 4 0,-1-4 0,-9 3 0,0-6 0,-8 4 0,0-4 0,-4 2 0,-3-3 0,0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2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24575,'0'20'0,"0"3"0,0 10 0,0-1 0,0 6 0,0-4 0,0-1 0,0-6 0,0-5 0,0-6 0,0 0 0,0-9 0,0 0 0,0-4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2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24575,'9'0'0,"5"0"0,5 0 0,-1 0 0,0 0 0,-1 0 0,-2 0 0,-1 0 0,-4 0 0,-7 0 0,0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2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24575,'12'0'0,"-3"0"0,1 0 0,-4 0 0,0 0 0,0 0 0,-2 0 0,-2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3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 24575,'-5'-4'0,"-2"2"0,-6 2 0,3 0 0,-3 0 0,3 0 0,-1 3 0,2 0 0,2 7 0,4 0 0,-3 3 0,5 10 0,-2-8 0,3 11 0,0-11 0,0 6 0,0-6 0,0 2 0,0-6 0,0 2 0,2-4 0,5 2 0,0-5 0,10 0 0,-6-2 0,7 3 0,-1-3 0,-2-1 0,3-3 0,-5 0 0,1 0 0,0 0 0,-1-3 0,-2-4 0,2-7 0,-5-1 0,3-7 0,-4 4 0,0-1 0,1-3 0,-1 4 0,-3-1 0,-1 1 0,-3 5 0,0 2 0,0-2 0,0 6 0,0-2 0,-3 2 0,-3 4 0,-5 0 0,1 3 0,-3 0 0,3 0 0,-8 0 0,3 0 0,-3 0 0,1 3 0,8-2 0,-1 3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3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24575,'0'9'0,"0"5"0,0 5 0,0 8 0,0 1 0,0 0 0,0-1 0,0-5 0,0-3 0,0-2 0,0-3 0,0-4 0,0 3 0,0-6 0,0 3 0,0-1 0,0-2 0,0 6 0,0-3 0,0-2 0,0-2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3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24575,'3'3'0,"0"0"0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3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3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24575,'3'0'0,"-1"0"0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3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24575,'3'-2'0,"0"4"0,-3 2 0,0 5 0,0 8 0,0 1 0,0 7 0,0 12 0,0-8 0,0 16 0,0-12 0,0 3 0,0 5 0,0-9 0,0 0 0,0-7 0,0-7 0,0-5 0,0-4 0,0-6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3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71 115 24575,'12'-8'0,"0"-2"0,1-3 0,0 3 0,4-7 0,-6 9 0,2-5 0,-7 7 0,3-3 0,-2-1 0,1 1 0,-4 8 0,-2 9 0,-2 8 0,0 10 0,0 10 0,0-7 0,0 21 0,0-16 0,0 19 0,0-4 0,0 5 0,0-6 0,0 4 0,0-8 0,0 2 0,0-9 0,0-5 0,-3-7 0,-1-3 0,-3-8 0,-2 2 0,-1-9 0,-3 2 0,0-2 0,-4-4 0,3 0 0,-6-3 0,6 0 0,-3 0 0,4 0 0,0 0 0,3 0 0,1 0 0,3 0 0,3-2 0,0-5 0,3-3 0,4-6 0,7-3 0,5-3 0,7-1 0,0-1 0,5 0 0,1 0 0,0 0 0,1 3 0,-6 6 0,5 0 0,-16 10 0,1-1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3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567 169 24575,'0'-94'0,"-2"20"0,-9 74 0,0 4 0,-20 12 0,10-7 0,-21 16 0,8-7 0,-16 9 0,8 0 0,-21 13 0,23-11 0,-14 14 0,15-16 0,6 8 0,0-9 0,12-1 0,3-3 0,7-8 0,3 1 0,5-3 0,3-5 0,0 3 0,0-4 0,0 4 0,15 1 0,-2 0 0,19 1 0,1 0 0,6 1 0,5 1 0,0 3 0,-5-4 0,-1 0 0,-5 3 0,-5-8 0,-1 4 0,-9-5 0,0 0 0,-8-1 0,0 1 0,-4-4 0,0 0 0,0 0 0,-3 0 0,0 3 0,-3 0 0,0 4 0,-4 8 0,-3-2 0,-16 27 0,-3-14 0,-9 27 0,4-18 0,-1 12 0,4-9 0,-9 6 0,9-2 0,1-9 0,7-4 0,5-10 0,4-3 0,1-5 0,3-4 0,4-4 0,0 0 0,3 0 0,0 0 0,0 0 0,0 0 0,0 0 0,0 0 0,3-3 0,0 0 0,6-3 0,2 3 0,2-3 0,1 3 0,4-3 0,-4 0 0,8 0 0,-8 0 0,8 0 0,-4 0 0,5 0 0,-1 0 0,5 0 0,-3 0 0,8 0 0,-9 0 0,9 0 0,-4 0 0,0 0 0,3 0 0,-7 0 0,3 0 0,-9 0 0,4-3 0,-8 2 0,8-2 0,-11 3 0,6 0 0,-7 0 0,0 0 0,-1 0 0,-6-3 0,2 2 0,-4-4 0,1 2 0,-2-7 0,0 0 0,0-4 0,0-4 0,0 4 0,0-4 0,0 4 0,0 0 0,0 4 0,0 0 0,0 4 0,0 3 0,0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3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24575,'0'82'0,"0"0"0,0 0 0,0 1 0,0-2 0,0-23 0,0-32 0,0 11 0,0-30 0,0-1 0,0 0 0,0-5 0,0-4 0,0-4 0,0-5 0,0 1 0,0-2 0,0-1 0,0 0 0,0 0 0,3 1 0,2-5 0,4 3 0,-1-2 0,2 3 0,0 0 0,-3 4 0,3-3 0,0 6 0,-3-3 0,3 3 0,-4 1 0,0 3 0,0 0 0,0 3 0,0 0 0,0 0 0,0 0 0,-3 2 0,0 2 0,-3 2 0,0 3 0,0 1 0,0 4 0,0 0 0,-7-1 0,-1 5 0,-6-3 0,0 2 0,-4-2 0,0-1 0,-1 0 0,1-3 0,5-1 0,2-3 0,-2 0 0,6-4 0,6 0 0,9-3 0,10 0 0,9 0 0,-4 0 0,9 0 0,-9 0 0,4 0 0,-4 0 0,-5 3 0,0-2 0,-8 2 0,0-3 0,-4 3 0,0-3 0,0 3 0,-2-3 0,-2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3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24575,'3'1'0,"0"8"0,-3 8 0,0 6 0,0 3 0,0-2 0,0 7 0,0-7 0,0 7 0,0-3 0,0-3 0,0 1 0,0-12 0,0 4 0,0-8 0,0 0 0,0-4 0,0-5 0,0-9 0,0-7 0,0-7 0,0-1 0,0-4 0,0 3 0,3-3 0,2 0 0,5 7 0,-1-10 0,4 14 0,-5-6 0,5 4 0,-5 3 0,2 1 0,0 1 0,-3 6 0,3-6 0,-4 6 0,4-3 0,-3 7 0,2-3 0,-2 5 0,-1-2 0,0 3 0,0 0 0,0 0 0,0 0 0,-3 3 0,3 4 0,-6 7 0,3 1 0,-3 6 0,0-2 0,0-1 0,4 4 0,-4-4 0,4 1 0,-4 2 0,0-6 0,0 2 0,0-6 0,0 1 0,0-5 0,0 3 0,3-4 0,-3 0 0,3 0 0,-3-2 0,0-2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3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24575,'2'-7'0,"5"1"0,0 6 0,6 0 0,-3 0 0,4 0 0,-4 0 0,-1 0 0,-2 0 0,-1 0 0,-3 0 0,0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3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24575,'9'0'0,"-2"0"0,5 0 0,-1 0 0,-1 0 0,0 0 0,-7 0 0,0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3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34 24575,'-2'-3'0,"1"6"0,-1 2 0,2 11 0,0-4 0,0 9 0,0-6 0,0 2 0,0 1 0,0-7 0,0 6 0,0-7 0,0 1 0,0 1 0,0-1 0,0-1 0,0-1 0,0 1 0,2-3 0,2 2 0,2-3 0,3 1 0,-2-4 0,3 3 0,-1-5 0,-2 2 0,6-3 0,-6 0 0,6 0 0,-3 0 0,4 0 0,-4 0 0,3-3 0,-3-1 0,1-6 0,2-1 0,-5-7 0,5 4 0,-5-4 0,2 0 0,-3 4 0,0-4 0,0 0 0,0 3 0,0-6 0,-3 6 0,0-2 0,-4 6 0,0-2 0,0 6 0,0-2 0,0 2 0,-7 1 0,0 2 0,-3 1 0,-3 0 0,2 2 0,-2-2 0,2 3 0,-4 0 0,4 0 0,-3 0 0,2 0 0,1 0 0,1 3 0,-3-2 0,6 4 0,-3-1 0,4 2 0,0 0 0,-1-2 0,1-2 0,3 1 0,-3-2 0,3 4 0,-3-1 0,-1 2 0,-2 0 0,-2 4 0,1-3 0,-3 6 0,6-6 0,-3 3 0,4-4 0,0 0 0,2-3 0,1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4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24575,'0'12'0,"0"5"0,0-2 0,0 2 0,0 1 0,0 0 0,0 1 0,0 2 0,0-6 0,0 11 0,0-6 0,0 11 0,0-7 0,0 3 0,0-9 0,0 4 0,0-8 0,0 4 0,0-8 0,0 0 0,0-5 0,0-1 0,0-2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2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24575,'3'3'0,"12"0"0,-6-3 0,20 0 0,-12 0 0,14 0 0,-3 0 0,1 0 0,2 0 0,-17 0 0,0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2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24575,'5'3'0,"7"-1"0,10-2 0,1 0 0,4 0 0,-4 0 0,-1 0 0,-3 0 0,-5 0 0,-7 0 0,-4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2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11 122 24575,'0'-6'0,"0"-3"0,6-2 0,11-8 0,3 7 0,8-4 0,-1 4 0,1 0 0,0-1 0,8 5 0,-15 5 0,10 3 0,-13 0 0,1 0 0,-1 0 0,-5 0 0,0 0 0,-2 10 0,-1 7 0,-6 16 0,0 12 0,-4 13 0,0 13 0,-9 2 0,-8 12 0,-10-6 0,2-17 0,-5 12 0,7-27 0,-5 11 0,0-8 0,7-16 0,1-6 0,9-10 0,-2-4 0,2-4 0,1 0 0,0-7 0,1 0 0,2-3 0,-6 0 0,6 0 0,-3 0 0,4-3 0,-4-3 0,6-5 0,-5-3 0,8 1 0,-2-1 0,3 0 0,0 0 0,0 1 0,0 2 0,0 2 0,0 2 0,0 1 0,2 3 0,5 0 0,7 3 0,4 0 0,9 0 0,1 4 0,5 4 0,0 5 0,4 8 0,-3-4 0,5 8 0,-5-3 0,-3 4 0,-2-1 0,-5-1 0,-4 0 0,0-1 0,-9-4 0,-1-1 0,-3-8 0,-1-1 0,1-3 0,-4 1 0,0-4 0,-3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3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24575,'0'11'0,"0"1"0,0 19 0,0 0 0,0 21 0,0 3 0,0 0 0,0 11 0,0-16 0,0 8 0,0-9 0,0-5 0,0-3 0,0-18 0,0-2 0,0-12 0,0-8 0,-3-18 0,2-2 0,-3-16 0,4-2 0,0-1 0,0-9 0,0 5 0,0 1 0,0 4 0,0-4 0,0 9 0,7-4 0,-2 5 0,9 5 0,-3 4 0,-1 2 0,3 2 0,-5 3 0,4 0 0,-5 8 0,2-2 0,-3 3 0,3 3 0,-3-3 0,3 6 0,-3-3 0,3 3 0,-3 0 0,3 0 0,-3 0 0,0 0 0,0 0 0,0 0 0,0 3 0,-3 0 0,0 6 0,-3 4 0,0 1 0,0 3 0,0-8 0,-3 3 0,-1-2 0,-5 0 0,2-1 0,-6 1 0,7-4 0,-6 3 0,5-3 0,-2 0 0,3 0 0,0 0 0,0-3 0,-3 0 0,2-3 0,-5 0 0,8 0 0,-2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2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24575,'13'0'0,"6"0"0,5 0 0,-4 0 0,0 0 0,-8 0 0,5 0 0,-6 0 0,-2 0 0,-6 0 0,0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2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24575,'6'0'0,"0"0"0,0 0 0,0 0 0,0 0 0,0 0 0,0 0 0,0 0 0,3 0 0,-2 0 0,2 0 0,1 0 0,-4 0 0,4 0 0,-4 0 0,0 0 0,-3 3 0,0 0 0,0 7 0,-2 4 0,5 0 0,-5 8 0,5-11 0,-6 10 0,3-6 0,-3 0 0,0 2 0,0-7 0,0 4 0,0-4 0,0 0 0,0-4 0,0 0 0,0 0 0,0-5 0,0-5 0,0-6 0,0-4 0,0 0 0,0 1 0,0-1 0,3 0 0,1 1 0,3-1 0,-1 0 0,1 4 0,0-3 0,-1 6 0,0-3 0,1 1 0,-1 1 0,0 2 0,0 3 0,0 3 0,0 0 0,-3 3 0,2 0 0,-1 3 0,-1 4 0,3 0 0,-5 4 0,5-1 0,-6 1 0,7 4 0,-6-4 0,2 4 0,0-8 0,-3 3 0,3-6 0,-3 2 0,0-3 0,3 1 0,-3-4 0,3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2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24575,'3'2'0,"0"9"0,-3 13 0,-4 16 0,-5 6 0,-6 16 0,-2-25 0,-2 23 0,6-29 0,0 17 0,5-22 0,3 1 0,2-14 0,3-3 0,0-3 0,0-4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2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66 24575,'10'-6'0,"-6"0"0,8-1 0,-5 1 0,7-4 0,-4 2 0,0 2 0,-1 0 0,-2 2 0,3 0 0,-4 2 0,0 2 0,0 0 0,1 0 0,-1 0 0,3 0 0,1 0 0,0 0 0,-1 2 0,-6 9 0,0 4 0,-3 12 0,0-3 0,0 7 0,-4 2 0,-4 1 0,-6 9 0,-3-9 0,-4 5 0,4-10 0,-3-1 0,5-6 0,0-3 0,4-5 0,-2-4 0,6-4 0,0 0 0,2-2 0,1-1 0,-5-3 0,2 0 0,-3 0 0,3-10 0,1 1 0,-2-13 0,1 8 0,3-4 0,1 4 0,3 4 0,0 0 0,0 4 0,0 0 0,0-1 0,0 1 0,0 0 0,0 0 0,6-1 0,1 4 0,7-3 0,0 5 0,3-6 0,-2 6 0,7-2 0,-4 3 0,5 0 0,-1 0 0,0 0 0,1 0 0,-1 0 0,1 3 0,-5 1 0,0 6 0,-5-2 0,-2 2 0,2-4 0,-6 1 0,2-1 0,-3 0 0,-2 0 0,-2 1 0,-2-4 0,0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1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24575,'0'97'0,"0"1"0,0-1 0,0-26 0,0-3 0,0-4 0,0 15 0,0-10 0,0 5 0,0-20 0,0 0 0,0-4 0,0-26 0,0-2 0,0-11 0,0-5 0,0-3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1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24575,'0'13'0,"0"2"0,0 22 0,0-1 0,0 14 0,0-15 0,0 6 0,0-6 0,0 9 0,0-10 0,0-2 0,0-9 0,0-8 0,0-2 0,0-7 0,0-5 0,0-4 0,0-7 0,0-7 0,0-2 0,0-3 0,0-1 0,0-4 0,0-1 0,0-5 0,4 0 0,0 0 0,4 1 0,4 3 0,-4 2 0,6 5 0,-3 3 0,4 1 0,-5 5 0,0 2 0,-4 2 0,1 5 0,-1 1 0,-5 3 0,1 3 0,-7-2 0,4 2 0,-1-3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1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24575,'0'15'0,"0"0"0,0 36 0,0-11 0,0 22 0,0-3 0,0 0 0,0 3 0,0-10 0,0-1 0,0-1 0,0-11 0,0-6 0,0-10 0,0-6 0,0-6 0,0-2 0,-2-8 0,1-5 0,-5-6 0,6-8 0,-4-5 0,4-5 0,0-10 0,0 4 0,0-9 0,0 4 0,0-5 0,8 0 0,2-1 0,7 6 0,4 0 0,-4 11 0,3-1 0,-5 11 0,-1 0 0,0 7 0,-1 1 0,1 7 0,0 0 0,-4 3 0,3 0 0,-3 0 0,0 0 0,3 0 0,-6 0 0,3 6 0,-4 1 0,1 7 0,-3-1 0,-1 1 0,-3 0 0,0 3 0,0 2 0,0 3 0,-3 1 0,-5-1 0,-4 1 0,-2-5 0,-4 0 0,3-4 0,-2-3 0,3-1 0,0-3 0,4-1 0,-3-2 0,6-1 0,-3-3 0,4 0 0,3 2 0,0 2 0,6-1 0,7-1 0,6 2 0,6 0 0,5 4 0,-3-4 0,7 3 0,-3-2 0,0 2 0,-5 1 0,-1-4 0,-11 2 0,2-6 0,-10 3 0,0-3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1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24575,'0'26'0,"0"-6"0,0 12 0,0-5 0,3 1 0,2 4 0,-1 1 0,4 5 0,-7-9 0,3 3 0,-4-13 0,3-1 0,0-11 0,1 2 0,-2-8 0,-2 1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1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24575,'11'0'0,"-3"0"0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1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24575,'7'0'0,"-1"0"0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4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24575,'13'0'0,"-6"0"0,20-3 0,-10 2 0,9-6 0,-4 6 0,0-5 0,-2 5 0,-6-2 0,3 3 0,-7 0 0,2 0 0,-6 0 0,3 0 0,-3 0 0,0 0 0,-3 0 0,-1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1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24575,'3'-3'0,"0"0"0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1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24575,'1'82'0,"1"0"0,-1 0 0,0-1 0,0 21 0,1-3 0,-2-35 0,0-45 0,0-7 0,0-10 0,0-13 0,0-7 0,0-7 0,0 7 0,0-4 0,0 3 0,0-3 0,0-1 0,0 1 0,0 3 0,4-2 0,0 6 0,6-3 0,-3 4 0,3 4 0,-3-3 0,2 6 0,-1-3 0,1 6 0,1-2 0,-4 3 0,4-1 0,-1 1 0,-2 3 0,3 0 0,-4 0 0,4 0 0,-3 0 0,2 0 0,-3 0 0,0 0 0,1 0 0,-1 0 0,0 0 0,0 3 0,-3 0 0,0 3 0,-3 4 0,0 0 0,0 4 0,0-4 0,0 3 0,0-3 0,0 1 0,0 1 0,0-5 0,0 3 0,0-4 0,0 0 0,-6 1 0,-2-1 0,-5 1 0,-5 0 0,3 0 0,-6 0 0,6-3 0,-7 3 0,4-6 0,-1 2 0,1-3 0,8 0 0,0 0 0,4 0 0,0 0 0,0 0 0,2 2 0,1 2 0,6 1 0,12 2 0,1 0 0,16 1 0,-4 0 0,5 0 0,-1 0 0,-4 3 0,-1-2 0,-8 1 0,-2-2 0,-6-2 0,-2 1 0,-3-1 0,1-3 0,-4 0 0,0-3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2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24575,'3'-2'0,"0"-2"0,-3-23 0,0 6 0,0-15 0,0 12 0,0-13 0,0 12 0,0-3 0,0 6 0,0 11 0,0-6 0,0 10 0,8 0 0,0 5 0,11 8 0,-5 2 0,8 7 0,-3 3 0,0-2 0,3 3 0,-6-1 0,1-3 0,-2 6 0,-1-6 0,0 2 0,-3-3 0,-1 0 0,-4-4 0,1 0 0,-1-4 0,-3 0 0,0-13 0,-3-3 0,0-18 0,0-5 0,0-1 0,0-4 0,0 5 0,0 5 0,0 5 0,0 5 0,0 8 0,0-3 0,0 9 0,0-2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2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24575,'-3'-3'0,"5"0"0,16 3 0,0 3 0,24 6 0,-8 8 0,16 6 0,-13 3 0,10-3 0,-15 6 0,12-1 0,-3 0 0,1 3 0,-12-10 0,-3-1 0,-12-2 0,3-7 0,-8-1 0,0-4 0,-4 0 0,0-2 0,-3 1 0,0-2 0,-3 3 0,0 0 0,0 0 0,0 8 0,-3 1 0,-14 13 0,-13 13 0,-14 9 0,-14 19 0,26-31 0,1 3 0,-1 2 0,0 1 0,-19 34 0,2 3 0,19-21 0,-4-5 0,12-12 0,2-14 0,11-6 0,-1-8 0,7-6 0,-3-6 0,0-2 0,-1-12 0,0-14 0,2 10 0,1-5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3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24575,'12'13'0,"6"6"0,-3-3 0,9 8 0,-5-1 0,7 10 0,-2-7 0,1 7 0,-1-8 0,-7-2 0,1-4 0,-10-4 0,1-3 0,-5-1 0,2-4 0,-3 2 0,0-5 0,0 2 0,-3 0 0,0-1 0,0 1 0,0 0 0,0 0 0,0 8 0,0 1 0,0 17 0,-4 2 0,-5 10 0,0-5 0,-8 10 0,2-3 0,1 4 0,0 6 0,2-16 0,2 9 0,-2-15 0,7-1 0,-2-6 0,6-9 0,-2 0 0,3-5 0,0-2 0,0-2 0,-3-3 0,0-2 0,-3-2 0,3-2 0,0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3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24575,'0'14'0,"0"-2"0,0 32 0,0 4 0,0 11 0,0 9 0,0-3 0,0 6 0,0-6 0,0-7 0,0-3 0,0-4 0,0 6 0,0-10 0,0 1 0,0-19 0,0-1 0,0-10 0,0-8 0,0 0 0,0-4 0,0-3 0,0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3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24575,'10'0'0,"-3"0"0,13 3 0,-3 5 0,2 3 0,8 4 0,-3 1 0,-1-1 0,-2-1 0,-2 1 0,4 4 0,-7-7 0,1 6 0,-6-8 0,-1 0 0,-4 0 0,0-7 0,-6 0 0,3-3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3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24575,'-13'-1'0,"7"6"0,-6-1 0,7 8 0,-2-7 0,1 4 0,6-3 0,-3 0 0,3 0 0,0 3 0,0-2 0,0 6 0,-3-6 0,2 2 0,-5 1 0,3-6 0,-1 5 0,1-6 0,3 3 0,0 0 0,-6-2 0,2-2 0,-2 4 0,-3 2 0,4 6 0,-8-4 0,6 3 0,-3-6 0,6 3 0,-1-4 0,4-3 0,-2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4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220 402 24575,'-9'0'0,"2"0"0,-2 0 0,0 0 0,2 0 0,-2 0 0,0 0 0,2 0 0,-3 0 0,4 0 0,-4 0 0,3 0 0,-3 0 0,1 0 0,2 0 0,-6 0 0,6 0 0,-3 0 0,4 0 0,0 0 0,-1-3 0,1-1 0,3-2 0,-6-1 0,7 1 0,-7 0 0,9-1 0,-6 1 0,5 0 0,-1 0 0,-1-4 0,2 3 0,-2-3 0,3 4 0,0-4 0,0 3 0,0-6 0,0 6 0,0-6 0,0 3 0,0-4 0,0 4 0,0-3 0,0 3 0,0-1 0,0-2 0,0 3 0,3-4 0,0 4 0,4-3 0,2 3 0,-1-4 0,5 0 0,0 1 0,1 2 0,0 2 0,-2 5 0,-1-2 0,-1 2 0,3 1 0,-3-3 0,4 5 0,3-5 0,-2 2 0,2 0 0,1-3 0,-3 6 0,2-5 0,-3 5 0,-4-5 0,3 6 0,-6-3 0,3 3 0,-4 0 0,0 0 0,3 0 0,-2 0 0,3 0 0,-4 0 0,0 0 0,0 0 0,0 0 0,4 0 0,-3 0 0,2 0 0,-3 0 0,1 0 0,-1 0 0,0 0 0,0 3 0,0 0 0,0 0 0,0 3 0,-2-3 0,1 3 0,-1 3 0,2-2 0,0 2 0,-3-3 0,3 0 0,-5 0 0,4 4 0,-4 0 0,5 1 0,-5 1 0,1-5 0,-2 6 0,3-6 0,-2 3 0,1-4 0,-2 0 0,0 0 0,0 0 0,0 4 0,0-3 0,0 2 0,0 1 0,0 0 0,0 4 0,-2-4 0,-2 3 0,-6-3 0,0 4 0,-4 0 0,0-1 0,0-2 0,1 2 0,-1-6 0,-4 7 0,-7-3 0,5 0 0,-3-1 0,9-6 0,0 2 0,0-5 0,4 2 0,1-3 0,2 2 0,1-1 0,3 2 0,0-3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4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4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24575,'0'1'0,"0"7"0,0 5 0,0 12 0,0-7 0,0 12 0,0-8 0,0 8 0,0-3 0,0-1 0,0-1 0,0-7 0,0-1 0,0-4 0,0-4 0,0 0 0,0-3 0,0 0 0,0-3 0,0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4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4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24575,'9'0'0,"5"0"0,5 0 0,3 0 0,1 0 0,-5 0 0,4 0 0,-8 0 0,8 0 0,-11 0 0,6 0 0,-7 0 0,0 0 0,-1 0 0,-3 0 0,-2 0 0,-2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9:0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37 426 24575,'9'0'0,"2"0"0,0-10 0,3 4 0,0-11 0,0 7 0,0-8 0,0 3 0,-2-11 0,1 10 0,-5-10 0,6 8 0,-6-5 0,3-4 0,-3 3 0,3-3 0,-3 0 0,3 4 0,-3-4 0,-4 4 0,-1 4 0,-3 5 0,0 1 0,0 6 0,-5 0 0,-2 5 0,-15 5 0,-3 10 0,-4 4 0,-1 8 0,1 1 0,2 3 0,2-3 0,5 2 0,8-6 0,1 1 0,4-5 0,3 0 0,1 0 0,3-4 0,0 4 0,0-1 0,3-2 0,3 2 0,9-6 0,4 3 0,7-2 0,2 0 0,0-1 0,4-2 0,-9-2 0,4 1 0,-4-1 0,-5 0 0,0 1 0,-5-5 0,1 0 0,-4 0 0,-3-2 0,-4 1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9:0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24575,'9'0'0,"5"0"0,5 0 0,8 0 0,-4 0 0,-3 0 0,1 0 0,-10 0 0,3 0 0,-4 0 0,-1 0 0,-5 0 0,2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9:0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24575,'4'0'0,"-1"0"0,15 0 0,-5 0 0,1 0 0,-4 0 0,0 0 0,3 0 0,-5 0 0,3 0 0,-9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4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70 159 24575,'4'0'0,"6"0"0,9 0 0,13 0 0,-7 0 0,12 0 0,-14 0 0,4 0 0,-4 0 0,-5 0 0,-3 0 0,-3 0 0,-5 0 0,3 0 0,-4-5 0,0 3 0,-3-10 0,0 5 0,-3-6 0,0 0 0,0-5 0,0 4 0,-3-4 0,-4 4 0,-4 4 0,-6-4 0,2 9 0,-7-5 0,8 9 0,-8-2 0,7 3 0,-6 0 0,2 0 0,1 3 0,-5 9 0,7 3 0,-7 10 0,6 2 0,-3 7 0,3 0 0,0 4 0,4-6 0,2 1 0,6 5 0,1-9 0,4 8 0,0-14 0,0 4 0,0-4 0,0-1 0,10-3 0,4 4 0,8-7 0,6 4 0,0-8 0,5 3 0,-1-6 0,1 3 0,0-4 0,-1 0 0,1-3 0,9-2 0,-7-3 0,3 0 0,-11 0 0,-4 0 0,-5-3 0,4-1 0,-8-3 0,4-3 0,-8 5 0,-3-1 0,-4 6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4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24575,'3'-3'0,"0"-6"0,10 8 0,3-9 0,6 10 0,-3-4 0,2 4 0,-6 0 0,3 0 0,-5 0 0,1 0 0,-4 0 0,3 0 0,-6 0 0,3 6 0,-7 6 0,0 2 0,-3 12 0,0-2 0,0 5 0,0 2 0,0-3 0,-4 5 0,-8-4 0,-1 2 0,-11-5 0,8-3 0,-7-4 0,9-5 0,-1-3 0,3-1 0,4-4 0,2 0 0,0-2 0,8-2 0,6-2 0,7 0 0,3 0 0,4-3 0,1 2 0,-4-2 0,7 3 0,-11 0 0,7 0 0,-11 0 0,6 0 0,-10 0 0,2 0 0,-6 0 0,0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4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24575,'3'3'0,"0"3"0,-3 8 0,0 5 0,0 8 0,0 1 0,0 4 0,0-3 0,0 2 0,0-3 0,0 0 0,0-1 0,0-9 0,0 4 0,0-11 0,0 6 0,0-10 0,0 2 0,0-3 0,0-3 0,0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4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24575,'0'6'0,"0"0"0,0 14 0,0-1 0,0 3 0,0 0 0,0 5 0,0-3 0,0 3 0,0-8 0,0 2 0,0-10 0,0 10 0,0-10 0,0 7 0,3-4 0,-3-4 0,6-1 0,-5-3 0,2 0 0,-3-2 0,0-1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4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24575,'10'0'0,"3"0"0,6 0 0,8 0 0,-4 0 0,9 0 0,-9 0 0,0 0 0,-5 0 0,-4 0 0,-4 0 0,3 0 0,-9 0 0,2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4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24575,'3'2'0,"0"10"0,-3 6 0,0 12 0,0-4 0,0 5 0,0-4 0,0-5 0,0-2 0,0-9 0,0 1 0,0-6 0,0 0 0,0-3 0,0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4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24575,'0'9'0,"0"0"0,0-3 0,0 3 0,0 2 0,0-1 0,0 2 0,0-5 0,0 3 0,6-1 0,1-4 0,1 3 0,4-4 0,-5 3 0,7-4 0,-4 0 0,0-3 0,-1 0 0,-2 0 0,0 0 0,-4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4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31 24575,'-4'-2'0,"2"-2"0,2-2 0,0 0 0,-6 0 0,2 3 0,-5 0 0,3 3 0,0 0 0,2 2 0,2 2 0,4-1 0,2 2 0,2-4 0,0 2 0,0-3 0,0 2 0,0-1 0,0 2 0,-2-3 0,-2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4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24575,'18'19'0,"-10"-7"0,15 16 0,-13-4 0,9 0 0,-4 3 0,0-4 0,0-1 0,0-3 0,-4 2 0,2-6 0,-8-1 0,7-1 0,-7-3 0,8 1 0,-9 1 0,8-7 0,-10 7 0,7-4 0,-6-1 0,4 2 0,-4-5 0,3-1 0,-3 0 0,0-3 0,0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7:4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24575,'-6'10'0,"-14"9"0,10 4 0,-19 11 0,16-5 0,-5 5 0,-2-1 0,10 0 0,-9-4 0,10 3 0,-2-13 0,3 7 0,4-11 0,-2-1 0,6-4 0,-6-4 0,5 0 0,-1 0 0,-1-5 0,2 1 0,-1-4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0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412 158 24575,'0'-13'0,"0"1"0,0-6 0,0 3 0,0-2 0,0-1 0,0 7 0,0-6 0,0 10 0,0-6 0,0 6 0,-3 0 0,0 5 0,-3 2 0,-7 0 0,1 0 0,-9 3 0,-3 5 0,-4 4 0,-4 4 0,-2 5 0,1-3 0,-2 7 0,2-8 0,3 8 0,3-9 0,7 3 0,3-8 0,3 2 0,3-6 0,5 3 0,0-4 0,5 0 0,-1 0 0,10 0 0,4-3 0,10 3 0,5-5 0,1 6 0,4-6 0,-3 6 0,2-3 0,-7 1 0,3 1 0,-5-5 0,-3 6 0,-2-4 0,-7 1 0,0 2 0,-4-5 0,0 1 0,0-2 0,-2 3 0,-2 0 0,-2 3 0,0 0 0,0 4 0,-10 5 0,-5 9 0,-14 7 0,-3 4 0,-3 0 0,-1 1 0,5-1 0,1-5 0,9-1 0,3-13 0,6 1 0,3-10 0,5 2 0,-2-2 0,6-1 0,-3 0 0,5-1 0,9-1 0,4 1 0,7-4 0,5 3 0,-3-4 0,7 0 0,-3 0 0,9 0 0,-3 0 0,9 0 0,-4 0 0,0 0 0,4-4 0,-10-1 0,5-4 0,-10 5 0,-5-3 0,-5 6 0,-5-5 0,-2 5 0,-2-2 0,-3 3 0,-2-2 0,-1-2 0,-3-2 0,0 0 0,0 0 0,0-3 0,0-2 0,-7 0 0,3-1 0,-6 4 0,4-1 0,-1 2 0,1 1 0,3 3 0,0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0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58 353 24575,'3'-2'0,"3"-3"0,10-21 0,-1 9 0,10-20 0,-9 12 0,4-4 0,-7 2 0,1 4 0,-6 5 0,3-4 0,-7 7 0,2-6 0,-5 9 0,2-4 0,-3 5 0,0 1 0,0-3 0,0 6 0,0-3 0,-8 7 0,0 0 0,-16 3 0,4 0 0,-8 11 0,-1 3 0,3 11 0,1 0 0,6-2 0,3 4 0,8-4 0,0 9 0,8-4 0,0 0 0,0-1 0,0-5 0,10-2 0,3-2 0,14-3 0,-3-3 0,7 0 0,-3-4 0,5 0 0,-5 0 0,-1-1 0,-5-2 0,-9-2 0,-3-3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0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24575,'5'-3'0,"-1"1"0,16 2 0,-3 0 0,10 0 0,-9 0 0,-4 0 0,-1 0 0,-6 0 0,3 0 0,-7 0 0,0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0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24575,'16'0'0,"1"0"0,6 0 0,-1 0 0,1 0 0,-1 0 0,-3 0 0,-2 0 0,-9 0 0,-2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0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24575,'16'0'0,"-5"0"0,-1 0 0,3 0 0,-2 0 0,0 2 0,-2 5 0,-8 7 0,2 1 0,-3 7 0,0-4 0,0 4 0,0-6 0,0 4 0,0-8 0,0 5 0,0-7 0,0 0 0,0-4 0,0 0 0,0-5 0,0-5 0,0-10 0,0-4 0,0-9 0,3-1 0,2-1 0,6-2 0,-2 7 0,2-3 0,-4 8 0,0 2 0,0 6 0,-1 2 0,1 5 0,-1 1 0,0 3 0,0 0 0,0 0 0,0 0 0,0 0 0,0 0 0,0 0 0,0 0 0,0 0 0,0 3 0,1 1 0,-1 5 0,1 1 0,-1 4 0,4 0 0,-2 3 0,2-2 0,-3 2 0,0-3 0,0 0 0,0-1 0,-1-2 0,-2-2 0,1-3 0,-4 1 0,5-1 0,-3-3 0,3 3 0,-3-6 0,0 3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0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24575,'0'17'0,"0"10"0,0 7 0,0 16 0,0 1 0,0 1 0,0 10 0,0-10 0,0 6 0,0-2 0,8-11 0,-6 5 0,12-15 0,-12 1 0,8-12 0,-6-4 0,3-4 0,-4-9 0,0 3 0,-3-4 0,3 0 0,-2-5 0,1-5 0,-2-6 0,0-8 0,0-5 0,0-1 0,0-7 0,4 2 0,0-3 0,8-1 0,-3 5 0,6 1 0,-4 4 0,1 1 0,1 3 0,-5 1 0,2 8 0,-4 0 0,1 4 0,-1 0 0,0 2 0,0 2 0,0 2 0,0 0 0,0 0 0,0 0 0,-2 2 0,-2 1 0,-2 7 0,0 0 0,0 4 0,0-1 0,-6 1 0,-1 0 0,-7-1 0,3 1 0,-2-4 0,6 0 0,-3-4 0,4 1 0,0-1 0,0 0 0,2 0 0,1 0 0,3 0 0,0 0 0,0 0 0,0 0 0,0 0 0,6 1 0,6 3 0,6 1 0,1 4 0,2-1 0,-6 0 0,3-3 0,-5 2 0,-2-5 0,-2 1 0,-3-3 0,0-3 0,-2 0 0,-2-3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4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24575,'5'0'0,"1"0"0,-3-3 0,2 3 0,-4-1 0,1 8 0,-2 2 0,0 4 0,3 0 0,0-3 0,4 2 0,2-5 0,-2 2 0,2-3 0,-4 0 0,1-1 0,-3-4 0,0-1 0,-3-6 0,0 0 0,-3 0 0,3 3 0,-3 1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0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24575,'16'0'0,"-2"0"0,3 0 0,1-3 0,-3-4 0,2-4 0,2-8 0,-4 4 0,4-7 0,-6 7 0,-4-7 0,0 4 0,-5-5 0,3 4 0,-3 5 0,-1 4 0,-3 4 0,0 0 0,-2 2 0,-2 2 0,-5 2 0,-1 0 0,-1 0 0,-2 0 0,6 0 0,-2 0 0,3 0 0,-4 6 0,3 1 0,-4 11 0,4 0 0,0 1 0,-1 7 0,4-6 0,1 11 0,3-3 0,0 0 0,0 4 0,0-4 0,3 0 0,9 0 0,5 0 0,7-6 0,0 2 0,-1-9 0,-1-3 0,5-1 0,-7-4 0,6-3 0,-15-1 0,6-3 0,-10 0 0,3 0 0,-4-10 0,-2 8 0,-1-8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1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24575,'2'-3'0,"5"0"0,7 0 0,4-2 0,9 1 0,-3-3 0,-1 7 0,-1-4 0,-8 4 0,4 0 0,-8 0 0,0 0 0,-4 0 0,-3-3 0,0 13 0,-3 4 0,0 14 0,-4 0 0,-3-1 0,-6 0 0,-3 7 0,-4-4 0,2 6 0,-1-11 0,7-2 0,-2-6 0,7-6 0,0-2 0,1-3 0,6 0 0,-3 0 0,3 0 0,0 0 0,2 0 0,5-3 0,3 3 0,8-5 0,0 2 0,5-3 0,-5 0 0,4 0 0,-4 0 0,4 0 0,-3 0 0,-2 0 0,-6 0 0,-2 0 0,-3 0 0,0 0 0,1 0 0,-4 0 0,0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1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24575,'5'-3'0,"2"0"0,10 3 0,1 0 0,5 0 0,-8 0 0,2 0 0,-10 0 0,2 0 0,-3 0 0,-3 0 0,0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1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24575,'12'-16'0,"1"-3"0,7-5 0,0-1 0,7-13 0,-7 12 0,1-11 0,-9 14 0,-1-4 0,-3 4 0,-4 8 0,-1-2 0,-3 7 0,0-1 0,0 2 0,0 3 0,-3 2 0,-3 1 0,-1 3 0,-6 0 0,3 0 0,-1 0 0,-2 0 0,3 7 0,-4 4 0,0 4 0,-1 6 0,4-2 0,0 3 0,3 0 0,4 5 0,1-3 0,3 3 0,0-5 0,0-4 0,0 4 0,0-7 0,2-1 0,5-1 0,7-6 0,1 3 0,6-2 0,-2-1 0,0 0 0,2-3 0,-2-1 0,-1-3 0,0 0 0,-5 0 0,1 0 0,-4 0 0,0 0 0,-4 0 0,0 0 0,-3 0 0,0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9:3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24575,'0'9'0,"0"5"0,0 9 0,0 5 0,0 5 0,0-1 0,0 1 0,0-1 0,0-3 0,0 2 0,0-8 0,0 9 0,0-12 0,0 6 0,0-15 0,0 9 0,0-12 0,0 6 0,0-8 0,0 0 0,0 0 0,0-2 0,0-2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1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24575,'17'0'0,"-4"0"0,13 0 0,-6 0 0,11 0 0,-7 0 0,13 0 0,-13-4 0,18 0 0,-17-7 0,7 5 0,-13-7 0,-2 12 0,-6-8 0,-2 5 0,-3-2 0,0 3 0,1-3 0,-4 0 0,0-1 0,-3-2 0,0-1 0,-6 0 0,-2-4 0,-9 0 0,-2 0 0,0-1 0,-2 4 0,2-3 0,0 9 0,-2-5 0,6 9 0,-3-2 0,8 3 0,-3 0 0,6 0 0,-6 3 0,5 7 0,-6 10 0,2 8 0,-1 10 0,1-4 0,3 8 0,0 3 0,4 1 0,1 9 0,4-9 0,0 4 0,0-11 0,0-2 0,0-8 0,3-2 0,5-5 0,7-3 0,4-4 0,3-1 0,0-6 0,1 3 0,4-7 0,-4-1 0,8-3 0,-7 0 0,8 0 0,-9 0 0,4 0 0,-4 0 0,-5-3 0,0-1 0,-5 1 0,1-4 0,-6 7 0,-2-3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1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26 24575,'5'-6'0,"2"0"0,6 3 0,4-4 0,-2 7 0,3-4 0,-5 4 0,1 0 0,-1 0 0,5 0 0,-7 0 0,6 0 0,-10 0 0,2 0 0,-2 0 0,-1 0 0,-3 3 0,0 4 0,-3 3 0,0 8 0,-7 0 0,-6 5 0,-8 6 0,-9 1 0,3 6 0,-2-6 0,2 4 0,7-10 0,0 4 0,6-9 0,3-5 0,4-1 0,1-6 0,5 2 0,-1-3 0,2 0 0,6-2 0,5-2 0,12-2 0,1 0 0,8 0 0,-9 0 0,4 0 0,-4 0 0,-5 0 0,-1 0 0,-6 0 0,-2 0 0,-3 0 0,1 0 0,-4 0 0,0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1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24575,'0'12'0,"0"9"0,0-2 0,0 4 0,0 3 0,0-1 0,0 7 0,0-4 0,0-1 0,0-4 0,0-5 0,0 4 0,0-8 0,0 4 0,0-8 0,0 0 0,0-4 0,0 0 0,0-2 0,0-2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1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24575,'0'9'0,"0"5"0,0 0 0,0 8 0,0-4 0,0 14 0,0-7 0,0 17 0,0-7 0,0 4 0,0 9 0,0-13 0,0 13 0,0-14 0,0 4 0,0-10 0,0-8 0,0-3 0,0-10 0,0 2 0,0-3 0,0 0 0,0-2 0,0-1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1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24575,'7'0'0,"13"-4"0,9-4 0,14-2 0,-17-1 0,20 2 0,-14 1 0,13 2 0,-12-1 0,-6 6 0,-8-2 0,-2 3 0,-6 0 0,-2 0 0,-5 0 0,-2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4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24575,'-3'0'0,"1"0"0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2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24575,'0'12'0,"0"0"0,0 6 0,0-3 0,0 6 0,0-6 0,0 11 0,0-10 0,0 9 0,0-6 0,0 0 0,0-2 0,3-7 0,1 3 0,2-6 0,4 0 0,-3-1 0,6-6 0,-6 3 0,5-3 0,-1 0 0,-1 0 0,3 0 0,-6-3 0,2 0 0,-5-1 0,-1 1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2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24575,'0'-11'0,"0"2"0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2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24575,'13'12'0,"7"2"0,6 6 0,-2-4 0,4 8 0,4 7 0,-9-4 0,12 9 0,-19-13 0,3-4 0,0 3 0,-7-7 0,5 1 0,-9-4 0,1-7 0,-5 4 0,1-9 0,-4 3 0,2-3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2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5 24575,'-5'-4'0,"-6"5"0,-9 19 0,-4 6 0,3 0 0,-8 7 0,7-4 0,-3 2 0,0 2 0,9-11 0,0 2 0,6-6 0,3-3 0,3-6 0,1 1 0,-2-3 0,3-3 0,-3-2 0,5-5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2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436 117 24575,'0'-9'0,"0"-5"0,0 2 0,0-4 0,4 1 0,-3 4 0,2-3 0,-3 5 0,0 2 0,-3 0 0,-3 4 0,-4 3 0,-4 0 0,-8 0 0,-8 4 0,-4 5 0,-4 0 0,6 6 0,-6 3 0,4-1 0,-4 4 0,10-6 0,0 1 0,10-5 0,0 3 0,4-4 0,4 1 0,0 2 0,4-7 0,-1 4 0,4-4 0,0 0 0,3 0 0,0 1 0,0-1 0,0 0 0,0 0 0,6 0 0,10 1 0,8 1 0,9 4 0,0-3 0,-1 6 0,1-6 0,0 3 0,-5-4 0,-1 0 0,-9-1 0,0 0 0,-8-1 0,0 1 0,-4-4 0,0 3 0,-2-3 0,-2 3 0,-2 0 0,0 0 0,-11 9 0,-2 1 0,-22 14 0,3-3 0,-9 5 0,6-6 0,-1 1 0,6-1 0,1-5 0,10-3 0,1-3 0,7-5 0,2-1 0,5-2 0,-1-1 0,4-1 0,-1 1 0,2 0 0,10 1 0,2 0 0,15-3 0,1 3 0,5-6 0,5 6 0,-5-6 0,10 3 0,-9-4 0,4 0 0,-5 0 0,-5 0 0,-1 0 0,-9 0 0,0 0 0,-8 0 0,-1 0 0,-2 0 0,-1 0 0,-3-5 0,3-2 0,-6-6 0,3-5 0,-3 4 0,0-4 0,0 5 0,0-1 0,0 4 0,0 0 0,0 4 0,0 2 0,0 2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2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24575,'12'-3'0,"5"-2"0,-3-2 0,8-3 0,-11 2 0,10-6 0,-13 9 0,8-4 0,-11 2 0,7-1 0,-8-1 0,6-1 0,-4 6 0,-2-5 0,-2 2 0,-2 1 0,0-3 0,0 3 0,0 0 0,-2 0 0,-2 2 0,-2 2 0,-4 2 0,3 0 0,-6 0 0,6 0 0,-6 0 0,3 0 0,0 0 0,0 0 0,4 0 0,-1 0 0,4 2 0,-3 2 0,6 2 0,-6 3 0,2 1 0,0 8 0,-2 0 0,5 5 0,-3 4 0,4-4 0,0 4 0,0 0 0,0-4 0,0 4 0,0-4 0,0-4 0,7-2 0,0-3 0,7-4 0,-1 0 0,5-3 0,-3 0 0,6-3 0,-6-1 0,6-3 0,-6 0 0,2 0 0,-3 0 0,-6 0 0,-2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2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24575,'15'0'0,"4"0"0,-4 0 0,2 0 0,-3 0 0,0 0 0,-4 0 0,-3 0 0,-5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6:2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24575,'9'0'0,"2"0"0,4 0 0,-1 0 0,4 0 0,-5 0 0,1 0 0,3 0 0,-5 0 0,5 0 0,-11 0 0,4 0 0,-4 0 0,0 0 0,0 0 0,-2 0 0,-2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9:3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24575,'0'13'0,"0"2"0,0 4 0,0 7 0,0-11 0,0 11 0,0-7 0,0 0 0,0-5 0,0-1 0,0-7 0,0 4 0,0-7 0,0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2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24575,'16'0'0,"-2"0"0,7 0 0,-3 0 0,5 0 0,-4 0 0,7 0 0,-7 0 0,8 0 0,-4 0 0,-1 0 0,-3 0 0,-5 0 0,-5 0 0,1 0 0,-3 0 0,-1-3 0,-3-4 0,-3-3 0,0-8 0,0 0 0,0-5 0,0 1 0,0-1 0,-4 1 0,1 3 0,-8 1 0,1 8 0,-4 3 0,3 4 0,-2 3 0,3 0 0,-4 0 0,4 0 0,-3 6 0,2 5 0,-4 12 0,-1 5 0,-1 10 0,4 1 0,0 0 0,5 4 0,-1-4 0,0 0 0,5-1 0,0-6 0,4-4 0,0 4 0,0-9 0,0 0 0,6-5 0,2-4 0,9 0 0,2 0 0,3-2 0,5-1 0,1-3 0,0 0 0,4 0 0,-4-4 0,4-1 0,-4-3 0,14 0 0,-16-3 0,11-4 0,-25 2 0,-2-2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4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24575,'7'0'0,"-2"0"0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2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24575,'9'0'0,"-1"0"0,2 0 0,0 0 0,8 0 0,-4 0 0,0 0 0,-1 0 0,-6 0 0,6 0 0,-6 0 0,6 0 0,-7 0 0,4 0 0,-1 0 0,-3 0 0,3 3 0,-5 3 0,-1 5 0,-3 6 0,0 6 0,0 1 0,0 13 0,0-8 0,-4 9 0,-4-10 0,-1 3 0,-4-11 0,4 6 0,-4-14 0,5 4 0,-2-8 0,1 1 0,1-2 0,-1-4 0,-1 0 0,3-3 0,-2 0 0,2 0 0,-2 0 0,2 0 0,-3 0 0,4 0 0,2-3 0,-1 3 0,4-6 0,-2 3 0,3-4 0,0-2 0,0-2 0,0 1 0,0-3 0,0 2 0,3 1 0,1-3 0,5 6 0,2-3 0,-1 3 0,3 0 0,1 4 0,1 0 0,2 3 0,1 0 0,-3 0 0,2 0 0,-3 3 0,0 4 0,-4 7 0,3 1 0,-5 6 0,2-6 0,0 8 0,-5-8 0,4 2 0,-9-8 0,3-3 0,0 0 0,-2 1 0,1-1 0,-2-3 0,0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2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24575,'3'4'0,"0"5"0,-3 16 0,0 3 0,0 5 0,0-1 0,0 1 0,0 0 0,0-1 0,0-3 0,0 2 0,0-7 0,0-1 0,0-6 0,0-6 0,0 1 0,0-5 0,0 3 0,0-7 0,0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2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24575,'0'16'0,"0"7"0,0-3 0,0 11 0,0-3 0,0 4 0,0-4 0,0-1 0,0-9 0,0-3 0,0-3 0,0-5 0,0 3 0,0-4 0,0-3 0,0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2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71 24575,'-3'-7'0,"5"2"0,11 5 0,3 0 0,21-8 0,-8 6 0,9-13 0,-1 9 0,-7-6 0,6 8 0,-12-3 0,-1 6 0,-5-2 0,-8 3 0,-1 0 0,-6 0 0,0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2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24575,'-3'9'0,"2"1"0,-2 7 0,3-2 0,0 3 0,0-5 0,0-2 0,0 1 0,0-5 0,0 3 0,0-1 0,0-2 0,0 3 0,3-7 0,0 6 0,7-8 0,-3 5 0,3-6 0,-1 0 0,2 0 0,2 0 0,-2 0 0,-2 0 0,-3 0 0,1 0 0,-1 0 0,0 0 0,-3 0 0,0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2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51 24575,'0'-6'0,"0"-3"0,0 2 0,0-3 0,0 4 0,-2 0 0,-5 2 0,3 1 0,-1 3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3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24575,'6'-3'0,"3"6"0,5-2 0,1 13 0,3-2 0,0 6 0,1-4 0,0 5 0,-1-4 0,-4 0 0,-3 1 0,2-4 0,-5 6 0,4-8 0,-4 3 0,-1-6 0,-1 6 0,-3-9 0,4 5 0,-4-5 0,3-1 0,-6 0 0,3-3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3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24575,'-17'3'0,"3"8"0,-13 10 0,10 3 0,-8 4 0,6-4 0,7-5 0,-3-1 0,8-8 0,3 3 0,2-6 0,2-3 0,0-2 0,0-4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3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24575,'0'4'0,"0"1"0,0 30 0,0-3 0,0 17 0,0 0 0,0 2 0,0-5 0,0 15 0,0-19 0,0 20 0,0-17 0,0 5 0,0-11 0,0-1 0,0-14 0,0-2 0,0-9 0,0-3 0,0-6 0,0-5 0,0-8 0,0-1 0,0-8 0,0-1 0,0-3 0,3 0 0,1-1 0,4 4 0,-1-2 0,0 2 0,3 0 0,-1-2 0,4 6 0,-6 1 0,6 1 0,-6 3 0,6-1 0,-6 1 0,6 6 0,-3-1 0,4 1 0,0 0 0,-1-2 0,-2 5 0,-2-2 0,1 3 0,-3 0 0,2 0 0,-3 0 0,1 0 0,-1 0 0,-3 2 0,0 2 0,-3 5 0,0 1 0,0 1 0,-6 2 0,1-3 0,-8 1 0,2 2 0,-6-6 0,2 3 0,-7-2 0,7-1 0,-2-3 0,3-1 0,0 0 0,4-2 0,0 2 0,4-3 0,0 0 0,2 2 0,2 1 0,2 3 0,0 0 0,6 1 0,1-1 0,11 1 0,1 4 0,-1 0 0,3 4 0,-6-2 0,-1-2 0,-1-1 0,-6-4 0,3 1 0,-4-1 0,-3-3 0,0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3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24575,'9'0'0,"1"0"0,8 0 0,0 0 0,5-3 0,-5-1 0,5-11 0,-9 6 0,15-15 0,-13 12 0,8-11 0,-14 8 0,4-6 0,-6 6 0,-1-3 0,-1 4 0,-2 1 0,0 2 0,-1 2 0,-3 2 0,0 1 0,-3 3 0,-3 0 0,-4 3 0,-4 0 0,0 0 0,0 0 0,-3 7 0,1 4 0,-2 8 0,4 0 0,-2 7 0,5-10 0,0 10 0,3-8 0,4 5 0,1-5 0,3 0 0,0-5 0,0 1 0,0 0 0,0-1 0,0-2 0,6 1 0,1-4 0,11 2 0,-3 0 0,6-2 0,-3 2 0,1-3 0,2 1 0,-6-2 0,3 2 0,-5-2 0,-3 1 0,0-1 0,-4-2 0,0 1 0,0-4 0,-2 2 0,-1-3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4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24575,'6'0'0,"-1"0"0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3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39 24575,'13'-9'0,"-1"3"0,2-3 0,-1 4 0,1-2 0,0 4 0,-4 3 0,0 0 0,-4 0 0,0 0 0,0 0 0,-3 6 0,0 5 0,-3 17 0,0 1 0,0 26 0,0-18 0,0 18 0,-4-10 0,-1 0 0,-8 0 0,4-8 0,-6-9 0,6-5 0,-1-5 0,3-8 0,1 0 0,-1-4 0,-2-3 0,2 0 0,-6-3 0,6 0 0,-6 0 0,6 0 0,-3 0 0,4-3 0,0 3 0,2-6 0,-1 2 0,4-2 0,-2 0 0,3 0 0,0 0 0,0 0 0,0 0 0,3 0 0,1-4 0,2 6 0,0-5 0,4 9 0,-3-6 0,6 5 0,-6-1 0,5 2 0,-1 0 0,-1 0 0,3 0 0,-3 0 0,8 0 0,-4 3 0,4 3 0,-4 9 0,5 4 0,-3 4 0,4 5 0,-9-5 0,4 4 0,-7-8 0,2-5 0,-3-4 0,-4-4 0,0 0 0,-3 0 0,0-2 0,0-2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3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24575,'19'0'0,"1"0"0,3 0 0,-5 0 0,0 0 0,-5 0 0,1 0 0,-6 0 0,-2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3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0 421 24575,'3'-9'0,"2"-2"0,10-15 0,-6-1 0,10-2 0,-10-4 0,3 0 0,0 1 0,-3 3 0,-1-2 0,-2 11 0,-2-6 0,0 7 0,-1 1 0,-3 0 0,0 4 0,0 1 0,0 2 0,0 2 0,0 2 0,-2 4 0,-2 0 0,-2 3 0,0 0 0,0 0 0,0 0 0,-4 0 0,3 3 0,-3 4 0,0 3 0,6 7 0,-5-2 0,4 7 0,2-4 0,-1 1 0,4 2 0,0-2 0,0 3 0,0 1 0,0-1 0,0 0 0,0 1 0,7-1 0,2 5 0,3-3 0,7 8 0,-9-8 0,8 0 0,-6-3 0,2-6 0,-3 3 0,2-8 0,-6 0 0,2-4 0,-3 0 0,1 0 0,-4-10 0,0 5 0,-3-9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3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24575,'9'0'0,"2"0"0,14 4 0,-3 0 0,10 12 0,-7-3 0,23 13 0,-26-7 0,25 8 0,-21-7 0,13 6 0,-11-9 0,6 8 0,-14-12 0,8 6 0,-17-12 0,6 4 0,-10-5 0,2 0 0,-3 0 0,-2-2 0,-2-2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3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24575,'-3'3'0,"-2"11"0,-6 10 0,-6 9 0,-5 5 0,0-2 0,-8 3 0,7-1 0,-3-3 0,6-2 0,0-1 0,7-12 0,0 4 0,7-14 0,6-1 0,-6-5 0,6-1 0,-3-3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2:58:3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549 618 24575,'-10'4'0,"1"-2"0,0-2 0,2 0 0,-6 0 0,6 0 0,-10 0 0,2 0 0,0 0 0,-6 0 0,6 0 0,-4 0 0,-3 0 0,4 0 0,-5 0 0,5 0 0,-4 0 0,3 0 0,-3 0 0,0 0 0,3 0 0,-3-3 0,8-1 0,-9-11 0,4 3 0,3-11 0,-6 3 0,4-9 0,1 4 0,-3-7 0,8 8 0,-1-3 0,6 0 0,4-1 0,3-1 0,0-7 0,0 6 0,0-3 0,3 1 0,5 8 0,4-3 0,3 5 0,-1 3 0,0 2 0,4 2 0,0 1 0,5 2 0,-1 1 0,10 3 0,-3 0 0,14 3 0,-4-2 0,5 6 0,1-3 0,-2 4 0,2 0 0,-6 0 0,3 0 0,-8 3 0,4 2 0,-10 3 0,-1 3 0,-5-3 0,2 10 0,-2-8 0,-2 12 0,-2-11 0,-4 7 0,-3-1 0,-1-2 0,4 13 0,-5-8 0,4 4 0,-9-2 0,-1-8 0,-3 8 0,0-3 0,0 8 0,0-4 0,0 9 0,0-4 0,0 0 0,-3 3 0,-5-7 0,-1 3 0,-1-5 0,-1 1 0,3-8 0,-2 1 0,3-8 0,1 1 0,2-6 0,2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4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26 24575,'9'0'0,"2"0"0,0 0 0,-1 0 0,0 0 0,-4 0 0,-6 0 0,-6 0 0,-9 0 0,-3 0 0,-3 0 0,6 0 0,-7 0 0,11 0 0,-6 0 0,10 0 0,-2 0 0,13 0 0,1 0 0,11 0 0,1 0 0,-2 0 0,2-3 0,-6 0 0,-2-1 0,-3-2 0,1 6 0,-1-6 0,-3 6 0,0-3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4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24575,'0'9'0,"0"6"0,0 16 0,0 1 0,0 1 0,0-1 0,0 6 0,0-4 0,0 3 0,0-4 0,0 0 0,0-1 0,0-3 0,0-2 0,0-5 0,0-3 0,0-2 0,0-6 0,0-2 0,0-3 0,0 0 0,0-2 0,0-2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4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24575,'6'-9'0,"1"0"0,6 6 0,-3-3 0,3 5 0,-2-1 0,-1-5 0,3 6 0,-2-5 0,2 6 0,1 0 0,-4 0 0,3 0 0,-6 0 0,3 3 0,-4 3 0,1 5 0,0 2 0,-4 1 0,0 0 0,-3-1 0,0 1 0,0 0 0,0-4 0,0 3 0,0-6 0,0 2 0,0-3 0,0 0 0,0 1 0,0-6 0,0-9 0,4-7 0,3-8 0,5 1 0,3-1 0,0 1 0,0-1 0,-1 4 0,-3 2 0,2 3 0,-6 4 0,3 0 0,-4 4 0,0 2 0,0 2 0,0 2 0,0 0 0,0 0 0,-3 2 0,3 2 0,-6 5 0,6 2 0,-5 2 0,2 5 0,0-4 0,-2 8 0,2-4 0,-3 1 0,0 3 0,3-8 0,-3 4 0,4-8 0,-4 0 0,2-4 0,-1 0 0,4 0 0,-1-3 0,2 0 0,0-3 0,0 0 0,0 0 0,0 0 0,3 0 0,-2 0 0,3 0 0,-1 0 0,-2 0 0,6 0 0,-6 0 0,3 0 0,-1 0 0,-2-3 0,3 3 0,-4-3 0,0 0 0,0 2 0,0-1 0,4-1 0,-6 2 0,2-2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1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464 153 24575,'0'-16'0,"0"2"0,0-3 0,0-1 0,3 3 0,-2-6 0,5 9 0,-5-1 0,4 3 0,-4 3 0,5 0 0,-11 5 0,-8 2 0,-12 12 0,-13 2 0,-2 13 0,-10 0 0,8 0 0,-7 0 0,7 5 0,-2-4 0,8-2 0,4-6 0,9-5 0,8-4 0,1-1 0,8-4 0,0 0 0,2 0 0,2 0 0,2 0 0,2 0 0,9 1 0,0-1 0,10 2 0,-2-1 0,8 1 0,-3-1 0,7 5 0,-7-4 0,7 4 0,-7-1 0,-1-3 0,-2 3 0,-6-1 0,6-2 0,-9 2 0,4-3 0,-9-1 0,3 0 0,-4 0 0,0 1 0,-2-1 0,-2 0 0,-2 0 0,0 3 0,0 1 0,-6 8 0,-3 5 0,-11 1 0,-1 9 0,-9-2 0,3 4 0,-8 0 0,8 1 0,-4-1 0,5 0 0,0-4 0,5-3 0,1-4 0,6-6 0,3 0 0,1-8 0,6 0 0,-1-4 0,4 0 0,-2 0 0,3 0 0,0 0 0,0 0 0,3-1 0,0-1 0,3 1 0,4-4 0,0 1 0,7-2 0,-2 3 0,7-2 0,1 2 0,0-3 0,9 0 0,-4 0 0,4 0 0,-4 0 0,4 0 0,-4 0 0,0 0 0,4 0 0,-9 0 0,0 0 0,-1 0 0,-8 0 0,1 0 0,-3 0 0,-5 0 0,3 0 0,-4 0 0,0 0 0,-3-2 0,0-5 0,-3-3 0,0-4 0,0 0 0,0 1 0,0-1 0,0 0 0,0 0 0,0 1 0,0-1 0,0 4 0,0 0 0,0 4 0,0 0 0,0 0 0,0-1 0,0 4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4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24575,'0'-5'0,"0"-1"0,0-3 0,3 3 0,-2-3 0,4 6 0,-2 0 0,2 3 0,1 0 0,0 0 0,-3 0 0,-1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1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24575,'0'89'0,"0"1"0,0 0 0,0-12 0,0-3 0,0-19 0,0-20 0,0-23 0,0-7 0,0-8 0,0-6 0,0-10 0,0-4 0,0-16 0,0 11 0,0-20 0,0 12 0,0-4 0,0 1 0,0 10 0,0-4 0,0 13 0,0-4 0,3 10 0,0 2 0,4-2 0,-1 6 0,4-3 0,-3 4 0,6 2 0,-6-1 0,5 4 0,-5-4 0,3 4 0,-1-2 0,-2 3 0,3 0 0,-4 0 0,0 0 0,0 0 0,-2 3 0,-2 7 0,-2 5 0,0 8 0,-6-1 0,0 5 0,-8-4 0,2 4 0,1-8 0,0-2 0,4-3 0,-3 0 0,3-4 0,-3 0 0,4-4 0,0 0 0,-1 0 0,1-3 0,0 0 0,0-3 0,5 0 0,9 0 0,3 0 0,10 0 0,2 0 0,1 0 0,3 0 0,-5 0 0,1 0 0,-5 0 0,0 0 0,-4 3 0,-4 1 0,-1 2 0,-2-2 0,-1-2 0,-3 1 0,0-2 0,-3 1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1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64 304 24575,'-3'-3'0,"0"0"0,3-10 0,0 1 0,4-9 0,0 6 0,3-11 0,0 10 0,1-6 0,-2 8 0,2-4 0,-5 4 0,4-4 0,-6 4 0,2 4 0,-3-7 0,0 9 0,0-9 0,0 10 0,0-6 0,0 4 0,-6 1 0,-2 3 0,-3 5 0,-1 0 0,1 0 0,-3 0 0,1 6 0,2-2 0,1 9 0,4-3 0,-1 1 0,3 2 0,2-3 0,2 4 0,0-1 0,0 1 0,0-1 0,0 1 0,6 4 0,2-7 0,6 6 0,0-6 0,4 0 0,-4 2 0,4-6 0,-5 3 0,1-3 0,0 0 0,-4-3 0,0 2 0,-4-6 0,-3 3 0,0-3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1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24575,'5'-3'0,"-1"0"0,8 3 0,-1 0 0,-1 0 0,3 0 0,-6 0 0,6 0 0,-7 0 0,1 0 0,-4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1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24575,'9'0'0,"-1"0"0,-5 0 0,0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1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29 24575,'0'6'0,"-6"-4"0,1 14 0,-1-1 0,0-4 0,2 9 0,0-12 0,-2 9 0,5-10 0,-2 6 0,3-6 0,0 2 0,0-2 0,0-1 0,0 0 0,0 3 0,0-2 0,0 3 0,0-4 0,0 0 0,0 0 0,0 0 0,0 4 0,3-3 0,0 2 0,3-3 0,0 1 0,0-1 0,0 0 0,1 0 0,-1 0 0,0 0 0,0 1 0,4-1 0,-3 0 0,2-2 0,-3 1 0,1-4 0,-1 2 0,0-3 0,0 0 0,0 0 0,0 0 0,1 0 0,-1 0 0,0 0 0,0-6 0,1-1 0,-1-6 0,1-1 0,0-4 0,0 4 0,-3-4 0,2 0 0,-5 4 0,2-8 0,-3 8 0,0-8 0,0 7 0,0-6 0,0 6 0,0-7 0,0 8 0,0-1 0,0 2 0,0 6 0,0-2 0,0 2 0,0 1 0,-2 3 0,-2 0 0,-2 3 0,0 0 0,-1 0 0,1 0 0,0 0 0,-4 0 0,3 0 0,-2 0 0,3 0 0,0 0 0,0 0 0,-1 0 0,1 0 0,0 0 0,0 0 0,0 0 0,3 0 0,0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1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24575,'0'-6'0,"0"6"0,0 4 0,0 6 0,0 8 0,0-4 0,0 8 0,0-4 0,0 5 0,0-5 0,0 0 0,0-1 0,0-5 0,0 8 0,0-12 0,0 9 0,0-10 0,0 6 0,0-6 0,0 2 0,0-3 0,0-3 0,0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5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24575,'-3'13'0,"-1"-2"0,-7 10 0,-1-2 0,0 8 0,-2-4 0,2 9 0,-9-3 0,4 4 0,-4 0 0,1-4 0,2 8 0,-1-11 0,2 10 0,2-12 0,2 7 0,-1-7 0,1 7 0,5-2 0,-3 3 0,6 1 0,-2-5 0,2 3 0,-6-3 0,10 5 0,-7-1 0,8 1 0,-3-1 0,2-4 0,-6 4 0,6-4 0,-7 4 0,8 1 0,-4-1 0,1-4 0,2 4 0,-3-4 0,4 10 0,0-4 0,0 8 0,0-8 0,0 9 0,0-9 0,0 4 0,0-5 0,0 4 0,0-3 0,0 4 0,0-1 0,4-3 0,0 4 0,5-5 0,-1-1 0,3 1 0,-2-1 0,7 1 0,-4-1 0,1 1 0,2-5 0,-3 3 0,4-3 0,0 1 0,0 2 0,-4-7 0,2 3 0,-2-5 0,3 1 0,4 0 0,-3-4 0,3 3 0,-2-7 0,3 8 0,3-7 0,1 7 0,0-2 0,10 6 0,-12-3 0,6-2 0,-14-8 0,-3-1 0,2-5 0,-6 1 0,2-2 0,-2-1 0,-1 0 0,0 0 0,0 0 0,0-2 0,0 1 0,1-4 0,-1 2 0,-3 0 0,0-3 0,-3 3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3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24575,'4'-16'0,"-1"3"0,-3 4 0,0 13 0,0 6 0,0 19 0,0 12 0,0 16 0,0 8 0,0 13 0,0 2 0,0 6 0,0 1 0,5-8 0,-4 6 0,7-24 0,-7 8 0,7-11 0,-2 0 0,3 0 0,-4-13 0,3-12 0,-7-6 0,2-12 0,-3-2 0,0-6 0,0-1 0,0-3 0,0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3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24575,'0'13'0,"0"2"0,0 17 0,0 2 0,0 16 0,0 2 0,0-7 0,0 10 0,0-15 0,0 10 0,0 6 0,0-14 0,0 8 0,0-12 0,0-9 0,0 3 0,0-13 0,0-5 0,0-5 0,0-3 0,0 0 0,0-5 0,0-5 0,0-10 0,0-4 0,0-5 0,0-4 0,0 3 0,0-7 0,0 3 0,0-5 0,0 5 0,3-4 0,2 8 0,2-3 0,4 5 0,1-1 0,2 5 0,1-4 0,-1 7 0,0-2 0,3 6 0,-5-2 0,9 4 0,-13 2 0,9 1 0,-10 5 0,2-2 0,-3 3 0,0 0 0,1 0 0,-1 0 0,0 0 0,0 0 0,0 3 0,-2 4 0,-1 3 0,-3 8 0,0 5 0,0 0 0,0 4 0,-4-4 0,0-5 0,0 0 0,-2-8 0,6 0 0,-6-4 0,5 0 0,-4 0 0,1 0 0,-2 0 0,-3 0 0,2 1 0,-6-4 0,2 3 0,-3-5 0,1 2 0,-1 0 0,0-2 0,4 2 0,0-3 0,4 0 0,0 0 0,0 0 0,2 2 0,7-1 0,5 4 0,10-4 0,0 5 0,0-2 0,4 4 0,-8-2 0,4 1 0,-4 0 0,-4 0 0,-1-1 0,-2 0 0,-1 1 0,0-4 0,0 3 0,0-3 0,-2 3 0,1 0 0,-1 0 0,2 1 0,0-1 0,0 0 0,-3-3 0,0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4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24575,'6'-12'0,"2"-1"0,5 0 0,1-1 0,-3-4 0,2 4 0,-2-4 0,3 0 0,-3 0 0,0-1 0,0-7 0,-6 10 0,5-6 0,-9 8 0,5 0 0,-3 4 0,1-3 0,-1 6 0,-3-6 0,0 6 0,-3 0 0,0 5 0,-3 2 0,0 0 0,0 0 0,-1 0 0,-2 0 0,2 0 0,-6 3 0,5 4 0,-1 0 0,2 6 0,3-3 0,-2 4 0,5-1 0,-2 1 0,3-4 0,0 3 0,0-3 0,0 4 0,0-4 0,0 3 0,0-3 0,3 4 0,1-1 0,6 1 0,-2 0 0,5-1 0,-6 1 0,6 0 0,-6-4 0,6 3 0,-6-6 0,3 2 0,-4-2 0,0-1 0,0-3 0,0 0 0,1-3 0,-1 0 0,0 0 0,0 0 0,0 0 0,0 0 0,1 0 0,-1 0 0,-3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4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24575,'-3'7'0,"1"0"0,2 1 0,0-2 0,0 3 0,0-3 0,7 0 0,-2-3 0,9-3 0,-5 0 0,8-3 0,-6-4 0,-1-3 0,-1-1 0,-8-1 0,5 5 0,-6-5 0,0 2 0,0 0 0,0 1 0,-5 6 0,1 0 0,-5 3 0,3 0 0,0 0 0,0 0 0,0 3 0,3-2 0,1 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4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195 121 24575,'0'-16'0,"3"3"0,1-3 0,6-1 0,-3 3 0,3-3 0,-7 7 0,3 1 0,-3 6 0,0-2 0,0 6 0,-3 0 0,0 11 0,0 7 0,0 12 0,0 12 0,0 5 0,0 12 0,0 2 0,0 12 0,-5 1 0,4-11 0,-3 7 0,4-21 0,0 10 0,-4-12 0,3-6 0,-6-10 0,0-7 0,-1-4 0,-5-3 0,3-2 0,-7-5 0,-1-2 0,-3-2 0,0-3 0,-1-1 0,5-3 0,-4 0 0,7 0 0,0-5 0,2-3 0,8-5 0,-2 0 0,6-3 0,0-2 0,0-3 0,0 3 0,0-7 0,6 7 0,6-9 0,7 5 0,4 3 0,0-4 0,2 8 0,-2-1 0,2 6 0,-7 0 0,-2 5 0,1-4 0,-6 6 0,5-1 0,-7-1 0,1 4 0,-4-2 0,-3 3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0:4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24575,'10'1'0,"0"9"0,11 9 0,5 9 0,-6-9 0,9 11 0,-4-9 0,-3 7 0,1-4 0,-4-4 0,1 7 0,-5-15 0,8 11 0,-12-12 0,5 7 0,-7-10 0,-2 1 0,-1-6 0,0 3 0,0 1 0,0-1 0,0 0 0,1 0 0,-4 0 0,2 0 0,-1 0 0,2 1 0,-3-1 0,3 0 0,-3 0 0,1 0 0,-2 0 0,1 1 0,-2-1 0,2 0 0,-3 0 0,0-1 0,0 1 0,0 4 0,0 4 0,0 9 0,-8 10 0,-6 6 0,-5 11 0,-3-9 0,0 13 0,3-14 0,-3 10 0,5-15 0,4-3 0,-1-10 0,9-7 0,-5 2 0,9-10 0,-2 2 0,1-5 0,-2-1 0,1-3 0,1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0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24575,'6'0'0,"3"0"0,2-3 0,2 5 0,5 3 0,0 3 0,1 5 0,3 3 0,-3 0 0,6 12 0,-2-11 0,3 16 0,-1-7 0,0 5 0,2 3 0,-2-3 0,2 8 0,-1-3 0,1 3 0,-5-4 0,3 4 0,-8-5 0,1 3 0,-2 1 0,-7-4 0,3 9 0,-3-9 0,-1 9 0,1-9 0,-1 4 0,-3-6 0,2 1 0,-6 0 0,2 4 0,1-3 0,-3 4 0,6-5 0,-6-1 0,3 6 0,-4-4 0,0 4 0,0-6 0,0 1 0,0-5 0,0 3 0,0-2 0,0 3 0,0 1 0,0-1 0,-4 1 0,-1 4 0,-7-3 0,-1 4 0,-10 11 0,6-16 0,-10 20 0,0-11 0,3-2 0,-7 11 0,9-12 0,-5 1 0,0 3 0,5-8 0,2 2 0,4-9 0,1-1 0,3-4 0,-2 1 0,7-8 0,0-1 0,4-8 0,0-1 0,2 0 0,-6-3 0,5 0 0,-3-3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0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24575,'4'0'0,"6"0"0,10 0 0,2 0 0,-7 0 0,6 0 0,-10 0 0,7 0 0,-5 0 0,-2 0 0,-5 0 0,-3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0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24575,'23'3'0,"-10"0"0,23-3 0,-16 0 0,7 0 0,-5 0 0,-7 0 0,2 0 0,-13 0 0,2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0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47 118 24575,'0'-6'0,"0"-4"0,0 0 0,3-3 0,1-1 0,10 0 0,-2 3 0,5-3 0,-3 9 0,3-7 0,-2 10 0,3-5 0,-1 7 0,-6 0 0,6 0 0,-6 0 0,2 0 0,1 0 0,0 10 0,-6-1 0,5 12 0,-8 2 0,7 10 0,-8 12 0,0-9 0,-4 30 0,0-32 0,0 28 0,-4-23 0,-5 5 0,-4 0 0,-9-3 0,-1-2 0,2-10 0,1-1 0,1-9 0,4-1 0,1-7 0,1-1 0,2-1 0,-2-1 0,-1 2 0,4-7 0,-3 3 0,2-5 0,1 2 0,-3-3 0,6 0 0,-3 0 0,4 0 0,0 0 0,2-3 0,2-3 0,2-15 0,0 5 0,0-8 0,0 11 0,0-1 0,0 0 0,0 4 0,0-3 0,2 6 0,5-3 0,0 6 0,6-2 0,-3 5 0,4-2 0,3 3 0,-2 0 0,6 0 0,-6 0 0,2 6 0,2 7 0,-3 10 0,8 3 0,-7 5 0,3 4 0,0-5 0,-2 7 0,2-8 0,-4-1 0,-1-2 0,0-7 0,-4-2 0,-1-3 0,-1-1 0,-2-3 0,-1-4 0,-3-3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0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24575,'4'-3'0,"1"0"0,14 3 0,-4 0 0,3 0 0,-5 0 0,1 0 0,-1 0 0,-2 0 0,-2 0 0,-5 0 0,-2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0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24575,'6'-9'0,"2"5"0,5-2 0,-2 3 0,-2 2 0,1-2 0,-3 3 0,5 0 0,-5 0 0,3 0 0,-1 0 0,-2 0 0,3 0 0,-4 0 0,0 0 0,0 3 0,1 4 0,-4 3 0,0 4 0,-3-1 0,0 1 0,0 4 0,0-4 0,0 4 0,0-1 0,0-5 0,0 4 0,0-9 0,0 2 0,0-3 0,0 0 0,0 0 0,0 0 0,0-8 0,0-3 0,0-11 0,0-3 0,4-4 0,0 5 0,3-4 0,4 4 0,-3-1 0,2 1 0,0 4 0,-3 4 0,3 1 0,-4 2 0,0 1 0,0 3 0,0-3 0,0 6 0,0-3 0,-1 5 0,-1 5 0,-2 3 0,1 4 0,-2 4 0,2-4 0,1 12 0,-3-6 0,2 7 0,1-5 0,-4-3 0,4-2 0,-1-3 0,-3 0 0,3-4 0,-3-1 0,0-5 0,0-2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0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24575,'-8'32'0,"-2"-2"0,-9 19 0,0-3 0,-8 11 0,7 0 0,5-15 0,-2 11 0,8-22 0,-5 12 0,1-5 0,9-13 0,-3 2 0,6-13 0,-2-4 0,3-4 0,0-3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0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 24575,'9'-3'0,"0"1"0,0 2 0,-2 0 0,3 0 0,-1 0 0,-2 0 0,6 0 0,-6 0 0,3 0 0,-4 0 0,0 0 0,-3 8 0,0 0 0,-3 16 0,0-8 0,0 10 0,0-8 0,0 5 0,0-1 0,-3-3 0,2-2 0,-5-7 0,5 0 0,-8-4 0,8 1 0,-8-1 0,5 4 0,-2-3 0,-1 2 0,1-3 0,0-2 0,0-2 0,-4-2 0,3 0 0,-6 0 0,6 0 0,-3 0 0,4 0 0,0 0 0,2-2 0,2-2 0,2-2 0,0 0 0,0 0 0,0 0 0,0 0 0,0 0 0,6 2 0,1-2 0,7 5 0,0-2 0,-1 3 0,-2 0 0,5 0 0,-8 0 0,9 0 0,-10 0 0,6 3 0,-6 1 0,2 2 0,-3 1 0,1 2 0,-1-2 0,1 2 0,-1-2 0,-3-1 0,0 0 0,-3 0 0,-3-3 0,3 0 0,-3-3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1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24575,'-3'3'0,"0"0"0,10 15 0,1-6 0,4 14 0,7-2 0,-1 6 0,3-1 0,4 5 0,-5-9 0,2 3 0,5-7 0,-11-3 0,3 0 0,-9-9 0,0 4 0,-6-9 0,5-1 0,-8 0 0,2-3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5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24575,'0'8'0,"0"5"0,0 0 0,0 7 0,0-2 0,0 3 0,0 0 0,0 1 0,0-5 0,0 0 0,0-8 0,0 0 0,0-10 0,0-12 0,0-9 0,0-8 0,0-1 0,0-5 0,3 8 0,4-2 0,5 4 0,2 8 0,-3-3 0,1 8 0,-2 2 0,0 2 0,2 6 0,-2 0 0,-1 3 0,4 0 0,-7 0 0,3 0 0,0 0 0,-2 6 0,2 1 0,-2 9 0,0 2 0,0 0 0,-4 2 0,0-6 0,-3 2 0,0-3 0,0-3 0,0-1 0,0-3 0,0 0 0,0 0 0,0-1 0,0 4 0,0-2 0,0 5 0,0-5 0,0 2 0,0-4 0,0 1 0,0 0 0,0 0 0,0 0 0,0-1 0,0-6 0,0-7 0,0-9 0,0-4 0,0-5 0,4 3 0,0-6 0,3 2 0,1 0 0,2 2 0,1 3 0,0 5 0,2 0 0,-6 4 0,2 3 0,0 1 0,-2 5 0,2 1 0,-4 3 0,1 0 0,0 0 0,0 0 0,0 6 0,0 5 0,2 11 0,-1 9 0,1 1 0,0 4 0,-4 0 0,3-8 0,-3 2 0,0-9 0,-1-3 0,-1-5 0,-1-7 0,2-3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1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24575,'0'3'0,"-10"2"0,0 13 0,-5 1 0,-3 5 0,1-1 0,-9 6 0,7-8 0,-1 2 0,6-9 0,7-4 0,-5-3 0,10-1 0,-7-3 0,6 3 0,-1 0 0,-5 4 0,5-3 0,-6 2 0,1-2 0,4-1 0,-3-2 0,7 1 0,-5-1 0,6-1 0,-3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1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234 666 24575,'-5'3'0,"1"0"0,-8-3 0,5 0 0,-6 0 0,3 0 0,0 0 0,0 0 0,4 0 0,-4 0 0,3 0 0,-2 0 0,2 0 0,-2 0 0,2 0 0,-3 0 0,4 0 0,0-3 0,2-1 0,-5-5 0,5-2 0,-6-2 0,3-1 0,0-4 0,3 0 0,-6 2 0,5-5 0,-2 6 0,4-4 0,-4-3 0,6 8 0,-6-8 0,7 3 0,0 1 0,0-4 0,0 4 0,0-1 0,0-3 0,0 4 0,3-5 0,1 5 0,7-4 0,0 4 0,4-1 0,-1 1 0,-3 1 0,8-4 0,-7 2 0,8 2 0,-7 4 0,5 2 0,1-4 0,3 3 0,0 1 0,5 0 0,-3 2 0,3-2 0,0 3 0,-3 4 0,3-3 0,-5 6 0,0-6 0,1 6 0,-1-2 0,1 3 0,-5 0 0,4 0 0,-8 0 0,8 0 0,-8 0 0,4 3 0,-4 1 0,-1 6 0,-2 0 0,2 4 0,-6 0 0,3-1 0,-3 1 0,6 6 0,-5-5 0,5 8 0,-9-8 0,3 3 0,-7-1 0,3-2 0,-3 6 0,0-6 0,4 6 0,-3-6 0,2 3 0,-3-5 0,0 1 0,0 3 0,0-2 0,0 6 0,0-6 0,0 6 0,0-6 0,0 3 0,-3-5 0,-1 1 0,-3 0 0,1-4 0,-1-1 0,0 1 0,1-3 0,-4 5 0,0-4 0,-4 2 0,-4 0 0,0-2 0,-5 6 0,-5-2 0,4 2 0,-5-2 0,10-2 0,2-3 0,-1 0 0,3 0 0,-3 1 0,5-5 0,-5 4 0,3-7 0,-2 4 0,3-1 0,0-2 0,-3 2 0,2-3 0,-3 0 0,8 0 0,-3 0 0,3 0 0,-4 0 0,4 0 0,-3 0 0,6 0 0,-3 0 0,4 0 0,0 0 0,-1 0 0,1 0 0,3 0 0,1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1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6 354 24575,'-3'-2'0,"0"-9"0,6 0 0,9-11 0,1-2 0,7-5 0,-5 1 0,5 0 0,-7 5 0,5 4 0,-14 1 0,5 11 0,-8-6 0,4 9 0,-4-5 0,2 3 0,-3-1 0,0-2 0,0 2 0,0-6 0,0 2 0,0 1 0,-3-3 0,-1 6 0,-6-3 0,3 4 0,-6 2 0,6 1 0,-2 3 0,2 0 0,1 0 0,-3 0 0,2 0 0,-3 0 0,4 0 0,-1 0 0,1 7 0,-1 0 0,3 11 0,-2 0 0,5 5 0,-2 3 0,3-2 0,0 3 0,0-5 0,0 1 0,3-1 0,4-3 0,4-2 0,3-3 0,-1 0 0,5 0 0,-4-3 0,4-1 0,-8-4 0,3 1 0,-6-3 0,2-1 0,-5-3 0,-1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1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24575,'9'0'0,"5"0"0,1 0 0,2 0 0,-3 0 0,0 0 0,-1 0 0,-2 0 0,-2 0 0,-3 0 0,-2 0 0,-1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1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24575,'3'0'0,"-3"0"0,18 0 0,-8 0 0,8 0 0,-7 0 0,3 0 0,-8 0 0,0 0 0,0 0 0,-2 0 0,-2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1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24575,'4'-3'0,"-1"13"0,-3 19 0,0 15 0,0 8 0,0-6 0,0 3 0,0-10 0,0 0 0,0-6 0,0-10 0,0-5 0,0-8 0,0-1 0,0-5 0,0-1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1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24575,'62'13'0,"0"0"0,-4 6 0,-17 4 0,-41 3 0,0 9 0,0-5 0,0-10 0,0 7 0,0-9 0,0 0 0,0-8 0,0 0 0,0-4 0,0 0 0,0-5 0,0-11 0,0-6 0,6-10 0,3 4 0,6-5 0,0 3 0,2-8 0,-2 9 0,-3-4 0,1 8 0,-5 2 0,2 6 0,0 1 0,-3 1 0,2 4 0,-2-4 0,-1 8 0,0-1 0,-1 2 0,1 2 0,0 5 0,1 7 0,-3 5 0,3 3 0,-7 0 0,4 1 0,-1 4 0,2-4 0,-1 4 0,-1-4 0,1 4 0,-3-8 0,6 7 0,-6-11 0,5 7 0,-5-11 0,6 6 0,-7-7 0,3 0 0,0 0 0,-2-4 0,1-3 0,-2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1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7 24575,'-1'-3'0,"-8"0"0,-9 3 0,-4 0 0,-1 0 0,1 0 0,-5 0 0,7 0 0,-2 0 0,12 0 0,1 0 0,2 0 0,1 0 0,3 2 0,0 2 0,3 5 0,0 1 0,0 4 0,0 4 0,0 0 0,0 5 0,3 4 0,2 6 0,4 6 0,0 5 0,-1 0 0,7 19 0,-1-9 0,2 22 0,-2-11 0,-4 6 0,6 7 0,-5-5 0,4 10 0,-4-3 0,-2-14 0,2 16 0,-6-21 0,4 17 0,-3-13 0,-1 5 0,-1-12 0,-4 6 0,5-1 0,-4-4 0,4-2 0,-5-1 0,0-11 0,0 5 0,0-11 0,0 3 0,0-12 0,0 6 0,3-16 0,-3 6 0,3-11 0,-3 2 0,0-7 0,0 0 0,0-4 0,0 0 0,3-3 0,-3 3 0,6-6 0,-3 3 0,3-3 0,0 3 0,4-2 0,0 1 0,8-2 0,0 0 0,5 0 0,-1 0 0,1 0 0,3 0 0,-2 0 0,3 0 0,-5-3 0,1-1 0,-5-1 0,-4-1 0,-1 6 0,-6-3 0,3 3 0,-7-3 0,0 3 0,-3-3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2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24575,'0'20'0,"0"15"0,0-9 0,0 15 0,0-2 0,0 8 0,0 4 0,0 4 0,0-3 0,0 4 0,0-9 0,0 1 0,0 3 0,0-9 0,0 13 0,4-21 0,-3 3 0,2-12 0,-3-3 0,0-9 0,0-2 0,0-2 0,0-5 0,0-2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2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24575,'0'9'0,"0"2"0,0-1 0,0 1 0,0 2 0,0-6 0,0 2 0,0-3 0,0 0 0,0 4 0,3-6 0,-3 5 0,9-8 0,-5 4 0,9-4 0,-6 4 0,6-4 0,-6 2 0,2-3 0,-3 0 0,1 0 0,-1 0 0,0 0 0,0 0 0,0 0 0,0 0 0,1 0 0,-1 0 0,0 0 0,0 0 0,0 0 0,0 0 0,1 0 0,-1 0 0,0 0 0,0 0 0,0 0 0,0 0 0,-3-3 0,3 0 0,-3-7 0,4 0 0,0-4 0,-1 3 0,1-2 0,-1 3 0,-2-4 0,-1-3 0,0 2 0,-2-3 0,2 5 0,-3-1 0,0-4 0,0 7 0,0-6 0,0 7 0,0-1 0,0-2 0,0 6 0,0-2 0,0 2 0,0 1 0,-3 0 0,0-1 0,-3 1 0,-1 0 0,1 3 0,0 0 0,0 3 0,0 0 0,0 0 0,0 0 0,0 0 0,0 0 0,0 2 0,-1 2 0,4 5 0,-2-2 0,1 6 0,-3-3 0,3 4 0,-2 0 0,5-4 0,-5 3 0,5-6 0,-5 6 0,6-7 0,-6 4 0,5-4 0,-2 0 0,0 0 0,3 1 0,-3-4 0,3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5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24575,'3'-6'0,"7"1"0,4 5 0,7-3 0,4-5 0,7-1 0,0-2 0,4 3 0,-10 0 0,0 1 0,-5 3 0,-3 1 0,-5 3 0,-6 0 0,-5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2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24575,'-7'5'0,"1"11"0,13 3 0,10 9 0,5-4 0,6-3 0,1 3 0,-4-3 0,13 5 0,-10 4 0,4-8 0,-12-1 0,2-11 0,-10 0 0,1-5 0,-9 4 0,1-8 0,-4 4 0,2-2 0,-3 10 0,0 2 0,-8 12 0,-5 6 0,-10 12 0,-5 6 0,5-5 0,-3 3 0,4-10 0,-1 5 0,3-9 0,7-3 0,2-10 0,7-7 0,-2-1 0,5-8 0,-2 0 0,0-2 0,0-2 0,-3-2 0,3-10 0,0 8 0,3-8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2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24575,'-6'0'0,"0"0"0,0 3 0,-4 0 0,3 4 0,-7 6 0,4-1 0,-5 9 0,-3-6 0,2 7 0,1-7 0,5-1 0,0-1 0,6-2 0,-5-1 0,8-1 0,-1-3 0,-4-2 0,4-1 0,-4-3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2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24575,'2'-3'0,"9"0"0,4 3 0,7 0 0,5 0 0,-3 0 0,7 0 0,-3 0 0,5 0 0,-5 0 0,3 0 0,-7 0 0,7 0 0,-3 0 0,1 0 0,-6 0 0,-2 0 0,-6 0 0,2 0 0,-6 0 0,-2 0 0,-6 0 0,0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2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24575,'0'1'0,"0"4"0,0 16 0,0 3 0,0 4 0,0 3 0,0 3 0,0-5 0,0 12 0,0-16 0,0 7 0,0-9 0,0-1 0,0-3 0,0 2 0,0-10 0,0 6 0,0-10 0,0 2 0,0-3 0,0 0 0,0 0 0,0-2 0,0-1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3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27 226 24575,'9'0'0,"1"0"0,8 0 0,-4 0 0,8 0 0,-7 0 0,6 0 0,-6 0 0,2 0 0,-3 0 0,0 0 0,-1 0 0,-6-3 0,1 2 0,-7-4 0,5 4 0,-3-4 0,0-2 0,0-4 0,-3 1 0,0-3 0,0-1 0,0-5 0,0 0 0,0-2 0,0 2 0,-3 1 0,-4 0 0,0 4 0,-6 3 0,2 1 0,-7 7 0,4 0 0,-4 3 0,4 0 0,0 0 0,-3 0 0,2 0 0,-4 14 0,5 0 0,-4 34 0,5-5 0,3 10 0,1 1 0,8-8 0,-3 11 0,4-1 0,0-5 0,0-1 0,0-11 0,7-1 0,1-10 0,12-1 0,-4-4 0,7-3 0,-4-2 0,3-6 0,7 2 0,-5-9 0,4 1 0,-9-6 0,2 0 0,-6 0 0,2-3 0,-3-4 0,0-4 0,-7 4 0,-1 1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3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24575,'16'0'0,"2"0"0,4 0 0,1 0 0,-1 0 0,0 0 0,1 0 0,-1 0 0,-3 0 0,-5 0 0,-3 14 0,-8 4 0,1 20 0,-4 13 0,0 8 0,-15 19 0,-3 1 0,-12-15 0,5 4 0,-1-27 0,7 9 0,2-16 0,2-6 0,7-10 0,-2-8 0,4 0 0,-4-4 0,3-2 0,-3-1 0,4-3 0,0 0 0,0 0 0,-1-3 0,1-4 0,-1-7 0,3-1 0,1-3 0,3 5 0,0-1 0,0 0 0,0 1 0,0 2 0,0-2 0,2 6 0,2-6 0,10 6 0,-3 0 0,7 0 0,-1 3 0,-2 0 0,6 1 0,-2 3 0,3 0 0,-3 0 0,2 0 0,-3 6 0,1 6 0,7 22 0,-10-8 0,6 10 0,-6-9 0,-5-7 0,1 6 0,-5-11 0,-1-1 0,1-1 0,-1-6 0,1 2 0,-4-5 0,0-2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3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24575,'0'5'0,"0"5"0,0 11 0,0 6 0,0 1 0,0 4 0,0 1 0,0 0 0,0 4 0,0-3 0,0 0 0,0-11 0,0-2 0,0-10 0,0 6 0,0-10 0,0 0 0,0-5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3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24575,'0'14'0,"0"0"0,0 9 0,0 4 0,0 1 0,0 4 0,0 1 0,0 0 0,0-9 0,0 2 0,0-15 0,0 6 0,0-10 0,0 2 0,0-5 0,0-2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3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24575,'2'-4'0,"7"2"0,13 2 0,6 0 0,0 0 0,3 0 0,-2 0 0,-1 0 0,-5 0 0,-6 0 0,-6 0 0,-2 0 0,-3 0 0,-3 0 0,0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3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24575,'0'9'0,"0"1"0,-3 7 0,2-2 0,-6 6 0,6 3 0,-2 3 0,3 2 0,0-3 0,0-3 0,0 4 0,0-8 0,0 4 0,0-6 0,0-2 0,0 2 0,0-3 0,0-4 0,0 3 0,0-3 0,6 1 0,-2-2 0,8-2 0,-5-1 0,6 1 0,-6-1 0,2-2 0,-3-2 0,4 1 0,-3-2 0,2 2 0,-5-3 0,-2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5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24575,'9'0'0,"5"0"0,1 0 0,6 0 0,0 0 0,-3 0 0,2 0 0,-2 0 0,-1 0 0,0 0 0,0 0 0,-7 0 0,3 0 0,-10 0 0,0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3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24575,'0'9'0,"0"2"0,0-4 0,0 3 0,0-4 0,0 0 0,6-2 0,0-2 0,4-2 0,-2 0 0,-4-2 0,-2-1 0,-4-1 0,-2 2 0,1 2 0,1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3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24575,'49'78'0,"0"-1"0,-8-9 0,-7-15 0,-13-33 0,-12-13 0,-3-4 0,-3-3 0,0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3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24575,'-13'3'0,"1"8"0,-6 5 0,-2 16 0,7-11 0,-7 19 0,4-18 0,1 15 0,0-12 0,5-3 0,5-4 0,-4-8 0,8 3 0,-2-6 0,3 0 0,0-5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3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24575,'-3'3'0,"0"0"0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3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24575,'9'0'0,"1"-6"0,4 5 0,0-12 0,-1 12 0,1-5 0,0 0 0,-1 4 0,1-4 0,0 6 0,-1 0 0,-2 0 0,1 0 0,-5 0 0,3 0 0,-4 6 0,1 6 0,0 2 0,-3 8 0,-1 1 0,-3 0 0,0 4 0,0 0 0,0-3 0,0 3 0,-7-5 0,3-3 0,-7 2 0,1-6 0,2 2 0,-2-6 0,0 2 0,3-6 0,-2 2 0,2-3 0,1 1 0,-3-4 0,-2 3 0,-3-6 0,4 4 0,-3-4 0,6 0 0,-6 0 0,6 0 0,-3 0 0,5 0 0,1-3 0,4 0 0,7-4 0,0 1 0,2 0 0,1 2 0,0 1 0,1 3 0,1 0 0,-1 0 0,2 0 0,1 0 0,-4 0 0,3 3 0,-2 4 0,-1 4 0,4 11 0,-6-3 0,4 8 0,-5-4 0,1-1 0,-1 1 0,0-5 0,1 4 0,-1-8 0,0 1 0,-1-6 0,-3-3 0,3 0 0,-6-2 0,3-1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4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24575,'1'-3'0,"1"0"0,13 3 0,1 0 0,2 0 0,3 0 0,-6 0 0,6 0 0,-10 0 0,6 0 0,-10 0 0,6 0 0,-9 0 0,2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4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0 470 24575,'3'1'0,"3"-5"0,1-3 0,7-10 0,-3 2 0,0-4 0,3-7 0,-5 7 0,6-13 0,-3 8 0,4-7 0,-4 7 0,3-7 0,-6 2 0,5 1 0,-6 5 0,0-3 0,-2 11 0,-2-7 0,-1 8 0,0 4 0,-3-3 0,0 6 0,0-3 0,0 4 0,0 0 0,-2 0 0,-2 2 0,-5 2 0,2 2 0,-6 0 0,6 0 0,-3 0 0,4 0 0,0 0 0,-1 0 0,1 0 0,0 0 0,0 2 0,-1 2 0,1 2 0,0 4 0,2 0 0,-2 4 0,5-1 0,-2 5 0,3 0 0,0 5 0,0-1 0,0 0 0,0 1 0,0-1 0,0-3 0,0 2 0,0-6 0,0 2 0,0 1 0,3-7 0,1 6 0,2-7 0,1 4 0,0 0 0,0-1 0,-1-2 0,1 2 0,-1-6 0,1 2 0,-1 1 0,0-3 0,1 2 0,-1-3 0,-3 0 0,3 1 0,-3-4 0,3 0 0,-2-1 0,1-1 0,-2 2 0,4-3 0,-2 0 0,2 0 0,-2 0 0,1 0 0,0-3 0,-2 2 0,-2-1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4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24575,'0'9'0,"0"11"0,0 8 0,0 19 0,0-21 0,0 21 0,0-12 0,0 9 0,0-5 0,0 9 0,0-12 0,0 7 0,0 1 0,0-9 0,0 19 0,0-18 0,0 18 0,0-19 0,0 9 0,4-12 0,0-4 0,0-5 0,0-5 0,-4-8 0,2-1 0,-1-2 0,2-1 0,-3-3 0,0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4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24575,'0'9'0,"0"17"0,0-1 0,0 33 0,0-38 0,0 28 0,0-24 0,0 9 0,0-5 0,0-5 0,0-5 0,0-8 0,0 3 0,0-6 0,0 2 0,0-6 0,0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4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24575,'13'3'0,"3"4"0,3 9 0,4 0 0,-3 6 0,-2-3 0,-3 0 0,4 3 0,-7-3 0,6 0 0,-7 3 0,0-8 0,3 8 0,-7-11 0,4 10 0,-4-10 0,0 3 0,-1-4 0,-3-1 0,3-2 0,-3 3 0,1-4 0,1 0 0,-4 0 0,4-3 0,-4 2 0,1-1 0,-2 5 0,0 5 0,0 9 0,-8 10 0,-1-3 0,-4 11 0,-2-11 0,1 13 0,1-4 0,-3 0 0,6 3 0,-2-8 0,4-1 0,4-6 0,-3-9 0,4-4 0,-1-1 0,1-6 0,3 3 0,0-4 0,-2-3 0,-1 0 0,-1-3 0,2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5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68 282 24575,'3'-20'0,"9"-7"0,-3-1 0,11-11 0,-8 11 0,0-8 0,7 4 0,-10 9 0,6 1 0,-9 9 0,0 5 0,0 3 0,-2 12 0,-2 9 0,-2 13 0,0 8 0,0 9 0,0 9 0,0 6 0,0 7 0,0 5 0,0 2 0,0 7 0,0 0 0,0-19 0,0 8 0,0-15 0,0 6 0,0-8 0,-3-11 0,-1-12 0,-4-9 0,2-6 0,-4-5 0,0-2 0,-3-6 0,0 0 0,-4-3 0,0 0 0,-1 0 0,1-5 0,1-3 0,5-5 0,-5-1 0,8 1 0,-1 0 0,5-4 0,1 4 0,3-8 0,0 4 0,0-5 0,0 5 0,0-3 0,7 2 0,0-3 0,15 2 0,-3 2 0,7 2 0,-1 3 0,-2-1 0,2 5 0,-4-6 0,-3 7 0,2-4 0,-12 8 0,2-1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4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24575,'2'0'0,"6"0"0,10 0 0,14 0 0,-3 0 0,5 0 0,-3 0 0,-7 0 0,3 0 0,-12 0 0,2 0 0,-7 0 0,-3 3 0,-1 7 0,-6 5 0,0 17 0,0-3 0,0 9 0,0 12 0,0-3 0,0 17 0,0-1 0,0 2 0,0 13 0,0-5 0,0 12 0,4-13 0,2 13 0,0-24 0,-2 36 0,1-33 0,-4 29 0,8-22 0,-3 1 0,-1-13 0,4 3 0,-4-11 0,4 5 0,-3 1 0,2-6 0,-7-1 0,2-6 0,1-5 0,-3-2 0,3-4 0,-1 19 0,-2-14 0,3 14 0,-4-20 0,0-3 0,3-2 0,-2-5 0,2-4 0,-3 0 0,3-8 0,-2 0 0,1-4 0,-2 0 0,0 0 0,-2 0 0,-5 0 0,-7-2 0,-9 2 0,-16-1 0,-8 0 0,1-1 0,-2-4 0,10 0 0,-1 0 0,2 0 0,8 0 0,2 0 0,12 0 0,-2 0 0,10 0 0,-2 0 0,6 0 0,0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1:4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24575,'0'-6'0,"3"3"0,0 3 0,3 3 0,0 3 0,0 1 0,-2-1 0,1 0 0,-4-3 0,2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2:4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24575,'0'24'0,"0"12"0,0 10 0,0 17 0,0 9 0,0 15-587,0-35 0,0 0 587,0 1 0,0 0 0,0 3 0,0 0 0,0 1 0,0-3-124,0 25 124,0-16 0,0-4 0,0-14 0,0 52 0,0-59 0,0 13 0,0-13 868,0-14-868,0-2 430,0-12-430,0 0 0,0-4 0,0-3 0,0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2:4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24575,'-3'-7'0,"9"1"0,7 6 0,16 0 0,10 0 0,11 0 0,-9 0 0,7 0 0,-3 0 0,6 0 0,-5 0 0,-2 0 0,-16 0 0,-5 0 0,-9 0 0,-4 0 0,-1 0 0,-5 0 0,2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2:4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24575,'21'0'0,"-3"0"0,14 0 0,-4 0 0,4 0 0,1 0 0,-5 0 0,-5 0 0,-5 0 0,-4 0 0,-4 0 0,-1 0 0,-5 0 0,-2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2:5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24575,'0'13'0,"0"0"0,0-3 0,0 2 0,0-5 0,0 3 0,0-4 0,0-30 0,0 9 0,0-34 0,0 15 0,0-5 0,0-4 0,0 14 0,0-8 0,0 17 0,0-2 0,0 8 0,0 4 0,2 3 0,5 8 0,3 5 0,4 5 0,-1 3 0,6 4 0,-4-3 0,7 4 0,-7-1 0,3-3 0,0 3 0,-6-4 0,4-3 0,-5 2 0,3-2 0,-4-1 0,0 3 0,-1-6 0,-1 3 0,1-1 0,-2-1 0,-1 1 0,0-3 0,0 0 0,1 1 0,-1-1 0,-3 0 0,0-5 0,-3-5 0,0-15 0,0-5 0,0-9 0,0 0 0,0 1 0,0-1 0,0 5 0,0 5 0,0 5 0,0 4 0,0 4 0,0 0 0,0 4 0,0 3 0,0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2:5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24575,'21'0'0,"-7"0"0,17 0 0,-7 0 0,14 0 0,-4 0 0,4 0 0,-10 0 0,-5 0 0,-9 0 0,-1 0 0,-6 0 0,0 0 0,-5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2:5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24575,'16'0'0,"1"0"0,10 0 0,7 0 0,-5 0 0,3 0 0,-10 0 0,-3 0 0,-5 0 0,-7 0 0,-4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2:5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52 169 24575,'0'-9'0,"3"-7"0,10-5 0,-1 1 0,11-4 0,-3 5 0,3-1 0,1 3 0,-1 2 0,0 11 0,-1 0 0,-3 4 0,2 0 0,-10 0 0,6 0 0,-13 6 0,6 15 0,-9 0 0,3 26 0,-4-5 0,0 15 0,0-6 0,-4 5 0,-5-11 0,-6 11 0,-7-10 0,3 3 0,-6-8 0,2-2 0,-3-9 0,1 0 0,5-10 0,-3-1 0,9-9 0,-4 1 0,4-4 0,0-1 0,1-2 0,2-1 0,-2-3 0,6-2 0,1-5 0,3-3 0,3-8 0,0 3 0,0-6 0,0 6 0,0-3 0,0 5 0,3 2 0,0 2 0,7 2 0,0 4 0,8 0 0,-4 3 0,8 0 0,1 0 0,0 0 0,4 6 0,1 8 0,2 7 0,5 9 0,-4-3 0,-1 7 0,-5-4 0,1 5 0,-4-5 0,-3-6 0,-8-7 0,-1-3 0,-4-4 0,1 0 0,-4-7 0,0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2:5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24575,'8'0'0,"0"0"0,24 0 0,-12 0 0,6 0 0,-8 0 0,5 0 0,-5 0 0,-6 0 0,-6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5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24575,'0'14'0,"0"4"0,0 4 0,0 5 0,0 3 0,0 1 0,0 5 0,0-8 0,0-2 0,0-6 0,0-9 0,0 5 0,0-10 0,0 3 0,0-8 0,0-8 0,0-8 0,0-10 0,0-2 0,0-4 0,0-4 0,0 3 0,0-4 0,4 9 0,0 2 0,3 3 0,-1 5 0,1 0 0,3 0 0,0 3 0,4 0 0,-1 2 0,0 5 0,3-3 0,-2 4 0,3 2 0,-8 1 0,4 3 0,-4 0 0,1 0 0,-1 0 0,-3 9 0,1-1 0,-3 13 0,-2-7 0,-2 6 0,0-6 0,0 2 0,0-3 0,0-3 0,-2 2 0,-5-5 0,-3 2 0,-3-5 0,0-1 0,0-3 0,3 0 0,-2 0 0,5 0 0,-5-3 0,5 0 0,-2-7 0,3 4 0,0-3 0,2-1 0,2 6 0,2-1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2:5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24575,'2'-3'0,"5"1"0,3-2 0,1 4 0,-2-3 0,-3 3 0,4 0 0,-3 0 0,2 0 0,-3 0 0,0 0 0,0 0 0,-3 2 0,0 9 0,-3 0 0,0 7 0,0 4 0,0-3 0,0 13 0,0-9 0,0 4 0,0-9 0,0 4 0,0-11 0,0 6 0,0-10 0,0 2 0,0-3 0,0-5 0,0-8 0,0-8 0,0-13 0,0 5 0,0-4 0,4 0 0,0 3 0,3 1 0,3 5 0,-2 4 0,2 1 0,-4 2 0,1 5 0,-1 0 0,0 5 0,0-2 0,0 3 0,0 3 0,-3 0 0,0 11 0,0-3 0,-3 10 0,3-6 0,-3 3 0,0-1 0,0-2 0,3 2 0,-2-6 0,2 1 0,0-5 0,-2 3 0,4-4 0,-4 0 0,4 1 0,-1-1 0,2-3 0,0 0 0,-3-3 0,0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2:5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24575,'3'4'0,"-11"7"0,-8 24 0,-10 8 0,-8 16 0,13-17 0,-24 28 0,27-24 0,-13 11 0,5-8 0,14-14 0,-14 11 0,20-12 0,-5-6 0,11-13 0,-3-3 0,3-5 0,0 0 0,0-5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2:5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90 24575,'0'-13'0,"3"1"0,8-3 0,5 4 0,2-2 0,4 4 0,-8-1 0,4 6 0,-5 1 0,-2 3 0,-2 0 0,-3 0 0,1 0 0,-1 0 0,0 0 0,-3 5 0,0 7 0,-3 1 0,0 13 0,0-1 0,-4 7 0,0 1 0,-8-5 0,0 4 0,0-9 0,-3 0 0,4-1 0,-3-8 0,3 4 0,1-4 0,0-4 0,2 0 0,-4 0 0,4-3 0,-5 2 0,6-2 0,-6-4 0,6 0 0,-2-3 0,2 0 0,1 0 0,0 0 0,0 0 0,2-5 0,2 0 0,2-7 0,0 2 0,0-4 0,0 4 0,0 0 0,3 4 0,0 0 0,6-1 0,2 0 0,2 4 0,1-1 0,0 4 0,-1 0 0,5 0 0,-3 0 0,6 0 0,-6 0 0,6 4 0,-6 3 0,7 8 0,-10 0 0,6 8 0,-10-12 0,2 5 0,-4-9 0,1 3 0,-4-7 0,0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2:5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24575,'13'-6'0,"3"-7"0,12-8 0,-7 1 0,12-9 0,-17 13 0,7-11 0,-9 13 0,0-4 0,-3 0 0,-4 4 0,-1-4 0,-5 1 0,2-2 0,-3 0 0,0-2 0,0 6 0,0 1 0,0 1 0,-3 2 0,2 1 0,-8 0 0,5 7 0,-9-4 0,6 7 0,-6-3 0,6 3 0,-3 0 0,4 0 0,-1 0 0,1 0 0,0 0 0,3 10 0,-4 2 0,7 15 0,-8 6 0,7 6 0,-3 0 0,4 4 0,0-4 0,0 0 0,0-6 0,0-6 0,0-4 0,10-4 0,-1-1 0,12-4 0,-2-3 0,3 0 0,1-3 0,-1-4 0,0-1 0,-3-3 0,-8 0 0,-5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2:5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24575,'7'-3'0,"1"0"0,11 3 0,0 0 0,3 0 0,-3 0 0,-2 0 0,-6 0 0,1 0 0,-5 0 0,3 0 0,-7 0 0,0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2:5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24575,'16'0'0,"-1"0"0,-2 0 0,5 0 0,-4 0 0,1 0 0,-6 0 0,1 0 0,-6 0 0,2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0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24575,'0'26'0,"0"10"0,0 15 0,0 0 0,0-6 0,0-3 0,0-3 0,0 6 0,0-11 0,0-6 0,0-13 0,0-6 0,0-6 0,0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2:5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24575,'10'5'0,"9"4"0,-1 8 0,9 3 0,-2 5 0,11 14 0,-8-10 0,18 26 0,-24-32 0,15 26 0,-8-26 0,-6 14 0,1-12 0,-9-2 0,-4-8 0,-2-9 0,-3 0 0,0-3 0,-2 1 0,-1-2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2:5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2 24575,'-5'-1'0,"-9"15"0,-12 19 0,-13 17 0,-15 19-968,-2 8 968,25-36 0,1-2 0,-18 26 198,2 0-198,14-23 0,4 4 0,8-13 0,8-11 0,-2-7 729,10-5-729,-2-4 41,6-5-41,0-5 0,3-7 0,-3 4 0,3 1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2:5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365 890 24575,'-2'3'0,"-4"0"0,-1-3 0,-9 0 0,4 0 0,-5 0 0,-1 0 0,-1 0 0,-3 0 0,-5 0 0,3 0 0,-7-4 0,7-4 0,-3 0 0,7-10 0,2 2 0,-1-7 0,6 0 0,-2-5 0,2-11 0,7 8 0,-3-16 0,9 12 0,0-4 0,0-22 0,0 22 0,4-18 0,5 19 0,8-1 0,6-5 0,3 4 0,6-5 0,-6 13 0,10-7 0,-6 12 0,4 1 0,5 1 0,-5 7 0,9 1 0,-9 5 0,9 3 0,-4 4 0,0 1 0,4 4 0,-10 0 0,5 0 0,-10 0 0,3 0 0,-7 0 0,-1 6 0,-1 3 0,-3 9 0,1 2 0,-1 3 0,-4-1 0,3 11 0,-2-4 0,-1 5 0,-3-7 0,-5-5 0,1 0 0,-4 1 0,-1-1 0,-3 1 0,0-1 0,0 0 0,0 1 0,0-1 0,-3 1 0,-1-1 0,-7 1 0,2-1 0,-2 0 0,0 5 0,3-3 0,-7-1 0,7-2 0,-5-6 0,2 3 0,-3-5 0,-4 6 0,3-8 0,-7 7 0,3-10 0,-8 7 0,3-6 0,-7 2 0,-3 3 0,4-4 0,-2 4 0,10-7 0,-1 1 0,5-1 0,-4 0 0,4 0 0,-1 1 0,-3-4 0,4 2 0,-5-2 0,1 4 0,3-1 0,-2 0 0,6 0 0,0 3 0,6-3 0,2 3 0,1-7 0,2 0 0,2-3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4:5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24575,'-3'2'0,"1"1"0,2 6 0,0 1 0,0 0 0,0 2 0,0-6 0,0 3 0,2-6 0,1 0 0,3-3 0,0 0 0,0-6 0,-3 2 0,0-5 0,-3 3 0,0-3 0,0 2 0,0-2 0,0 3 0,-3 3 0,0 1 0,-3 2 0,1 0 0,-1 0 0,3 2 0,0 4 0,3-2 0,0 2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0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24575,'0'-7'0,"3"2"0,20 5 0,-3 0 0,7 0 0,-9 0 0,0 0 0,-4 0 0,-1 0 0,-2 0 0,-2 0 0,-3 5 0,-2 6 0,-2 7 0,-2 9 0,0-3 0,0 12 0,0-11 0,0 7 0,0-9 0,0-5 0,0-3 0,0-6 0,0-3 0,0 1 0,0-22 0,0 4 0,0-24 0,7 7 0,2-5 0,8 0 0,-1 0 0,4 4 0,-3 2 0,2 3 0,-5 6 0,-3 0 0,2 7 0,-5 5 0,1 0 0,-3 5 0,0-2 0,0 3 0,1 0 0,-1 0 0,-3 10 0,0-1 0,-3 12 0,0-2 0,0 3 0,0 0 0,0 1 0,0-5 0,0 4 0,0-8 0,0 4 0,3-4 0,-2-1 0,5 1 0,-2 0 0,-1-1 0,3-2 0,-2 1 0,2-5 0,1 3 0,-1-4 0,0 0 0,0 0 0,0-2 0,0-2 0,0-2 0,0 0 0,4 0 0,-3-2 0,6-2 0,-3-3 0,4 0 0,-4 1 0,-1-1 0,-2 4 0,-1-3 0,0 5 0,-3-1 0,0 2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0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0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7 24575,'-85'-2'0,"0"0"0,-10 1 0,15-1 0,37 2 0,-30 0 0,44 0 0,-9 0 0,14 0 0,2 3 0,8-2 0,6 8 0,-1-7 0,9 10 0,-3-5 0,3 7 0,0 3 0,0 11 0,0 7 0,0 9 0,4 12 0,2 10 0,9 14-352,-6-29 1,0 1 351,3-1 0,-1 2-640,-1 12 0,-1 1 640,3-1 0,0 1 0,-5 8 0,0 3-829,3-1 0,-1 0 829,-4 5 0,-2 1 0,0-1 0,0 0 0,-3-4 0,0-1 0,0 0 0,0-2-241,0-6 0,0-3 241,0-14 0,0-1 0,0 5 0,0-3 0,0 15 0,0 18 581,0-21-581,0-7 1172,0-12-1172,0-12 1783,0-6-1783,3-8 587,4-5-587,7-4 0,9-2 0,16 0 0,7-3 0,0-1 0,8-4 0,-8 0 0,11 0 0,0 0 0,4 0 0,-19 0 0,-1 0 0,-23-3 0,-3 2 0,-6-2 0,-3 3 0,-2 0 0,-2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24575,'0'-4'0,"0"19"0,0 7 0,0 26 0,0 5 0,0 19 0,0 15-875,0 9 875,0-41 0,0 2 0,0-1 0,0 1 0,0 0 0,0 0 0,0 0 0,0-3-78,0 23 78,0 6 0,0-36 0,0 4 0,0-14 0,0-12 217,0-7 1,0-11 0,0-4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0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37 151 24575,'-3'20'0,"-7"0"0,9 7 0,-9-4 0,5 9 0,1-4 0,0 4 0,4-3 0,0 2 0,0-7 0,0 2 0,0-3 0,0-5 0,0 0 0,0 0 0,0-4 0,0 0 0,3-1 0,4-3 0,4 1 0,2-1 0,1-3 0,3 0 0,-2-3 0,3 2 0,-1-5 0,-2 2 0,6-3 0,-6 0 0,2 0 0,-3-3 0,-3-8 0,2-1 0,-5-14 0,2 7 0,-2-8 0,-4 0 0,0-7 0,-4 0 0,0-20 0,0 17 0,0-18 0,0 10 0,0 0 0,-4-5 0,-5 10 0,0 7 0,-2 10 0,4 5 0,0 8 0,-3 0 0,0 6 0,-4 1 0,1 3 0,-1 0 0,-5 11 0,-4 21 0,1 1 0,-2 14 0,15-15 0,2-13 0,7-5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0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24575,'18'4'0,"-6"2"0,10 6 0,7 11 0,-12-9 0,33 27 0,-31-24 0,21 23 0,-20-19 0,7 13 0,-3-8 0,1-1 0,-5 2 0,-2-11 0,-7 3 0,-1-6 0,-6-6 0,1 3 0,-1-4 0,-1-1 0,0 1 0,-3 4 0,0 0 0,0 12 0,0 2 0,-13 20 0,1 2 0,-16 17 0,7 2 0,-9 13 0,2 2 0,12-32 0,-1-1 0,-9 22 0,-1 21 0,4-36 0,6 16 0,-4-20 0,11-10 0,-2-7 0,5-18 0,3-2 0,1-7 0,1-2 0,-2-1 0,-5-3 0,4 0 0,-1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0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24575,'0'4'0,"0"9"0,0 24 0,0 9 0,4 11 0,-3 6 0,4-15 0,-1 13 0,-3-15 0,3 0 0,-4 2 0,0-23 0,0 2 0,0-17 0,0-1 0,0-2 0,0-4 0,0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0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24575,'7'-3'0,"13"0"0,20 3 0,6 0 0,10 0 0,1 0 0,8 0 0,-11 0 0,7 0 0,-21 0 0,5 0 0,-12 0 0,-1 0 0,-16 0 0,2 0 0,-15-2 0,0 1 0,-3-2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0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24575,'9'0'0,"1"0"0,7 0 0,2 0 0,3 0 0,5 0 0,1 0 0,5 0 0,0 0 0,-5 0 0,3 0 0,-11 0 0,6 0 0,-15-3 0,3-4 0,-8-3 0,1-4 0,1-8 0,-4-2 0,-1-4 0,-3-4 0,0 9 0,0-4 0,-3 8 0,-4 1 0,-3 4 0,-8 3 0,-1 4 0,-8 4 0,3 3 0,-3 0 0,0 0 0,4 7 0,-10 10 0,12 4 0,-15 31 0,16-14 0,-1 15 0,9-5 0,7-2 0,-1 6 0,2-3 0,4-5 0,0-6 0,0 0 0,7-10 0,5 0 0,12-8 0,6 4 0,8-10 0,3 3 0,3-8 0,0-1 0,-5-3 0,3-1 0,-8-4 0,4 0 0,-10-6 0,-1-3 0,-9-5 0,0-1 0,-8 5 0,0-3 0,-7 9 0,1-2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0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72 24575,'2'-5'0,"6"1"0,10-9 0,4 5 0,5-3 0,-7 3 0,6-3 0,-7 6 0,-1-1 0,0 6 0,-5 0 0,-3 0 0,-3 6 0,-4 10 0,-3 8 0,0 19 0,0-2 0,0 14 0,-13-3 0,3-6 0,-19 15 0,7-19 0,-3 14 0,0-16 0,7-6 0,-1-10 0,4-7 0,5-6 0,-3-1 0,3-7 0,-4 0 0,3-3 0,-1 0 0,4-6 0,-2-6 0,3-2 0,3-8 0,1 4 0,3-5 0,0 0 0,0 5 0,0-4 0,6 7 0,1-2 0,7 3 0,4 3 0,0-3 0,1 6 0,2 1 0,-2 4 0,3 3 0,0 0 0,1 0 0,-1 0 0,-3 0 0,3 11 0,-7-3 0,4 15 0,-4 0 0,0-3 0,-3 6 0,-2-8 0,-3 5 0,1-5 0,-2-4 0,1-4 0,-4-4 0,3 0 0,-6-2 0,3-1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0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24575,'0'17'0,"0"-6"0,-4 28 0,-4-8 0,-6 21 0,-4 3 0,-4 0 0,1 18 0,-6-10 0,1 17 0,3-27 0,-8 38 0,20-51 0,-13 45 0,15-45 0,-2 13 0,-4-12 0,13-4 0,-9-1 0,10-13 0,-2 6 0,0-11 0,2 8 0,-2-12 0,-4 6 0,6-13 0,-5 9 0,0-9 0,4 2 0,-4-3 0,6 0 0,0-8 0,0-15 0,0 8 0,0-10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1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24575,'0'17'0,"0"0"0,0 2 0,0 7 0,0-2 0,0 9 0,0-1 0,0 1 0,0 0 0,0-1 0,0 6 0,0-9 0,0 0 0,0-12 0,0-3 0,0-4 0,0-3 0,0-5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1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24575,'0'10'0,"0"1"0,0 14 0,0 7 0,0-3 0,0 9 0,0 0 0,0 1 0,0 5 0,0-5 0,0 4 0,0-15 0,0 9 0,0-13 0,0-2 0,0-4 0,0-4 0,0-4 0,0-1 0,0 1 0,0-3 0,0 3 0,0-1 0,0-2 0,0 2 0,0-2 0,0-4 0,0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1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7 169 24575,'-4'-6'0,"2"0"0,2-7 0,0 2 0,0-7 0,0 8 0,0-3 0,0 4 0,10 2 0,2-2 0,11 5 0,-1-7 0,5 2 0,-3 2 0,7-4 0,-3 9 0,1-12 0,-2 12 0,-9-4 0,0 6 0,-5 0 0,1 0 0,-4 0 0,0 0 0,-4 0 0,0 0 0,0 0 0,-3 0 0,0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1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24575,'0'-9'0,"0"-7"0,0 1 0,0-8 0,0 1 0,4 0 0,3-1 0,1 1 0,0 3 0,-2 5 0,-2 1 0,-1 6 0,3-3 0,-6 17 0,3 3 0,-6 13 0,2 4 0,-6-4 0,6 4 0,-2-4 0,3-1 0,0-3 0,0-2 0,0-6 0,0-2 0,0-3 0,2-2 0,5-2 0,0-2 0,2 0 0,1 0 0,-3 0 0,6 0 0,-3-3 0,4-1 0,-1-6 0,-2 0 0,2-4 0,-6 0 0,3 1 0,-3 2 0,-4 4 0,0 5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1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24575,'0'2'0,"0"2"0,0 8 0,0-3 0,0 0 0,3-3 0,0 0 0,1 0 0,1 1 0,-1-4 0,2 0 0,-3-6 0,0-3 0,-3-1 0,0-6 0,0 6 0,0-3 0,0 4 0,0 5 0,0 5 0,0-1 0,0 3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1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24575,'67'49'0,"0"0"0,0-1 0,0-2 0,-2-2 0,-30-18 0,-34-23 0,5-3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1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24575,'-35'66'0,"0"-1"0,-1 0 0,-13 24 0,15-24 0,31-52 0,5-12 0,-1 1 0,1-5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1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1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53 24575,'-3'-2'0,"0"-1"0,6-3 0,4-4 0,3 3 0,4-3 0,-1 6 0,5-3 0,-4 7 0,4-4 0,-4 4 0,-1 0 0,-2 0 0,-2 0 0,-3 0 0,-2 3 0,1 4 0,-4 7 0,2 9 0,-3 5 0,0 10 0,-9 12 0,0-12 0,-9 15 0,1-18 0,0 4 0,-5 0 0,6-11 0,-4-4 0,6-6 0,0-4 0,0-4 0,0 0 0,1-3 0,2-3 0,-2-1 0,3-3 0,-4 0 0,4 0 0,0 0 0,4 0 0,0 0 0,2-6 0,1 2 0,3-8 0,0 1 0,0-3 0,3 1 0,1-1 0,6 3 0,1 1 0,2 3 0,1 3 0,-4 1 0,3 3 0,-3 0 0,4 0 0,0 0 0,-1 0 0,1 0 0,4 4 0,-4 3 0,4 4 0,-5 2 0,1 1 0,0-1 0,-1-2 0,1 2 0,-4-6 0,0 3 0,-4-4 0,0 0 0,0-3 0,0 0 0,-2-3 0,-2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2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24575,'7'0'0,"3"0"0,22 0 0,-7 0 0,12 0 0,-4 0 0,0 0 0,5 0 0,-10 0 0,-1 0 0,-9 0 0,-3 0 0,-6 0 0,-5 0 0,-2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0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50 24575,'0'-6'0,"0"1"0,3-4 0,4 2 0,3-3 0,-1 7 0,0-3 0,0 6 0,-2-3 0,2 3 0,-3 0 0,0 0 0,-1 0 0,1 0 0,0 0 0,0 0 0,0 0 0,0 5 0,-3 2 0,-1 9 0,-2 6 0,0 0 0,0 8 0,0-3 0,0 4 0,0 5 0,0-4 0,-3-1 0,-1-1 0,-3-8 0,-1 4 0,1-5 0,-3 0 0,2-3 0,-5 2 0,2-6 0,1 3 0,-3-7 0,3 2 0,0-5 0,-2 2 0,5-3 0,-5 0 0,6-2 0,-4 1 0,4-4 0,1 2 0,-1-3 0,0 0 0,0 0 0,0 0 0,3-3 0,0 0 0,3-3 0,0-3 0,0 3 0,3-3 0,0 5 0,3-1 0,0 2 0,3-4 0,-3 4 0,7-3 0,-7 6 0,6-3 0,-2 3 0,0 0 0,2 0 0,-5 0 0,5 0 0,-2 0 0,-1 2 0,3 5 0,-2 2 0,0 4 0,3 4 0,-3-3 0,1 3 0,-2-5 0,1-1 0,-3 1 0,2-5 0,-3 2 0,-3-9 0,0 2 0,-3-4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2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24575,'1'-5'0,"5"-3"0,11-8 0,5-4 0,10-20 0,-9 16 0,8-19 0,-12 22 0,3-12 0,-5 8 0,2 1 0,-11 2 0,2 8 0,-6-4 0,-1 4 0,-3 4 0,0 0 0,0 1 0,0 2 0,-3 0 0,-1 5 0,-5 2 0,-2 0 0,-2 0 0,-5 0 0,4 0 0,-8 0 0,11 0 0,-6 6 0,6 1 0,1 7 0,-1 3 0,4-2 0,3 6 0,1-2 0,3 3 0,0 1 0,0-1 0,0 1 0,0-1 0,0 1 0,4-1 0,3 0 0,8-2 0,0-3 0,3 1 0,0-2 0,-3 1 0,7-2 0,-8-4 0,8 3 0,-7-6 0,2 2 0,-7-3 0,0-1 0,-4 0 0,0-2 0,0-2 0,0-2 0,1-2 0,-4 1 0,-1-2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2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24575,'4'5'0,"-2"6"0,-2 11 0,0 17 0,0 6 0,0 18 0,0 7 0,0 3 0,0-13 0,0 7 0,0-19 0,0 9 0,0-7 0,0-16 0,0-2 0,0-16 0,0-3 0,0-7 0,0 0 0,0 0 0,0 0 0,0 0 0,0 0 0,0 0 0,0 1 0,0-1 0,0-3 0,0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2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24575,'0'-6'0,"0"13"0,0 7 0,0 14 0,0 22 0,0 11 0,0 18 0,0-16 0,0 10 0,0-25 0,0 10 0,0-13 0,0-12 0,0-10 0,0-6 0,0-6 0,0-4 0,0-5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2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24575,'0'9'0,"3"1"0,9 9 0,-1-4 0,16 4 0,-6 0 0,15 2 0,-10-3 0,12 6 0,-14-11 0,8 7 0,-8-4 0,-1-4 0,-5-2 0,-8 0 0,3-6 0,-8 5 0,3-8 0,-7 4 0,2 2 0,-3 3 0,0 12 0,-12 3 0,-3 13 0,-16 4 0,2 8 0,-3-7 0,4 11 0,1-12 0,0 8 0,0-10 0,6-6 0,4-2 0,6-12 0,3 6 0,2-15 0,2 6 0,1-10 0,0 2 0,2-3 0,-1 0 0,-1-2 0,0-1 0,-1-3 0,2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2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35 24575,'15'0'0,"-1"0"0,22 0 0,0-4 0,-1 3 0,9-7 0,0 3 0,-5 0 0,-7-2 0,0 6 0,-12-2 0,6 3 0,-12 0 0,1 0 0,-6 0 0,-3 0 0,0 0 0,0 0 0,-3 5 0,4 11 0,-6 13 0,6 10 0,-6 17 0,3 10 0,-4 22-574,0 0 574,0-37 0,0 0 0,0 1 0,0 0 0,0 1 0,0 0 0,0 7 0,0 0 0,0-3 0,0-1 0,0 5 0,0 0 0,0 0 0,0 0 0,3 0 0,-1-1 0,-1 1 0,0 0 0,4-4 0,0-1 0,-2 0 0,1 0 0,1-4 0,1 0 0,0 44 0,3-21 0,-8 7-124,8-21 124,-8 17 0,3-19 0,-4-3 0,0-12 0,0-5 570,0-6-570,0-6 128,0-8-128,0-1 0,0-8 0,0 3 0,0-4 0,0 1 0,-2-1 0,-1-6 0,-3 0 0,-8 0 0,3-2 0,-11 2 0,-1-3 0,-10 0 0,-5 0 0,-7 0 0,1 0 0,-6 0 0,4 0 0,-9 0 0,14 0 0,-7 0 0,18 0 0,-2 0 0,13 0 0,2 0 0,6 0 0,2 0 0,3 0 0,0 0 0,3 0 0,0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2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 24575,'-4'-22'0,"9"13"0,7 15 0,14 17 0,9 4 0,6 8 0,7 4 0,1 6 0,8 12 0,-4-5 0,-7 3 0,7-5 0,-19-9 0,9 5 0,-15-19 0,-10 4 0,-1-15 0,-10 1 0,0-7 0,-1-4 0,-6-3 0,3-3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2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 24575,'-5'1'0,"-3"12"0,-17 23 0,-6 19 0,-12 14 0,0 11-759,0-3 759,0 3 0,11-23 187,-1 0-187,15-18 0,-2-5 0,7 3 0,-2-13 0,10-1 572,-5-6-572,10-3 0,-4-1 0,4-3 0,0-4 0,0-3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2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2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24575,'3'-31'0,"13"-3"0,1 18 0,12-5 0,-7 9 0,1 1 0,-1 7 0,10-3 0,-7 6 0,7-3 0,-14 4 0,9 0 0,-12 0 0,7 0 0,-11 0 0,1 0 0,-5 0 0,4 10 0,-4 12 0,-3 7 0,0 14 0,-4 1 0,-4 2 0,-1 9 0,-8-10 0,-5 10 0,-1-10 0,-8 5 0,10-16 0,-8 4 0,9-18 0,-4 7 0,6-15 0,3 5 0,-2-10 0,6 3 0,-6-4 0,2-2 0,-5-1 0,1-3 0,2 0 0,4 0 0,-1 0 0,6-6 0,-5 2 0,8-8 0,-1 1 0,2-2 0,0 2 0,0-2 0,2 6 0,9-3 0,0 3 0,11 3 0,-4 1 0,5 3 0,-1 0 0,0 0 0,1 0 0,-1 0 0,0 3 0,2 9 0,-2 1 0,3 10 0,-7-7 0,6 7 0,-10-8 0,5 3 0,-6-7 0,-2 2 0,-1-6 0,-4 2 0,0-2 0,0-4 0,-2 0 0,-1-3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3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24575,'13'0'0,"2"0"0,8 0 0,4 0 0,1 0 0,5 0 0,-5 0 0,-1 0 0,-9 0 0,-6 0 0,-6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0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24575,'0'-10'0,"0"-1"0,0 5 0,0-3 0,0 11 0,0 6 0,0 8 0,0 10 0,0 0 0,0 1 0,0 3 0,0-8 0,0 4 0,0-5 0,0-4 0,0 0 0,0-10 0,0-1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3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24575,'11'-4'0,"-4"2"0,8 2 0,-4 0 0,-1 0 0,3 0 0,-3 0 0,0 0 0,0 0 0,-4 0 0,0 0 0,-3 6 0,0 10 0,-3 3 0,0 8 0,0 0 0,0 1 0,0 10 0,0-9 0,0 3 0,0-9 0,0-8 0,0 2 0,0-7 0,0 0 0,0-8 0,0-7 0,0-21 0,0 0 0,3-7 0,10-3 0,0 6 0,13-9 0,-4 5 0,-1 4 0,3 1 0,-8 10 0,-1 1 0,-2 7 0,-6 1 0,3 6 0,-4 2 0,0 2 0,0 0 0,0 0 0,1 0 0,-1 0 0,0 0 0,-3 6 0,4 10 0,-6 3 0,2 24 0,-3-12 0,0 17 0,0-9 0,0 5 0,0 1 0,0-1 0,0-5 0,0-6 0,0-6 0,0-8 0,0-5 0,0-5 0,0-3 0,0-2 0,0-1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3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24575,'22'0'0,"1"0"0,9 0 0,-3 0 0,9 0 0,0 0 0,-9 0 0,8 0 0,-17 0 0,2 0 0,-12 0 0,0 0 0,-7 0 0,0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3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24575,'90'0'0,"-23"0"0,-8 0 0,-23 0 0,-8 0 0,0 0 0,-5 0 0,-12 0 0,-5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5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24575,'66'0'0,"1"0"0,-13 0 0,-1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5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24575,'2'7'0,"2"-4"0,5-10 0,2-8 0,3 1 0,-3-12 0,2 10 0,-4-10 0,4 11 0,-5-7 0,5 11 0,-8-6 0,4 9 0,-9-1 0,6 5 0,-6-1 0,6 4 0,-5 3 0,1 14 0,-2 12 0,0 11 0,0 0 0,0 23 0,0-7 0,0 23 0,0-18 0,0 1 0,0-10 0,0 5 0,0-10 0,4 2 0,-3-18 0,3 2 0,-4-14 0,0 4 0,0-11 0,0 6 0,0-7 0,0 0 0,0 0 0,0-1 0,-6-2 0,-2 3 0,-5-3 0,2-3 0,-2-1 0,3-3 0,-4 0 0,4 0 0,-3 0 0,6-3 0,0-4 0,4-7 0,3-5 0,0-3 0,0-5 0,0 3 0,4-7 0,4 2 0,8 0 0,1 2 0,6 3 0,-4 4 0,11-2 0,-10 7 0,4 4 0,-11 2 0,-2 8 0,1-2 0,-5 3 0,3 0 0,-7 0 0,0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5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24575,'0'9'0,"0"3"0,0-2 0,0 4 0,0-1 0,0-3 0,0 0 0,0-4 0,0-5 0,0-5 0,0 0 0,0-1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4:0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24575,'8'-7'0,"10"13"0,9 13 0,9 18 0,6 10 0,11 17 0,3 13-709,-21-31 1,0 2 708,-2 3 0,0 0 0,3 4 0,1 0-286,1-2 0,-3-2 286,14 34 0,4-9 0,-24-22 0,1-3 0,-7-15 0,-9-11 0,-9-8 343,4-10 1,-9 0-1,3-5 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4:0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4 24575,'-3'-4'0,"-5"21"0,-8 4 0,-8 28 0,-10 6 0,-2 6 0,-13 20 0,10-5 0,3-12 0,6 10 0,7-26 0,-2 10 0,3-8 0,8-16 0,-1-2 0,10-17 0,-2 2 0,7-10 0,0 0 0,0-5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4:0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24575,'7'0'0,"-2"0"0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4:0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77 24575,'0'-9'0,"3"0"0,8-5 0,1 5 0,6-6 0,0 12 0,-3-7 0,6 9 0,-2-5 0,3 6 0,-3 0 0,2 0 0,-2 0 0,-1 0 0,0 0 0,-8 6 0,1 5 0,-4 12 0,-3 10 0,0 6 0,-4 11 0,0 8 0,-9 7 0,-5-6 0,-11 2 0,-2-10 0,-1 1 0,1-3 0,5-10 0,2-6 0,4-9 0,5-7 0,-2-6 0,2-4 0,1-4 0,0-3 0,1 0 0,2-3 0,-3-4 0,3-3 0,3-8 0,1 3 0,3-6 0,0 2 0,0 0 0,0 2 0,0 3 0,0 0 0,3 4 0,0 0 0,3 4 0,4 3 0,0-3 0,8 5 0,-4-2 0,8 3 0,1 0 0,0 3 0,4 5 0,-4 8 0,1 4 0,1 4 0,-1 1 0,1-1 0,-5 0 0,-2-5 0,0 5 0,-7-12 0,1 3 0,-6-9 0,-2-2 0,-2-1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4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16 250 24575,'-1'3'0,"9"-7"0,8-13 0,-1-2 0,4-12 0,-3 3 0,5-5 0,4 0 0,-5 5 0,-4 4 0,-6 4 0,-4 9 0,-2 6 0,-2 9 0,-2 27 0,0-1 0,0 23 0,0 1 0,0 7 0,0 13 0,0 2 0,0-12 0,0 7 0,0-15 0,0 5 0,0-1 0,0-11 0,0-2 0,0-10 0,0-1 0,0-10 0,0 0 0,0-9 0,0 0 0,-6-7 0,-5 0 0,-6-7 0,-5 0 0,5-3 0,-4 0 0,4-3 0,-1-3 0,1-8 0,4 0 0,2-3 0,2 4 0,2 0 0,3 3 0,2 1 0,2 0 0,0-1 0,0-3 0,0 3 0,0-2 0,5 2 0,2-3 0,10-1 0,1 1 0,-1-1 0,4 0 0,-4 0 0,4 3 0,1-2 0,-5 5 0,-6 1 0,-5 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0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24575,'4'-6'0,"7"0"0,6 6 0,4 0 0,4 0 0,7 0 0,0 0 0,-1 0 0,4 0 0,-11 0 0,6 0 0,-13 0 0,4 0 0,-10 0 0,1 0 0,-6 0 0,-3 0 0,-1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4:0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24575,'19'0'0,"-6"0"0,8 0 0,-6 0 0,3 0 0,-3 0 0,-3 0 0,-7 0 0,1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4:0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1 531 24575,'3'-13'0,"5"-2"0,3-7 0,15-18 0,-11 17 0,15-21 0,-12 14 0,4-5 0,-1-8 0,-4 9 0,4-5 0,-7 11 0,2-5 0,-9 9 0,-2-8 0,1 16 0,-5-9 0,1 17 0,-2-6 0,0 8 0,-2 2 0,-5 2 0,-8 2 0,-3 0 0,-1 0 0,-2 0 0,6 3 0,-3 0 0,8 7 0,-3 1 0,5 6 0,1-2 0,0 6 0,6-6 0,-2 6 0,3-2 0,0 8 0,0-4 0,0 4 0,0-4 0,0-1 0,3 1 0,5-1 0,7-3 0,5 4 0,2-7 0,2 3 0,-2-7 0,3 4 0,-6-7 0,-3 4 0,-6-10 0,-4 0 0,-3-3 0,0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4:0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24575,'27'0'0,"1"0"0,5 0 0,5 0 0,1 0 0,0 0 0,-6 0 0,-6 0 0,-5 0 0,1 0 0,-11 0 0,-2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4:0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24575,'19'0'0,"-6"0"0,18 0 0,-7 0 0,4 0 0,-1 0 0,-4 0 0,-5 0 0,-4 0 0,-7 0 0,-4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3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559 224 24575,'3'8'0,"0"2"0,-3 2 0,0-3 0,0-5 0,0-12 0,0-12 0,0-3 0,4-14 0,3 12 0,-1-17 0,4 17 0,-6-7 0,3 14 0,-3 3 0,2 6 0,-5 2 0,-1 4 0,-4 0 0,-14 7 0,-4 8 0,-17 12 0,-3 9 0,-12 10 0,-1 3 0,-6 4 0,7-10 0,1 3 0,7-10 0,0-1 0,9-1 0,4-10 0,14-2 0,5-8 0,4-2 0,6-3 0,2 0 0,2 1 0,0 2 0,0-2 0,0 2 0,6 1 0,10-2 0,8 2 0,9-2 0,4-3 0,2-1 0,6-4 0,-2 0 0,-4 3 0,-1-2 0,-10 6 0,-5-6 0,-9 5 0,-4-3 0,-7 4 0,0 6 0,-3 7 0,-7 7 0,-12 13 0,-4-5 0,-14 11 0,4-4 0,-5 6 0,5-2 0,-5 6 0,10-10 0,0 9 0,2-15 0,12-3 0,-2-4 0,9-11 0,-1 0 0,5-5 0,-1-2 0,17-5 0,9-3 0,20-3 0,9 0 0,6-8 0,7-4 0,-12-6 0,10 3 0,-10-3 0,-1 8 0,-7-3 0,-6 8 0,-14-2 0,-2 6 0,-8-2 0,-4 3 0,0 0 0,-4 0 0,-3-2 0,0-2 0,-3-2 0,0-3 0,0-6 0,0-3 0,0-5 0,-3 1 0,2-1 0,-2 0 0,3 5 0,0 0 0,0 11 0,0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3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102 211 24575,'0'-12'0,"0"-5"0,7-6 0,-2-1 0,11-7 0,-8 7 0,4-3 0,-5 8 0,-3 5 0,-1 5 0,-3 2 0,3 4 0,-3 3 0,3 6 0,-3 13 0,0 16 0,0 5 0,0 10 0,0-6 0,0 19 0,0-20 0,0 25 0,0-23 0,0 7 0,0-8 0,0-6 0,0-5 0,0-5 0,0-5 0,0-2 0,0-6 0,0 2 0,0-6 0,-3-2 0,-4-2 0,0-1 0,-2 0 0,2 1 0,-2-4 0,2 0 0,-6-3 0,2 0 0,-2 0 0,-1 0 0,0-3 0,0-4 0,1-4 0,2-7 0,1 4 0,5-8 0,2 3 0,3-18 0,0 7 0,0-13 0,11 14 0,3 1 0,10 3 0,6 0 0,-6 4 0,9 0 0,-5 9 0,0 0 0,4 4 0,-9 4 0,1 0 0,-3 4 0,-13 0 0,2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3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 24575,'-3'-10'0,"0"5"0,3-2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3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24575,'10'14'0,"10"6"0,2 14 0,14 8 0,-4-2 0,6 12 0,0-8 0,-10-2 0,3 1 0,-10-8 0,1 4 0,-2-6 0,-5-10 0,0-1 0,-4-11 0,-1 0 0,-7-6 0,2-4 0,-4 2 0,2-3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3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 24575,'-10'19'0,"-11"12"0,-8 12 0,-8 0 0,2 14 0,-2-8 0,13-7 0,-8 7 0,11-18 0,-6 8 0,2-8 0,7-7 0,3-2 0,11-10 0,-2 1 0,5-7 0,-2-2 0,3-2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3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18 24575,'3'-2'0,"-1"-2"0,1-2 0,0 3 0,3 0 0,0 3 0,0 0 0,-1 0 0,-2 10 0,4 12 0,-2 19 0,0 10 0,-1 12 0,-4 2 0,0 13 0,5 2 0,-4-18 0,4 6 0,-5-22 0,0 0 0,0-3 0,0-18 0,0-3 0,0-9 0,0-3 0,-3 0 0,-4-7 0,-3 0 0,-4-3 0,-3 0 0,2 0 0,-3 0 0,4 0 0,1 0 0,2-3 0,-2-3 0,9-5 0,-5-3 0,8 1 0,-2-5 0,3 3 0,0-6 0,0 2 0,6 0 0,6-3 0,12 6 0,6-9 0,3 8 0,1-4 0,4 8 0,-4-3 0,3 7 0,-9-3 0,-1 4 0,-14 4 0,-3 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0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24575,'0'23'0,"0"-3"0,0 9 0,0-6 0,0 6 0,0-2 0,0 4 0,0-5 0,0 4 0,0-8 0,0 0 0,0 3 0,0-13 0,0 8 0,0-14 0,0 3 0,0-5 0,0-2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3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24575,'-4'-12'0,"1"3"0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3:4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20 129 24575,'0'-9'0,"0"-5"0,6-1 0,1-2 0,12-2 0,-4 4 0,7-1 0,-7 6 0,2 3 0,1 3 0,-3 1 0,2 3 0,-3 0 0,-4 0 0,3 0 0,-3 0 0,0 0 0,-1 6 0,-3-1 0,1 11 0,-3-1 0,-1 12 0,-3 2 0,0 3 0,0 6 0,0-4 0,0 9 0,-3-9 0,-6 9 0,-5-5 0,-4 7 0,-3-5 0,3-2 0,-8-3 0,9-7 0,-3 1 0,9-11 0,0 0 0,5-8 0,-1-1 0,4-2 0,-3-4 0,5 3 0,-4-6 0,2 3 0,-6-3 0,2 0 0,-2 0 0,3 0 0,-1-3 0,1-4 0,2-3 0,1-4 0,0 1 0,2 2 0,-2-2 0,3 3 0,0-1 0,0-2 0,0 6 0,0-6 0,0 6 0,3-2 0,0 2 0,4 1 0,-1 0 0,0 0 0,3 2 0,-2-1 0,6 4 0,-2-5 0,-1 5 0,3-2 0,-3 3 0,4 0 0,-4 0 0,3 0 0,-3 0 0,4 0 0,-1 3 0,1 4 0,-3 8 0,2-1 0,-2 8 0,0-4 0,0 1 0,-1-2 0,-2-3 0,1-4 0,-2 0 0,-4-4 0,3 0 0,-3-2 0,3-2 0,0-2 0,0 0 0,0 0 0,0 0 0,0-2 0,1-5 0,-1-4 0,1 1 0,-1 0 0,0 4 0,0 0 0,1 0 0,-4-1 0,0 4 0,-3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4:1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24575,'29'-3'0,"-5"0"0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4:1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24575,'52'0'0,"-11"0"0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4:5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24575,'0'85'0,"0"0"0,-2-41 0,3 54 0,1-19 0,-2-75 0,0-2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4:5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24575,'5'-3'0,"-1"0"0,12 3 0,-8 0 0,5 0 0,-3 0 0,-1 0 0,1 0 0,-1 0 0,-2 0 0,-1 0 0,0 10 0,-2 3 0,3 14 0,-6-4 0,2 4 0,-3 0 0,0-3 0,0 3 0,0-5 0,0 1 0,0-5 0,0-4 0,0-1 0,0-6 0,0 3 0,0-4 0,0-5 0,0-6 0,0-13 0,0-6 0,0-9 0,0 0 0,4 5 0,0-4 0,7 13 0,-3-8 0,5 13 0,-5-4 0,1 8 0,-2 0 0,-1 4 0,0 2 0,0 2 0,1 2 0,-1 0 0,0 0 0,-3 5 0,2-1 0,-4 12 0,2-4 0,0 9 0,-2-6 0,2 6 0,-3-2 0,0-1 0,3 0 0,-2-4 0,5-1 0,-5-2 0,2-2 0,0 1 0,-3-3 0,6 2 0,-2-3 0,-1 0 0,3 1 0,-6-1 0,6-3 0,-3 3 0,3-6 0,-2 3 0,-2-3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4:0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770 162 24575,'2'-2'0,"-1"-5"0,11-3 0,0-12 0,7 1 0,-9-7 0,7 5 0,-12 4 0,2 5 0,-4 4 0,0 7 0,-10 0 0,-7 3 0,-11 0 0,-19 0 0,3 8 0,-21 7 0,3 10 0,-19 7 0,3 4 0,-10 2 0,23-2 0,-14-1 0,23-7 0,-4 1 0,11-2 0,12-9 0,10 1 0,12-8 0,6-1 0,6-1 0,0-2 0,10-4 0,7 0 0,27 1 0,-7-3 0,23 4 0,-20-5 0,15 4 0,-14 0 0,2 5 0,-15-1 0,-5 0 0,-5-1 0,-10 2 0,-2 2 0,-6 7 0,-4 5 0,-13 6 0,-11 6 0,-27 19 0,4-12 0,-3 11 0,17-16 0,8-11 0,8 2 0,6-17 0,5 6 0,6-10 0,1 6 0,3-6 0,0 3 0,3-7 0,12 0 0,11-3 0,19 0 0,13 0 0,7 0 0,-7 0 0,11-5 0,-17 0 0,11-5 0,-11 5 0,-8 0 0,-6 5 0,-14 0 0,-2 0 0,-11 0 0,-2 0 0,-3 0 0,0 0 0,-2-2 0,-1-1 0,-3-7 0,0-8 0,0-7 0,0 7 0,0 4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4:0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132 107 24575,'7'-10'0,"6"1"0,-4-9 0,8 0 0,-6 3 0,3 1 0,-6 1 0,0 5 0,-7 7 0,2 9 0,-3 19 0,0 13 0,0 18 0,0 6 0,0 22 0,0-11 0,0-2 0,0-4 0,0-10 0,0-1 0,0-2 0,0-22 0,0-2 0,0-13 0,0-5 0,0-1 0,0-6 0,0 2 0,-7-5 0,0-1 0,-11-3 0,-5 0 0,-5 0 0,-5-4 0,5-4 0,1-4 0,8-6 0,1 3 0,10-7 0,2-1 0,6-5 0,0-5 0,0 0 0,6 5 0,12-5 0,3 8 0,13-5 0,-4 9 0,3 4 0,-4 2 0,2 9 0,-11-3 0,-4 8 0,-10-2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4:0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24575,'0'-4'0,"0"2"0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4:1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24575,'2'3'0,"5"-1"0,0-2 0,5 0 0,-1 0 0,-1 0 0,3 0 0,-3 0 0,1 0 0,-5 0 0,-3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0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61 181 24575,'9'-19'0,"3"1"0,-4-7 0,5 3 0,-5-3 0,3 6 0,-4-2 0,-1 8 0,-2 3 0,-2 1 0,-2 12 0,0 14 0,0 7 0,0 22 0,0-2 0,0 5 0,0-2 0,0 0 0,0 2 0,0-1 0,0-1 0,0-14 0,0 2 0,0-17 0,3 3 0,-2-11 0,2 2 0,-3-6 0,0 3 0,0-3 0,-3 3 0,-4-2 0,-3 3 0,-7-4 0,4 1 0,-8-3 0,7-1 0,-6-3 0,9 0 0,-5 0 0,9 0 0,1-3 0,3-7 0,3-1 0,0-6 0,0 4 0,0 0 0,3-4 0,8 3 0,4-3 0,7-2 0,-1 4 0,1-3 0,-4 7 0,2-2 0,-6 5 0,2-5 0,-3 6 0,0-2 0,-3-1 0,-3 6 0,-4-2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4:1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24575,'19'0'0,"-2"0"0,11 0 0,-9 0 0,-2 0 0,-3 0 0,-4 0 0,-3 0 0,-4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5:0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24575,'3'7'0,"6"12"0,13 17 0,14 23 0,11 4 0,-19-22 0,0 2 0,22 39 0,4 1 0,-22-21 0,11 1 0,-14-21 0,10 12 0,-11-18 0,-4-6 0,-13-16 0,-1-1 0,-7-6 0,3-1 0,-5-3 0,2-3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5:0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24575,'-12'20'0,"-4"7"0,-18 40 0,-2-6 0,-2 17 0,3-10 0,-2 16 0,15-28 0,-6 11 0,13-21 0,-3 5 0,4-6 0,5-12 0,2-10 0,7-1 0,-4-11 0,2-1 0,1-7 0,-1-3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5:0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24575,'0'24'0,"0"6"0,0 15 0,0 5 0,0-4 0,0 8 0,0-14 0,0 16 0,0-17 0,0 5 0,0-12 0,0-4 0,0-8 0,0-4 0,0-9 0,0 0 0,0-5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5:0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24575,'2'0'0,"2"0"0,8 0 0,5 0 0,-6 0 0,6 0 0,-10 0 0,3 0 0,-1 0 0,-5 3 0,6 8 0,-7 0 0,1 10 0,0-2 0,-4 8 0,0-4 0,0 9 0,0-4 0,0 0 0,0-5 0,0-8 0,0-6 0,0-3 0,0 0 0,0-25 0,0 6 0,0-26 0,3 11 0,1-1 0,4-2 0,0 7 0,0-3 0,2 9 0,-2 0 0,1 8 0,-2 0 0,-1 4 0,3 2 0,-2-1 0,3 4 0,-1-2 0,-2 3 0,3 0 0,-1 0 0,-2 3 0,4 8 0,-5 4 0,2 12 0,0 1 0,0 5 0,0-1 0,0 1 0,1 0 0,-2-5 0,1 3 0,0-11 0,-1 6 0,0-12 0,0 0 0,-3-4 0,-2-4 0,-2-3 0,0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5:0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77 24575,'0'-6'0,"0"0"0,0 0 0,0-4 0,0 3 0,0-6 0,0 3 0,0 0 0,2 4 0,2 4 0,2 2 0,0 0 0,-1 0 0,-1 2 0,-2 18 0,-2 7 0,0 23 0,0 7 0,0 2 0,0 10 0,0-4 0,0-11 0,0 12 0,0-24 0,0 14 0,0-17 0,0-5 0,0-7 0,0-9 0,0-4 0,0-4 0,0-4 0,-6 0 0,-5 1 0,-8-3 0,-13-1 0,3-3 0,-9 0 0,6 0 0,3 0 0,3 0 0,8-6 0,3-1 0,8-7 0,4 0 0,3-4 0,0 0 0,8-9 0,0 3 0,17-5 0,1 4 0,13-1 0,-4 4 0,3 1 0,-10 5 0,-1 0 0,-5 5 0,-6 0 0,-6 7 0,-7 2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5:0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24575,'0'-10'0,"0"4"0,0 3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5:0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40 123 24575,'0'-9'0,"0"-3"0,0 2 0,7-4 0,0 0 0,7 1 0,-1 2 0,5-3 0,1 6 0,-1 1 0,0 0 0,-1 6 0,-2-2 0,6 3 0,-9 0 0,8 0 0,-9 0 0,3 0 0,-8 20 0,-3 5 0,-3 24 0,0 9 0,0 14 0,-5 8 0,0-12 0,-10 7 0,0-16 0,-6 12 0,2-12 0,4-3 0,-1-16 0,7-7 0,-2-10 0,3-6 0,2-6 0,-1-2 0,-2-2 0,2-1 0,-3-2 0,1-2 0,1-2 0,-4 0 0,5 0 0,-6-3 0,5-4 0,-2-3 0,4-4 0,-1 0 0,3 1 0,-2-1 0,5 0 0,-2 4 0,3-3 0,0 6 0,0-3 0,0 4 0,2-1 0,5 4 0,7-3 0,5 5 0,3-2 0,5 3 0,-3 0 0,7 0 0,-2 0 0,19 19 0,-16-8 0,16 21 0,-23-11 0,0 0 0,-7-3 0,-4-4 0,-4-4 0,0 3 0,-4-6 0,-2 2 0,-4-5 0,-1-2 0,-1-2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5:1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76 24575,'-3'-5'0,"0"1"0,6-4 0,8 1 0,-3-3 0,9 6 0,-7-9 0,1 12 0,-2-5 0,1 6 0,-3 0 0,5 0 0,-5 0 0,6 0 0,-3 0 0,0 0 0,-1 0 0,-3 0 0,0 2 0,1 2 0,-1 2 0,0 3 0,1 2 0,0 6 0,-3 2 0,-1-1 0,-3 8 0,0-6 0,0 3 0,0-1 0,0-8 0,0 4 0,0-8 0,0 0 0,0-4 0,0 0 0,0 0 0,0-8 0,0-2 0,0-13 0,0-1 0,0-5 0,3 1 0,1-1 0,4 0 0,2 5 0,-2-4 0,5 7 0,-2-2 0,3 3 0,0 3 0,-4 2 0,3 2 0,-6 1 0,2 2 0,-3-2 0,0 6 0,1-3 0,-1 3 0,0 0 0,0 0 0,0 0 0,-3 2 0,-1 5 0,1 4 0,-2 2 0,5 5 0,-5 0 0,3 1 0,-4 2 0,0-2 0,3-1 0,-3 0 0,3-4 0,0-1 0,-2-2 0,2-2 0,0-3 0,-2 0 0,4 1 0,-4-1 0,4-3 0,-1 0 0,-1-3 0,0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5:1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24575,'10'0'0,"4"0"0,4 0 0,1 0 0,2 0 0,-2 0 0,3 0 0,-3 0 0,-5 0 0,-1 0 0,-9 0 0,2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0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7 24575,'-4'-3'0,"-3"0"0,-5 3 0,-5 0 0,-1 0 0,-3 0 0,0 0 0,3 0 0,-2 0 0,6 0 0,3 0 0,5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5:1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47 24575,'6'0'0,"0"-3"0,-3-3 0,6-2 0,-5-1 0,5 2 0,-5 1 0,1 0 0,-2 5 0,3 4 0,-2 8 0,2 6 0,-2 1 0,0 5 0,-1-1 0,1 5 0,-3 1 0,3 0 0,-4 4 0,0-4 0,0 0 0,0 3 0,0-7 0,0 3 0,0-5 0,0-3 0,0-1 0,0-5 0,0-3 0,0 3 0,0-2 0,0 2 0,-3-2 0,-1 1 0,-6-4 0,3 1 0,-6-2 0,6-1 0,-6 1 0,6-1 0,-3 1 0,4-1 0,0-3 0,0 0 0,-1-3 0,1 0 0,0 0 0,0 0 0,0 0 0,2-3 0,1-3 0,3-8 0,0-5 0,0 0 0,0-2 0,7-2 0,6-2 0,4-2 0,5 7 0,-2-3 0,-1 8 0,3-4 0,-7 8 0,2 0 0,-6 5 0,2-1 0,-6 3 0,2 1 0,-3 3 0,-2 0 0,-2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5:1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24575,'-3'-1'0,"0"2"0,3 8 0,0 2 0,0 2 0,3-3 0,-2 0 0,1-4 0,1 0 0,-2 0 0,1-2 0,-2-1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5: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24575,'-1'-3'0,"9"1"0,7 2 0,12 0 0,1 0 0,9 0 0,-3 0 0,-1 0 0,-6 0 0,-8 0 0,-5 0 0,-4 0 0,-4 0 0,0 0 0,-3 0 0,0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5:1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24575,'2'-2'0,"8"-15"0,1 8 0,7-17 0,9-2 0,-8 3 0,13-15 0,-12 10 0,2-4 0,4 3 0,-5 3 0,-2 4 0,-8 9 0,3-6 0,-6 10 0,2-7 0,-6 8 0,-1 0 0,-3 1 0,0 2 0,0-3 0,0 4 0,0-1 0,-3 4 0,-4-3 0,0 5 0,-6-5 0,3 5 0,-1-2 0,-2 3 0,3 0 0,0 0 0,-3 0 0,6 0 0,-3 0 0,4 0 0,0 3 0,0 0 0,3 3 0,-3 0 0,2 8 0,-3 1 0,0 3 0,3 4 0,-3-3 0,7 3 0,-4-3 0,4 2 0,0-6 0,0 6 0,0-6 0,0 2 0,0-3 0,0 4 0,0-4 0,0 1 0,3 1 0,1-4 0,3 2 0,0-1 0,-1-6 0,1 5 0,-1-5 0,1 3 0,2-4 0,-2 4 0,3-3 0,0 3 0,-3-4 0,5 1 0,-5-1 0,3 0 0,-4 1 0,0-1 0,4-3 0,-3 0 0,5-3 0,-1 0 0,2 0 0,1 0 0,0 0 0,-1-3 0,1-1 0,0-6 0,-1 2 0,1-5 0,-1 0 0,-2-1 0,-2-3 0,-2 3 0,-1 4 0,1 0 0,-1 4 0,0 0 0,-2 0 0,-2 3 0,-2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5:5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1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24575,'50'0'0,"1"0"0,28 0 0,-50 0 0,-11 0 0,-8 0 0,0 0 0,-4 0 0,0 0 0,0 0 0,-3 0 0,0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1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24575,'-4'0'0,"10"0"0,9 0 0,7 0 0,10 0 0,-2 0 0,7 0 0,-9 0 0,8 0 0,-15 0 0,10 0 0,-20 0 0,6 0 0,-10 0 0,2 0 0,-5-2 0,-2 1 0,-2-2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1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24575,'0'2'0,"12"12"0,-3 1 0,19 18 0,-11-14 0,16 11 0,-6 4 0,3-10 0,12 21 0,-10-17 0,15 16 0,-14-9 0,2-3 0,-10-3 0,-2-9 0,-3-1 0,-6-8 0,-4-2 0,-4-3 0,0 1 0,0-4 0,-3 0 0,0-3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1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0 24575,'-10'13'0,"-6"8"0,-9 9 0,-4 15 0,-12-1 0,4 14 0,-8-1 0,16-13 0,-9 12 0,15-19 0,-5 9 0,2-3 0,10-14 0,-5 3 0,13-17 0,-2 2 0,9-10 0,-4 3 0,4-4 0,-2-3 0,3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1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24575,'0'9'0,"0"10"0,0 0 0,0 8 0,0-4 0,8 9 0,-6-3 0,6 5 0,-4 2 0,-3-11 0,3 11 0,-4-8 0,0-4 0,0-2 0,0-8 0,0-4 0,0 0 0,0-4 0,0-3 0,0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0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11 158 24575,'-3'4'0,"1"9"0,2 7 0,0 10 0,0 1 0,0 6 0,0 5 0,0-5 0,0-1 0,0-5 0,0-5 0,0-7 0,0-6 0,0-7 0,0-1 0,-3-12 0,3-11 0,-3-16 0,3-12 0,0 11 0,0-9 0,0 6 0,0-6 0,0-3 0,0 10 0,3 1 0,5 10 0,3 0 0,6 8 0,-2 1 0,5 6 0,-6 1 0,6 6 0,-6-1 0,3 4 0,-5-2 0,1 3 0,-3 0 0,2 0 0,-5 0 0,2 6 0,-6 1 0,0 9 0,-3 2 0,0 3 0,0 0 0,0 1 0,0-1 0,0 0 0,-6-3 0,-1 2 0,-4-6 0,-1 2 0,1-3 0,2-3 0,-4 2 0,4-5 0,-4 2 0,0-5 0,5-1 0,3-3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1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24575,'0'9'0,"0"5"0,0 5 0,8 13 0,-3-11 0,20 21 0,-2-15 0,10 14 0,-9-15 0,17 13 0,-25-17 0,27 14 0,-20-7 0,3 1 0,-2-1 0,-8-2 0,-5-8 0,3 2 0,-9-9 0,4 1 0,-5-10 0,-1 3 0,0-5 0,-3 1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1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24575,'-13'4'0,"1"11"0,-11 3 0,1 19 0,-10 6 0,3 9 0,-5 6 0,11-12 0,1 3 0,1-10 0,-3 11 0,6-14 0,1 1 0,13-14 0,-3-5 0,7-3 0,-3-3 0,3-10 0,0 4 0,0-9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1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24575,'3'3'0,"0"0"0,6-3 0,2 0 0,-1 0 0,-1 0 0,-2 0 0,-1 0 0,0 0 0,0 0 0,3 0 0,-2 0 0,5 0 0,-5 0 0,2 2 0,-3 2 0,1 5 0,0 5 0,-4 1 0,1 11 0,-4-2 0,0 14 0,0-9 0,-4 12 0,-4-11 0,-6 13 0,-2-14 0,-1 8 0,2-14 0,-5 5 0,4-5 0,-3-4 0,1-1 0,3-7 0,-2-1 0,3-3 0,0-3 0,0-1 0,4-3 0,-3 0 0,6-5 0,0-7 0,4-6 0,3-4 0,0 3 0,0-3 0,0 4 0,0-1 0,0 1 0,3 5 0,4-1 0,4 3 0,6 1 0,-2 6 0,7 1 0,-4 3 0,4 0 0,1 0 0,-1 0 0,1 6 0,-1 3 0,2 10 0,0 6 0,1 1 0,-4 2 0,-2-5 0,-4-4 0,-4-1 0,-1-5 0,-4-3 0,1 0 0,-1-4 0,-3 0 0,0-2 0,-3-2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1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1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3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24575,'0'3'0,"0"-3"0,0 18 0,0-11 0,0 2 0,0 1 0,3-6 0,3 2 0,4-6 0,0 0 0,2 0 0,-5-3 0,6 0 0,-6-4 0,3-2 0,-3-6 0,0 0 0,-3-2 0,-1 6 0,-3-2 0,0 6 0,0-2 0,0 2 0,0 1 0,-3 3 0,0 0 0,-4 3 0,1 0 0,0 0 0,0 0 0,3 3 0,0 0 0,3 7 0,0-3 0,0 2 0,0-3 0,0 0 0,0 1 0,0-1 0,3-3 0,0 0 0,3-3 0,1 0 0,-1 0 0,0 0 0,0 0 0,0 0 0,0 0 0,0-3 0,-2 0 0,-2-4 0,-2 1 0,0 0 0,0 0 0,0-1 0,0 1 0,0 0 0,-2 2 0,-5 2 0,-4 2 0,-2 0 0,-1 0 0,3 0 0,2 0 0,3 0 0,0 0 0,2 2 0,1 2 0,3 2 0,0 0 0,0 0 0,0 0 0,0 0 0,3-3 0,0 0 0,3-3 0,1 0 0,-1 0 0,0 0 0,0 0 0,-3 0 0,0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4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91 215 24575,'5'0'0,"1"0"0,0 0 0,0-2 0,-2-5 0,-2 0 0,-2-6 0,0 3 0,0-8 0,0 3 0,0-2 0,0 3 0,0 0 0,0 4 0,-3-3 0,2 6 0,-5 0 0,3 1 0,-3 6 0,0-3 0,-1 3 0,1 0 0,0 0 0,-4 0 0,3 0 0,-6 6 0,6 2 0,-3 5 0,3 5 0,0-3 0,-1 2 0,5 1 0,0-4 0,3 4 0,0-4 0,0-4 0,0 3 0,0-6 0,0 2 0,0-3 0,0 1 0,0-1 0,2 0 0,2 0 0,2-2 0,0-2 0,0-2 0,0 0 0,1 0 0,2 0 0,-2 0 0,6 0 0,-6 0 0,2 0 0,1 0 0,-3 0 0,2 0 0,-2 0 0,-1 0 0,0 0 0,0 0 0,0 0 0,-2-2 0,-2-2 0,-2-5 0,0 2 0,0-6 0,0 2 0,0 1 0,0-7 0,0 6 0,-3-7 0,0 4 0,-4 4 0,0-3 0,1 6 0,-1-3 0,-2 7 0,2-3 0,-3 6 0,4-3 0,0 3 0,0 0 0,-1 0 0,1 0 0,0 2 0,-1 5 0,4 0 0,0 6 0,3-6 0,0 2 0,0-3 0,0 4 0,0-3 0,0 2 0,0-2 0,3-1 0,3-3 0,5 0 0,-1-3 0,0 0 0,-1 0 0,-2 0 0,2 0 0,-2 0 0,-1-3 0,3-4 0,-1-3 0,1-4 0,-2 0 0,0 4 0,0-3 0,-4 3 0,0-4 0,-3 0 0,0 0 0,0 1 0,0-1 0,0 3 0,-3-2 0,-1 9 0,-2-5 0,0 6 0,-1-1 0,4 1 0,0 3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4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3869 601 24575,'0'-6'0,"-8"-8"0,3-8 0,-7-10 0,-4 3 0,5-15 0,-13 6 0,-1-12 0,2 14 0,-7-5 0,8 7 0,-9-1 0,9 5 0,-6 1 0,4 9 0,-5 0 0,1 5 0,-9-2 0,8 4 0,-14 1 0,9 3 0,-9 1 0,4 3 0,-1 1 0,3 4 0,4 0 0,1 0 0,-1 0 0,5 0 0,-4 0 0,9 3 0,-9 2 0,8 6 0,-4 5 0,1 0 0,2 4 0,-2-1 0,4-3 0,0 3 0,4-4 0,-4 4 0,8-4 0,-3 3 0,4-4 0,-6 2 0,5-1 0,-1 1 0,6-2 0,3-4 0,0 3 0,1-6 0,2 2 0,1-2 0,1-1 0,1-5 0,-2-2 0,-3-5 0,2-4 0,-7-4 0,4-1 0,-3-6 0,2 2 0,-6-3 0,2 3 0,-2-3 0,-4 7 0,3-3 0,-3 4 0,0 0 0,4 0 0,-8 2 0,3-1 0,-3 4 0,-1-2 0,-4 0 0,4 6 0,-5-3 0,6 8 0,-1 0 0,1 0 0,3 0 0,-2 0 0,6 0 0,-3 0 0,5 3 0,-5 2 0,3 4 0,-3 2 0,4 7 0,0-4 0,0 8 0,0-8 0,-1 8 0,4-4 0,-3 1 0,9 2 0,-4-6 0,5 3 0,-3-5 0,3 1 0,-2-1 0,5-2 0,-2-2 0,3-3 0,0 1 0,-2-4 0,-1 0 0,-3-3 0,-4-6 0,0-2 0,-5-10 0,1 0 0,-1-5 0,-1-4 0,-3 3 0,-2-4 0,-3 3 0,0 5 0,1 1 0,0 4 0,5 3 0,-4 5 0,4 4 0,-5 3 0,4 0 0,-2 0 0,2 0 0,0 3 0,-3 8 0,2 6 0,-4 8 0,-2 4 0,6-5 0,-5 10 0,8-10 0,0 8 0,7-12 0,2 6 0,1-11 0,0-1 0,3-5 0,2-3 0,2 1 0,-3-1 0,-3-3 0,-12-4 0,-18-18 0,4 0 0,-14-17 0,16 5 0,-6-4 0,1 0 0,3-1 0,-2 5 0,11-3 0,-5 12 0,8-5 0,-3 11 0,4-2 0,-3 3 0,7 4 0,-6 3 0,2 2 0,-3 5 0,-5-2 0,3 3 0,-8 0 0,9 0 0,-9 0 0,-1 7 0,-2 7 0,-9 9 0,8 3 0,-7 1 0,6 3 0,-6-2 0,6 6 0,-2-6 0,8 1 0,2-4 0,0 1 0,4-6 0,-4 4 0,5-4 0,0 4 0,0 1 0,-1-1 0,1-3 0,0 2 0,5-8 0,1 4 0,4-8 0,3-2 0,-1-2 0,4-1 0,2 1 0,0-4 0,5 2 0,-1-4 0,2 1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4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24575,'0'9'0,"0"1"0,-3 7 0,-1-2 0,-7 6 0,7 3 0,-3-5 0,4 7 0,2-11 0,-3 6 0,4-9 0,0 4 0,0-9 0,0 3 0,0-4 0,0 0 0,6-3 0,5 0 0,11-3 0,6 0 0,9 0 0,-3 0 0,9 0 0,-9 0 0,4 0 0,-10 0 0,-1 0 0,-5 0 0,-7 0 0,2 0 0,-10 0 0,3 0 0,-4 0 0,-3 0 0,0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4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1 572 24575,'9'0'0,"5"0"0,4 0 0,5 0 0,9-4 0,-7-1 0,13-11 0,-13-6 0,10-6 0,-12-10 0,6 10 0,-15-14 0,5 11 0,-9-12 0,6 9 0,-7-4 0,3 1 0,-4 3 0,-3-9 0,-1 9 0,-4 0 0,0 11 0,0 5 0,0 8 0,-3 3 0,-4 5 0,-3 2 0,-4 0 0,0 0 0,0 10 0,-1 2 0,0 15 0,-2 6 0,4 6 0,0 5 0,4 1 0,4-1 0,1 0 0,4 6 0,0-5 0,0 5 0,0-11 0,0-1 0,0-6 0,7-3 0,1-3 0,7-7 0,3-1 0,-3-4 0,6-2 0,-6-3 0,6-1 0,-6-4 0,21-1 0,-14-3 0,14 0 0,-13-7 0,-5 3 0,0-10 0,0 6 0,-7-2 0,6 6 0,-10-1 0,2 1 0,-3-2 0,0 0 0,0 0 0,5-8 0,-7 9 0,3-5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0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24575,'7'0'0,"2"0"0,17 0 0,0 0 0,1 0 0,7 0 0,-10 0 0,6 0 0,-16 0 0,6 0 0,-10 0 0,1 0 0,-6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5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24575,'0'9'0,"0"5"0,0 0 0,7 8 0,-2-7 0,13 7 0,-6-7 0,10 1 0,-3-3 0,3-1 0,5-4 0,-3 2 0,7-6 0,-3 1 0,5-2 0,0-3 0,-5 0 0,3-3 0,-2-10 0,1-5 0,-1-7 0,-6 5 0,-3-3 0,-1 4 0,-4-4 0,-4 1 0,0-1 0,-3 1 0,-1-1 0,-3 1 0,-1-1 0,-3 1 0,0-1 0,0-4 0,-6 8 0,-1-3 0,-11 11 0,-5 0 0,-1 7 0,-3 0 0,5 4 0,3 0 0,-3 0 0,7 10 0,-3 2 0,1 21 0,1-4 0,-1 14 0,4-4 0,0 5 0,4 5 0,0-3 0,4 9 0,1-9 0,4 4 0,0-6 0,0-1 0,0-4 0,6 9 0,7-17 0,3 6 0,7-13 0,-4-4 0,9-4 0,-4-2 0,8-5 0,-4-1 0,9-5 0,2-3 0,0 0 0,4 0 0,-9-7 0,0-6 0,-5-8 0,-6 1 0,-3 1 0,-6 5 0,-1 0 0,-6 4 0,3 0 0,-4 4 0,-3 0 0,0 3 0,-3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5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36 24575,'5'0'0,"5"-3"0,3-1 0,8-3 0,-6 0 0,7 2 0,-3-1 0,-2 5 0,-3-2 0,-4 3 0,3 0 0,-6 0 0,5 0 0,-8 3 0,6 12 0,-5 17 0,-1 8 0,1 16 0,-5-16 0,0 35 0,0-23 0,-4 10 0,-6-2 0,-4-17 0,-5 15 0,1-14 0,1-6 0,1-10 0,4-1 0,-2-11 0,3 1 0,1-10 0,-3 0 0,3-5 0,-4-2 0,0 0 0,4 0 0,-3-3 0,6-4 0,-3-3 0,3-8 0,-1-1 0,4 1 0,1-4 0,3 8 0,0-4 0,0 4 0,0 0 0,6 1 0,1-1 0,11 3 0,-3 1 0,6 6 0,-6-2 0,6 5 0,-2-2 0,3 3 0,0 0 0,-3 3 0,-2 4 0,-3 7 0,0 1 0,-2 6 0,1-7 0,-6 4 0,3-4 0,-3 2 0,0-5 0,-1 5 0,-2-10 0,-1 4 0,0-4 0,-3 0 0,3-2 0,-3-2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5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24575,'4'1'0,"-2"12"0,-2 6 0,0 23 0,0-19 0,0 35 0,0-30 0,0 27 0,0-21 0,0 4 0,0-10 0,0-1 0,0-5 0,0-7 0,0-2 0,0-7 0,0-2 0,0-2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5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24575,'0'13'0,"0"-2"0,0 10 0,0 3 0,0-1 0,0 9 0,0 1 0,0 6 0,0 0 0,0 4 0,0-14 0,0 3 0,0-5 0,0-3 0,0 3 0,0-5 0,0-7 0,0-1 0,0-5 0,0-2 0,0 3 0,0-7 0,0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5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24575,'1'0'0,"8"0"0,18 0 0,-2 0 0,17 0 0,-13-4 0,9 4 0,-6-4 0,-7 4 0,1 0 0,-15 0 0,2 0 0,-6 0 0,-1 0 0,-3 0 0,0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5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24575,'0'9'0,"-3"1"0,-1 12 0,-4 2 0,-3 4 0,2 4 0,1-9 0,4 9 0,4-9 0,0 4 0,0-8 0,0-2 0,0-3 0,0-4 0,0 0 0,0-4 0,7-3 0,4 0 0,0-3 0,10 0 0,-13 0 0,13 0 0,-14 0 0,10 0 0,-13 0 0,3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5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 24575,'-3'-3'0,"0"10"0,3 3 0,0 14 0,0 0 0,0 3 0,0-5 0,0-3 0,0-2 0,0-6 0,0-2 0,0-3 0,3-5 0,1-5 0,-1-6 0,3 0 0,-6-3 0,6 6 0,-6-3 0,3 4 0,-3 0 0,0 0 0,0 0 0,0-1 0,0 1 0,0 0 0,0-1 0,0 1 0,0 0 0,0 0 0,0 0 0,-2 3 0,-2 0 0,-1 3 0,-2 0 0,1 0 0,0 0 0,0 0 0,3 2 0,0 2 0,3 2 0,3-3 0,0 0 0,3-3 0,0 0 0,0 0 0,-3 0 0,0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5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24575,'19'3'0,"6"5"0,4 13 0,10 7 0,-2 7 0,-6-8 0,2 6 0,-12-12 0,8 8 0,-8-5 0,-6-5 0,-5-4 0,-3-6 0,-4-6 0,0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5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24575,'-12'6'0,"-2"10"0,-10 9 0,1 13 0,1-11 0,-2 10 0,11-13 0,-7 5 0,8-6 0,1-5 0,7-4 0,-2-1 0,5-3 0,-2-3 0,3-5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5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24575,'3'0'0,"0"0"0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0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24575,'0'13'0,"0"-3"0,0 15 0,0-7 0,0 12 0,0-7 0,0 6 0,0-6 0,0 7 0,0-8 0,0 3 0,0 1 0,0-4 0,0 0 0,0-2 0,0-9 0,0 5 0,0-10 0,0 0 0,0-3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0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85 24575,'6'-9'0,"2"-1"0,10-1 0,-4-2 0,8 5 0,-4-3 0,5 0 0,-5 6 0,0-1 0,-1 6 0,-2 0 0,3 0 0,-8 0 0,3 0 0,-6 0 0,2 2 0,-2 5 0,-4 7 0,0 9 0,-3 6 0,0 8 0,0 2 0,0 0 0,-4 4 0,0-9 0,-9 4 0,4-5 0,-6-5 0,6 3 0,-4-11 0,1 6 0,-2-12 0,3 4 0,-2-4 0,2-1 0,-3-2 0,1-1 0,-1-7 0,0 0 0,1-3 0,-1 0 0,0 0 0,0-3 0,4-4 0,0-3 0,6-4 0,1 4 0,3-3 0,0 2 0,0-2 0,0-4 0,10 2 0,2 1 0,15 3 0,-3 0 0,7 2 0,-3 1 0,0 5 0,4 3 0,-4 0 0,0 0 0,-1 0 0,-8 3 0,3 8 0,-7 5 0,5 12 0,-8-4 0,-1 3 0,-3-5 0,-1-4 0,0 0 0,0-4 0,-3-4 0,1 0 0,-4-4 0,2 0 0,-3 0 0,-14-3 0,0 0 0,-3-3 0,7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24575,'13'0'0,"2"0"0,12 0 0,1 0 0,0 0 0,-1 0 0,-4 0 0,-5 0 0,-4 0 0,-1 0 0,-3 0 0,-3 0 0,-1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0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0 566 24575,'2'3'0,"12"-12"0,11-6 0,1-2 0,6-12 0,-6 10 0,6-15 0,2 2 0,-7-7 0,-4 4 0,-3-3 0,-7 0 0,0 4 0,-1 1 0,-8-4 0,3 8 0,-6-1 0,3 0 0,-4 14 0,0-3 0,0 6 0,0 3 0,-6 3 0,-5 1 0,-7 6 0,-10 0 0,4 11 0,-4 3 0,4 6 0,4 2 0,1 2 0,7-1 0,1 9 0,3-4 0,3 5 0,1-1 0,4 6 0,0-4 0,0 4 0,0-6 0,7 1 0,7 0 0,7-4 0,4 1 0,0-6 0,-2-4 0,1 0 0,-6-9 0,0-1 0,-1-3 0,-5-3 0,4 0 0,-9-4 0,3 0 0,-4 0 0,1-10 0,-4 7 0,0-7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0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24575,'4'7'0,"15"-2"0,13-5 0,-1 0 0,9 0 0,-9 0 0,13 0 0,-5 0 0,-6 0 0,-6 0 0,-12 0 0,-4 0 0,-9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0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24575,'45'3'0,"-22"0"0,33-3 0,-30 0 0,11 0 0,-5 0 0,-4 0 0,-5 0 0,-9 0 0,-4 0 0,-7-3 0,0 2 0,-3-2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0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4 317 24575,'-3'5'0,"3"-1"0,11 8 0,8-4 0,5 7 0,8-3 0,-4-3 0,4 1 0,1-5 0,-1 3 0,-4-4 0,4 0 0,1-4 0,-8-6 0,12-7 0,-15-12 0,8-7 0,-7-7 0,-2 4 0,-4-3 0,-5 10 0,-1 1 0,-3 0 0,-4 7 0,0-6 0,-4 11 0,0-2 0,0 3 0,-6 0 0,-6 3 0,-6 1 0,-5 2 0,1 4 0,-1 1 0,1 3 0,-5 0 0,-7 3 0,-1 14 0,0 11 0,-1 13 0,7 9 0,-4 10 0,4-2 0,3 12 0,6 1 0,10-16 0,5 18 0,5-19 0,0 5 0,0 3 0,0-17 0,0 0 0,7-12 0,10-4 0,4-10 0,12-2 0,0-5 0,6-4 0,0 1 0,4-4 0,-4-2 0,4-3 0,2 0 0,-7 0 0,0 0 0,-6-3 0,-4-5 0,-5 0 0,-5-3 0,-5 2 0,-3 2 0,-1 0 0,-5 2 0,-2 2 0,-2-11 0,0 9 0,0-5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3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24575,'3'0'0,"0"0"0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3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24575,'6'-3'0,"0"0"0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3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24575,'6'16'0,"8"7"0,1-3 0,15 18 0,-13-21 0,28 29 0,-26-32 0,46 40 0,-41-36 0,30 26 0,-24-19 0,-1-3 0,5 7 0,-14-16 0,4 6 0,-14-15 0,-1 5 0,-2-6 0,-1 4 0,-3-4 0,0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3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 24575,'-12'3'0,"-6"13"0,-3 10 0,0-2 0,-4 15 0,4-15 0,4 9 0,-3-5 0,12-10 0,-2 0 0,3-5 0,3-2 0,1 1 0,3-6 0,0 3 0,-6-3 0,5 4 0,-8-3 0,2 3 0,3-4 0,-5 1 0,8-1 0,-8 0 0,8 0 0,-5 0 0,3 0 0,2 0 0,-4 3 0,1-2 0,-6 6 0,3 1 0,-3-3 0,3 6 0,0-10 0,1 3 0,2-4 0,-1-3 0,2 0 0,0-3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0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24575,'0'-6'0,"0"1"0,0-4 0,0-5 0,0 0 0,0-2 0,0 6 0,0-2 0,0 5 0,0-2 0,0 3 0,0 5 0,0 5 0,0 9 0,0 4 0,0 4 0,0 0 0,0 1 0,0-1 0,0 0 0,0-3 0,0-5 0,0-1 0,0-5 0,0 2 0,0-3 0,0 0 0,0-3 0,0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3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24575,'0'-8'0,"0"2"0,0-6 0,2 7 0,2-3 0,2 7 0,0-5 0,4 6 0,-3-3 0,5 3 0,-5 0 0,10 0 0,-6 0 0,4 0 0,-3 0 0,-1 0 0,-1 0 0,-1 0 0,-3 0 0,-2 10 0,-2-5 0,-2 15 0,0-5 0,0 7 0,0-3 0,0-2 0,0-3 0,0-4 0,0 0 0,0-4 0,0 0 0,0-5 0,0-5 0,0-6 0,4-8 0,3 0 0,5-10 0,3 5 0,2-9 0,2 8 0,-3-4 0,4 5 0,-9 5 0,2 0 0,-5 4 0,1 7 0,-2-2 0,-1 8 0,0-2 0,0 3 0,0 0 0,0 0 0,-3 3 0,-1 4 0,1 0 0,-2 6 0,1-3 0,-2 4 0,0-1 0,0 1 0,0 0 0,0-1 0,0 1 0,0 0 0,0-1 0,0-2 0,0 1 0,0-5 0,0 6 0,3-6 0,-2 3 0,2-4 0,-1 0 0,-1 0 0,2 0 0,-3 1 0,2-4 0,2 0 0,2-3 0,-1 0 0,1 0 0,0 0 0,0 0 0,1 0 0,-1 0 0,0 0 0,0 0 0,0 0 0,0-3 0,-2-4 0,-1 3 0,-3-2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4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89 24575,'-5'-4'0,"10"1"0,6 3 0,10 0 0,-6-3 0,11-5 0,-6 3 0,11-6 0,-11 4 0,6-1 0,-8-6 0,4 9 0,-3-7 0,-5 10 0,-1-4 0,-6 6 0,3 0 0,-4 0 0,0 0 0,-3 2 0,-1 9 0,-2 8 0,0 9 0,0 5 0,0 4 0,0 2 0,0 5 0,0 0 0,0 0 0,0 1 0,0-6 0,0 3 0,0-8 0,0 3 0,0-5 0,0 5 0,4-3 0,1 8 0,0-8 0,-2 3 0,1-4 0,0-5 0,1 4 0,1-13 0,-5 7 0,5-11 0,-5 3 0,2-8 0,-3-1 0,0-2 0,0-1 0,2-3 0,-6 0 0,-1-3 0,-11 0 0,-7 0 0,-5 0 0,-5 0 0,1 0 0,0 0 0,-1 0 0,0 0 0,5 0 0,5 0 0,5 0 0,5 0 0,2 0 0,2 0 0,2 0 0,1 0 0,0 0 0,0 0 0,0 0 0,3 0 0,0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4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6 253 24575,'0'29'0,"0"3"0,0 31 0,0-9 0,0 30 0,0-11 0,0-10 0,0 11 0,0-26 0,0 21 0,0-17 0,0-1 0,0-18 0,0-6 0,0-8 0,0-5 0,0-5 0,0-3 0,-2-13 0,1-12 0,-2-16 0,3-21 0,0-3 0,0-20 0,0 18 0,0-21 0,0 21 0,0-17 0,0 13 0,0 7 0,0 9 0,0 4 0,0 6 0,0 2 0,0 4 0,4 5 0,0 1 0,0 4 0,2 5 0,-5-4 0,2 7 0,0-2 0,-2 6 0,2 2 0,-3 2 0,0 1 0,3 3 0,0 0 0,3 3 0,0 0 0,0 0 0,7 0 0,-1 0 0,9 0 0,2 0 0,10 0 0,1 0 0,9 0 0,-4 0 0,5 0 0,0 4 0,-5-3 0,-5 6 0,-7-6 0,-9 5 0,-4-5 0,-4 5 0,-4-6 0,0 3 0,-3-3 0,0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4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24575,'4'3'0,"9"0"0,9-3 0,20 0 0,-16 0 0,21 0 0,-7 0 0,0 0 0,4-4 0,-12 3 0,-8-2 0,2 3 0,-17 0 0,1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4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0 463 24575,'0'6'0,"0"3"0,0 1 0,0 3 0,0-2 0,0-3 0,0-9 0,0-13 0,0-14 0,0-11 0,0 0 0,0-4 0,0 4 0,0 0 0,0 1 0,0 5 0,0 12 0,0 0 0,0 10 0,0 1 0,3 3 0,0 5 0,7 2 0,-3 0 0,5 3 0,-1 4 0,3 7 0,0 5 0,2 8 0,-1-4 0,1 9 0,0-4 0,0 5 0,0-5 0,-1-5 0,-4-6 0,-1-3 0,-4-4 0,1 0 0,-1-4 0,0-3 0,0 0 0,0-3 0,0 0 0,0 0 0,-3-2 0,-1-14 0,-2-4 0,0-13 0,0-5 0,0-1 0,0-5 0,0 0 0,0 5 0,0 5 0,0 7 0,0 5 0,0 3 0,0 1 0,0 5 0,0 2 0,0 2 0,0 6 0,0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4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24575,'9'0'0,"1"0"0,12 0 0,-2 0 0,2 0 0,0 0 0,-8 0 0,8 0 0,-11 0 0,3 0 0,-8 0 0,-3 0 0,0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4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4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24575,'-1'-3'0,"5"0"0,15 3 0,10 0 0,0 0 0,8 0 0,-9 0 0,5 0 0,4 0 0,-11 0 0,1 0 0,-13 0 0,-4 0 0,0 0 0,-4 0 0,-3 0 0,-1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4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190 107 24575,'0'-9'0,"0"0"0,0-1 0,0 3 0,0-6 0,3 3 0,4-4 0,1 1 0,4 2 0,-1 4 0,-1 4 0,0 3 0,-5 0 0,1 0 0,0 0 0,0 0 0,3 0 0,-2 0 0,4 0 0,-4 0 0,5 0 0,-5 3 0,3 0 0,-4 7 0,4 0 0,-3 0 0,3 3 0,-3-3 0,-1 4 0,1 4 0,0-4 0,1 8 0,-4 1 0,-1 10 0,-3 1 0,0 14 0,-13-2 0,-8 13 0,-9 4 0,-10-2 0,11-8 0,-5 4 0,2-14 0,3 7 0,-2-13 0,6-4 0,5-9 0,1-8 0,5 1 0,0-9 0,3-1 0,-2-4 0,6-3 0,-2 0 0,3 0 0,-1-10 0,3-3 0,1-25 0,3 12 0,0-21 0,0 17 0,0-8 0,0 10 0,3 2 0,1 7 0,3 2 0,0 6 0,-1 4 0,3 2 0,-2 4 0,6-2 0,7 3 0,0 0 0,5 0 0,-4 6 0,-1 7 0,8 8 0,-1 8 0,3 3 0,0 3 0,-2 1 0,2-1 0,-3 0 0,-2-5 0,-4-1 0,-2-10 0,-8-5 0,-2-4 0,-3-4 0,0-3 0,-2-5 0,-1 0 0,-3-3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4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1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24575,'5'-3'0,"-2"0"0,5 3 0,-2 0 0,3 0 0,-2 0 0,2 0 0,-4 0 0,-2-5 0,0 1 0,-3-9 0,0 4 0,0-4 0,0 3 0,0-2 0,0 5 0,-3-2 0,0 3 0,-3 3 0,0 0 0,0 3 0,0 0 0,0 0 0,0 0 0,1 0 0,1 3 0,2 0 0,2 6 0,0 1 0,0 2 0,0-2 0,0 2 0,0-5 0,0 2 0,0-3 0,2-1 0,2-1 0,1-2 0,1-2 0,0 0 0,0-5 0,0-3 0,1-8 0,0 2 0,-1-3 0,1 4 0,-4 0 0,3 3 0,-6 1 0,3 6 0,-3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4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24575,'63'-3'0,"0"-1"0,-35-1 0,39 5 0,0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4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24575,'59'-8'0,"-17"3"0,-10 5 0,-17 0 0,3 0 0,-1 0 0,-2 0 0,-1 0 0,-1 0 0,-3 3 0,1 8 0,-1 4 0,-2 12 0,0 1 0,-4 5 0,0 4 0,-4 2 0,0 0 0,0-1 0,0-14 0,0 2 0,-3-11 0,2-1 0,-2-5 0,3-3 0,-3-2 0,3-6 0,-3-10 0,3-10 0,0-6 0,8-10 0,1-1 0,9-5 0,-1 4 0,-4 7 0,2 6 0,-7 8 0,2 5 0,-3 4 0,-1 4 0,0 3 0,0 0 0,0 3 0,0 0 0,0 0 0,0 0 0,0 0 0,1 5 0,-4 3 0,3 5 0,-5 1 0,2 3 0,-3-2 0,0 6 0,0-6 0,0 6 0,0-2 0,0 0 0,0 2 0,0-3 0,0 1 0,0 2 0,0-6 0,0 3 0,0-8 0,0-1 0,0-2 0,0-1 0,2 0 0,-1 0 0,4 0 0,-1 0 0,2-3 0,-3 0 0,-1-3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4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6 24575,'3'-5'0,"-1"11"0,-9 14 0,-7 15 0,-31 46 0,12-22-659,0 0 1,-1 3 658,11-18 0,0 0 0,-9 19 0,0 1 0,4-10 0,1 1 0,-4 7 0,1 0 0,8-12 0,2-2 0,-19 31 264,14-11-264,3-22 0,7-1 0,-2-1 0,9-20 0,4-2 993,1-12-993,3 0 60,-6-7-60,4-8 0,-4 3 0,6-6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5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91 24575,'0'-14'0,"0"3"0,11-8 0,-2 10 0,13-9 0,1 10 0,-3 0 0,10 5 0,-10 3 0,3 0 0,-6 0 0,-3 0 0,-3 14 0,0 9 0,-7 22 0,0 6 0,-13 11 0,-12 10 0,-12 8 0,-11 2 0,13-21 0,-8 3 0,15-23 0,-9 7 0,12-15 0,2-9 0,4-6 0,2-8 0,2-3 0,-2-4 0,6-3 0,-3-6 0,3-10 0,-1-8 0,4-9 0,0 0 0,4 0 0,0 1 0,0 4 0,0 5 0,3 5 0,1 8 0,2 0 0,4 6 0,0 2 0,4 2 0,-1 0 0,1 0 0,3 3 0,-2 4 0,7 9 0,-2 3 0,5 6 0,-1-1 0,5 6 0,-3-5 0,3 4 0,-6-9 0,1-1 0,-9-8 0,2 0 0,-10-5 0,5 1 0,-8-12 0,1 6 0,-5-9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5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24575,'0'18'0,"7"-2"0,1 7 0,3-2 0,13 9 0,-10-9 0,20 18 0,-13-19 0,17 11 0,-11-2 0,6-7 0,-9 2 0,-2-12 0,-3 1 0,-5-5 0,-1 2 0,-6-7 0,2 0 0,-6-3 0,0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5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 24575,'-6'0'0,"-4"0"0,3 10 0,-17 13 0,5 3 0,-8 18 0,2-9 0,-4 17 0,1-6 0,-10 7 0,15-18 0,-7 8 0,13-18 0,-3 7 0,6-13 0,3-5 0,4-4 0,1-7 0,5 0 0,-1-3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5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454 779 24575,'-13'0'0,"2"0"0,-7 0 0,1 0 0,-2 0 0,-3 0 0,-6 0 0,5 0 0,-4 0 0,4 0 0,1 0 0,-1 0 0,5-3 0,-9-5 0,12-3 0,-5-17 0,2 6 0,4-15 0,-11 6 0,11-2 0,-6 0 0,11 0 0,-3 1 0,4 4 0,4-4 0,1 4 0,3-5 0,0 1 0,0-1 0,0 1 0,0 3 0,0-2 0,6 7 0,2-3 0,12 4 0,-4 0 0,11 2 0,-6-2 0,11 6 0,-4 1 0,5 0 0,4 7 0,2-3 0,5 3 0,1 4 0,-7 1 0,5 4 0,-9 0 0,9 0 0,-9 0 0,-1 0 0,-2 4 0,-7 3 0,7 6 0,-7 2 0,4 4 0,-6-3 0,1 3 0,6 6 0,-8-4 0,3 4 0,-9-7 0,-2-5 0,1 1 0,-3 4 0,-1-4 0,-3 8 0,0-4 0,1 5 0,-4-1 0,-1-4 0,-3 4 0,0-3 0,0 3 0,0-3 0,0 2 0,0-3 0,0 5 0,-3 4 0,-5-3 0,-4 2 0,-3-3 0,0-1 0,-4 1 0,3 0 0,-7-3 0,7 2 0,-5-7 0,1 8 0,-8-7 0,-1 4 0,-3-7 0,-6 3 0,4-7 0,-3 3 0,9-1 0,-4-2 0,9 2 0,-6-1 0,10-5 0,-1 4 0,9-8 0,2 2 0,2-3 0,1 0 0,3 0 0,0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5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1 438 24575,'0'3'0,"4"0"0,6-3 0,12-8 0,3-5 0,0-8 0,4-4 0,-4-3 0,1-3 0,5-4 0,-5-1 0,0 6 0,-8-3 0,-3 12 0,-8-5 0,-3 11 0,3-6 0,-6 6 0,2-7 0,-3 8 0,0-3 0,0 7 0,-3 0 0,0 4 0,-11 3 0,3 0 0,-11 3 0,4 0 0,-5 0 0,-4 0 0,3 7 0,-4 5 0,9 7 0,-5 10 0,10 0 0,-2 10 0,7-6 0,5 5 0,0 0 0,4-4 0,0 3 0,0-9 0,0-1 0,3-4 0,14 1 0,0-4 0,16-3 0,-5-6 0,9-3 0,2 1 0,0-1 0,-2-3 0,-4-1 0,-5-4 0,-1 0 0,-4 0 0,-11 0 0,-2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5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24575,'9'0'0,"1"0"0,12 0 0,2 0 0,9 0 0,0 0 0,-5 0 0,-1 0 0,-9 0 0,-6 0 0,-6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5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24575,'19'0'0,"6"0"0,-5 0 0,10 0 0,-10 0 0,7 0 0,-9 0 0,0 0 0,-10 0 0,-2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1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24575,'0'5'0,"0"1"0,0 3 0,0 0 0,0 4 0,0-3 0,0-1 0,0 0 0,0-2 0,0-6 0,0-8 0,0-9 0,0-5 0,0 0 0,0 0 0,0 0 0,0 3 0,0-3 0,0 8 0,0-1 0,0 5 0,0 3 0,0 0 0,0 3 0,0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5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24575,'0'24'0,"0"-3"0,0 28 0,0-25 0,0 34 0,0-26 0,0 13 0,0-3 0,0-8 0,0 0 0,0-7 0,0-9 0,0 0 0,0-5 0,0-2 0,0-2 0,0-6 0,0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0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 24575,'-6'0'0,"6"0"0,4 0 0,6 0 0,4 0 0,-4-3 0,3 2 0,-6-1 0,3 2 0,-4 0 0,0 0 0,0 0 0,0 0 0,0 2 0,-2 5 0,-1 12 0,-3 1 0,0 11 0,0-3 0,0 0 0,0 4 0,0-9 0,0 9 0,0-8 0,0-5 0,0-2 0,-7-7 0,6 4 0,-5-4 0,6 0 0,0-4 0,0-5 0,0-13 0,0-5 0,0-19 0,8-5 0,1 5 0,9-11 0,2 16 0,3-8 0,-1 4 0,1 9 0,-6 0 0,-3 11 0,0 0 0,-7 8 0,3 1 0,-4 6 0,0-3 0,0 3 0,0 0 0,1 0 0,-1 0 0,0 0 0,0 3 0,1 3 0,-1 9 0,-2-1 0,0 8 0,-4-8 0,0 12 0,0-6 0,0 7 0,0-4 0,0-1 0,0 5 0,0-3 0,0 3 0,0-9 0,3 4 0,-2-8 0,5 8 0,-5-8 0,5 1 0,-5-2 0,5-6 0,-6 2 0,6-3 0,-3 0 0,3 1 0,1-1 0,-1-3 0,0 0 0,0-3 0,0 0 0,0 0 0,0 0 0,1 0 0,2 0 0,-5 0 0,3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0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7 24575,'-4'-3'0,"-10"0"0,-7 3 0,-6 0 0,-5 0 0,2 0 0,-8 0 0,10 0 0,5 0 0,5 0 0,8 0 0,0 0 0,7 5 0,0 2 0,3 6 0,0 5 0,0 5 0,0 5 0,0 4 0,0 1 0,4 5 0,1 7 0,4 12 0,1 8 0,0 0 0,0 12 0,0-11 0,1 19 0,-1-5 0,1 7-438,0 0 438,0-1 0,0 1 0,-6 0 0,0-7 0,-5 3 0,0-27 0,0 39 0,0-47 0,0 4 0,0 1 0,0-8 0,0 51 0,0-55 0,0 34 0,0-35 0,0 10 438,0-16-438,0-2 0,0-13 0,0-5 0,0-4 0,0-4 0,0 0 0,5-3 0,7 0 0,10-3 0,6 0 0,5-4 0,-1 0 0,1-4 0,0 3 0,-1 1 0,1 1 0,-5 2 0,-6-3 0,0 4 0,-7 0 0,-1 0 0,-5 0 0,-3 0 0,1 0 0,-4 0 0,0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0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24575,'-4'2'0,"2"2"0,2 17 0,0 14 0,0 12 0,0 4 0,0-1 0,0 6 0,0-3 0,0 16 0,0-21 0,0 19 0,0-25 0,0 20 0,0-22 0,0 9 0,0-20 0,0 8 0,0-18 0,0 7 0,0-11 0,0 3 0,0-5 0,0-2 0,0-2 0,0-3 0,0 0 0,0 4 0,0-3 0,0 2 0,0-2 0,0-1 0,0 0 0,0 0 0,0 0 0,0 1 0,0-4 0,0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0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24575,'0'17'0,"0"0"0,0 6 0,0 4 0,0-4 0,0 4 0,0-4 0,0-5 0,0 4 0,0-8 0,0 4 0,0-8 0,0 0 0,0-4 0,3 0 0,3 4 0,5-6 0,-1 2 0,3-3 0,-3-2 0,4 5 0,-1-5 0,-3 2 0,-1-3 0,-3 0 0,4 0 0,-3 0 0,2 0 0,-3 0 0,0-3 0,1-1 0,-1-2 0,0 0 0,0 0 0,1-4 0,-1 0 0,1-4 0,0 0 0,0-4 0,0 0 0,1-5 0,-1 5 0,0-4 0,-3 3 0,3-8 0,-6 4 0,6-4 0,-6 4 0,2 1 0,-3 3 0,0 1 0,0 4 0,0 1 0,0 2 0,-3 4 0,-4 2 0,-3 4 0,-4-2 0,0 3 0,1 0 0,-1 0 0,0 0 0,0 0 0,1 3 0,-1 1 0,0 5 0,0 2 0,1 0 0,-1 2 0,3-3 0,1 1 0,4 1 0,2-5 0,1 3 0,3-4 0,0 0 0,0 0 0,0 1 0,0-4 0,0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0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24575,'2'-4'0,"5"5"0,3 5 0,8 10 0,1-1 0,5 9 0,0-4 0,1 9 0,0-3 0,5 4 0,-4-5 0,3 1 0,-5-6 0,-5-2 0,-1-3 0,-8-5 0,3 3 0,-6-9 0,0 5 0,-2-6 0,-1 1 0,2 1 0,0-4 0,-3 4 0,0-1 0,-3 5 0,-6 1 0,-7 9 0,-18 12 0,-2 1 0,0 9 0,-2 0 0,12-2 0,-14 8 0,12 4 0,-5-8 0,10 5 0,0-13 0,6-2 0,3-9 0,7-7 0,-2-7 0,6 0 0,-3-4 0,0-2 0,0-2 0,-1-5 0,-1 0 0,4 0 0,-1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0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24575,'0'11'0,"0"2"0,0 23 0,0 14 0,0-3 0,0 10 0,0-17 0,4 7 0,1-5 0,8 9 0,-3-6 0,3-2 0,-2-14 0,-5 8 0,3-17 0,-5 2 0,3-12 0,-4-1 0,0-3 0,-3-2 0,0-1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0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24575,'2'-3'0,"6"0"0,14 3 0,11 0 0,1 0 0,4 0 0,5 0 0,-7 0 0,12 0 0,-9 0 0,-4 0 0,1 0 0,-12 0 0,-1 0 0,-5 0 0,-5 0 0,-2 0 0,-2 0 0,-6-3 0,0 0 0,-3 0 0,0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3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24575,'0'1'0,"0"12"0,0 2 0,0 21 0,0-6 0,0 14 0,0 0 0,0 5 0,0-4 0,0 5 0,0-6 0,0 0 0,0-5 0,0 4 0,0-4 0,0 0 0,0-5 0,0-11 0,0-6 0,0-7 0,0 0 0,0-4 0,0 0 0,0-2 0,0-2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3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24575,'0'16'0,"0"2"0,0 9 0,0 1 0,0 15 0,0-7 0,0 7 0,0-10 0,0 4 0,0-7 0,0 2 0,0-14 0,0 0 0,0-8 0,0 0 0,0-4 0,0-3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3:4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 24575,'0'-8'0,"0"2"0,0-3 0,0 0 0,6 5 0,-4-4 0,9 7 0,-4-5 0,6 6 0,0-3 0,0 3 0,0 0 0,-3 0 0,-1 0 0,-1 0 0,-3 9 0,3 3 0,-3 18 0,-1-2 0,0 18 0,-4-12 0,0 12 0,0-9 0,-4 0 0,-4-2 0,-3-8 0,-3-5 0,-4-5 0,4-7 0,-2 0 0,3-6 0,0-1 0,3-3 0,1 0 0,5-6 0,2-5 0,2-3 0,0-6 0,0 6 0,0-3 0,0 4 0,0 0 0,0 3 0,3-2 0,3 8 0,8-5 0,0 5 0,6 0 0,-2 1 0,3 3 0,0 0 0,0 0 0,-3 3 0,2 4 0,-5 7 0,5 1 0,-5 5 0,2-2 0,-6 0 0,2-1 0,-6-4 0,2-4 0,-2 3 0,-2-5 0,-1 2 0,-1-3 0,-3-3 0,0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1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0 24575,'-37'90'0,"-1"-1"0,1 0 0,0 1 0,0-1 0,-1 1 0,-3 8 0,-2 7 0,2-6 0,8-18 0,14-31 0,13-29 0,5-7 0,-2-3 0,3-7 0,0-2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3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24575,'5'-4'0,"3"2"0,8 2 0,7 0 0,1 0 0,3 6 0,-5 2 0,1 7 0,5 9 0,-8-7 0,7 7 0,-11-2 0,1-9 0,-1 13 0,-5-15 0,-1 3 0,-4-4 0,0-4 0,1-3 0,-1 3 0,-3-3 0,0 3 0,-3 0 0,0 3 0,0 2 0,-7 6 0,-2 6 0,-7 6 0,0 3 0,-5 6 0,4-4 0,-5 9 0,9-5 0,-3 1 0,7-1 0,-6-10 0,6-2 0,2-7 0,1-5 0,5-5 0,-2-2 0,0-1 0,3-3 0,-3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3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24575,'4'-7'0,"5"2"0,21 5 0,10 0 0,11 0 0,-4 0 0,7 0 0,-14 0 0,10 0 0,-11 0 0,-1 0 0,-14 0 0,2 0 0,-14 0 0,1 0 0,-7 0 0,-3 5 0,3 16 0,-5 3 0,3 25 0,-4-3 0,0 17 0,0 9 0,0 8 0,0 7-453,0 7 453,0 1 0,0 1 0,0-45 0,0-2 0,0 26 0,0 15 0,0-23 0,0 9 0,0-5 0,0-1 0,0-5 0,0-7 0,0-8 0,0-6 0,0-5 453,0-6-453,4-6 0,-4-8 0,4-2 0,-4-3 0,0 0 0,0-4 0,0 0 0,0-4 0,0 0 0,0 0 0,0 0 0,-6 0 0,-5 0 0,-17 2 0,-1 0 0,-14 0 0,5 1 0,-12 4 0,5-3 0,0 3 0,2-5 0,14-3 0,-2 2 0,12-6 0,2 2 0,6-3 0,2 0 0,3 0 0,-1 0 0,4 0 0,0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3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24575,'6'0'0,"7"0"0,-2 7 0,10-3 0,-2 10 0,9 2 0,-3 5 0,4 4 0,0 0 0,1 1 0,6 0 0,-5 5 0,3-4 0,-2 7 0,3-6 0,-4 1 0,3-2 0,-8-3 0,-1 1 0,-3-5 0,-7-2 0,3-4 0,-8-4 0,3 0 0,-6-4 0,3 1 0,-4-1 0,0-3 0,-3 0 0,0-3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3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0 24575,'-13'0'0,"-7"4"0,-4 8 0,-11 15 0,8 5 0,-3 4 0,3 2 0,-2-7 0,5 13 0,-4-13 0,9 11 0,3-16 0,1 6 0,6-14 0,-1 0 0,6-8 0,-5 0 0,7-4 0,-4-2 0,6-1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5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5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24575,'0'-6'0,"0"0"0,0-3 0,0 2 0,6-3 0,1 1 0,3 5 0,2-2 0,-2 6 0,3 0 0,-3 0 0,3 0 0,-6 0 0,6 0 0,-6 0 0,5 0 0,-5 3 0,3 0 0,-4 7 0,1-3 0,-4 6 0,3-3 0,-5 4 0,2-1 0,-3 1 0,0 0 0,0 3 0,0 2 0,0-1 0,0 4 0,0-8 0,0 8 0,0-8 0,-3 4 0,2-8 0,-5 0 0,6-4 0,-3 0 0,3 0 0,-3-2 0,2-4 0,-1-11 0,2-4 0,0-12 0,0 3 0,3-7 0,2 3 0,3-1 0,0-2 0,2 7 0,-1 1 0,4 5 0,-5 5 0,2-1 0,-4 3 0,1 2 0,-1 5 0,0-1 0,0 4 0,0-2 0,1 3 0,-1 0 0,0 0 0,0 0 0,0 0 0,0 0 0,0 0 0,1 0 0,-1 0 0,0 3 0,-3 0 0,3 10 0,-5-1 0,5 5 0,-5 1 0,2 1 0,-3-1 0,3 4 0,-2-4 0,3 4 0,-4-3 0,0 3 0,0-8 0,0 8 0,0-8 0,3 4 0,-3-8 0,3 0 0,-3-4 0,0 0 0,0 0 0,3 0 0,0 0 0,0-3 0,0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5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24575,'13'0'0,"-2"-3"0,11 2 0,-4-2 0,5-1 0,-1 4 0,0-7 0,-3 6 0,-1-2 0,-5 3 0,-2 0 0,1 0 0,-6 0 0,0 0 0,-3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5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24575,'5'4'0,"2"-5"0,6-6 0,4-4 0,-1-7 0,5 2 0,-6-1 0,4-2 0,-6 5 0,-1-4 0,-6 4 0,4 1 0,-6-1 0,3 0 0,-1 4 0,-6-3 0,3 2 0,-3-6 0,0 2 0,0 0 0,0 6 0,0-1 0,0 0 0,0-1 0,0 2 0,0 3 0,-5 2 0,0 2 0,-7 2 0,5 0 0,-3 0 0,4 0 0,-3 0 0,2 2 0,-3 2 0,4 2 0,-1 4 0,1 0 0,2 7 0,-2-2 0,1 7 0,-2-8 0,3 8 0,1-4 0,3 1 0,0 2 0,0-6 0,0 2 0,0-3 0,0 0 0,6-1 0,2-2 0,6 2 0,-1-5 0,1 1 0,3-2 0,-2 0 0,3 1 0,-1-5 0,-2 3 0,2-5 0,-3 2 0,-4 0 0,0-2 0,-4 1 0,0-2 0,0 0 0,-2 0 0,-1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2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24575,'7'-4'0,"5"5"0,9 11 0,7 10 0,3 4 0,10 10 0,-5-4 0,11 5 0,-5 0 0,-9-6 0,12 11 0,-17-11 0,9 6 0,-3-2 0,-12-11 0,2 4 0,-10-12 0,-3 1 0,-1-10 0,-4 2 0,-2-5 0,-2-2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2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24575,'-10'10'0,"-10"8"0,-2 12 0,-15 17 0,2 2 0,-5 12 0,-6 0 0,10-2 0,-9 13 0,25-28 0,-17 17 0,22-26 0,-10 0 0,12 2 0,-1-20 0,9 4 0,-1-14 0,6 3 0,-5-7 0,3-3 0,-3-1 0,5-2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1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12 115 24575,'0'-8'0,"6"-4"0,1 3 0,6-4 0,9-6 0,-7 5 0,11-2 0,-8 7 0,-1 2 0,3 3 0,-6 1 0,3 3 0,-4 0 0,-4 0 0,0 0 0,-3 3 0,1 7 0,0 8 0,-3 9 0,-1 4 0,-3 4 0,0-3 0,0 9 0,0-9 0,-4 9 0,-8-4 0,-1 0 0,-11 0 0,7-11 0,-2 1 0,6-9 0,-1-4 0,1-5 0,0-3 0,0 1 0,0-4 0,0 0 0,0-3 0,3 0 0,-2 0 0,5 0 0,-2-2 0,6-5 0,-3-3 0,6-3 0,-3 3 0,3-2 0,0 2 0,0-3 0,0 3 0,0 1 0,2 4 0,1 1 0,6-1 0,1 4 0,0-2 0,2 3 0,-2 0 0,3 0 0,3 0 0,-2 0 0,3 3 0,-7 4 0,2 0 0,-2 9 0,3-5 0,1 5 0,-1 1 0,1 0 0,0 5 0,-3-1 0,3 0 0,-7 0 0,6-3 0,-5 2 0,1-9 0,-2 5 0,-1-10 0,0 3 0,0-5 0,-1-2 0,-1-2 0,-2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0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24575,'5'-4'0,"5"2"0,-1 2 0,1 0 0,3 0 0,-6 0 0,5 0 0,-5 0 0,3 0 0,-4 0 0,-3 2 0,0 2 0,-3 5 0,0-2 0,0 2 0,0-2 0,0-1 0,0 0 0,0 0 0,0-5 0,0-5 0,0-6 0,0-4 0,0-4 0,0 3 0,0-6 0,0 6 0,3-2 0,1 3 0,6 3 0,-3-2 0,6 5 0,-6-1 0,6 2 0,-6 3 0,3 1 0,-4 0 0,0 3 0,0-3 0,0 3 0,1 0 0,-1 0 0,0 0 0,0 0 0,0 0 0,-2 3 0,1 3 0,-4 9 0,2-1 0,-3 4 0,0-5 0,3 1 0,-2-4 0,2 3 0,-3-2 0,0-1 0,0-1 0,0 1 0,0-3 0,3 2 0,-3-2 0,3-1 0,-3 0 0,3-3 0,0 2 0,1-4 0,-2 1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0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24575,'16'0'0,"-1"0"0,-5 0 0,7 0 0,-9 0 0,5 0 0,-6 0 0,-1 0 0,-3 0 0,0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0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24575,'12'0'0,"-3"0"0,8-3 0,-9-4 0,14-9 0,-10 1 0,7-7 0,-5 3 0,-3 1 0,0 0 0,-1 4 0,-3 4 0,2 0 0,-5 4 0,1 2 0,-4-1 0,2 4 0,-3-2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0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4 328 24575,'-3'1'0,"10"-12"0,-1-9 0,12-7 0,-7 4 0,4-3 0,-1 10 0,-1-10 0,-4 15 0,-2-6 0,-3 6 0,2 1 0,-3 0 0,3 1 0,1 2 0,-4-3 0,3 1 0,-5 2 0,2-3 0,-3 4 0,0 0 0,0-1 0,0 1 0,0 0 0,0 0 0,0-1 0,0 1 0,0 0 0,0 0 0,-5 2 0,-3 2 0,-4 2 0,-2 0 0,0 0 0,-3 3 0,5 4 0,-5 1 0,9 5 0,-2-3 0,4 1 0,-1-2 0,4 1 0,0 0 0,3 0 0,0 3 0,0-6 0,0 6 0,0-6 0,3 6 0,1-6 0,5 5 0,2-4 0,2 2 0,1-1 0,0-1 0,-4 2 0,3-1 0,-6 2 0,3-1 0,-4-1 0,1 1 0,-1-3 0,0 3 0,0-4 0,1 0 0,-1 0 0,0 0 0,0-2 0,0-2 0,-2-2 0,-2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2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24575,'0'-6'0,"3"-3"0,1 2 0,6-6 0,-3 6 0,5-6 0,-5 9 0,6-9 0,-2 12 0,-1-8 0,3 5 0,-3 1 0,4-6 0,-1 7 0,1-4 0,3 6 0,-2 0 0,-1 0 0,-1 0 0,-3 0 0,1 0 0,-2 0 0,1 0 0,-3 0 0,2 6 0,-2-2 0,-4 9 0,0-3 0,-3 4 0,0 4 0,0 0 0,0 5 0,0-1 0,0 1 0,0-1 0,-3 0 0,-5 1 0,0-1 0,-7 5 0,3-3 0,-8 4 0,4-1 0,-4-3 0,5 3 0,3-8 0,-1-2 0,8-3 0,-4-4 0,6 0 0,-3-4 0,-1 0 0,1-3 0,0 0 0,0-3 0,-1 0 0,1 0 0,0 0 0,0 0 0,0-3 0,2-3 0,-2-5 0,6-6 0,-3 2 0,3-7 0,0 8 0,0-4 0,0 4 0,0 1 0,0 2 0,0 2 0,6 2 0,1 0 0,7 4 0,0-4 0,3 7 0,2-3 0,-1 3 0,4 0 0,-4 0 0,1 6 0,-1 5 0,-4 7 0,-2 5 0,-1-1 0,-1 1 0,-1-1 0,2 5 0,-4-3 0,-2 3 0,-2-9 0,0 0 0,-2-5 0,2-2 0,-3-2 0,0-3 0,0 0 0,0 1 0,0-4 0,0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2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24575,'0'9'0,"0"6"0,0 0 0,0 12 0,0 2 0,0 3 0,0-4 0,0 4 0,0-4 0,0 0 0,0-1 0,0-9 0,0-3 0,0-3 0,0-5 0,0 3 0,0-4 0,0-3 0,0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2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24575,'0'16'0,"0"1"0,0 6 0,0 9 0,0 3 0,0 4 0,0-2 0,0 1 0,0 1 0,0 0 0,0-1 0,0-10 0,0 4 0,0-16 0,0 5 0,0-10 0,0-1 0,0-1 0,0-5 0,0-2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2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67 24575,'-6'-3'0,"6"0"0,8 3 0,12 0 0,13-8 0,6 3 0,0-8 0,-1 8 0,-6-2 0,6-2 0,-4 3 0,-1-2 0,-1 8 0,-12 0 0,1 0 0,-7 0 0,-4 0 0,0 0 0,-7 0 0,-1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2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24575,'6'0'0,"3"0"0,-2 0 0,6-3 0,-6 0 0,2-7 0,1 2 0,-5-1 0,3-1 0,-4 6 0,-1 6 0,0 6 0,-7 11 0,0 0 0,-3-1 0,-1 4 0,4-4 0,1 1 0,3-1 0,0-5 0,0 1 0,0 0 0,0-4 0,0-1 0,3 1 0,4-3 0,0 3 0,6-3 0,-3-4 0,4 0 0,0-3 0,-1 0 0,1 0 0,-4 0 0,3 0 0,-6 0 0,3 0 0,-4 0 0,0 0 0,-3 0 0,0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2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24575,'3'-4'0,"0"2"0,3 2 0,3 0 0,-2 0 0,2 0 0,-5-3 0,-2 0 0,-2-3 0,0 0 0,-2 2 0,1 2 0,-2 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1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24575,'0'-8'0,"6"-2"0,5-4 0,6 4 0,1 0 0,2 3 0,-2 3 0,3 1 0,0 3 0,-4 0 0,-3 0 0,-2 0 0,-5 5 0,-1 2 0,-3 14 0,-3-3 0,0 12 0,0 1 0,-7 2 0,-2 2 0,-10-3 0,3-5 0,-3-1 0,5-5 0,0-6 0,1-2 0,3-7 0,1-3 0,3 0 0,0-3 0,2-3 0,2-3 0,2-4 0,0-3 0,0 0 0,0 3 0,0-2 0,0 2 0,2 0 0,5-2 0,3 5 0,2-2 0,5 5 0,-3-2 0,6 6 0,-6-3 0,6 3 0,-6 0 0,3 3 0,-1 4 0,-1 7 0,1 0 0,-5 6 0,2-9 0,-6 5 0,2-6 0,-3 0 0,1-1 0,-2-6 0,-1 0 0,-2-3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2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24575,'-10'0'0,"-4"0"0,-4 0 0,-5 0 0,-4 0 0,7 0 0,-2 0 0,8 0 0,1 0 0,0 0 0,5 5 0,2 2 0,6 6 0,0 4 0,0-2 0,0 7 0,0 1 0,4 0 0,-3 9 0,6-4 0,-7 5 0,4-1 0,-4 6 0,0 1 0,0 11 0,0-4 0,0 3 0,0-5 0,0 0 0,0-4 0,0-3 0,0-4 0,0-5 0,0-1 0,0-8 0,0-2 0,0-3 0,0-4 0,0 0 0,0-4 0,0 0 0,0 0 0,0 0 0,3 1 0,4-1 0,3 0 0,7-2 0,2-1 0,3-3 0,19 0 0,-9 0 0,15 0 0,-19 0 0,-1 0 0,-5 0 0,-3 0 0,-5 0 0,-5 0 0,-2 0 0,-4 0 0,0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2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59 121 24575,'-6'0'0,"-3"0"0,2 0 0,-2 0 0,2 0 0,4 10 0,-3-2 0,2 14 0,0-4 0,1 9 0,3-7 0,0 11 0,0-12 0,0 8 0,0-4 0,0-5 0,0 0 0,0-8 0,0-1 0,6-2 0,1-4 0,7 0 0,8-3 0,-2 0 0,11 0 0,-7 0 0,3 0 0,-5 0 0,1 0 0,-8-6 0,2 2 0,-6-13 0,3 5 0,1-9 0,-5 6 0,4-16 0,-6 9 0,3-6 0,-4 6 0,-3 4 0,-1-5 0,-3 1 0,0-1 0,0 5 0,0-4 0,0 7 0,0-6 0,-6 9 0,-1-5 0,-7 10 0,0 0 0,0 1 0,1 5 0,-5-2 0,3 3 0,-2 0 0,3 0 0,0 0 0,1 6 0,-5 2 0,7 6 0,0-6 0,8-2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2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24575,'3'3'0,"0"0"0,-3 3 0,0 3 0,0-2 0,0 3 0,0-4 0,0 0 0,0 0 0,3-3 0,0 0 0,6-3 0,-2 0 0,6 0 0,-6 0 0,3 0 0,-4 0 0,0 0 0,0 0 0,-2-3 0,-2 0 0,-2-7 0,0 3 0,0-2 0,-2 5 0,-2 2 0,-2 2 0,3 2 0,0 1 0,3 3 0,3-2 0,0-2 0,3-2 0,-3-2 0,0-2 0,-3-2 0,0 0 0,0 3 0,0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3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24575,'-9'0'0,"-1"3"0,-4 1 0,0 10 0,0-3 0,0 7 0,3-11 0,2 5 0,-1-7 0,5 8 0,-3-6 0,4 3 0,1-1 0,0 1 0,0-2 0,2 1 0,-4-8 0,4 4 0,-2-4 0,3 1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3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24575,'18'15'0,"0"2"0,12 13 0,-6-12 0,12 21 0,-10-24 0,20 26 0,-20-19 0,19 15 0,-23-16 0,11 8 0,-18-14 0,4 3 0,-9-4 0,0-4 0,-4-1 0,-3-5 0,0-2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7:3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24575,'-13'0'0,"1"6"0,-7 6 0,-11 14 0,7 3 0,-12 8 0,13 1 0,-5-2 0,1 3 0,5-10 0,0 4 0,13-14 0,-6 3 0,13-8 0,-12-4 0,12 0 0,-5-14 0,6 5 0,0-9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1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24575,'6'0'0,"0"0"0,0 0 0,0 0 0,0 0 0,4 0 0,-3 0 0,2 0 0,-3 0 0,0 0 0,-3 2 0,0 5 0,-3 3 0,0 4 0,0 4 0,0-7 0,0 6 0,0-7 0,0 4 0,0-4 0,-3 0 0,3-4 0,-3 0 0,0 0 0,2 0 0,-1 0 0,2 0 0,0 0 0,0 0 0,0-8 0,0-3 0,0-12 0,3 3 0,1-8 0,6 3 0,-2 1 0,6-4 0,-2 4 0,2-1 0,-3 1 0,2 5 0,-5-1 0,5 3 0,-6 1 0,3 4 0,-4 2 0,0 2 0,0 2 0,0 0 0,1 0 0,-1 0 0,-1 0 0,-1 2 0,-2 5 0,-2 3 0,0 4 0,0 3 0,0-2 0,0 6 0,0-6 0,0 6 0,3-6 0,-2 3 0,2-1 0,0-2 0,-2 2 0,2-6 0,0 1 0,-2-5 0,2 3 0,-1-4 0,2-2 0,2-2 0,0-2 0,-3 0 0,0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1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24575,'33'0'0,"-13"-3"0,-9 3 0,-11-3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1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6 427 24575,'-6'3'0,"15"0"0,-2-13 0,17 0 0,1-17 0,-1 10 0,11-22 0,-15 21 0,14-20 0,-17 21 0,11-11 0,-16 9 0,6 0 0,-10-3 0,2 7 0,-6-6 0,-1 6 0,-3-6 0,0 6 0,0-7 0,0 8 0,-3-1 0,-4 5 0,-3 4 0,-4-1 0,-4 3 0,4 1 0,-4 3 0,0 0 0,4 6 0,-5 10 0,3 13 0,3 5 0,0 9 0,4 2 0,4 0 0,1 5 0,4-6 0,0-5 0,0-1 0,0-5 0,7-5 0,5 0 0,9-5 0,2-2 0,5-2 0,-4-7 0,3 0 0,-5-5 0,-3 0 0,2-3 0,-6-1 0,-1-3 0,2 0 0,-9 0 0,6 0 0,-7 0 0,0 0 0,-3-2 0,0 1 0,-3-1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3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24575,'3'-3'0,"0"0"0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1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24575,'4'-4'0,"9"2"0,7 2 0,10 0 0,-3 0 0,3 0 0,1 0 0,0 0 0,4 0 0,-7 0 0,-1 0 0,-11 0 0,-3 0 0,-3 0 0,-4 0 0,-3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3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24575,'3'0'0,"0"0"0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3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24575,'19'12'0,"15"18"0,-6-3 0,13 7 0,-6-5 0,0 2 0,0-6 0,1 13 0,-3-19 0,2 10 0,-6-8 0,-1-3 0,-4-3 0,-9-8 0,-2-1 0,-6 1 0,-1-1 0,0-3 0,0 0 0,-3-3 0,0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3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24575,'-13'7'0,"-8"10"0,-10 15 0,-10 6 0,1 14 0,8-18 0,0 15 0,7-18 0,-3 8 0,3-9 0,4-2 0,10-10 0,4 0 0,-3-8 0,9 0 0,-5-4 0,6 1 0,-3-4 0,3-3 0,-3-1 0,3-1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6:3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24575,'6'0'0,"3"0"0,2 0 0,2 0 0,1 0 0,0 0 0,-1 0 0,1 0 0,-4 0 0,0 0 0,-1 0 0,-5-3 0,5 5 0,-8-1 0,5 8 0,-6 6 0,4-4 0,-4 14 0,0-9 0,0 11 0,0-4 0,0-1 0,0 1 0,-4-5 0,0 4 0,-3-8 0,0 4 0,3-8 0,-1 0 0,4-4 0,-5 0 0,6-10 0,-3-6 0,3-14 0,0 0 0,3-8 0,6 4 0,3 0 0,8-5 0,1 8 0,0-3 0,2 3 0,-2 1 0,-2 5 0,4 3 0,-9 3 0,1 5 0,-3 1 0,-5 5 0,6 2 0,-6 0 0,3 0 0,-4 0 0,0 0 0,0 0 0,-3 5 0,0 3 0,-3 9 0,0 1 0,0 5 0,0-1 0,0 5 0,0-3 0,0 3 0,0-5 0,0-3 0,0-2 0,0-7 0,0 3 0,0-6 0,0 3 0,0-4 0,3 0 0,0-3 0,3 0 0,0 0 0,1-2 0,2 1 0,-2 1 0,6-2 0,-6 4 0,6-4 0,-6 2 0,2-1 0,-3-1 0,1 2 0,-4-3 0,0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4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24575,'6'0'0,"7"0"0,-2 0 0,4 0 0,1 0 0,-8 0 0,9 0 0,-10 0 0,6 0 0,-3 0 0,0 0 0,0 0 0,-4 0 0,0 0 0,-3 0 0,0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4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24575,'0'13'0,"0"2"0,0 8 0,0-5 0,0 4 0,0-4 0,0 1 0,0-2 0,0-3 0,0-4 0,0 3 0,0-3 0,0 1 0,0-2 0,0-3 0,0 1 0,0-1 0,0 0 0,0 0 0,0 0 0,3-3 0,0 0 0,0-3 0,0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4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24575,'0'9'0,"0"1"0,0 4 0,0 3 0,0 2 0,0 8 0,0-4 0,0 9 0,0-8 0,0 7 0,0-15 0,0 10 0,0-18 0,0 8 0,0-5 0,0-1 0,0-1 0,0-5 0,0-1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5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5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0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2 129 24575,'9'0'0,"10"0"0,5 0 0,4 4 0,3 0 0,-3 0 0,4 0 0,-4-4 0,-1 0 0,-4 0 0,-5 0 0,0 0 0,-4 0 0,-4 0 0,-1 0 0,-3-3 0,-2-4 0,-2-3 0,-2-8 0,0 4 0,0-4 0,0 4 0,0 1 0,0-1 0,-3 3 0,0 2 0,-7 2 0,0 4 0,-4 0 0,1 3 0,-5 0 0,-1 0 0,-3 6 0,-2 11 0,-5 9 0,-3 15 0,4-6 0,-2 10 0,11-1 0,-3 2 0,8 4 0,1-6 0,8 0 0,1 0 0,4-5 0,0-1 0,0-10 0,8 4 0,3-12 0,10 7 0,1-15 0,6 7 0,0-10 0,5 3 0,-1-8 0,1 0 0,-1-4 0,1 0 0,0 0 0,-1-7 0,1-2 0,-6-4 0,-4 2 0,-5 4 0,-8 0 0,0 1 0,-4 2 0,0 2 0,-3 2 0,0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1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24575,'0'2'0,"0"6"0,0 18 0,0-3 0,0 22 0,0-16 0,0 33 0,0-30 0,0 25 0,0-24 0,0 8 0,0-4 0,0-6 0,0-2 0,0-10 0,0 2 0,0-8 0,0-3 0,0-4 0,0-4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0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7 209 24575,'-3'-2'0,"0"-5"0,3 0 0,0-6 0,0-1 0,0-1 0,0-6 0,0 6 0,7-6 0,0 6 0,8-6 0,3 5 0,-3 2 0,2 0 0,1 10 0,-4-2 0,8 6 0,-7 0 0,6 0 0,-10 0 0,6 0 0,-10-3 0,3 8 0,-7 4 0,0 14 0,-3 15 0,0 3 0,0-2 0,-4 9 0,-5-12 0,-10 19 0,-4-10 0,-4 1 0,1-7 0,4-9 0,6-6 0,2-6 0,9-8 0,-3-1 0,7-2 0,6-7 0,6-4 0,10-4 0,5-3 0,-2 4 0,3 2 0,-5-2 0,1 7 0,-5-4 0,4 4 0,-11 0 0,6 0 0,-10 0 0,2 0 0,-3 0 0,0 0 0,-2 0 0,-1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0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24575,'0'12'0,"0"0"0,0 6 0,0 5 0,0 1 0,0 3 0,0-5 0,0 0 0,0 5 0,0-3 0,0 8 0,0-9 0,0 4 0,0-5 0,0-3 0,0-2 0,0-6 0,0-2 0,0-3 0,0-2 0,0-1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0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24575,'4'-1'0,"-2"9"0,-2 7 0,0 8 0,0 4 0,0 1 0,0 10 0,0-9 0,0 13 0,0-17 0,0 16 0,0-11 0,0 3 0,0-6 0,0-5 0,0-3 0,0-2 0,0-3 0,0-4 0,0 0 0,0-4 0,0 0 0,0-3 0,0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0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24575,'12'0'0,"4"0"0,7 0 0,1 0 0,3 0 0,0 0 0,-3 0 0,3 0 0,-5 0 0,-3 0 0,2 0 0,-10 0 0,3 0 0,-8 0 0,-3 0 0,0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1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24575,'-79'10'0,"34"-7"0,11 7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1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24575,'9'-15'0,"3"2"0,5 4 0,5 5 0,-4-3 0,5 7 0,-5-7 0,4 6 0,-3-2 0,3 3 0,0 0 0,1-3 0,-1 2 0,-3-2 0,2 3 0,-9 0 0,4 0 0,-12 0 0,2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1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24575,'3'-10'0,"0"10"0,-3 2 0,-3 11 0,-1-3 0,1 4 0,-1-1 0,4 1 0,0 0 0,0-1 0,0-2 0,0 2 0,0-6 0,0 5 0,0-5 0,0 3 0,3-4 0,1 0 0,2-2 0,0-2 0,0-2 0,0 0 0,0 0 0,0 0 0,4 0 0,-3 0 0,2 0 0,1-3 0,0 0 0,1-7 0,2 2 0,-6-2 0,3 4 0,-4 2 0,0-1 0,-3 4 0,0-2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1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80 24575,'-3'-4'0,"0"2"0,11 5 0,-3-1 0,7-2 0,-6 0 0,0 0 0,0 0 0,-3-2 0,0-2 0,-3-5 0,0 2 0,0-6 0,0 6 0,0-6 0,-3 6 0,-4 0 0,-3 1 0,0 5 0,-3-2 0,5 3 0,-1 0 0,3 0 0,0 0 0,-1 0 0,1 0 0,0 3 0,3 0 0,0 3 0,0 0 0,3 1 0,-3-1 0,3 0 0,0 0 0,0 0 0,2 0 0,5-2 0,3-2 0,8-2 0,-7 0 0,6 0 0,-7 0 0,1 0 0,-2 0 0,-3 0 0,0 0 0,0 0 0,-2-3 0,-1 0 0,-3-3 0,0 0 0,0 0 0,-3 0 0,0 3 0,-7 1 0,3 2 0,-2 0 0,2 0 0,1 0 0,0 0 0,-1 0 0,1 0 0,0 0 0,0 0 0,0 0 0,0 0 0,0 0 0,0 0 0,2 0 0,2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1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4 24575,'-12'0'0,"-1"0"0,-5 0 0,4 0 0,-4 0 0,4 0 0,1 0 0,-1 0 0,3 0 0,-1 0 0,1 0 0,1-3 0,0 5 0,4-4 0,0 7 0,2-1 0,1 2 0,0-3 0,3 3 0,-3-3 0,3 3 0,0 4 0,0 0 0,0 4 0,0 3 0,0-2 0,0 6 0,0 2 0,0 1 0,0 7 0,0-2 0,0 3 0,0 1 0,0 4 0,4-3 0,-3 4 0,2-5 0,1-1 0,-3 1 0,2 0 0,1-1 0,-3-4 0,2 4 0,-3-4 0,0 5 0,0-1 0,0 1 0,0-5 0,0-2 0,0-3 0,0-1 0,0-3 0,0 2 0,0-6 0,0 2 0,0-7 0,0-1 0,0-3 0,0 0 0,3-3 0,0 0 0,3-3 0,0 0 0,4 0 0,0 0 0,8 0 0,0 0 0,1 0 0,2 0 0,-6 0 0,7 0 0,-8 0 0,4 0 0,-5 0 0,-2 0 0,-2 0 0,-3 0 0,1 0 0,-4 0 0,0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1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56 176 24575,'-9'60'0,"6"-10"0,11-44 0,2-2 0,-1 1 0,-3-4 0,4 5 0,0-2 0,0-1 0,3 3 0,-2-5 0,2 5 0,1-5 0,0 2 0,-1-3 0,5 0 0,-4 0 0,4 0 0,-4 0 0,-4 0 0,3 0 0,-6 0 0,6-3 0,-6 0 0,2-7 0,-2-1 0,3-2 0,-3-1 0,3-4 0,-2-1 0,-1-3 0,-3-1 0,0 1 0,-1-1 0,-2 1 0,2 0 0,-3 3 0,0-3 0,0 5 0,0-2 0,0 6 0,-6 3 0,2 7 0,-9 0 0,2 3 0,-6 0 0,-2 0 0,-4 0 0,1 0 0,-5 7 0,3 1 0,-9 13 0,9 0 0,-2 3 0,3 0 0,7-1 0,-4 5 0,8-5 0,-2 1 0,5-3 0,0-10 0,5 6 0,-2-10 0,5 3 0,-4-4 0,4 0 0,-2-3 0,3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1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24575,'3'0'0,"-1"0"0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1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24575,'6'0'0,"0"-2"0,-3-2 0,2-5 0,-4-2 0,2-2 0,-3-1 0,0 0 0,0 4 0,0 0 0,0 4 0,0 0 0,-3 2 0,3 7 0,-3 5 0,3 9 0,0-6 0,0 6 0,0-7 0,0 0 0,0 0 0,0-4 0,3-2 0,0-2 0,3-2 0,0 0 0,0 0 0,0 0 0,-2-2 0,-2-1 0,-2-3 0,0 2 0,0 2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1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24575,'0'5'0,"3"4"0,4 8 0,9 6 0,-1-5 0,4 6 0,1 4 0,-3-4 0,7 5 0,-8-6 0,3 0 0,-4-1 0,-1-6 0,-5 4 0,3-14 0,-8 10 0,3-12 0,-1 3 0,-6-4 0,3-3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1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24575,'-6'3'0,"-2"6"0,-12 15 0,5-4 0,-6 12 0,-2-7 0,0 9 0,-3 0 0,0 1 0,13-10 0,-6 2 0,8-16 0,3 3 0,2-4 0,0-6 0,4 5 0,-6-9 0,7 6 0,-4-3 0,4 1 0,-2-2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2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24575,'4'0'0,"-2"0"0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2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24575,'3'0'0,"-1"0"0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2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2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24575,'0'15'0,"0"0"0,0 3 0,6-4 0,7 9 0,5-8 0,6 4 0,-2-4 0,5 1 0,1-1 0,5 6 0,-4-8 0,8 12 0,-12-12 0,3 6 0,-6-8 0,-11 2 0,6-8 0,-12 4 0,3-8 0,-7 1 0,2-2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2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0 24575,'-20'0'0,"0"7"0,-8 6 0,-2 13 0,-5 5 0,-7 11 0,4 0 0,4-4 0,4 0 0,9-4 0,0-4 0,-3-1 0,12-12 0,1-6 0,5-4 0,6-2 0,-3-6 0,3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2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24575,'0'12'0,"0"1"0,0 4 0,0-2 0,0 2 0,0-3 0,0-1 0,0 5 0,0-7 0,0 5 0,0-9 0,0-4 0,0-17 0,0-2 0,3-13 0,5 2 0,4-1 0,4 0 0,-1 1 0,0 4 0,0 5 0,-1 0 0,-1 8 0,-2 3 0,-2 1 0,-3 5 0,4-2 0,-3 3 0,2 0 0,-3 0 0,0 0 0,1 0 0,-1 0 0,0 0 0,0 0 0,0 0 0,0 0 0,0 0 0,-2 3 0,-2 1 0,1 5 0,-2 1 0,2 8 0,-3-4 0,0 8 0,0-4 0,0 1 0,0-2 0,0-7 0,0 0 0,0-4 0,0 0 0,0 0 0,0 0 0,0 0 0,0-2 0,0-2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8:2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 24575,'5'-3'0,"6"0"0,6 3 0,10 0 0,-3 0 0,3 0 0,-9 0 0,4 0 0,1 0 0,-4 0 0,0 0 0,-6 0 0,-6 0 0,2 0 0,-3 0 0,0 0 0,-2 3 0,1 0 0,-4 6 0,2 2 0,-3 2 0,0 5 0,0 0 0,0 5 0,0-1 0,0 5 0,0 1 0,0 5 0,0-1 0,0 1 0,0 5 0,0-5 0,0 1 0,0-3 0,0-7 0,0 3 0,0-9 0,0 4 0,0-8 0,0 0 0,0-1 0,0-6 0,0 3 0,0-1 0,0-2 0,0 3 0,0-4 0,0 0 0,0 4 0,0-3 0,0 5 0,0-5 0,0 6 0,0-6 0,0 3 0,0-4 0,0 0 0,0 0 0,0-1 0,2-1 0,-1 1 0,1-2 0,-16 0 0,-4 3 0,-20-1 0,4 3 0,-9 1 0,4-1 0,-6-3 0,6-1 0,1 0 0,10-3 0,5 2 0,9-3 0,4 0 0,4 0 0,0 0 0,2 3 0,2-3 0,2 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1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24575,'0'-3'0,"0"0"0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2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24575,'0'-9'0,"0"1"0,0 2 0,2 2 0,1 2 0,7 2 0,-4 0 0,4 0 0,-4 0 0,0 2 0,0 5 0,-2 4 0,2 2 0,-6 1 0,3-1 0,-3 1 0,0 0 0,0-1 0,0 1 0,0 0 0,0-4 0,0 3 0,0-6 0,0 2 0,0-3 0,0 1 0,0-1 0,0-6 0,0-4 0,3-6 0,1-4 0,3 1 0,0-1 0,0-4 0,-1 7 0,2-6 0,-2 10 0,0-3 0,0 4 0,0 0 0,1-4 0,-1 3 0,1-2 0,-1 2 0,0 1 0,4-1 0,-3 1 0,2 0 0,-3 2 0,0-1 0,1 4 0,-1-2 0,0 3 0,0 0 0,0 0 0,0 0 0,0 0 0,0 0 0,-3 6 0,0 2 0,-3 5 0,0 1 0,0 3 0,0-2 0,0 6 0,0-6 0,0 2 0,0-3 0,0-1 0,0 1 0,0-4 0,0 0 0,0-4 0,0 0 0,0-3 0,0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2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24575,'13'0'0,"-2"0"0,6 0 0,-3 0 0,0 0 0,-4 0 0,3 0 0,-6 0 0,2 0 0,-3 0 0,-3 0 0,0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2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9 403 24575,'6'-45'0,"-1"5"0,14 11 0,-9 9 0,5-3 0,-5 9 0,-2-4 0,2 4 0,-3-4 0,0 4 0,-3 1 0,2-1 0,-2 0 0,-1 4 0,3-3 0,-5 2 0,2 1 0,-3-3 0,0 6 0,0-6 0,0 3 0,0-1 0,0 2 0,0 2 0,-3 4 0,3-3 0,-6 6 0,-1-3 0,0 3 0,-5 0 0,4 0 0,-4 0 0,4 6 0,-5 5 0,5 8 0,-6-1 0,5 8 0,-1-6 0,6 7 0,-3-5 0,6 1 0,-2-1 0,3 1 0,0-1 0,0-4 0,0 0 0,0-5 0,0 1 0,3 0 0,1-1 0,5-2 0,2 2 0,3-5 0,-1 4 0,1-4 0,0 2 0,-1-3 0,1-1 0,0 1 0,6 0 0,-5-3 0,6 0 0,-11-4 0,3 0 0,-6 0 0,2 0 0,-3 0 0,0 0 0,-2 0 0,-2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2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2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2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2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2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5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24575,'12'0'0,"0"0"0,6 0 0,-3 0 0,6 0 0,-2 0 0,3 0 0,-3 0 0,2 0 0,-6 0 0,-1 0 0,-5 0 0,-2 0 0,-1 0 0,-3 0 0,0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09:5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24575,'0'5'0,"0"9"0,0 1 0,0 3 0,0 0 0,0 0 0,0 0 0,0 5 0,0-5 0,0 0 0,0-5 0,0-2 0,0-2 0,0-3 0,0 0 0,0 1 0,0-2 0,3-1 0,-3 1 0,3-2 0,-1 0 0,2-1 0,-1 1 0,2-2 0,-2 2 0,1-3 0,-1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1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24575,'0'-3'0,"0"1"0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0:0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24575,'0'9'0,"3"-3"0,1 18 0,0-1 0,2-3 0,-2 6 0,0-7 0,3 3 0,-3 1 0,0-5 0,-1 4 0,0-8 0,-2 0 0,2-1 0,-3-6 0,0 3 0,0-4 0,0 0 0,3 0 0,-3-2 0,3-2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0:0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0:0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24575,'-4'0'0,"2"0"0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0:0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0:0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24575,'-3'0'0,"0"0"0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0:0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24575,'0'-6'0,"0"-4"0,7-4 0,1-1 0,7-6 0,0-3 0,-1 5 0,6-8 0,-5 8 0,4-1 0,-5 3 0,-3 3 0,2 0 0,-6 4 0,2 0 0,-2 4 0,-1 0 0,0-1 0,0 4 0,-2-3 0,1 6 0,-4-3 0,1 3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3:08:1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24575,'9'0'0,"5"0"0,1 0 0,2 0 0,-3 0 0,0 0 0,-4 0 0,-1 0 0,1 0 0,-3 0 0,2 0 0,-3 0 0,0 0 0,-2 0 0,-2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3:08:1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24575,'0'35'0,"0"2"0,0-25 0,0 11 0,0-15 0,0 8 0,0-9 0,0 3 0,0-4 0,0 0 0,0 0 0,0 0 0,0 0 0,0 0 0,0 0 0,0 0 0,0-1 0,0 1 0,0 3 0,0-2 0,0 6 0,0-3 0,0 4 0,0-4 0,0 0 0,0-4 0,0 0 0,0-2 0,0-2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3:08:1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24575,'1'73'0,"1"-1"0,0-30 0,-1 39 0,-2-10 0,1-61 0,0-1 0,0-3 0,0 0 0,0 0 0,0 0 0,0 0 0,0 0 0,0 0 0,0 0 0,0 1 0,0-1 0,0 0 0,0 0 0,0-3 0,0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0:2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39 128 24575,'-7'-9'0,"1"0"0,6 10 0,0 17 0,0 7 0,0 18 0,0 1 0,0 8 0,0 11 0,0 9 0,0 15-538,0 2 538,0 5 0,0-26 0,0 7 0,0-22 0,5 10 0,-4-12 0,3-10 0,-4-9 538,0-10-538,0-7 0,0-2 0,0-15 0,0-11 0,0-15 0,0-17 0,0-6 0,0-13 0,0-8 0,0-6 0,0-9 0,0 3 0,0 17 0,0-6 0,0 14 0,0-5 0,0 1 0,0 11 0,0 8 0,0 6 0,-4 5 0,0 9 0,-4-2 0,1 11 0,3 1 0,-1 4 0,4 4 0,-2 0 0,6 0 0,12 2 0,1 2 0,15 2 0,-3 0 0,5 0 0,0 0 0,4 0 0,-3 0 0,4 0 0,-10 0 0,-1 0 0,-9 0 0,-4 0 0,-4 0 0,-4 0 0,0 0 0,0 0 0,-2 0 0,-1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1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18 198 24575,'38'-46'0,"0"0"0,-19 29 0,23-35 0,-8 15 0,-34 57 0,0 8 0,4 9 0,0 0 0,5 21 0,-1-22 0,2 28 0,-2-20 0,-3 10 0,2-10 0,-6 1 0,3-13 0,-4-1 0,0-5 0,0-5 0,0-3 0,0-2 0,-3-3 0,-7 1 0,-5-4 0,-11 4 0,-1-6 0,1 3 0,-4-3 0,3-4 0,0-1 0,5-3 0,6 0 0,6-2 0,3-8 0,5-9 0,2-8 0,0-4 0,0 0 0,3 0 0,9-1 0,6 0 0,10 2 0,2 1 0,4 4 0,-2 4 0,1-3 0,-2 7 0,-3 1 0,-3 2 0,-4 6 0,-3-2 0,-7 7 0,-6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0:2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24575,'72'2'0,"-1"0"0,-8-1 0,-16 0 0,-37-1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0:2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0 367 24575,'61'-18'0,"-1"0"0,0 3 0,-15 12 0,-32 23 0,4 4 0,-11-14 0,1 0 0,-4-4 0,2-2 0,-4-4 0,2-11 0,-3-4 0,0-12 0,0-6 0,0-1 0,0-9 0,0 3 0,-4 1 0,0 6 0,-4 6 0,4 4 0,0 5 0,1 3 0,3 6 0,-3 2 0,0 4 0,3-3 0,-3 6 0,3-3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0:2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6 256 24575,'-3'2'0,"0"5"0,3 7 0,0 14 0,0 1 0,0 14 0,0-9 0,0 9 0,0-9 0,0 9 0,0-14 0,0-1 0,0-10 0,0-8 0,0 0 0,0-4 0,0-5 0,0-14 0,0-12 0,0-20 0,0-6 0,0 0 0,0-5 0,0 5 0,0-6 0,0 6 0,0 6 0,0 12 0,0 6 0,3 4 0,1 8 0,0 1 0,-1 8 0,-1 3 0,1 0 0,3 3 0,0 0 0,0 0 0,0 3 0,1 3 0,2 5 0,2 2 0,0 1 0,2 4 0,-2 0 0,4 0 0,4 5 0,-5-8 0,5 3 0,-5-4 0,-1-4 0,1 3 0,-4-5 0,0 1 0,-4-3 0,0-2 0,0-2 0,0-2 0,-2 3 0,-1-5 0,-3-6 0,0-7 0,0-12 0,0-1 0,0-5 0,0 5 0,0-4 0,0 9 0,0-4 0,0 8 0,0 5 0,0 1 0,0 6 0,0-2 0,0 5 0,0 2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0:2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24575,'89'0'0,"-33"0"0,11 0 0,-40 0 0,-9 0 0,0 0 0,-8 0 0,0 0 0,-7 0 0,0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0:2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24575,'71'1'0,"0"1"0,-15-1 0,1 1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0:3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7 24575,'-2'-3'0,"-5"0"0,-3 3 0,-4 0 0,-3 0 0,-2 0 0,-4 0 0,5 0 0,-4 0 0,4 0 0,-1 0 0,5 0 0,4 0 0,4 0 0,-3 0 0,5 5 0,-2 2 0,6 6 0,0 1 0,0 3 0,0 6 0,3 1 0,2 7 0,3-2 0,0 8 0,0-3 0,1 9 0,0-4 0,0 11 0,0 8 0,-4-11 0,0 14 0,-5-15 0,4 11 0,-3 0 0,3 0 0,-4 0 0,0 0 0,0-6 0,0 5 0,0-10 0,0 4 0,0-11 0,0 3 0,0-8 0,0-1 0,0-1 0,0-8 0,0-1 0,0-2 0,0-10 0,0 6 0,0-10 0,0 3 0,0-4 0,0 0 0,0 0 0,3 0 0,0-3 0,3 0 0,4 0 0,-3-2 0,10 2 0,-6-3 0,10 0 0,-2 0 0,3 0 0,5 0 0,1 0 0,4 0 0,0 0 0,1 0 0,0 0 0,-1-4 0,-4 3 0,-4-3 0,-7 1 0,-7 3 0,0-4 0,-4 4 0,0 0 0,1 0 0,-4 0 0,0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0:3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24575,'0'7'0,"0"7"0,0 20 0,0-5 0,0 25 0,0-22 0,0 23 0,0-16 0,0 5 0,0-4 0,0-3 0,0 1 0,0-8 0,0 6 0,0-12 0,0 3 0,0-5 0,0-3 0,0-2 0,0-6 0,0-2 0,0-3 0,0 0 0,0 1 0,0-4 0,0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0:3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24575,'0'64'0,"0"2"0,0-52 0,0 8 0,0-16 0,3 0 0,0 1 0,7-4 0,-3 3 0,5-3 0,-5 4 0,6-4 0,-2 0 0,-1-3 0,3 0 0,-3 0 0,4 0 0,-4 0 0,0 0 0,-1 0 0,-2 0 0,2 0 0,-2-3 0,-1 0 0,-3-7 0,3 0 0,-3-4 0,4 1 0,-3-5 0,2-1 0,-5-3 0,6-1 0,-6 1 0,2 3 0,-3-2 0,0 6 0,0-3 0,0 5 0,0 2 0,0-2 0,0 6 0,0-2 0,-6 5 0,1-2 0,-7 6 0,4-3 0,-4 3 0,1 0 0,-3 0 0,1 0 0,-1 0 0,0 0 0,0 3 0,1 1 0,2 2 0,-2 1 0,6 3 0,0-3 0,1 2 0,5-2 0,-4-4 0,4 3 0,-2-3 0,3 0 0,0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0:3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24575,'70'-3'0,"-5"0"0,-41 10 0,7 2 0,-7 3 0,3 2 0,-4 2 0,-4-3 0,4 9 0,-4-10 0,0 7 0,-1-5 0,-5 0 0,1-3 0,-4-2 0,0-2 0,-4-1 0,0-3 0,0 0 0,-3-1 0,0 2 0,-3 1 0,0 1 0,0 1 0,-3 6 0,-5 2 0,-4 8 0,-3 4 0,-6 2 0,-2 15 0,1-8 0,-4 13 0,4-14 0,-5 5 0,5-6 0,2-5 0,8-6 0,1-5 0,5-8 0,-1-1 0,4-2 0,-3-4 0,1 0 0,1-3 0,-1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0:3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24575,'21'0'0,"-3"0"0,9 0 0,0 0 0,7 0 0,0 0 0,3 0 0,-4 0 0,0 0 0,-1 0 0,-8 0 0,2 0 0,-11 0 0,2 0 0,-7 0 0,0 0 0,-4 0 0,-3 0 0,0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15:1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30 24575,'0'1'0,"-2"-2"0,4 6 0,-1-5 0,5 0 0,-3-5 0,-1 1 0,-2-4 0,-2 2 0,-5 3 0,1-2 0,-7 4 0,7-1 0,-3 2 0,3 0 0,0 0 0,3 0 0,0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0:3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24575,'0'50'0,"0"1"0,0 36 0,0-55 0,0 1 0,0-5 0,0-1 0,0-4 0,0-1 0,0 0 0,0-3 0,0-1 0,0-5 0,0 5 0,0-7 0,0 6 0,0-10 0,0 2 0,0-3 0,0 1 0,0-1 0,0 0 0,0-3 0,0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3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107 258 24575,'6'0'0,"3"0"0,8 0 0,5 0 0,0 0 0,-2 0 0,6 0 0,-8 0 0,1 0 0,-5 0 0,-1 0 0,-6 0 0,2 0 0,-3 0 0,1 0 0,-4-3 0,2 0 0,-1-7 0,0-4 0,2-1 0,-2-7 0,0 8 0,-1-8 0,0 7 0,-2-2 0,2 3 0,-3 0 0,0 1 0,0-1 0,0 0 0,0 0 0,0 4 0,0-3 0,-3 6 0,-4 0 0,-7 5 0,-1 2 0,-6 0 0,2 0 0,-3 0 0,-1 3 0,1 4 0,-2 9 0,-4 5 0,7-1 0,-7 4 0,13-9 0,-4 4 0,9-6 0,-4 5 0,6-4 0,-2 4 0,6-1 0,-2 2 0,1 3 0,1 5 0,1-3 0,-1 7 0,3-7 0,-6 7 0,6-3 0,-3 20 0,4-16 0,0 6 0,0-20 0,0-5 0,7 1 0,0-4 0,7 3 0,-1-5 0,5 2 0,0-3 0,5 1 0,9-1 0,-7-3 0,7 0 0,-9-4 0,-1 0 0,-4 0 0,4 0 0,-7-3 0,6-1 0,-6-3 0,2-1 0,-7 5 0,0-3 0,-4 5 0,0-5 0,0 6 0,0-6 0,0 5 0,0-1 0,0 2 0,-2 0 0,-2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3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24575,'70'1'0,"-14"2"0,-56 29 0,0-4 0,0 0 0,0 3 0,0-3 0,0 0 0,0-1 0,0-4 0,-4 4 0,-3-4 0,-5 4 0,-4-4 0,1-1 0,1-4 0,-5 5 0,0-8 0,-1 8 0,-1-8 0,5 3 0,-1-7 0,3-1 0,3-4 0,-1 1 0,4-3 0,-1-1 0,3-3 0,-1 0 0,1 0 0,3-3 0,0-7 0,3-6 0,0-2 0,0-3 0,0 2 0,0-3 0,7-1 0,5 0 0,3 4 0,8-4 0,-8 8 0,8-4 0,-9 8 0,4-3 0,-5 10 0,1-5 0,0 8 0,-1-2 0,1 3 0,-1 0 0,1 0 0,0 0 0,-1 0 0,-2 10 0,3 2 0,-6 11 0,3-1 0,-4 1 0,1-1 0,-4 1 0,3-1 0,-7-4 0,4 0 0,-4-4 0,0-4 0,0-1 0,0-2 0,0-4 0,0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3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24575,'0'40'0,"0"-3"0,0-10 0,0-4 0,0 8 0,0-7 0,0-1 0,0-2 0,0-6 0,0 2 0,0-3 0,0-4 0,0 0 0,0-4 0,0 0 0,0 0 0,0-3 0,0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3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24575,'0'85'0,"0"-16"0,0-51 0,0-5 0,0 5 0,0-7 0,0 6 0,0-10 0,0 2 0,0-3 0,0 0 0,0-2 0,0-2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3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3 107 24575,'0'-12'0,"-3"6"0,5 0 0,6 3 0,7-1 0,12-4 0,-3 0 0,7 0 0,-7 0 0,3 1 0,-5 2 0,1-5 0,4 9 0,-7-9 0,2 9 0,-9-5 0,-2 5 0,-2-2 0,-3 3 0,0 0 0,1 0 0,-4 0 0,0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3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24575,'0'2'0,"-4"7"0,0 8 0,-4 6 0,4 4 0,-6-4 0,8 4 0,-4 0 0,6-8 0,0 7 0,0-11 0,0 2 0,0-6 0,0-2 0,0-3 0,0 0 0,0 1 0,3-4 0,3 0 0,5-3 0,2 0 0,1 0 0,4 0 0,-4 0 0,4-3 0,-8-1 0,3-3 0,-6 1 0,2 2 0,-2-1 0,-4 4 0,0-2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3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24575,'3'-3'0,"0"0"0,3 3 0,0 0 0,0-5 0,-2 1 0,-2-5 0,-2-1 0,0-1 0,0 1 0,0-3 0,0 6 0,0-2 0,-2 5 0,-1 2 0,-3 2 0,-1 0 0,4 2 0,-3 2 0,6 2 0,-3 3 0,3 2 0,0-1 0,0 3 0,0-6 0,0 2 0,0-2 0,0-1 0,0 0 0,3 0 0,-3-3 0,3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3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24575,'-9'0'0,"2"0"0,-6 0 0,2 0 0,-2 0 0,2 0 0,-5 0 0,5 0 0,-3 0 0,2 0 0,8 3 0,-1 0 0,5 3 0,0 4 0,0-3 0,0 6 0,0-6 0,0 6 0,0-3 0,0 4 0,0-1 0,0 5 0,0-4 0,0 8 0,0-4 0,0 5 0,0-1 0,0 5 0,0-3 0,0 3 0,0-5 0,0 1 0,0 4 0,0-4 0,0 4 0,0-4 0,0-1 0,0 1 0,0-1 0,0-3 0,0-2 0,0-3 0,0 0 0,0-1 0,0-2 0,0-2 0,0-3 0,0 0 0,0 0 0,2-3 0,2 0 0,2-3 0,3 0 0,-2 0 0,6 0 0,-3 0 0,4 0 0,3 0 0,-2 0 0,2 0 0,-3 0 0,-4 0 0,0 0 0,-4 0 0,0 0 0,1 0 0,-1 0 0,-3 0 0,0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3:12:3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65 24575,'-8'0'0,"-4"0"0,6 0 0,-6 0 0,7 3 0,-4 4 0,5 3 0,-3 4 0,0 3 0,3-2 0,-2 3 0,5-5 0,-2 1 0,3 0 0,0-4 0,0 7 0,0-9 0,0 5 0,0-7 0,0 0 0,0 1 0,0-1 0,0 0 0,0 0 0,3-3 0,3 3 0,1-6 0,2 3 0,0-3 0,-2 0 0,3 0 0,-1 0 0,-2 0 0,6 0 0,-6 0 0,6 0 0,-3-6 0,4-2 0,0-9 0,4 1 0,-2-5 0,-2 5 0,-3-1 0,-1 3 0,-3 0 0,3 0 0,-3 1 0,-3-1 0,-1 0 0,-3 0 0,0 1 0,0-1 0,0 0 0,0 4 0,0-3 0,-3 8 0,-7-4 0,-1 5 0,-2 1 0,4 0 0,2 3 0,1 0 0,-3 0 0,1 0 0,-1 0 0,3 2 0,-1 5 0,0 3 0,0 8 0,3-9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51377D0-EA66-D446-A8FF-20F1E33BFEBE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51377D0-EA66-D446-A8FF-20F1E33BFEBE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8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0.m4a"/><Relationship Id="rId7" Type="http://schemas.openxmlformats.org/officeDocument/2006/relationships/image" Target="../media/image7.png"/><Relationship Id="rId2" Type="http://schemas.microsoft.com/office/2007/relationships/media" Target="../media/media10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99" Type="http://schemas.openxmlformats.org/officeDocument/2006/relationships/customXml" Target="../ink/ink152.xml"/><Relationship Id="rId21" Type="http://schemas.openxmlformats.org/officeDocument/2006/relationships/image" Target="../media/image15360.png"/><Relationship Id="rId63" Type="http://schemas.openxmlformats.org/officeDocument/2006/relationships/customXml" Target="../ink/ink31.xml"/><Relationship Id="rId159" Type="http://schemas.openxmlformats.org/officeDocument/2006/relationships/image" Target="../media/image16000.png"/><Relationship Id="rId170" Type="http://schemas.openxmlformats.org/officeDocument/2006/relationships/customXml" Target="../ink/ink86.xml"/><Relationship Id="rId226" Type="http://schemas.openxmlformats.org/officeDocument/2006/relationships/image" Target="../media/image12590.png"/><Relationship Id="rId268" Type="http://schemas.openxmlformats.org/officeDocument/2006/relationships/image" Target="../media/image12800.png"/><Relationship Id="rId32" Type="http://schemas.openxmlformats.org/officeDocument/2006/relationships/image" Target="../media/image15400.png"/><Relationship Id="rId74" Type="http://schemas.openxmlformats.org/officeDocument/2006/relationships/image" Target="../media/image15610.png"/><Relationship Id="rId128" Type="http://schemas.openxmlformats.org/officeDocument/2006/relationships/image" Target="../media/image15860.png"/><Relationship Id="rId5" Type="http://schemas.openxmlformats.org/officeDocument/2006/relationships/image" Target="../media/image15280.png"/><Relationship Id="rId181" Type="http://schemas.openxmlformats.org/officeDocument/2006/relationships/image" Target="../media/image16090.png"/><Relationship Id="rId237" Type="http://schemas.openxmlformats.org/officeDocument/2006/relationships/customXml" Target="../ink/ink121.xml"/><Relationship Id="rId279" Type="http://schemas.openxmlformats.org/officeDocument/2006/relationships/customXml" Target="../ink/ink142.xml"/><Relationship Id="rId43" Type="http://schemas.openxmlformats.org/officeDocument/2006/relationships/customXml" Target="../ink/ink21.xml"/><Relationship Id="rId139" Type="http://schemas.openxmlformats.org/officeDocument/2006/relationships/image" Target="../media/image15900.png"/><Relationship Id="rId290" Type="http://schemas.openxmlformats.org/officeDocument/2006/relationships/image" Target="../media/image12910.png"/><Relationship Id="rId304" Type="http://schemas.openxmlformats.org/officeDocument/2006/relationships/image" Target="../media/image16280.png"/><Relationship Id="rId85" Type="http://schemas.openxmlformats.org/officeDocument/2006/relationships/customXml" Target="../ink/ink42.xml"/><Relationship Id="rId150" Type="http://schemas.openxmlformats.org/officeDocument/2006/relationships/customXml" Target="../ink/ink76.xml"/><Relationship Id="rId192" Type="http://schemas.openxmlformats.org/officeDocument/2006/relationships/image" Target="../media/image16130.png"/><Relationship Id="rId206" Type="http://schemas.openxmlformats.org/officeDocument/2006/relationships/image" Target="../media/image16190.png"/><Relationship Id="rId248" Type="http://schemas.openxmlformats.org/officeDocument/2006/relationships/image" Target="../media/image12700.png"/><Relationship Id="rId12" Type="http://schemas.openxmlformats.org/officeDocument/2006/relationships/customXml" Target="../ink/ink5.xml"/><Relationship Id="rId108" Type="http://schemas.openxmlformats.org/officeDocument/2006/relationships/image" Target="../media/image15760.png"/><Relationship Id="rId315" Type="http://schemas.openxmlformats.org/officeDocument/2006/relationships/customXml" Target="../ink/ink160.xml"/><Relationship Id="rId54" Type="http://schemas.openxmlformats.org/officeDocument/2006/relationships/image" Target="../media/image15510.png"/><Relationship Id="rId96" Type="http://schemas.openxmlformats.org/officeDocument/2006/relationships/image" Target="../media/image875.png"/><Relationship Id="rId161" Type="http://schemas.openxmlformats.org/officeDocument/2006/relationships/image" Target="../media/image16011.png"/><Relationship Id="rId217" Type="http://schemas.openxmlformats.org/officeDocument/2006/relationships/customXml" Target="../ink/ink111.xml"/><Relationship Id="rId259" Type="http://schemas.openxmlformats.org/officeDocument/2006/relationships/customXml" Target="../ink/ink132.xml"/><Relationship Id="rId23" Type="http://schemas.openxmlformats.org/officeDocument/2006/relationships/image" Target="../media/image15370.png"/><Relationship Id="rId119" Type="http://schemas.openxmlformats.org/officeDocument/2006/relationships/customXml" Target="../ink/ink59.xml"/><Relationship Id="rId270" Type="http://schemas.openxmlformats.org/officeDocument/2006/relationships/image" Target="../media/image12810.png"/><Relationship Id="rId65" Type="http://schemas.openxmlformats.org/officeDocument/2006/relationships/customXml" Target="../ink/ink32.xml"/><Relationship Id="rId130" Type="http://schemas.openxmlformats.org/officeDocument/2006/relationships/image" Target="../media/image15870.png"/><Relationship Id="rId172" Type="http://schemas.openxmlformats.org/officeDocument/2006/relationships/customXml" Target="../ink/ink87.xml"/><Relationship Id="rId228" Type="http://schemas.openxmlformats.org/officeDocument/2006/relationships/image" Target="../media/image12600.png"/><Relationship Id="rId13" Type="http://schemas.openxmlformats.org/officeDocument/2006/relationships/image" Target="../media/image15320.png"/><Relationship Id="rId109" Type="http://schemas.openxmlformats.org/officeDocument/2006/relationships/customXml" Target="../ink/ink54.xml"/><Relationship Id="rId260" Type="http://schemas.openxmlformats.org/officeDocument/2006/relationships/image" Target="../media/image12760.png"/><Relationship Id="rId281" Type="http://schemas.openxmlformats.org/officeDocument/2006/relationships/customXml" Target="../ink/ink143.xml"/><Relationship Id="rId316" Type="http://schemas.openxmlformats.org/officeDocument/2006/relationships/image" Target="../media/image16340.png"/><Relationship Id="rId34" Type="http://schemas.openxmlformats.org/officeDocument/2006/relationships/image" Target="../media/image15410.png"/><Relationship Id="rId55" Type="http://schemas.openxmlformats.org/officeDocument/2006/relationships/customXml" Target="../ink/ink27.xml"/><Relationship Id="rId76" Type="http://schemas.openxmlformats.org/officeDocument/2006/relationships/image" Target="../media/image15620.png"/><Relationship Id="rId97" Type="http://schemas.openxmlformats.org/officeDocument/2006/relationships/customXml" Target="../ink/ink48.xml"/><Relationship Id="rId120" Type="http://schemas.openxmlformats.org/officeDocument/2006/relationships/image" Target="../media/image15820.png"/><Relationship Id="rId141" Type="http://schemas.openxmlformats.org/officeDocument/2006/relationships/image" Target="../media/image15910.png"/><Relationship Id="rId7" Type="http://schemas.openxmlformats.org/officeDocument/2006/relationships/image" Target="../media/image15290.png"/><Relationship Id="rId162" Type="http://schemas.openxmlformats.org/officeDocument/2006/relationships/customXml" Target="../ink/ink82.xml"/><Relationship Id="rId183" Type="http://schemas.openxmlformats.org/officeDocument/2006/relationships/image" Target="../media/image16110.png"/><Relationship Id="rId218" Type="http://schemas.openxmlformats.org/officeDocument/2006/relationships/image" Target="../media/image16230.png"/><Relationship Id="rId239" Type="http://schemas.openxmlformats.org/officeDocument/2006/relationships/customXml" Target="../ink/ink122.xml"/><Relationship Id="rId250" Type="http://schemas.openxmlformats.org/officeDocument/2006/relationships/image" Target="../media/image12710.png"/><Relationship Id="rId271" Type="http://schemas.openxmlformats.org/officeDocument/2006/relationships/customXml" Target="../ink/ink138.xml"/><Relationship Id="rId292" Type="http://schemas.openxmlformats.org/officeDocument/2006/relationships/image" Target="../media/image12920.png"/><Relationship Id="rId306" Type="http://schemas.openxmlformats.org/officeDocument/2006/relationships/image" Target="../media/image16290.png"/><Relationship Id="rId24" Type="http://schemas.openxmlformats.org/officeDocument/2006/relationships/customXml" Target="../ink/ink11.xml"/><Relationship Id="rId45" Type="http://schemas.openxmlformats.org/officeDocument/2006/relationships/customXml" Target="../ink/ink22.xml"/><Relationship Id="rId66" Type="http://schemas.openxmlformats.org/officeDocument/2006/relationships/image" Target="../media/image15570.png"/><Relationship Id="rId87" Type="http://schemas.openxmlformats.org/officeDocument/2006/relationships/customXml" Target="../ink/ink43.xml"/><Relationship Id="rId110" Type="http://schemas.openxmlformats.org/officeDocument/2006/relationships/image" Target="../media/image15770.png"/><Relationship Id="rId131" Type="http://schemas.openxmlformats.org/officeDocument/2006/relationships/customXml" Target="../ink/ink65.xml"/><Relationship Id="rId152" Type="http://schemas.openxmlformats.org/officeDocument/2006/relationships/customXml" Target="../ink/ink77.xml"/><Relationship Id="rId173" Type="http://schemas.openxmlformats.org/officeDocument/2006/relationships/image" Target="../media/image16050.png"/><Relationship Id="rId194" Type="http://schemas.openxmlformats.org/officeDocument/2006/relationships/image" Target="../media/image16140.png"/><Relationship Id="rId208" Type="http://schemas.openxmlformats.org/officeDocument/2006/relationships/image" Target="../media/image928.png"/><Relationship Id="rId229" Type="http://schemas.openxmlformats.org/officeDocument/2006/relationships/customXml" Target="../ink/ink117.xml"/><Relationship Id="rId240" Type="http://schemas.openxmlformats.org/officeDocument/2006/relationships/image" Target="../media/image12660.png"/><Relationship Id="rId261" Type="http://schemas.openxmlformats.org/officeDocument/2006/relationships/customXml" Target="../ink/ink133.xml"/><Relationship Id="rId14" Type="http://schemas.openxmlformats.org/officeDocument/2006/relationships/customXml" Target="../ink/ink6.xml"/><Relationship Id="rId35" Type="http://schemas.openxmlformats.org/officeDocument/2006/relationships/customXml" Target="../ink/ink17.xml"/><Relationship Id="rId56" Type="http://schemas.openxmlformats.org/officeDocument/2006/relationships/image" Target="../media/image15520.png"/><Relationship Id="rId77" Type="http://schemas.openxmlformats.org/officeDocument/2006/relationships/customXml" Target="../ink/ink38.xml"/><Relationship Id="rId100" Type="http://schemas.openxmlformats.org/officeDocument/2006/relationships/image" Target="../media/image15720.png"/><Relationship Id="rId282" Type="http://schemas.openxmlformats.org/officeDocument/2006/relationships/image" Target="../media/image12870.png"/><Relationship Id="rId317" Type="http://schemas.openxmlformats.org/officeDocument/2006/relationships/customXml" Target="../ink/ink161.xml"/><Relationship Id="rId8" Type="http://schemas.openxmlformats.org/officeDocument/2006/relationships/customXml" Target="../ink/ink3.xml"/><Relationship Id="rId98" Type="http://schemas.openxmlformats.org/officeDocument/2006/relationships/image" Target="../media/image15710.png"/><Relationship Id="rId121" Type="http://schemas.openxmlformats.org/officeDocument/2006/relationships/customXml" Target="../ink/ink60.xml"/><Relationship Id="rId142" Type="http://schemas.openxmlformats.org/officeDocument/2006/relationships/customXml" Target="../ink/ink72.xml"/><Relationship Id="rId163" Type="http://schemas.openxmlformats.org/officeDocument/2006/relationships/image" Target="../media/image16020.png"/><Relationship Id="rId184" Type="http://schemas.openxmlformats.org/officeDocument/2006/relationships/customXml" Target="../ink/ink93.xml"/><Relationship Id="rId219" Type="http://schemas.openxmlformats.org/officeDocument/2006/relationships/customXml" Target="../ink/ink112.xml"/><Relationship Id="rId230" Type="http://schemas.openxmlformats.org/officeDocument/2006/relationships/image" Target="../media/image12610.png"/><Relationship Id="rId251" Type="http://schemas.openxmlformats.org/officeDocument/2006/relationships/customXml" Target="../ink/ink128.xml"/><Relationship Id="rId25" Type="http://schemas.openxmlformats.org/officeDocument/2006/relationships/image" Target="../media/image876.png"/><Relationship Id="rId46" Type="http://schemas.openxmlformats.org/officeDocument/2006/relationships/image" Target="../media/image15470.png"/><Relationship Id="rId67" Type="http://schemas.openxmlformats.org/officeDocument/2006/relationships/customXml" Target="../ink/ink33.xml"/><Relationship Id="rId272" Type="http://schemas.openxmlformats.org/officeDocument/2006/relationships/image" Target="../media/image12820.png"/><Relationship Id="rId293" Type="http://schemas.openxmlformats.org/officeDocument/2006/relationships/customXml" Target="../ink/ink149.xml"/><Relationship Id="rId307" Type="http://schemas.openxmlformats.org/officeDocument/2006/relationships/customXml" Target="../ink/ink156.xml"/><Relationship Id="rId88" Type="http://schemas.openxmlformats.org/officeDocument/2006/relationships/image" Target="../media/image15670.png"/><Relationship Id="rId111" Type="http://schemas.openxmlformats.org/officeDocument/2006/relationships/customXml" Target="../ink/ink55.xml"/><Relationship Id="rId132" Type="http://schemas.openxmlformats.org/officeDocument/2006/relationships/image" Target="../media/image15880.png"/><Relationship Id="rId153" Type="http://schemas.openxmlformats.org/officeDocument/2006/relationships/image" Target="../media/image15970.png"/><Relationship Id="rId174" Type="http://schemas.openxmlformats.org/officeDocument/2006/relationships/customXml" Target="../ink/ink88.xml"/><Relationship Id="rId195" Type="http://schemas.openxmlformats.org/officeDocument/2006/relationships/customXml" Target="../ink/ink100.xml"/><Relationship Id="rId209" Type="http://schemas.openxmlformats.org/officeDocument/2006/relationships/customXml" Target="../ink/ink107.xml"/><Relationship Id="rId220" Type="http://schemas.openxmlformats.org/officeDocument/2006/relationships/image" Target="../media/image16240.png"/><Relationship Id="rId241" Type="http://schemas.openxmlformats.org/officeDocument/2006/relationships/customXml" Target="../ink/ink123.xml"/><Relationship Id="rId15" Type="http://schemas.openxmlformats.org/officeDocument/2006/relationships/image" Target="../media/image15330.png"/><Relationship Id="rId36" Type="http://schemas.openxmlformats.org/officeDocument/2006/relationships/image" Target="../media/image15420.png"/><Relationship Id="rId57" Type="http://schemas.openxmlformats.org/officeDocument/2006/relationships/customXml" Target="../ink/ink28.xml"/><Relationship Id="rId262" Type="http://schemas.openxmlformats.org/officeDocument/2006/relationships/image" Target="../media/image12770.png"/><Relationship Id="rId283" Type="http://schemas.openxmlformats.org/officeDocument/2006/relationships/customXml" Target="../ink/ink144.xml"/><Relationship Id="rId318" Type="http://schemas.openxmlformats.org/officeDocument/2006/relationships/image" Target="../media/image16350.png"/><Relationship Id="rId78" Type="http://schemas.openxmlformats.org/officeDocument/2006/relationships/image" Target="../media/image15630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15830.png"/><Relationship Id="rId143" Type="http://schemas.openxmlformats.org/officeDocument/2006/relationships/image" Target="../media/image15920.png"/><Relationship Id="rId164" Type="http://schemas.openxmlformats.org/officeDocument/2006/relationships/customXml" Target="../ink/ink83.xml"/><Relationship Id="rId185" Type="http://schemas.openxmlformats.org/officeDocument/2006/relationships/image" Target="../media/image16120.png"/><Relationship Id="rId9" Type="http://schemas.openxmlformats.org/officeDocument/2006/relationships/image" Target="../media/image15300.png"/><Relationship Id="rId210" Type="http://schemas.openxmlformats.org/officeDocument/2006/relationships/image" Target="../media/image16200.png"/><Relationship Id="rId26" Type="http://schemas.openxmlformats.org/officeDocument/2006/relationships/customXml" Target="../ink/ink12.xml"/><Relationship Id="rId231" Type="http://schemas.openxmlformats.org/officeDocument/2006/relationships/customXml" Target="../ink/ink118.xml"/><Relationship Id="rId252" Type="http://schemas.openxmlformats.org/officeDocument/2006/relationships/image" Target="../media/image12720.png"/><Relationship Id="rId273" Type="http://schemas.openxmlformats.org/officeDocument/2006/relationships/customXml" Target="../ink/ink139.xml"/><Relationship Id="rId294" Type="http://schemas.openxmlformats.org/officeDocument/2006/relationships/image" Target="../media/image12930.png"/><Relationship Id="rId308" Type="http://schemas.openxmlformats.org/officeDocument/2006/relationships/image" Target="../media/image16300.png"/><Relationship Id="rId47" Type="http://schemas.openxmlformats.org/officeDocument/2006/relationships/customXml" Target="../ink/ink23.xml"/><Relationship Id="rId68" Type="http://schemas.openxmlformats.org/officeDocument/2006/relationships/image" Target="../media/image15580.png"/><Relationship Id="rId89" Type="http://schemas.openxmlformats.org/officeDocument/2006/relationships/customXml" Target="../ink/ink44.xml"/><Relationship Id="rId112" Type="http://schemas.openxmlformats.org/officeDocument/2006/relationships/image" Target="../media/image15780.png"/><Relationship Id="rId133" Type="http://schemas.openxmlformats.org/officeDocument/2006/relationships/customXml" Target="../ink/ink66.xml"/><Relationship Id="rId154" Type="http://schemas.openxmlformats.org/officeDocument/2006/relationships/customXml" Target="../ink/ink78.xml"/><Relationship Id="rId175" Type="http://schemas.openxmlformats.org/officeDocument/2006/relationships/image" Target="../media/image16060.png"/><Relationship Id="rId196" Type="http://schemas.openxmlformats.org/officeDocument/2006/relationships/image" Target="../media/image16150.png"/><Relationship Id="rId200" Type="http://schemas.openxmlformats.org/officeDocument/2006/relationships/image" Target="../media/image16170.png"/><Relationship Id="rId16" Type="http://schemas.openxmlformats.org/officeDocument/2006/relationships/customXml" Target="../ink/ink7.xml"/><Relationship Id="rId221" Type="http://schemas.openxmlformats.org/officeDocument/2006/relationships/customXml" Target="../ink/ink113.xml"/><Relationship Id="rId242" Type="http://schemas.openxmlformats.org/officeDocument/2006/relationships/image" Target="../media/image12670.png"/><Relationship Id="rId263" Type="http://schemas.openxmlformats.org/officeDocument/2006/relationships/customXml" Target="../ink/ink134.xml"/><Relationship Id="rId284" Type="http://schemas.openxmlformats.org/officeDocument/2006/relationships/image" Target="../media/image12880.png"/><Relationship Id="rId319" Type="http://schemas.openxmlformats.org/officeDocument/2006/relationships/image" Target="../media/image2.png"/><Relationship Id="rId37" Type="http://schemas.openxmlformats.org/officeDocument/2006/relationships/customXml" Target="../ink/ink18.xml"/><Relationship Id="rId58" Type="http://schemas.openxmlformats.org/officeDocument/2006/relationships/image" Target="../media/image15530.png"/><Relationship Id="rId79" Type="http://schemas.openxmlformats.org/officeDocument/2006/relationships/customXml" Target="../ink/ink39.xml"/><Relationship Id="rId102" Type="http://schemas.openxmlformats.org/officeDocument/2006/relationships/image" Target="../media/image15730.png"/><Relationship Id="rId123" Type="http://schemas.openxmlformats.org/officeDocument/2006/relationships/customXml" Target="../ink/ink61.xml"/><Relationship Id="rId144" Type="http://schemas.openxmlformats.org/officeDocument/2006/relationships/customXml" Target="../ink/ink73.xml"/><Relationship Id="rId90" Type="http://schemas.openxmlformats.org/officeDocument/2006/relationships/image" Target="../media/image15680.png"/><Relationship Id="rId165" Type="http://schemas.openxmlformats.org/officeDocument/2006/relationships/image" Target="../media/image16030.png"/><Relationship Id="rId186" Type="http://schemas.openxmlformats.org/officeDocument/2006/relationships/customXml" Target="../ink/ink94.xml"/><Relationship Id="rId211" Type="http://schemas.openxmlformats.org/officeDocument/2006/relationships/customXml" Target="../ink/ink108.xml"/><Relationship Id="rId232" Type="http://schemas.openxmlformats.org/officeDocument/2006/relationships/image" Target="../media/image12620.png"/><Relationship Id="rId253" Type="http://schemas.openxmlformats.org/officeDocument/2006/relationships/customXml" Target="../ink/ink129.xml"/><Relationship Id="rId274" Type="http://schemas.openxmlformats.org/officeDocument/2006/relationships/image" Target="../media/image12830.png"/><Relationship Id="rId295" Type="http://schemas.openxmlformats.org/officeDocument/2006/relationships/customXml" Target="../ink/ink150.xml"/><Relationship Id="rId309" Type="http://schemas.openxmlformats.org/officeDocument/2006/relationships/customXml" Target="../ink/ink157.xml"/><Relationship Id="rId27" Type="http://schemas.openxmlformats.org/officeDocument/2006/relationships/customXml" Target="../ink/ink13.xml"/><Relationship Id="rId48" Type="http://schemas.openxmlformats.org/officeDocument/2006/relationships/image" Target="../media/image15480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customXml" Target="../ink/ink67.xml"/><Relationship Id="rId80" Type="http://schemas.openxmlformats.org/officeDocument/2006/relationships/image" Target="../media/image15640.png"/><Relationship Id="rId155" Type="http://schemas.openxmlformats.org/officeDocument/2006/relationships/image" Target="../media/image15980.png"/><Relationship Id="rId176" Type="http://schemas.openxmlformats.org/officeDocument/2006/relationships/customXml" Target="../ink/ink89.xml"/><Relationship Id="rId197" Type="http://schemas.openxmlformats.org/officeDocument/2006/relationships/customXml" Target="../ink/ink101.xml"/><Relationship Id="rId201" Type="http://schemas.openxmlformats.org/officeDocument/2006/relationships/customXml" Target="../ink/ink103.xml"/><Relationship Id="rId222" Type="http://schemas.openxmlformats.org/officeDocument/2006/relationships/image" Target="../media/image16250.png"/><Relationship Id="rId243" Type="http://schemas.openxmlformats.org/officeDocument/2006/relationships/customXml" Target="../ink/ink124.xml"/><Relationship Id="rId264" Type="http://schemas.openxmlformats.org/officeDocument/2006/relationships/image" Target="../media/image12780.png"/><Relationship Id="rId285" Type="http://schemas.openxmlformats.org/officeDocument/2006/relationships/customXml" Target="../ink/ink145.xml"/><Relationship Id="rId17" Type="http://schemas.openxmlformats.org/officeDocument/2006/relationships/image" Target="../media/image15340.png"/><Relationship Id="rId38" Type="http://schemas.openxmlformats.org/officeDocument/2006/relationships/image" Target="../media/image15430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15840.png"/><Relationship Id="rId310" Type="http://schemas.openxmlformats.org/officeDocument/2006/relationships/image" Target="../media/image16310.png"/><Relationship Id="rId70" Type="http://schemas.openxmlformats.org/officeDocument/2006/relationships/image" Target="../media/image15590.png"/><Relationship Id="rId91" Type="http://schemas.openxmlformats.org/officeDocument/2006/relationships/customXml" Target="../ink/ink45.xml"/><Relationship Id="rId145" Type="http://schemas.openxmlformats.org/officeDocument/2006/relationships/image" Target="../media/image15930.png"/><Relationship Id="rId166" Type="http://schemas.openxmlformats.org/officeDocument/2006/relationships/customXml" Target="../ink/ink84.xml"/><Relationship Id="rId187" Type="http://schemas.openxmlformats.org/officeDocument/2006/relationships/image" Target="../media/image15250.png"/><Relationship Id="rId1" Type="http://schemas.microsoft.com/office/2007/relationships/media" Target="../media/media2.m4a"/><Relationship Id="rId212" Type="http://schemas.openxmlformats.org/officeDocument/2006/relationships/image" Target="../media/image16210.png"/><Relationship Id="rId233" Type="http://schemas.openxmlformats.org/officeDocument/2006/relationships/customXml" Target="../ink/ink119.xml"/><Relationship Id="rId254" Type="http://schemas.openxmlformats.org/officeDocument/2006/relationships/image" Target="../media/image12730.png"/><Relationship Id="rId28" Type="http://schemas.openxmlformats.org/officeDocument/2006/relationships/image" Target="../media/image15380.png"/><Relationship Id="rId49" Type="http://schemas.openxmlformats.org/officeDocument/2006/relationships/customXml" Target="../ink/ink24.xml"/><Relationship Id="rId114" Type="http://schemas.openxmlformats.org/officeDocument/2006/relationships/image" Target="../media/image15790.png"/><Relationship Id="rId275" Type="http://schemas.openxmlformats.org/officeDocument/2006/relationships/customXml" Target="../ink/ink140.xml"/><Relationship Id="rId296" Type="http://schemas.openxmlformats.org/officeDocument/2006/relationships/image" Target="../media/image12940.png"/><Relationship Id="rId300" Type="http://schemas.openxmlformats.org/officeDocument/2006/relationships/image" Target="../media/image12960.png"/><Relationship Id="rId60" Type="http://schemas.openxmlformats.org/officeDocument/2006/relationships/image" Target="../media/image15540.png"/><Relationship Id="rId81" Type="http://schemas.openxmlformats.org/officeDocument/2006/relationships/customXml" Target="../ink/ink40.xml"/><Relationship Id="rId135" Type="http://schemas.openxmlformats.org/officeDocument/2006/relationships/customXml" Target="../ink/ink68.xml"/><Relationship Id="rId156" Type="http://schemas.openxmlformats.org/officeDocument/2006/relationships/customXml" Target="../ink/ink79.xml"/><Relationship Id="rId177" Type="http://schemas.openxmlformats.org/officeDocument/2006/relationships/image" Target="../media/image16070.png"/><Relationship Id="rId198" Type="http://schemas.openxmlformats.org/officeDocument/2006/relationships/image" Target="../media/image16160.png"/><Relationship Id="rId202" Type="http://schemas.openxmlformats.org/officeDocument/2006/relationships/image" Target="../media/image16180.png"/><Relationship Id="rId223" Type="http://schemas.openxmlformats.org/officeDocument/2006/relationships/customXml" Target="../ink/ink114.xml"/><Relationship Id="rId244" Type="http://schemas.openxmlformats.org/officeDocument/2006/relationships/image" Target="../media/image12680.png"/><Relationship Id="rId18" Type="http://schemas.openxmlformats.org/officeDocument/2006/relationships/customXml" Target="../ink/ink8.xml"/><Relationship Id="rId39" Type="http://schemas.openxmlformats.org/officeDocument/2006/relationships/customXml" Target="../ink/ink19.xml"/><Relationship Id="rId265" Type="http://schemas.openxmlformats.org/officeDocument/2006/relationships/customXml" Target="../ink/ink135.xml"/><Relationship Id="rId286" Type="http://schemas.openxmlformats.org/officeDocument/2006/relationships/image" Target="../media/image12890.png"/><Relationship Id="rId50" Type="http://schemas.openxmlformats.org/officeDocument/2006/relationships/image" Target="../media/image15490.png"/><Relationship Id="rId104" Type="http://schemas.openxmlformats.org/officeDocument/2006/relationships/image" Target="../media/image15740.png"/><Relationship Id="rId125" Type="http://schemas.openxmlformats.org/officeDocument/2006/relationships/customXml" Target="../ink/ink62.xml"/><Relationship Id="rId146" Type="http://schemas.openxmlformats.org/officeDocument/2006/relationships/customXml" Target="../ink/ink74.xml"/><Relationship Id="rId167" Type="http://schemas.openxmlformats.org/officeDocument/2006/relationships/image" Target="../media/image16040.png"/><Relationship Id="rId188" Type="http://schemas.openxmlformats.org/officeDocument/2006/relationships/customXml" Target="../ink/ink95.xml"/><Relationship Id="rId311" Type="http://schemas.openxmlformats.org/officeDocument/2006/relationships/customXml" Target="../ink/ink158.xml"/><Relationship Id="rId71" Type="http://schemas.openxmlformats.org/officeDocument/2006/relationships/customXml" Target="../ink/ink35.xml"/><Relationship Id="rId92" Type="http://schemas.openxmlformats.org/officeDocument/2006/relationships/image" Target="../media/image15690.png"/><Relationship Id="rId213" Type="http://schemas.openxmlformats.org/officeDocument/2006/relationships/customXml" Target="../ink/ink109.xml"/><Relationship Id="rId234" Type="http://schemas.openxmlformats.org/officeDocument/2006/relationships/image" Target="../media/image12630.png"/><Relationship Id="rId2" Type="http://schemas.openxmlformats.org/officeDocument/2006/relationships/audio" Target="../media/media2.m4a"/><Relationship Id="rId29" Type="http://schemas.openxmlformats.org/officeDocument/2006/relationships/customXml" Target="../ink/ink14.xml"/><Relationship Id="rId255" Type="http://schemas.openxmlformats.org/officeDocument/2006/relationships/customXml" Target="../ink/ink130.xml"/><Relationship Id="rId276" Type="http://schemas.openxmlformats.org/officeDocument/2006/relationships/image" Target="../media/image12840.png"/><Relationship Id="rId297" Type="http://schemas.openxmlformats.org/officeDocument/2006/relationships/customXml" Target="../ink/ink151.xml"/><Relationship Id="rId40" Type="http://schemas.openxmlformats.org/officeDocument/2006/relationships/image" Target="../media/image15440.png"/><Relationship Id="rId115" Type="http://schemas.openxmlformats.org/officeDocument/2006/relationships/customXml" Target="../ink/ink57.xml"/><Relationship Id="rId136" Type="http://schemas.openxmlformats.org/officeDocument/2006/relationships/customXml" Target="../ink/ink69.xml"/><Relationship Id="rId157" Type="http://schemas.openxmlformats.org/officeDocument/2006/relationships/image" Target="../media/image15990.png"/><Relationship Id="rId178" Type="http://schemas.openxmlformats.org/officeDocument/2006/relationships/customXml" Target="../ink/ink90.xml"/><Relationship Id="rId301" Type="http://schemas.openxmlformats.org/officeDocument/2006/relationships/customXml" Target="../ink/ink153.xml"/><Relationship Id="rId61" Type="http://schemas.openxmlformats.org/officeDocument/2006/relationships/customXml" Target="../ink/ink30.xml"/><Relationship Id="rId82" Type="http://schemas.openxmlformats.org/officeDocument/2006/relationships/image" Target="../media/image15650.png"/><Relationship Id="rId199" Type="http://schemas.openxmlformats.org/officeDocument/2006/relationships/customXml" Target="../ink/ink102.xml"/><Relationship Id="rId203" Type="http://schemas.openxmlformats.org/officeDocument/2006/relationships/customXml" Target="../ink/ink104.xml"/><Relationship Id="rId19" Type="http://schemas.openxmlformats.org/officeDocument/2006/relationships/image" Target="../media/image15350.png"/><Relationship Id="rId224" Type="http://schemas.openxmlformats.org/officeDocument/2006/relationships/image" Target="../media/image12580.png"/><Relationship Id="rId245" Type="http://schemas.openxmlformats.org/officeDocument/2006/relationships/customXml" Target="../ink/ink125.xml"/><Relationship Id="rId266" Type="http://schemas.openxmlformats.org/officeDocument/2006/relationships/image" Target="../media/image12790.png"/><Relationship Id="rId287" Type="http://schemas.openxmlformats.org/officeDocument/2006/relationships/customXml" Target="../ink/ink146.xml"/><Relationship Id="rId30" Type="http://schemas.openxmlformats.org/officeDocument/2006/relationships/image" Target="../media/image15390.png"/><Relationship Id="rId105" Type="http://schemas.openxmlformats.org/officeDocument/2006/relationships/customXml" Target="../ink/ink52.xml"/><Relationship Id="rId126" Type="http://schemas.openxmlformats.org/officeDocument/2006/relationships/image" Target="../media/image15850.png"/><Relationship Id="rId147" Type="http://schemas.openxmlformats.org/officeDocument/2006/relationships/image" Target="../media/image15940.png"/><Relationship Id="rId168" Type="http://schemas.openxmlformats.org/officeDocument/2006/relationships/customXml" Target="../ink/ink85.xml"/><Relationship Id="rId312" Type="http://schemas.openxmlformats.org/officeDocument/2006/relationships/image" Target="../media/image16320.png"/><Relationship Id="rId51" Type="http://schemas.openxmlformats.org/officeDocument/2006/relationships/customXml" Target="../ink/ink25.xml"/><Relationship Id="rId72" Type="http://schemas.openxmlformats.org/officeDocument/2006/relationships/image" Target="../media/image15600.png"/><Relationship Id="rId93" Type="http://schemas.openxmlformats.org/officeDocument/2006/relationships/customXml" Target="../ink/ink46.xml"/><Relationship Id="rId189" Type="http://schemas.openxmlformats.org/officeDocument/2006/relationships/customXml" Target="../ink/ink96.xml"/><Relationship Id="rId3" Type="http://schemas.openxmlformats.org/officeDocument/2006/relationships/slideLayout" Target="../slideLayouts/slideLayout2.xml"/><Relationship Id="rId214" Type="http://schemas.openxmlformats.org/officeDocument/2006/relationships/image" Target="../media/image16220.png"/><Relationship Id="rId235" Type="http://schemas.openxmlformats.org/officeDocument/2006/relationships/customXml" Target="../ink/ink120.xml"/><Relationship Id="rId256" Type="http://schemas.openxmlformats.org/officeDocument/2006/relationships/image" Target="../media/image12740.png"/><Relationship Id="rId277" Type="http://schemas.openxmlformats.org/officeDocument/2006/relationships/customXml" Target="../ink/ink141.xml"/><Relationship Id="rId298" Type="http://schemas.openxmlformats.org/officeDocument/2006/relationships/image" Target="../media/image12950.png"/><Relationship Id="rId116" Type="http://schemas.openxmlformats.org/officeDocument/2006/relationships/image" Target="../media/image15800.png"/><Relationship Id="rId137" Type="http://schemas.openxmlformats.org/officeDocument/2006/relationships/image" Target="../media/image15890.png"/><Relationship Id="rId158" Type="http://schemas.openxmlformats.org/officeDocument/2006/relationships/customXml" Target="../ink/ink80.xml"/><Relationship Id="rId302" Type="http://schemas.openxmlformats.org/officeDocument/2006/relationships/image" Target="../media/image16270.png"/><Relationship Id="rId20" Type="http://schemas.openxmlformats.org/officeDocument/2006/relationships/customXml" Target="../ink/ink9.xml"/><Relationship Id="rId41" Type="http://schemas.openxmlformats.org/officeDocument/2006/relationships/customXml" Target="../ink/ink20.xml"/><Relationship Id="rId62" Type="http://schemas.openxmlformats.org/officeDocument/2006/relationships/image" Target="../media/image15550.png"/><Relationship Id="rId83" Type="http://schemas.openxmlformats.org/officeDocument/2006/relationships/customXml" Target="../ink/ink41.xml"/><Relationship Id="rId179" Type="http://schemas.openxmlformats.org/officeDocument/2006/relationships/image" Target="../media/image16080.png"/><Relationship Id="rId190" Type="http://schemas.openxmlformats.org/officeDocument/2006/relationships/customXml" Target="../ink/ink97.xml"/><Relationship Id="rId204" Type="http://schemas.openxmlformats.org/officeDocument/2006/relationships/image" Target="../media/image1418.png"/><Relationship Id="rId225" Type="http://schemas.openxmlformats.org/officeDocument/2006/relationships/customXml" Target="../ink/ink115.xml"/><Relationship Id="rId246" Type="http://schemas.openxmlformats.org/officeDocument/2006/relationships/image" Target="../media/image12690.png"/><Relationship Id="rId267" Type="http://schemas.openxmlformats.org/officeDocument/2006/relationships/customXml" Target="../ink/ink136.xml"/><Relationship Id="rId288" Type="http://schemas.openxmlformats.org/officeDocument/2006/relationships/image" Target="../media/image12900.png"/><Relationship Id="rId106" Type="http://schemas.openxmlformats.org/officeDocument/2006/relationships/image" Target="../media/image15750.png"/><Relationship Id="rId127" Type="http://schemas.openxmlformats.org/officeDocument/2006/relationships/customXml" Target="../ink/ink63.xml"/><Relationship Id="rId313" Type="http://schemas.openxmlformats.org/officeDocument/2006/relationships/customXml" Target="../ink/ink159.xml"/><Relationship Id="rId10" Type="http://schemas.openxmlformats.org/officeDocument/2006/relationships/customXml" Target="../ink/ink4.xml"/><Relationship Id="rId31" Type="http://schemas.openxmlformats.org/officeDocument/2006/relationships/customXml" Target="../ink/ink15.xml"/><Relationship Id="rId52" Type="http://schemas.openxmlformats.org/officeDocument/2006/relationships/image" Target="../media/image15500.png"/><Relationship Id="rId73" Type="http://schemas.openxmlformats.org/officeDocument/2006/relationships/customXml" Target="../ink/ink36.xml"/><Relationship Id="rId94" Type="http://schemas.openxmlformats.org/officeDocument/2006/relationships/image" Target="../media/image15700.png"/><Relationship Id="rId148" Type="http://schemas.openxmlformats.org/officeDocument/2006/relationships/customXml" Target="../ink/ink75.xml"/><Relationship Id="rId169" Type="http://schemas.openxmlformats.org/officeDocument/2006/relationships/image" Target="../media/image900.png"/><Relationship Id="rId4" Type="http://schemas.openxmlformats.org/officeDocument/2006/relationships/customXml" Target="../ink/ink1.xml"/><Relationship Id="rId180" Type="http://schemas.openxmlformats.org/officeDocument/2006/relationships/customXml" Target="../ink/ink91.xml"/><Relationship Id="rId215" Type="http://schemas.openxmlformats.org/officeDocument/2006/relationships/customXml" Target="../ink/ink110.xml"/><Relationship Id="rId236" Type="http://schemas.openxmlformats.org/officeDocument/2006/relationships/image" Target="../media/image16260.png"/><Relationship Id="rId257" Type="http://schemas.openxmlformats.org/officeDocument/2006/relationships/customXml" Target="../ink/ink131.xml"/><Relationship Id="rId278" Type="http://schemas.openxmlformats.org/officeDocument/2006/relationships/image" Target="../media/image12850.png"/><Relationship Id="rId303" Type="http://schemas.openxmlformats.org/officeDocument/2006/relationships/customXml" Target="../ink/ink154.xml"/><Relationship Id="rId42" Type="http://schemas.openxmlformats.org/officeDocument/2006/relationships/image" Target="../media/image15450.png"/><Relationship Id="rId84" Type="http://schemas.openxmlformats.org/officeDocument/2006/relationships/image" Target="../media/image910.png"/><Relationship Id="rId138" Type="http://schemas.openxmlformats.org/officeDocument/2006/relationships/customXml" Target="../ink/ink70.xml"/><Relationship Id="rId191" Type="http://schemas.openxmlformats.org/officeDocument/2006/relationships/customXml" Target="../ink/ink98.xml"/><Relationship Id="rId205" Type="http://schemas.openxmlformats.org/officeDocument/2006/relationships/customXml" Target="../ink/ink105.xml"/><Relationship Id="rId247" Type="http://schemas.openxmlformats.org/officeDocument/2006/relationships/customXml" Target="../ink/ink126.xml"/><Relationship Id="rId107" Type="http://schemas.openxmlformats.org/officeDocument/2006/relationships/customXml" Target="../ink/ink53.xml"/><Relationship Id="rId289" Type="http://schemas.openxmlformats.org/officeDocument/2006/relationships/customXml" Target="../ink/ink147.xml"/><Relationship Id="rId11" Type="http://schemas.openxmlformats.org/officeDocument/2006/relationships/image" Target="../media/image15310.png"/><Relationship Id="rId53" Type="http://schemas.openxmlformats.org/officeDocument/2006/relationships/customXml" Target="../ink/ink26.xml"/><Relationship Id="rId149" Type="http://schemas.openxmlformats.org/officeDocument/2006/relationships/image" Target="../media/image15950.png"/><Relationship Id="rId314" Type="http://schemas.openxmlformats.org/officeDocument/2006/relationships/image" Target="../media/image16330.png"/><Relationship Id="rId95" Type="http://schemas.openxmlformats.org/officeDocument/2006/relationships/customXml" Target="../ink/ink47.xml"/><Relationship Id="rId160" Type="http://schemas.openxmlformats.org/officeDocument/2006/relationships/customXml" Target="../ink/ink81.xml"/><Relationship Id="rId216" Type="http://schemas.openxmlformats.org/officeDocument/2006/relationships/image" Target="../media/image1186.png"/><Relationship Id="rId258" Type="http://schemas.openxmlformats.org/officeDocument/2006/relationships/image" Target="../media/image12750.png"/><Relationship Id="rId22" Type="http://schemas.openxmlformats.org/officeDocument/2006/relationships/customXml" Target="../ink/ink10.xml"/><Relationship Id="rId64" Type="http://schemas.openxmlformats.org/officeDocument/2006/relationships/image" Target="../media/image15560.png"/><Relationship Id="rId118" Type="http://schemas.openxmlformats.org/officeDocument/2006/relationships/image" Target="../media/image15810.png"/><Relationship Id="rId171" Type="http://schemas.openxmlformats.org/officeDocument/2006/relationships/image" Target="../media/image1377.png"/><Relationship Id="rId227" Type="http://schemas.openxmlformats.org/officeDocument/2006/relationships/customXml" Target="../ink/ink116.xml"/><Relationship Id="rId269" Type="http://schemas.openxmlformats.org/officeDocument/2006/relationships/customXml" Target="../ink/ink137.xml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280" Type="http://schemas.openxmlformats.org/officeDocument/2006/relationships/image" Target="../media/image12860.png"/><Relationship Id="rId75" Type="http://schemas.openxmlformats.org/officeDocument/2006/relationships/customXml" Target="../ink/ink37.xml"/><Relationship Id="rId140" Type="http://schemas.openxmlformats.org/officeDocument/2006/relationships/customXml" Target="../ink/ink71.xml"/><Relationship Id="rId182" Type="http://schemas.openxmlformats.org/officeDocument/2006/relationships/customXml" Target="../ink/ink92.xml"/><Relationship Id="rId6" Type="http://schemas.openxmlformats.org/officeDocument/2006/relationships/customXml" Target="../ink/ink2.xml"/><Relationship Id="rId238" Type="http://schemas.openxmlformats.org/officeDocument/2006/relationships/image" Target="../media/image12650.png"/><Relationship Id="rId291" Type="http://schemas.openxmlformats.org/officeDocument/2006/relationships/customXml" Target="../ink/ink148.xml"/><Relationship Id="rId305" Type="http://schemas.openxmlformats.org/officeDocument/2006/relationships/customXml" Target="../ink/ink155.xml"/><Relationship Id="rId44" Type="http://schemas.openxmlformats.org/officeDocument/2006/relationships/image" Target="../media/image15460.png"/><Relationship Id="rId86" Type="http://schemas.openxmlformats.org/officeDocument/2006/relationships/image" Target="../media/image15660.png"/><Relationship Id="rId151" Type="http://schemas.openxmlformats.org/officeDocument/2006/relationships/image" Target="../media/image15960.png"/><Relationship Id="rId193" Type="http://schemas.openxmlformats.org/officeDocument/2006/relationships/customXml" Target="../ink/ink99.xml"/><Relationship Id="rId207" Type="http://schemas.openxmlformats.org/officeDocument/2006/relationships/customXml" Target="../ink/ink106.xml"/><Relationship Id="rId249" Type="http://schemas.openxmlformats.org/officeDocument/2006/relationships/customXml" Target="../ink/ink12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90.png"/><Relationship Id="rId21" Type="http://schemas.openxmlformats.org/officeDocument/2006/relationships/image" Target="../media/image16430.png"/><Relationship Id="rId63" Type="http://schemas.openxmlformats.org/officeDocument/2006/relationships/image" Target="../media/image1664.png"/><Relationship Id="rId159" Type="http://schemas.openxmlformats.org/officeDocument/2006/relationships/image" Target="../media/image1711.png"/><Relationship Id="rId170" Type="http://schemas.openxmlformats.org/officeDocument/2006/relationships/customXml" Target="../ink/ink245.xml"/><Relationship Id="rId226" Type="http://schemas.openxmlformats.org/officeDocument/2006/relationships/customXml" Target="../ink/ink273.xml"/><Relationship Id="rId268" Type="http://schemas.openxmlformats.org/officeDocument/2006/relationships/customXml" Target="../ink/ink294.xml"/><Relationship Id="rId32" Type="http://schemas.openxmlformats.org/officeDocument/2006/relationships/customXml" Target="../ink/ink176.xml"/><Relationship Id="rId74" Type="http://schemas.openxmlformats.org/officeDocument/2006/relationships/customXml" Target="../ink/ink197.xml"/><Relationship Id="rId128" Type="http://schemas.openxmlformats.org/officeDocument/2006/relationships/customXml" Target="../ink/ink224.xml"/><Relationship Id="rId5" Type="http://schemas.openxmlformats.org/officeDocument/2006/relationships/image" Target="../media/image16360.png"/><Relationship Id="rId181" Type="http://schemas.openxmlformats.org/officeDocument/2006/relationships/image" Target="../media/image1722.png"/><Relationship Id="rId237" Type="http://schemas.openxmlformats.org/officeDocument/2006/relationships/image" Target="../media/image1749.png"/><Relationship Id="rId279" Type="http://schemas.openxmlformats.org/officeDocument/2006/relationships/image" Target="../media/image1770.png"/><Relationship Id="rId43" Type="http://schemas.openxmlformats.org/officeDocument/2006/relationships/image" Target="../media/image16540.png"/><Relationship Id="rId139" Type="http://schemas.openxmlformats.org/officeDocument/2006/relationships/image" Target="../media/image1700.png"/><Relationship Id="rId85" Type="http://schemas.openxmlformats.org/officeDocument/2006/relationships/image" Target="../media/image1675.png"/><Relationship Id="rId150" Type="http://schemas.openxmlformats.org/officeDocument/2006/relationships/customXml" Target="../ink/ink235.xml"/><Relationship Id="rId171" Type="http://schemas.openxmlformats.org/officeDocument/2006/relationships/image" Target="../media/image1717.png"/><Relationship Id="rId192" Type="http://schemas.openxmlformats.org/officeDocument/2006/relationships/customXml" Target="../ink/ink256.xml"/><Relationship Id="rId206" Type="http://schemas.openxmlformats.org/officeDocument/2006/relationships/customXml" Target="../ink/ink263.xml"/><Relationship Id="rId227" Type="http://schemas.openxmlformats.org/officeDocument/2006/relationships/image" Target="../media/image1744.png"/><Relationship Id="rId248" Type="http://schemas.openxmlformats.org/officeDocument/2006/relationships/customXml" Target="../ink/ink284.xml"/><Relationship Id="rId269" Type="http://schemas.openxmlformats.org/officeDocument/2006/relationships/image" Target="../media/image1765.png"/><Relationship Id="rId12" Type="http://schemas.openxmlformats.org/officeDocument/2006/relationships/customXml" Target="../ink/ink166.xml"/><Relationship Id="rId33" Type="http://schemas.openxmlformats.org/officeDocument/2006/relationships/image" Target="../media/image16490.png"/><Relationship Id="rId108" Type="http://schemas.openxmlformats.org/officeDocument/2006/relationships/customXml" Target="../ink/ink214.xml"/><Relationship Id="rId129" Type="http://schemas.openxmlformats.org/officeDocument/2006/relationships/image" Target="../media/image958.png"/><Relationship Id="rId280" Type="http://schemas.openxmlformats.org/officeDocument/2006/relationships/customXml" Target="../ink/ink300.xml"/><Relationship Id="rId54" Type="http://schemas.openxmlformats.org/officeDocument/2006/relationships/customXml" Target="../ink/ink187.xml"/><Relationship Id="rId75" Type="http://schemas.openxmlformats.org/officeDocument/2006/relationships/image" Target="../media/image1670.png"/><Relationship Id="rId96" Type="http://schemas.openxmlformats.org/officeDocument/2006/relationships/customXml" Target="../ink/ink208.xml"/><Relationship Id="rId140" Type="http://schemas.openxmlformats.org/officeDocument/2006/relationships/customXml" Target="../ink/ink230.xml"/><Relationship Id="rId161" Type="http://schemas.openxmlformats.org/officeDocument/2006/relationships/image" Target="../media/image1712.png"/><Relationship Id="rId182" Type="http://schemas.openxmlformats.org/officeDocument/2006/relationships/customXml" Target="../ink/ink251.xml"/><Relationship Id="rId217" Type="http://schemas.openxmlformats.org/officeDocument/2006/relationships/image" Target="../media/image1739.png"/><Relationship Id="rId6" Type="http://schemas.openxmlformats.org/officeDocument/2006/relationships/customXml" Target="../ink/ink163.xml"/><Relationship Id="rId238" Type="http://schemas.openxmlformats.org/officeDocument/2006/relationships/customXml" Target="../ink/ink279.xml"/><Relationship Id="rId259" Type="http://schemas.openxmlformats.org/officeDocument/2006/relationships/image" Target="../media/image1760.png"/><Relationship Id="rId23" Type="http://schemas.openxmlformats.org/officeDocument/2006/relationships/image" Target="../media/image16440.png"/><Relationship Id="rId119" Type="http://schemas.openxmlformats.org/officeDocument/2006/relationships/image" Target="../media/image1691.png"/><Relationship Id="rId270" Type="http://schemas.openxmlformats.org/officeDocument/2006/relationships/customXml" Target="../ink/ink295.xml"/><Relationship Id="rId44" Type="http://schemas.openxmlformats.org/officeDocument/2006/relationships/customXml" Target="../ink/ink182.xml"/><Relationship Id="rId65" Type="http://schemas.openxmlformats.org/officeDocument/2006/relationships/image" Target="../media/image1665.png"/><Relationship Id="rId86" Type="http://schemas.openxmlformats.org/officeDocument/2006/relationships/customXml" Target="../ink/ink203.xml"/><Relationship Id="rId130" Type="http://schemas.openxmlformats.org/officeDocument/2006/relationships/customXml" Target="../ink/ink225.xml"/><Relationship Id="rId151" Type="http://schemas.openxmlformats.org/officeDocument/2006/relationships/image" Target="../media/image1706.png"/><Relationship Id="rId172" Type="http://schemas.openxmlformats.org/officeDocument/2006/relationships/customXml" Target="../ink/ink246.xml"/><Relationship Id="rId193" Type="http://schemas.openxmlformats.org/officeDocument/2006/relationships/image" Target="../media/image1727.png"/><Relationship Id="rId207" Type="http://schemas.openxmlformats.org/officeDocument/2006/relationships/image" Target="../media/image1734.png"/><Relationship Id="rId228" Type="http://schemas.openxmlformats.org/officeDocument/2006/relationships/customXml" Target="../ink/ink274.xml"/><Relationship Id="rId249" Type="http://schemas.openxmlformats.org/officeDocument/2006/relationships/image" Target="../media/image1755.png"/><Relationship Id="rId13" Type="http://schemas.openxmlformats.org/officeDocument/2006/relationships/image" Target="../media/image16400.png"/><Relationship Id="rId109" Type="http://schemas.openxmlformats.org/officeDocument/2006/relationships/image" Target="../media/image1687.png"/><Relationship Id="rId260" Type="http://schemas.openxmlformats.org/officeDocument/2006/relationships/customXml" Target="../ink/ink290.xml"/><Relationship Id="rId281" Type="http://schemas.openxmlformats.org/officeDocument/2006/relationships/image" Target="../media/image1771.png"/><Relationship Id="rId34" Type="http://schemas.openxmlformats.org/officeDocument/2006/relationships/customXml" Target="../ink/ink177.xml"/><Relationship Id="rId55" Type="http://schemas.openxmlformats.org/officeDocument/2006/relationships/image" Target="../media/image1660.png"/><Relationship Id="rId76" Type="http://schemas.openxmlformats.org/officeDocument/2006/relationships/customXml" Target="../ink/ink198.xml"/><Relationship Id="rId97" Type="http://schemas.openxmlformats.org/officeDocument/2006/relationships/image" Target="../media/image1681.png"/><Relationship Id="rId120" Type="http://schemas.openxmlformats.org/officeDocument/2006/relationships/customXml" Target="../ink/ink220.xml"/><Relationship Id="rId141" Type="http://schemas.openxmlformats.org/officeDocument/2006/relationships/image" Target="../media/image1701.png"/><Relationship Id="rId7" Type="http://schemas.openxmlformats.org/officeDocument/2006/relationships/image" Target="../media/image16370.png"/><Relationship Id="rId162" Type="http://schemas.openxmlformats.org/officeDocument/2006/relationships/customXml" Target="../ink/ink241.xml"/><Relationship Id="rId183" Type="http://schemas.openxmlformats.org/officeDocument/2006/relationships/image" Target="../media/image1723.png"/><Relationship Id="rId218" Type="http://schemas.openxmlformats.org/officeDocument/2006/relationships/customXml" Target="../ink/ink269.xml"/><Relationship Id="rId239" Type="http://schemas.openxmlformats.org/officeDocument/2006/relationships/image" Target="../media/image1750.png"/><Relationship Id="rId250" Type="http://schemas.openxmlformats.org/officeDocument/2006/relationships/customXml" Target="../ink/ink285.xml"/><Relationship Id="rId271" Type="http://schemas.openxmlformats.org/officeDocument/2006/relationships/image" Target="../media/image1766.png"/><Relationship Id="rId24" Type="http://schemas.openxmlformats.org/officeDocument/2006/relationships/customXml" Target="../ink/ink172.xml"/><Relationship Id="rId45" Type="http://schemas.openxmlformats.org/officeDocument/2006/relationships/image" Target="../media/image1655.png"/><Relationship Id="rId66" Type="http://schemas.openxmlformats.org/officeDocument/2006/relationships/customXml" Target="../ink/ink193.xml"/><Relationship Id="rId87" Type="http://schemas.openxmlformats.org/officeDocument/2006/relationships/image" Target="../media/image1676.png"/><Relationship Id="rId110" Type="http://schemas.openxmlformats.org/officeDocument/2006/relationships/customXml" Target="../ink/ink215.xml"/><Relationship Id="rId131" Type="http://schemas.openxmlformats.org/officeDocument/2006/relationships/image" Target="../media/image1696.png"/><Relationship Id="rId152" Type="http://schemas.openxmlformats.org/officeDocument/2006/relationships/customXml" Target="../ink/ink236.xml"/><Relationship Id="rId173" Type="http://schemas.openxmlformats.org/officeDocument/2006/relationships/image" Target="../media/image1718.png"/><Relationship Id="rId194" Type="http://schemas.openxmlformats.org/officeDocument/2006/relationships/customXml" Target="../ink/ink257.xml"/><Relationship Id="rId208" Type="http://schemas.openxmlformats.org/officeDocument/2006/relationships/customXml" Target="../ink/ink264.xml"/><Relationship Id="rId229" Type="http://schemas.openxmlformats.org/officeDocument/2006/relationships/image" Target="../media/image1745.png"/><Relationship Id="rId240" Type="http://schemas.openxmlformats.org/officeDocument/2006/relationships/customXml" Target="../ink/ink280.xml"/><Relationship Id="rId261" Type="http://schemas.openxmlformats.org/officeDocument/2006/relationships/image" Target="../media/image1761.png"/><Relationship Id="rId14" Type="http://schemas.openxmlformats.org/officeDocument/2006/relationships/customXml" Target="../ink/ink167.xml"/><Relationship Id="rId35" Type="http://schemas.openxmlformats.org/officeDocument/2006/relationships/image" Target="../media/image16500.png"/><Relationship Id="rId56" Type="http://schemas.openxmlformats.org/officeDocument/2006/relationships/customXml" Target="../ink/ink188.xml"/><Relationship Id="rId77" Type="http://schemas.openxmlformats.org/officeDocument/2006/relationships/image" Target="../media/image1671.png"/><Relationship Id="rId100" Type="http://schemas.openxmlformats.org/officeDocument/2006/relationships/customXml" Target="../ink/ink210.xml"/><Relationship Id="rId282" Type="http://schemas.openxmlformats.org/officeDocument/2006/relationships/customXml" Target="../ink/ink301.xml"/><Relationship Id="rId8" Type="http://schemas.openxmlformats.org/officeDocument/2006/relationships/customXml" Target="../ink/ink164.xml"/><Relationship Id="rId98" Type="http://schemas.openxmlformats.org/officeDocument/2006/relationships/customXml" Target="../ink/ink209.xml"/><Relationship Id="rId121" Type="http://schemas.openxmlformats.org/officeDocument/2006/relationships/image" Target="../media/image1692.png"/><Relationship Id="rId142" Type="http://schemas.openxmlformats.org/officeDocument/2006/relationships/customXml" Target="../ink/ink231.xml"/><Relationship Id="rId163" Type="http://schemas.openxmlformats.org/officeDocument/2006/relationships/image" Target="../media/image1713.png"/><Relationship Id="rId184" Type="http://schemas.openxmlformats.org/officeDocument/2006/relationships/customXml" Target="../ink/ink252.xml"/><Relationship Id="rId219" Type="http://schemas.openxmlformats.org/officeDocument/2006/relationships/image" Target="../media/image1740.png"/><Relationship Id="rId230" Type="http://schemas.openxmlformats.org/officeDocument/2006/relationships/customXml" Target="../ink/ink275.xml"/><Relationship Id="rId251" Type="http://schemas.openxmlformats.org/officeDocument/2006/relationships/image" Target="../media/image1756.png"/><Relationship Id="rId25" Type="http://schemas.openxmlformats.org/officeDocument/2006/relationships/image" Target="../media/image16450.png"/><Relationship Id="rId46" Type="http://schemas.openxmlformats.org/officeDocument/2006/relationships/customXml" Target="../ink/ink183.xml"/><Relationship Id="rId67" Type="http://schemas.openxmlformats.org/officeDocument/2006/relationships/image" Target="../media/image1666.png"/><Relationship Id="rId272" Type="http://schemas.openxmlformats.org/officeDocument/2006/relationships/customXml" Target="../ink/ink296.xml"/><Relationship Id="rId88" Type="http://schemas.openxmlformats.org/officeDocument/2006/relationships/customXml" Target="../ink/ink204.xml"/><Relationship Id="rId111" Type="http://schemas.openxmlformats.org/officeDocument/2006/relationships/image" Target="../media/image1688.png"/><Relationship Id="rId132" Type="http://schemas.openxmlformats.org/officeDocument/2006/relationships/customXml" Target="../ink/ink226.xml"/><Relationship Id="rId153" Type="http://schemas.openxmlformats.org/officeDocument/2006/relationships/image" Target="../media/image1707.png"/><Relationship Id="rId174" Type="http://schemas.openxmlformats.org/officeDocument/2006/relationships/customXml" Target="../ink/ink247.xml"/><Relationship Id="rId195" Type="http://schemas.openxmlformats.org/officeDocument/2006/relationships/image" Target="../media/image1728.png"/><Relationship Id="rId209" Type="http://schemas.openxmlformats.org/officeDocument/2006/relationships/image" Target="../media/image1735.png"/><Relationship Id="rId220" Type="http://schemas.openxmlformats.org/officeDocument/2006/relationships/customXml" Target="../ink/ink270.xml"/><Relationship Id="rId241" Type="http://schemas.openxmlformats.org/officeDocument/2006/relationships/image" Target="../media/image1751.png"/><Relationship Id="rId15" Type="http://schemas.openxmlformats.org/officeDocument/2006/relationships/image" Target="../media/image16410.png"/><Relationship Id="rId36" Type="http://schemas.openxmlformats.org/officeDocument/2006/relationships/customXml" Target="../ink/ink178.xml"/><Relationship Id="rId57" Type="http://schemas.openxmlformats.org/officeDocument/2006/relationships/image" Target="../media/image1661.png"/><Relationship Id="rId262" Type="http://schemas.openxmlformats.org/officeDocument/2006/relationships/customXml" Target="../ink/ink291.xml"/><Relationship Id="rId283" Type="http://schemas.openxmlformats.org/officeDocument/2006/relationships/image" Target="../media/image1772.png"/><Relationship Id="rId78" Type="http://schemas.openxmlformats.org/officeDocument/2006/relationships/customXml" Target="../ink/ink199.xml"/><Relationship Id="rId99" Type="http://schemas.openxmlformats.org/officeDocument/2006/relationships/image" Target="../media/image1682.png"/><Relationship Id="rId101" Type="http://schemas.openxmlformats.org/officeDocument/2006/relationships/image" Target="../media/image1683.png"/><Relationship Id="rId122" Type="http://schemas.openxmlformats.org/officeDocument/2006/relationships/customXml" Target="../ink/ink221.xml"/><Relationship Id="rId143" Type="http://schemas.openxmlformats.org/officeDocument/2006/relationships/image" Target="../media/image1702.png"/><Relationship Id="rId164" Type="http://schemas.openxmlformats.org/officeDocument/2006/relationships/customXml" Target="../ink/ink242.xml"/><Relationship Id="rId185" Type="http://schemas.openxmlformats.org/officeDocument/2006/relationships/image" Target="../media/image1724.png"/><Relationship Id="rId9" Type="http://schemas.openxmlformats.org/officeDocument/2006/relationships/image" Target="../media/image16380.png"/><Relationship Id="rId210" Type="http://schemas.openxmlformats.org/officeDocument/2006/relationships/customXml" Target="../ink/ink265.xml"/><Relationship Id="rId26" Type="http://schemas.openxmlformats.org/officeDocument/2006/relationships/customXml" Target="../ink/ink173.xml"/><Relationship Id="rId231" Type="http://schemas.openxmlformats.org/officeDocument/2006/relationships/image" Target="../media/image1746.png"/><Relationship Id="rId252" Type="http://schemas.openxmlformats.org/officeDocument/2006/relationships/customXml" Target="../ink/ink286.xml"/><Relationship Id="rId273" Type="http://schemas.openxmlformats.org/officeDocument/2006/relationships/image" Target="../media/image1767.png"/><Relationship Id="rId47" Type="http://schemas.openxmlformats.org/officeDocument/2006/relationships/image" Target="../media/image1656.png"/><Relationship Id="rId68" Type="http://schemas.openxmlformats.org/officeDocument/2006/relationships/customXml" Target="../ink/ink194.xml"/><Relationship Id="rId89" Type="http://schemas.openxmlformats.org/officeDocument/2006/relationships/image" Target="../media/image1677.png"/><Relationship Id="rId112" Type="http://schemas.openxmlformats.org/officeDocument/2006/relationships/customXml" Target="../ink/ink216.xml"/><Relationship Id="rId133" Type="http://schemas.openxmlformats.org/officeDocument/2006/relationships/image" Target="../media/image1697.png"/><Relationship Id="rId154" Type="http://schemas.openxmlformats.org/officeDocument/2006/relationships/customXml" Target="../ink/ink237.xml"/><Relationship Id="rId175" Type="http://schemas.openxmlformats.org/officeDocument/2006/relationships/image" Target="../media/image1719.png"/><Relationship Id="rId196" Type="http://schemas.openxmlformats.org/officeDocument/2006/relationships/customXml" Target="../ink/ink258.xml"/><Relationship Id="rId200" Type="http://schemas.openxmlformats.org/officeDocument/2006/relationships/customXml" Target="../ink/ink260.xml"/><Relationship Id="rId16" Type="http://schemas.openxmlformats.org/officeDocument/2006/relationships/customXml" Target="../ink/ink168.xml"/><Relationship Id="rId221" Type="http://schemas.openxmlformats.org/officeDocument/2006/relationships/image" Target="../media/image1741.png"/><Relationship Id="rId242" Type="http://schemas.openxmlformats.org/officeDocument/2006/relationships/customXml" Target="../ink/ink281.xml"/><Relationship Id="rId263" Type="http://schemas.openxmlformats.org/officeDocument/2006/relationships/image" Target="../media/image1762.png"/><Relationship Id="rId284" Type="http://schemas.openxmlformats.org/officeDocument/2006/relationships/customXml" Target="../ink/ink302.xml"/><Relationship Id="rId37" Type="http://schemas.openxmlformats.org/officeDocument/2006/relationships/image" Target="../media/image16510.png"/><Relationship Id="rId58" Type="http://schemas.openxmlformats.org/officeDocument/2006/relationships/customXml" Target="../ink/ink189.xml"/><Relationship Id="rId79" Type="http://schemas.openxmlformats.org/officeDocument/2006/relationships/image" Target="../media/image1672.png"/><Relationship Id="rId102" Type="http://schemas.openxmlformats.org/officeDocument/2006/relationships/customXml" Target="../ink/ink211.xml"/><Relationship Id="rId123" Type="http://schemas.openxmlformats.org/officeDocument/2006/relationships/image" Target="../media/image1693.png"/><Relationship Id="rId144" Type="http://schemas.openxmlformats.org/officeDocument/2006/relationships/customXml" Target="../ink/ink232.xml"/><Relationship Id="rId90" Type="http://schemas.openxmlformats.org/officeDocument/2006/relationships/customXml" Target="../ink/ink205.xml"/><Relationship Id="rId165" Type="http://schemas.openxmlformats.org/officeDocument/2006/relationships/image" Target="../media/image1714.png"/><Relationship Id="rId186" Type="http://schemas.openxmlformats.org/officeDocument/2006/relationships/customXml" Target="../ink/ink253.xml"/><Relationship Id="rId211" Type="http://schemas.openxmlformats.org/officeDocument/2006/relationships/image" Target="../media/image1736.png"/><Relationship Id="rId232" Type="http://schemas.openxmlformats.org/officeDocument/2006/relationships/customXml" Target="../ink/ink276.xml"/><Relationship Id="rId253" Type="http://schemas.openxmlformats.org/officeDocument/2006/relationships/image" Target="../media/image1757.png"/><Relationship Id="rId274" Type="http://schemas.openxmlformats.org/officeDocument/2006/relationships/customXml" Target="../ink/ink297.xml"/><Relationship Id="rId27" Type="http://schemas.openxmlformats.org/officeDocument/2006/relationships/image" Target="../media/image16460.png"/><Relationship Id="rId48" Type="http://schemas.openxmlformats.org/officeDocument/2006/relationships/customXml" Target="../ink/ink184.xml"/><Relationship Id="rId69" Type="http://schemas.openxmlformats.org/officeDocument/2006/relationships/image" Target="../media/image1667.png"/><Relationship Id="rId113" Type="http://schemas.openxmlformats.org/officeDocument/2006/relationships/image" Target="../media/image907.png"/><Relationship Id="rId134" Type="http://schemas.openxmlformats.org/officeDocument/2006/relationships/customXml" Target="../ink/ink227.xml"/><Relationship Id="rId80" Type="http://schemas.openxmlformats.org/officeDocument/2006/relationships/customXml" Target="../ink/ink200.xml"/><Relationship Id="rId155" Type="http://schemas.openxmlformats.org/officeDocument/2006/relationships/image" Target="../media/image1708.png"/><Relationship Id="rId176" Type="http://schemas.openxmlformats.org/officeDocument/2006/relationships/customXml" Target="../ink/ink248.xml"/><Relationship Id="rId197" Type="http://schemas.openxmlformats.org/officeDocument/2006/relationships/image" Target="../media/image1729.png"/><Relationship Id="rId201" Type="http://schemas.openxmlformats.org/officeDocument/2006/relationships/image" Target="../media/image1731.png"/><Relationship Id="rId222" Type="http://schemas.openxmlformats.org/officeDocument/2006/relationships/customXml" Target="../ink/ink271.xml"/><Relationship Id="rId243" Type="http://schemas.openxmlformats.org/officeDocument/2006/relationships/image" Target="../media/image1752.png"/><Relationship Id="rId264" Type="http://schemas.openxmlformats.org/officeDocument/2006/relationships/customXml" Target="../ink/ink292.xml"/><Relationship Id="rId285" Type="http://schemas.openxmlformats.org/officeDocument/2006/relationships/image" Target="../media/image1773.png"/><Relationship Id="rId17" Type="http://schemas.openxmlformats.org/officeDocument/2006/relationships/image" Target="../media/image971.png"/><Relationship Id="rId38" Type="http://schemas.openxmlformats.org/officeDocument/2006/relationships/customXml" Target="../ink/ink179.xml"/><Relationship Id="rId59" Type="http://schemas.openxmlformats.org/officeDocument/2006/relationships/image" Target="../media/image1662.png"/><Relationship Id="rId103" Type="http://schemas.openxmlformats.org/officeDocument/2006/relationships/image" Target="../media/image1684.png"/><Relationship Id="rId124" Type="http://schemas.openxmlformats.org/officeDocument/2006/relationships/customXml" Target="../ink/ink222.xml"/><Relationship Id="rId70" Type="http://schemas.openxmlformats.org/officeDocument/2006/relationships/customXml" Target="../ink/ink195.xml"/><Relationship Id="rId91" Type="http://schemas.openxmlformats.org/officeDocument/2006/relationships/image" Target="../media/image1678.png"/><Relationship Id="rId145" Type="http://schemas.openxmlformats.org/officeDocument/2006/relationships/image" Target="../media/image1703.png"/><Relationship Id="rId166" Type="http://schemas.openxmlformats.org/officeDocument/2006/relationships/customXml" Target="../ink/ink243.xml"/><Relationship Id="rId187" Type="http://schemas.openxmlformats.org/officeDocument/2006/relationships/image" Target="../media/image1725.png"/><Relationship Id="rId1" Type="http://schemas.microsoft.com/office/2007/relationships/media" Target="../media/media3.m4a"/><Relationship Id="rId212" Type="http://schemas.openxmlformats.org/officeDocument/2006/relationships/customXml" Target="../ink/ink266.xml"/><Relationship Id="rId233" Type="http://schemas.openxmlformats.org/officeDocument/2006/relationships/image" Target="../media/image1747.png"/><Relationship Id="rId254" Type="http://schemas.openxmlformats.org/officeDocument/2006/relationships/customXml" Target="../ink/ink287.xml"/><Relationship Id="rId28" Type="http://schemas.openxmlformats.org/officeDocument/2006/relationships/customXml" Target="../ink/ink174.xml"/><Relationship Id="rId49" Type="http://schemas.openxmlformats.org/officeDocument/2006/relationships/image" Target="../media/image1657.png"/><Relationship Id="rId114" Type="http://schemas.openxmlformats.org/officeDocument/2006/relationships/customXml" Target="../ink/ink217.xml"/><Relationship Id="rId275" Type="http://schemas.openxmlformats.org/officeDocument/2006/relationships/image" Target="../media/image1768.png"/><Relationship Id="rId60" Type="http://schemas.openxmlformats.org/officeDocument/2006/relationships/customXml" Target="../ink/ink190.xml"/><Relationship Id="rId81" Type="http://schemas.openxmlformats.org/officeDocument/2006/relationships/image" Target="../media/image1673.png"/><Relationship Id="rId135" Type="http://schemas.openxmlformats.org/officeDocument/2006/relationships/image" Target="../media/image1698.png"/><Relationship Id="rId156" Type="http://schemas.openxmlformats.org/officeDocument/2006/relationships/customXml" Target="../ink/ink238.xml"/><Relationship Id="rId177" Type="http://schemas.openxmlformats.org/officeDocument/2006/relationships/image" Target="../media/image1720.png"/><Relationship Id="rId198" Type="http://schemas.openxmlformats.org/officeDocument/2006/relationships/customXml" Target="../ink/ink259.xml"/><Relationship Id="rId202" Type="http://schemas.openxmlformats.org/officeDocument/2006/relationships/customXml" Target="../ink/ink261.xml"/><Relationship Id="rId223" Type="http://schemas.openxmlformats.org/officeDocument/2006/relationships/image" Target="../media/image1742.png"/><Relationship Id="rId244" Type="http://schemas.openxmlformats.org/officeDocument/2006/relationships/customXml" Target="../ink/ink282.xml"/><Relationship Id="rId18" Type="http://schemas.openxmlformats.org/officeDocument/2006/relationships/customXml" Target="../ink/ink169.xml"/><Relationship Id="rId39" Type="http://schemas.openxmlformats.org/officeDocument/2006/relationships/image" Target="../media/image16520.png"/><Relationship Id="rId265" Type="http://schemas.openxmlformats.org/officeDocument/2006/relationships/image" Target="../media/image1763.png"/><Relationship Id="rId286" Type="http://schemas.openxmlformats.org/officeDocument/2006/relationships/customXml" Target="../ink/ink303.xml"/><Relationship Id="rId50" Type="http://schemas.openxmlformats.org/officeDocument/2006/relationships/customXml" Target="../ink/ink185.xml"/><Relationship Id="rId104" Type="http://schemas.openxmlformats.org/officeDocument/2006/relationships/customXml" Target="../ink/ink212.xml"/><Relationship Id="rId125" Type="http://schemas.openxmlformats.org/officeDocument/2006/relationships/image" Target="../media/image1694.png"/><Relationship Id="rId146" Type="http://schemas.openxmlformats.org/officeDocument/2006/relationships/customXml" Target="../ink/ink233.xml"/><Relationship Id="rId167" Type="http://schemas.openxmlformats.org/officeDocument/2006/relationships/image" Target="../media/image1715.png"/><Relationship Id="rId188" Type="http://schemas.openxmlformats.org/officeDocument/2006/relationships/customXml" Target="../ink/ink254.xml"/><Relationship Id="rId71" Type="http://schemas.openxmlformats.org/officeDocument/2006/relationships/image" Target="../media/image1668.png"/><Relationship Id="rId92" Type="http://schemas.openxmlformats.org/officeDocument/2006/relationships/customXml" Target="../ink/ink206.xml"/><Relationship Id="rId213" Type="http://schemas.openxmlformats.org/officeDocument/2006/relationships/image" Target="../media/image1737.png"/><Relationship Id="rId234" Type="http://schemas.openxmlformats.org/officeDocument/2006/relationships/customXml" Target="../ink/ink277.xml"/><Relationship Id="rId2" Type="http://schemas.openxmlformats.org/officeDocument/2006/relationships/audio" Target="../media/media3.m4a"/><Relationship Id="rId29" Type="http://schemas.openxmlformats.org/officeDocument/2006/relationships/image" Target="../media/image16470.png"/><Relationship Id="rId255" Type="http://schemas.openxmlformats.org/officeDocument/2006/relationships/image" Target="../media/image1758.png"/><Relationship Id="rId276" Type="http://schemas.openxmlformats.org/officeDocument/2006/relationships/customXml" Target="../ink/ink298.xml"/><Relationship Id="rId40" Type="http://schemas.openxmlformats.org/officeDocument/2006/relationships/customXml" Target="../ink/ink180.xml"/><Relationship Id="rId115" Type="http://schemas.openxmlformats.org/officeDocument/2006/relationships/image" Target="../media/image1689.png"/><Relationship Id="rId136" Type="http://schemas.openxmlformats.org/officeDocument/2006/relationships/customXml" Target="../ink/ink228.xml"/><Relationship Id="rId157" Type="http://schemas.openxmlformats.org/officeDocument/2006/relationships/image" Target="../media/image1709.png"/><Relationship Id="rId178" Type="http://schemas.openxmlformats.org/officeDocument/2006/relationships/customXml" Target="../ink/ink249.xml"/><Relationship Id="rId61" Type="http://schemas.openxmlformats.org/officeDocument/2006/relationships/image" Target="../media/image1663.png"/><Relationship Id="rId82" Type="http://schemas.openxmlformats.org/officeDocument/2006/relationships/customXml" Target="../ink/ink201.xml"/><Relationship Id="rId199" Type="http://schemas.openxmlformats.org/officeDocument/2006/relationships/image" Target="../media/image1730.png"/><Relationship Id="rId203" Type="http://schemas.openxmlformats.org/officeDocument/2006/relationships/image" Target="../media/image1732.png"/><Relationship Id="rId19" Type="http://schemas.openxmlformats.org/officeDocument/2006/relationships/image" Target="../media/image16420.png"/><Relationship Id="rId224" Type="http://schemas.openxmlformats.org/officeDocument/2006/relationships/customXml" Target="../ink/ink272.xml"/><Relationship Id="rId245" Type="http://schemas.openxmlformats.org/officeDocument/2006/relationships/image" Target="../media/image1753.png"/><Relationship Id="rId266" Type="http://schemas.openxmlformats.org/officeDocument/2006/relationships/customXml" Target="../ink/ink293.xml"/><Relationship Id="rId287" Type="http://schemas.openxmlformats.org/officeDocument/2006/relationships/image" Target="../media/image1774.png"/><Relationship Id="rId30" Type="http://schemas.openxmlformats.org/officeDocument/2006/relationships/customXml" Target="../ink/ink175.xml"/><Relationship Id="rId105" Type="http://schemas.openxmlformats.org/officeDocument/2006/relationships/image" Target="../media/image1685.png"/><Relationship Id="rId126" Type="http://schemas.openxmlformats.org/officeDocument/2006/relationships/customXml" Target="../ink/ink223.xml"/><Relationship Id="rId147" Type="http://schemas.openxmlformats.org/officeDocument/2006/relationships/image" Target="../media/image1704.png"/><Relationship Id="rId168" Type="http://schemas.openxmlformats.org/officeDocument/2006/relationships/customXml" Target="../ink/ink244.xml"/><Relationship Id="rId51" Type="http://schemas.openxmlformats.org/officeDocument/2006/relationships/image" Target="../media/image1658.png"/><Relationship Id="rId72" Type="http://schemas.openxmlformats.org/officeDocument/2006/relationships/customXml" Target="../ink/ink196.xml"/><Relationship Id="rId93" Type="http://schemas.openxmlformats.org/officeDocument/2006/relationships/image" Target="../media/image1679.png"/><Relationship Id="rId189" Type="http://schemas.openxmlformats.org/officeDocument/2006/relationships/image" Target="../media/image15310.png"/><Relationship Id="rId3" Type="http://schemas.openxmlformats.org/officeDocument/2006/relationships/slideLayout" Target="../slideLayouts/slideLayout2.xml"/><Relationship Id="rId214" Type="http://schemas.openxmlformats.org/officeDocument/2006/relationships/customXml" Target="../ink/ink267.xml"/><Relationship Id="rId235" Type="http://schemas.openxmlformats.org/officeDocument/2006/relationships/image" Target="../media/image1748.png"/><Relationship Id="rId256" Type="http://schemas.openxmlformats.org/officeDocument/2006/relationships/customXml" Target="../ink/ink288.xml"/><Relationship Id="rId277" Type="http://schemas.openxmlformats.org/officeDocument/2006/relationships/image" Target="../media/image1769.png"/><Relationship Id="rId116" Type="http://schemas.openxmlformats.org/officeDocument/2006/relationships/customXml" Target="../ink/ink218.xml"/><Relationship Id="rId137" Type="http://schemas.openxmlformats.org/officeDocument/2006/relationships/image" Target="../media/image1699.png"/><Relationship Id="rId158" Type="http://schemas.openxmlformats.org/officeDocument/2006/relationships/customXml" Target="../ink/ink239.xml"/><Relationship Id="rId20" Type="http://schemas.openxmlformats.org/officeDocument/2006/relationships/customXml" Target="../ink/ink170.xml"/><Relationship Id="rId41" Type="http://schemas.openxmlformats.org/officeDocument/2006/relationships/image" Target="../media/image16530.png"/><Relationship Id="rId62" Type="http://schemas.openxmlformats.org/officeDocument/2006/relationships/customXml" Target="../ink/ink191.xml"/><Relationship Id="rId83" Type="http://schemas.openxmlformats.org/officeDocument/2006/relationships/image" Target="../media/image1674.png"/><Relationship Id="rId179" Type="http://schemas.openxmlformats.org/officeDocument/2006/relationships/image" Target="../media/image1721.png"/><Relationship Id="rId190" Type="http://schemas.openxmlformats.org/officeDocument/2006/relationships/customXml" Target="../ink/ink255.xml"/><Relationship Id="rId204" Type="http://schemas.openxmlformats.org/officeDocument/2006/relationships/customXml" Target="../ink/ink262.xml"/><Relationship Id="rId225" Type="http://schemas.openxmlformats.org/officeDocument/2006/relationships/image" Target="../media/image1743.png"/><Relationship Id="rId246" Type="http://schemas.openxmlformats.org/officeDocument/2006/relationships/customXml" Target="../ink/ink283.xml"/><Relationship Id="rId267" Type="http://schemas.openxmlformats.org/officeDocument/2006/relationships/image" Target="../media/image1764.png"/><Relationship Id="rId288" Type="http://schemas.openxmlformats.org/officeDocument/2006/relationships/image" Target="../media/image2.png"/><Relationship Id="rId106" Type="http://schemas.openxmlformats.org/officeDocument/2006/relationships/customXml" Target="../ink/ink213.xml"/><Relationship Id="rId127" Type="http://schemas.openxmlformats.org/officeDocument/2006/relationships/image" Target="../media/image1695.png"/><Relationship Id="rId10" Type="http://schemas.openxmlformats.org/officeDocument/2006/relationships/customXml" Target="../ink/ink165.xml"/><Relationship Id="rId31" Type="http://schemas.openxmlformats.org/officeDocument/2006/relationships/image" Target="../media/image16480.png"/><Relationship Id="rId52" Type="http://schemas.openxmlformats.org/officeDocument/2006/relationships/customXml" Target="../ink/ink186.xml"/><Relationship Id="rId73" Type="http://schemas.openxmlformats.org/officeDocument/2006/relationships/image" Target="../media/image1669.png"/><Relationship Id="rId94" Type="http://schemas.openxmlformats.org/officeDocument/2006/relationships/customXml" Target="../ink/ink207.xml"/><Relationship Id="rId148" Type="http://schemas.openxmlformats.org/officeDocument/2006/relationships/customXml" Target="../ink/ink234.xml"/><Relationship Id="rId169" Type="http://schemas.openxmlformats.org/officeDocument/2006/relationships/image" Target="../media/image1716.png"/><Relationship Id="rId4" Type="http://schemas.openxmlformats.org/officeDocument/2006/relationships/customXml" Target="../ink/ink162.xml"/><Relationship Id="rId180" Type="http://schemas.openxmlformats.org/officeDocument/2006/relationships/customXml" Target="../ink/ink250.xml"/><Relationship Id="rId215" Type="http://schemas.openxmlformats.org/officeDocument/2006/relationships/image" Target="../media/image1738.png"/><Relationship Id="rId236" Type="http://schemas.openxmlformats.org/officeDocument/2006/relationships/customXml" Target="../ink/ink278.xml"/><Relationship Id="rId257" Type="http://schemas.openxmlformats.org/officeDocument/2006/relationships/image" Target="../media/image1759.png"/><Relationship Id="rId278" Type="http://schemas.openxmlformats.org/officeDocument/2006/relationships/customXml" Target="../ink/ink299.xml"/><Relationship Id="rId42" Type="http://schemas.openxmlformats.org/officeDocument/2006/relationships/customXml" Target="../ink/ink181.xml"/><Relationship Id="rId84" Type="http://schemas.openxmlformats.org/officeDocument/2006/relationships/customXml" Target="../ink/ink202.xml"/><Relationship Id="rId138" Type="http://schemas.openxmlformats.org/officeDocument/2006/relationships/customXml" Target="../ink/ink229.xml"/><Relationship Id="rId191" Type="http://schemas.openxmlformats.org/officeDocument/2006/relationships/image" Target="../media/image1726.png"/><Relationship Id="rId205" Type="http://schemas.openxmlformats.org/officeDocument/2006/relationships/image" Target="../media/image1733.png"/><Relationship Id="rId247" Type="http://schemas.openxmlformats.org/officeDocument/2006/relationships/image" Target="../media/image1754.png"/><Relationship Id="rId107" Type="http://schemas.openxmlformats.org/officeDocument/2006/relationships/image" Target="../media/image1686.png"/><Relationship Id="rId11" Type="http://schemas.openxmlformats.org/officeDocument/2006/relationships/image" Target="../media/image16390.png"/><Relationship Id="rId53" Type="http://schemas.openxmlformats.org/officeDocument/2006/relationships/image" Target="../media/image1659.png"/><Relationship Id="rId149" Type="http://schemas.openxmlformats.org/officeDocument/2006/relationships/image" Target="../media/image1705.png"/><Relationship Id="rId95" Type="http://schemas.openxmlformats.org/officeDocument/2006/relationships/image" Target="../media/image1680.png"/><Relationship Id="rId160" Type="http://schemas.openxmlformats.org/officeDocument/2006/relationships/customXml" Target="../ink/ink240.xml"/><Relationship Id="rId216" Type="http://schemas.openxmlformats.org/officeDocument/2006/relationships/customXml" Target="../ink/ink268.xml"/><Relationship Id="rId258" Type="http://schemas.openxmlformats.org/officeDocument/2006/relationships/customXml" Target="../ink/ink289.xml"/><Relationship Id="rId22" Type="http://schemas.openxmlformats.org/officeDocument/2006/relationships/customXml" Target="../ink/ink171.xml"/><Relationship Id="rId64" Type="http://schemas.openxmlformats.org/officeDocument/2006/relationships/customXml" Target="../ink/ink192.xml"/><Relationship Id="rId118" Type="http://schemas.openxmlformats.org/officeDocument/2006/relationships/customXml" Target="../ink/ink21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15.png"/><Relationship Id="rId21" Type="http://schemas.openxmlformats.org/officeDocument/2006/relationships/image" Target="../media/image1666.png"/><Relationship Id="rId63" Type="http://schemas.openxmlformats.org/officeDocument/2006/relationships/image" Target="../media/image1789.png"/><Relationship Id="rId159" Type="http://schemas.openxmlformats.org/officeDocument/2006/relationships/customXml" Target="../ink/ink383.xml"/><Relationship Id="rId170" Type="http://schemas.openxmlformats.org/officeDocument/2006/relationships/image" Target="../media/image1841.png"/><Relationship Id="rId226" Type="http://schemas.openxmlformats.org/officeDocument/2006/relationships/customXml" Target="../ink/ink418.xml"/><Relationship Id="rId268" Type="http://schemas.openxmlformats.org/officeDocument/2006/relationships/image" Target="../media/image1892.png"/><Relationship Id="rId32" Type="http://schemas.openxmlformats.org/officeDocument/2006/relationships/customXml" Target="../ink/ink318.xml"/><Relationship Id="rId74" Type="http://schemas.openxmlformats.org/officeDocument/2006/relationships/customXml" Target="../ink/ink339.xml"/><Relationship Id="rId128" Type="http://schemas.openxmlformats.org/officeDocument/2006/relationships/image" Target="../media/image1820.png"/><Relationship Id="rId5" Type="http://schemas.openxmlformats.org/officeDocument/2006/relationships/image" Target="../media/image1658.png"/><Relationship Id="rId181" Type="http://schemas.openxmlformats.org/officeDocument/2006/relationships/customXml" Target="../ink/ink394.xml"/><Relationship Id="rId237" Type="http://schemas.openxmlformats.org/officeDocument/2006/relationships/customXml" Target="../ink/ink424.xml"/><Relationship Id="rId279" Type="http://schemas.openxmlformats.org/officeDocument/2006/relationships/customXml" Target="../ink/ink446.xml"/><Relationship Id="rId22" Type="http://schemas.openxmlformats.org/officeDocument/2006/relationships/customXml" Target="../ink/ink313.xml"/><Relationship Id="rId43" Type="http://schemas.openxmlformats.org/officeDocument/2006/relationships/image" Target="../media/image1781.png"/><Relationship Id="rId64" Type="http://schemas.openxmlformats.org/officeDocument/2006/relationships/customXml" Target="../ink/ink334.xml"/><Relationship Id="rId118" Type="http://schemas.openxmlformats.org/officeDocument/2006/relationships/customXml" Target="../ink/ink362.xml"/><Relationship Id="rId139" Type="http://schemas.openxmlformats.org/officeDocument/2006/relationships/customXml" Target="../ink/ink373.xml"/><Relationship Id="rId85" Type="http://schemas.openxmlformats.org/officeDocument/2006/relationships/customXml" Target="../ink/ink345.xml"/><Relationship Id="rId150" Type="http://schemas.openxmlformats.org/officeDocument/2006/relationships/image" Target="../media/image1831.png"/><Relationship Id="rId171" Type="http://schemas.openxmlformats.org/officeDocument/2006/relationships/customXml" Target="../ink/ink389.xml"/><Relationship Id="rId192" Type="http://schemas.openxmlformats.org/officeDocument/2006/relationships/customXml" Target="../ink/ink400.xml"/><Relationship Id="rId206" Type="http://schemas.openxmlformats.org/officeDocument/2006/relationships/customXml" Target="../ink/ink408.xml"/><Relationship Id="rId227" Type="http://schemas.openxmlformats.org/officeDocument/2006/relationships/image" Target="../media/image1871.png"/><Relationship Id="rId248" Type="http://schemas.openxmlformats.org/officeDocument/2006/relationships/customXml" Target="../ink/ink430.xml"/><Relationship Id="rId269" Type="http://schemas.openxmlformats.org/officeDocument/2006/relationships/customXml" Target="../ink/ink441.xml"/><Relationship Id="rId12" Type="http://schemas.openxmlformats.org/officeDocument/2006/relationships/customXml" Target="../ink/ink308.xml"/><Relationship Id="rId33" Type="http://schemas.openxmlformats.org/officeDocument/2006/relationships/image" Target="../media/image1776.png"/><Relationship Id="rId108" Type="http://schemas.openxmlformats.org/officeDocument/2006/relationships/customXml" Target="../ink/ink357.xml"/><Relationship Id="rId129" Type="http://schemas.openxmlformats.org/officeDocument/2006/relationships/customXml" Target="../ink/ink368.xml"/><Relationship Id="rId280" Type="http://schemas.openxmlformats.org/officeDocument/2006/relationships/image" Target="../media/image1898.png"/><Relationship Id="rId54" Type="http://schemas.openxmlformats.org/officeDocument/2006/relationships/customXml" Target="../ink/ink329.xml"/><Relationship Id="rId75" Type="http://schemas.openxmlformats.org/officeDocument/2006/relationships/image" Target="../media/image1795.png"/><Relationship Id="rId96" Type="http://schemas.openxmlformats.org/officeDocument/2006/relationships/customXml" Target="../ink/ink351.xml"/><Relationship Id="rId140" Type="http://schemas.openxmlformats.org/officeDocument/2006/relationships/image" Target="../media/image1826.png"/><Relationship Id="rId161" Type="http://schemas.openxmlformats.org/officeDocument/2006/relationships/customXml" Target="../ink/ink384.xml"/><Relationship Id="rId182" Type="http://schemas.openxmlformats.org/officeDocument/2006/relationships/image" Target="../media/image1847.png"/><Relationship Id="rId217" Type="http://schemas.openxmlformats.org/officeDocument/2006/relationships/image" Target="../media/image1865.png"/><Relationship Id="rId6" Type="http://schemas.openxmlformats.org/officeDocument/2006/relationships/customXml" Target="../ink/ink305.xml"/><Relationship Id="rId238" Type="http://schemas.openxmlformats.org/officeDocument/2006/relationships/customXml" Target="../ink/ink425.xml"/><Relationship Id="rId259" Type="http://schemas.openxmlformats.org/officeDocument/2006/relationships/customXml" Target="../ink/ink436.xml"/><Relationship Id="rId23" Type="http://schemas.openxmlformats.org/officeDocument/2006/relationships/image" Target="../media/image1667.png"/><Relationship Id="rId119" Type="http://schemas.openxmlformats.org/officeDocument/2006/relationships/image" Target="../media/image1816.png"/><Relationship Id="rId270" Type="http://schemas.openxmlformats.org/officeDocument/2006/relationships/image" Target="../media/image1893.png"/><Relationship Id="rId44" Type="http://schemas.openxmlformats.org/officeDocument/2006/relationships/customXml" Target="../ink/ink324.xml"/><Relationship Id="rId65" Type="http://schemas.openxmlformats.org/officeDocument/2006/relationships/image" Target="../media/image1790.png"/><Relationship Id="rId86" Type="http://schemas.openxmlformats.org/officeDocument/2006/relationships/image" Target="../media/image15380.png"/><Relationship Id="rId130" Type="http://schemas.openxmlformats.org/officeDocument/2006/relationships/image" Target="../media/image1821.png"/><Relationship Id="rId151" Type="http://schemas.openxmlformats.org/officeDocument/2006/relationships/customXml" Target="../ink/ink379.xml"/><Relationship Id="rId172" Type="http://schemas.openxmlformats.org/officeDocument/2006/relationships/image" Target="../media/image1842.png"/><Relationship Id="rId193" Type="http://schemas.openxmlformats.org/officeDocument/2006/relationships/customXml" Target="../ink/ink401.xml"/><Relationship Id="rId207" Type="http://schemas.openxmlformats.org/officeDocument/2006/relationships/image" Target="../media/image1859.png"/><Relationship Id="rId228" Type="http://schemas.openxmlformats.org/officeDocument/2006/relationships/customXml" Target="../ink/ink419.xml"/><Relationship Id="rId249" Type="http://schemas.openxmlformats.org/officeDocument/2006/relationships/image" Target="../media/image1881.png"/><Relationship Id="rId13" Type="http://schemas.openxmlformats.org/officeDocument/2006/relationships/image" Target="../media/image1662.png"/><Relationship Id="rId109" Type="http://schemas.openxmlformats.org/officeDocument/2006/relationships/image" Target="../media/image1811.png"/><Relationship Id="rId260" Type="http://schemas.openxmlformats.org/officeDocument/2006/relationships/image" Target="../media/image1886.png"/><Relationship Id="rId281" Type="http://schemas.openxmlformats.org/officeDocument/2006/relationships/image" Target="../media/image2.png"/><Relationship Id="rId34" Type="http://schemas.openxmlformats.org/officeDocument/2006/relationships/customXml" Target="../ink/ink319.xml"/><Relationship Id="rId55" Type="http://schemas.openxmlformats.org/officeDocument/2006/relationships/image" Target="../media/image1785.png"/><Relationship Id="rId76" Type="http://schemas.openxmlformats.org/officeDocument/2006/relationships/customXml" Target="../ink/ink340.xml"/><Relationship Id="rId97" Type="http://schemas.openxmlformats.org/officeDocument/2006/relationships/image" Target="../media/image1804.png"/><Relationship Id="rId120" Type="http://schemas.openxmlformats.org/officeDocument/2006/relationships/customXml" Target="../ink/ink363.xml"/><Relationship Id="rId141" Type="http://schemas.openxmlformats.org/officeDocument/2006/relationships/customXml" Target="../ink/ink374.xml"/><Relationship Id="rId7" Type="http://schemas.openxmlformats.org/officeDocument/2006/relationships/image" Target="../media/image1659.png"/><Relationship Id="rId162" Type="http://schemas.openxmlformats.org/officeDocument/2006/relationships/image" Target="../media/image1836.png"/><Relationship Id="rId183" Type="http://schemas.openxmlformats.org/officeDocument/2006/relationships/customXml" Target="../ink/ink395.xml"/><Relationship Id="rId218" Type="http://schemas.openxmlformats.org/officeDocument/2006/relationships/customXml" Target="../ink/ink414.xml"/><Relationship Id="rId239" Type="http://schemas.openxmlformats.org/officeDocument/2006/relationships/image" Target="../media/image1876.png"/><Relationship Id="rId250" Type="http://schemas.openxmlformats.org/officeDocument/2006/relationships/customXml" Target="../ink/ink431.xml"/><Relationship Id="rId271" Type="http://schemas.openxmlformats.org/officeDocument/2006/relationships/customXml" Target="../ink/ink442.xml"/><Relationship Id="rId24" Type="http://schemas.openxmlformats.org/officeDocument/2006/relationships/customXml" Target="../ink/ink314.xml"/><Relationship Id="rId45" Type="http://schemas.openxmlformats.org/officeDocument/2006/relationships/image" Target="../media/image1782.png"/><Relationship Id="rId66" Type="http://schemas.openxmlformats.org/officeDocument/2006/relationships/customXml" Target="../ink/ink335.xml"/><Relationship Id="rId87" Type="http://schemas.openxmlformats.org/officeDocument/2006/relationships/customXml" Target="../ink/ink346.xml"/><Relationship Id="rId110" Type="http://schemas.openxmlformats.org/officeDocument/2006/relationships/customXml" Target="../ink/ink358.xml"/><Relationship Id="rId131" Type="http://schemas.openxmlformats.org/officeDocument/2006/relationships/customXml" Target="../ink/ink369.xml"/><Relationship Id="rId152" Type="http://schemas.openxmlformats.org/officeDocument/2006/relationships/image" Target="../media/image1832.png"/><Relationship Id="rId173" Type="http://schemas.openxmlformats.org/officeDocument/2006/relationships/customXml" Target="../ink/ink390.xml"/><Relationship Id="rId194" Type="http://schemas.openxmlformats.org/officeDocument/2006/relationships/customXml" Target="../ink/ink402.xml"/><Relationship Id="rId208" Type="http://schemas.openxmlformats.org/officeDocument/2006/relationships/customXml" Target="../ink/ink409.xml"/><Relationship Id="rId229" Type="http://schemas.openxmlformats.org/officeDocument/2006/relationships/image" Target="../media/image1872.png"/><Relationship Id="rId240" Type="http://schemas.openxmlformats.org/officeDocument/2006/relationships/customXml" Target="../ink/ink426.xml"/><Relationship Id="rId261" Type="http://schemas.openxmlformats.org/officeDocument/2006/relationships/customXml" Target="../ink/ink437.xml"/><Relationship Id="rId14" Type="http://schemas.openxmlformats.org/officeDocument/2006/relationships/customXml" Target="../ink/ink309.xml"/><Relationship Id="rId35" Type="http://schemas.openxmlformats.org/officeDocument/2006/relationships/image" Target="../media/image1777.png"/><Relationship Id="rId56" Type="http://schemas.openxmlformats.org/officeDocument/2006/relationships/customXml" Target="../ink/ink330.xml"/><Relationship Id="rId77" Type="http://schemas.openxmlformats.org/officeDocument/2006/relationships/image" Target="../media/image1796.png"/><Relationship Id="rId100" Type="http://schemas.openxmlformats.org/officeDocument/2006/relationships/customXml" Target="../ink/ink353.xml"/><Relationship Id="rId8" Type="http://schemas.openxmlformats.org/officeDocument/2006/relationships/customXml" Target="../ink/ink306.xml"/><Relationship Id="rId98" Type="http://schemas.openxmlformats.org/officeDocument/2006/relationships/customXml" Target="../ink/ink352.xml"/><Relationship Id="rId121" Type="http://schemas.openxmlformats.org/officeDocument/2006/relationships/customXml" Target="../ink/ink364.xml"/><Relationship Id="rId142" Type="http://schemas.openxmlformats.org/officeDocument/2006/relationships/image" Target="../media/image1827.png"/><Relationship Id="rId163" Type="http://schemas.openxmlformats.org/officeDocument/2006/relationships/customXml" Target="../ink/ink385.xml"/><Relationship Id="rId184" Type="http://schemas.openxmlformats.org/officeDocument/2006/relationships/image" Target="../media/image1848.png"/><Relationship Id="rId219" Type="http://schemas.openxmlformats.org/officeDocument/2006/relationships/image" Target="../media/image1866.png"/><Relationship Id="rId230" Type="http://schemas.openxmlformats.org/officeDocument/2006/relationships/customXml" Target="../ink/ink420.xml"/><Relationship Id="rId251" Type="http://schemas.openxmlformats.org/officeDocument/2006/relationships/image" Target="../media/image1882.png"/><Relationship Id="rId25" Type="http://schemas.openxmlformats.org/officeDocument/2006/relationships/image" Target="../media/image1668.png"/><Relationship Id="rId46" Type="http://schemas.openxmlformats.org/officeDocument/2006/relationships/customXml" Target="../ink/ink325.xml"/><Relationship Id="rId67" Type="http://schemas.openxmlformats.org/officeDocument/2006/relationships/image" Target="../media/image1791.png"/><Relationship Id="rId272" Type="http://schemas.openxmlformats.org/officeDocument/2006/relationships/image" Target="../media/image1894.png"/><Relationship Id="rId88" Type="http://schemas.openxmlformats.org/officeDocument/2006/relationships/customXml" Target="../ink/ink347.xml"/><Relationship Id="rId111" Type="http://schemas.openxmlformats.org/officeDocument/2006/relationships/image" Target="../media/image1812.png"/><Relationship Id="rId132" Type="http://schemas.openxmlformats.org/officeDocument/2006/relationships/image" Target="../media/image1822.png"/><Relationship Id="rId153" Type="http://schemas.openxmlformats.org/officeDocument/2006/relationships/customXml" Target="../ink/ink380.xml"/><Relationship Id="rId174" Type="http://schemas.openxmlformats.org/officeDocument/2006/relationships/image" Target="../media/image1843.png"/><Relationship Id="rId195" Type="http://schemas.openxmlformats.org/officeDocument/2006/relationships/image" Target="../media/image1853.png"/><Relationship Id="rId209" Type="http://schemas.openxmlformats.org/officeDocument/2006/relationships/image" Target="../media/image1861.png"/><Relationship Id="rId220" Type="http://schemas.openxmlformats.org/officeDocument/2006/relationships/customXml" Target="../ink/ink415.xml"/><Relationship Id="rId241" Type="http://schemas.openxmlformats.org/officeDocument/2006/relationships/image" Target="../media/image1877.png"/><Relationship Id="rId15" Type="http://schemas.openxmlformats.org/officeDocument/2006/relationships/image" Target="../media/image1663.png"/><Relationship Id="rId36" Type="http://schemas.openxmlformats.org/officeDocument/2006/relationships/customXml" Target="../ink/ink320.xml"/><Relationship Id="rId57" Type="http://schemas.openxmlformats.org/officeDocument/2006/relationships/image" Target="../media/image1786.png"/><Relationship Id="rId262" Type="http://schemas.openxmlformats.org/officeDocument/2006/relationships/image" Target="../media/image1887.png"/><Relationship Id="rId78" Type="http://schemas.openxmlformats.org/officeDocument/2006/relationships/customXml" Target="../ink/ink341.xml"/><Relationship Id="rId99" Type="http://schemas.openxmlformats.org/officeDocument/2006/relationships/image" Target="../media/image1805.png"/><Relationship Id="rId101" Type="http://schemas.openxmlformats.org/officeDocument/2006/relationships/image" Target="../media/image1806.png"/><Relationship Id="rId122" Type="http://schemas.openxmlformats.org/officeDocument/2006/relationships/image" Target="../media/image1817.png"/><Relationship Id="rId143" Type="http://schemas.openxmlformats.org/officeDocument/2006/relationships/customXml" Target="../ink/ink375.xml"/><Relationship Id="rId164" Type="http://schemas.openxmlformats.org/officeDocument/2006/relationships/image" Target="../media/image1837.png"/><Relationship Id="rId185" Type="http://schemas.openxmlformats.org/officeDocument/2006/relationships/customXml" Target="../ink/ink396.xml"/><Relationship Id="rId9" Type="http://schemas.openxmlformats.org/officeDocument/2006/relationships/image" Target="../media/image1660.png"/><Relationship Id="rId210" Type="http://schemas.openxmlformats.org/officeDocument/2006/relationships/customXml" Target="../ink/ink410.xml"/><Relationship Id="rId26" Type="http://schemas.openxmlformats.org/officeDocument/2006/relationships/customXml" Target="../ink/ink315.xml"/><Relationship Id="rId231" Type="http://schemas.openxmlformats.org/officeDocument/2006/relationships/image" Target="../media/image1873.png"/><Relationship Id="rId252" Type="http://schemas.openxmlformats.org/officeDocument/2006/relationships/customXml" Target="../ink/ink432.xml"/><Relationship Id="rId273" Type="http://schemas.openxmlformats.org/officeDocument/2006/relationships/customXml" Target="../ink/ink443.xml"/><Relationship Id="rId47" Type="http://schemas.openxmlformats.org/officeDocument/2006/relationships/image" Target="../media/image896.png"/><Relationship Id="rId68" Type="http://schemas.openxmlformats.org/officeDocument/2006/relationships/customXml" Target="../ink/ink336.xml"/><Relationship Id="rId89" Type="http://schemas.openxmlformats.org/officeDocument/2006/relationships/image" Target="../media/image1800.png"/><Relationship Id="rId112" Type="http://schemas.openxmlformats.org/officeDocument/2006/relationships/customXml" Target="../ink/ink359.xml"/><Relationship Id="rId133" Type="http://schemas.openxmlformats.org/officeDocument/2006/relationships/customXml" Target="../ink/ink370.xml"/><Relationship Id="rId154" Type="http://schemas.openxmlformats.org/officeDocument/2006/relationships/image" Target="../media/image1833.png"/><Relationship Id="rId175" Type="http://schemas.openxmlformats.org/officeDocument/2006/relationships/customXml" Target="../ink/ink391.xml"/><Relationship Id="rId196" Type="http://schemas.openxmlformats.org/officeDocument/2006/relationships/customXml" Target="../ink/ink403.xml"/><Relationship Id="rId200" Type="http://schemas.openxmlformats.org/officeDocument/2006/relationships/customXml" Target="../ink/ink405.xml"/><Relationship Id="rId16" Type="http://schemas.openxmlformats.org/officeDocument/2006/relationships/customXml" Target="../ink/ink310.xml"/><Relationship Id="rId221" Type="http://schemas.openxmlformats.org/officeDocument/2006/relationships/image" Target="../media/image1867.png"/><Relationship Id="rId242" Type="http://schemas.openxmlformats.org/officeDocument/2006/relationships/customXml" Target="../ink/ink427.xml"/><Relationship Id="rId263" Type="http://schemas.openxmlformats.org/officeDocument/2006/relationships/customXml" Target="../ink/ink438.xml"/><Relationship Id="rId37" Type="http://schemas.openxmlformats.org/officeDocument/2006/relationships/image" Target="../media/image1778.png"/><Relationship Id="rId58" Type="http://schemas.openxmlformats.org/officeDocument/2006/relationships/customXml" Target="../ink/ink331.xml"/><Relationship Id="rId79" Type="http://schemas.openxmlformats.org/officeDocument/2006/relationships/image" Target="../media/image1797.png"/><Relationship Id="rId102" Type="http://schemas.openxmlformats.org/officeDocument/2006/relationships/customXml" Target="../ink/ink354.xml"/><Relationship Id="rId123" Type="http://schemas.openxmlformats.org/officeDocument/2006/relationships/customXml" Target="../ink/ink365.xml"/><Relationship Id="rId144" Type="http://schemas.openxmlformats.org/officeDocument/2006/relationships/image" Target="../media/image1828.png"/><Relationship Id="rId90" Type="http://schemas.openxmlformats.org/officeDocument/2006/relationships/customXml" Target="../ink/ink348.xml"/><Relationship Id="rId165" Type="http://schemas.openxmlformats.org/officeDocument/2006/relationships/customXml" Target="../ink/ink386.xml"/><Relationship Id="rId186" Type="http://schemas.openxmlformats.org/officeDocument/2006/relationships/image" Target="../media/image1849.png"/><Relationship Id="rId211" Type="http://schemas.openxmlformats.org/officeDocument/2006/relationships/image" Target="../media/image1862.png"/><Relationship Id="rId232" Type="http://schemas.openxmlformats.org/officeDocument/2006/relationships/customXml" Target="../ink/ink421.xml"/><Relationship Id="rId253" Type="http://schemas.openxmlformats.org/officeDocument/2006/relationships/image" Target="../media/image1883.png"/><Relationship Id="rId274" Type="http://schemas.openxmlformats.org/officeDocument/2006/relationships/image" Target="../media/image1895.png"/><Relationship Id="rId27" Type="http://schemas.openxmlformats.org/officeDocument/2006/relationships/image" Target="../media/image1669.png"/><Relationship Id="rId48" Type="http://schemas.openxmlformats.org/officeDocument/2006/relationships/customXml" Target="../ink/ink326.xml"/><Relationship Id="rId69" Type="http://schemas.openxmlformats.org/officeDocument/2006/relationships/image" Target="../media/image1792.png"/><Relationship Id="rId113" Type="http://schemas.openxmlformats.org/officeDocument/2006/relationships/image" Target="../media/image1813.png"/><Relationship Id="rId134" Type="http://schemas.openxmlformats.org/officeDocument/2006/relationships/image" Target="../media/image1823.png"/><Relationship Id="rId80" Type="http://schemas.openxmlformats.org/officeDocument/2006/relationships/customXml" Target="../ink/ink342.xml"/><Relationship Id="rId155" Type="http://schemas.openxmlformats.org/officeDocument/2006/relationships/customXml" Target="../ink/ink381.xml"/><Relationship Id="rId176" Type="http://schemas.openxmlformats.org/officeDocument/2006/relationships/image" Target="../media/image1844.png"/><Relationship Id="rId197" Type="http://schemas.openxmlformats.org/officeDocument/2006/relationships/image" Target="../media/image1854.png"/><Relationship Id="rId201" Type="http://schemas.openxmlformats.org/officeDocument/2006/relationships/image" Target="../media/image1856.png"/><Relationship Id="rId222" Type="http://schemas.openxmlformats.org/officeDocument/2006/relationships/customXml" Target="../ink/ink416.xml"/><Relationship Id="rId243" Type="http://schemas.openxmlformats.org/officeDocument/2006/relationships/image" Target="../media/image1878.png"/><Relationship Id="rId264" Type="http://schemas.openxmlformats.org/officeDocument/2006/relationships/image" Target="../media/image1888.png"/><Relationship Id="rId17" Type="http://schemas.openxmlformats.org/officeDocument/2006/relationships/image" Target="../media/image1664.png"/><Relationship Id="rId38" Type="http://schemas.openxmlformats.org/officeDocument/2006/relationships/customXml" Target="../ink/ink321.xml"/><Relationship Id="rId59" Type="http://schemas.openxmlformats.org/officeDocument/2006/relationships/image" Target="../media/image1787.png"/><Relationship Id="rId103" Type="http://schemas.openxmlformats.org/officeDocument/2006/relationships/image" Target="../media/image1807.png"/><Relationship Id="rId124" Type="http://schemas.openxmlformats.org/officeDocument/2006/relationships/image" Target="../media/image1818.png"/><Relationship Id="rId70" Type="http://schemas.openxmlformats.org/officeDocument/2006/relationships/customXml" Target="../ink/ink337.xml"/><Relationship Id="rId91" Type="http://schemas.openxmlformats.org/officeDocument/2006/relationships/image" Target="../media/image1801.png"/><Relationship Id="rId145" Type="http://schemas.openxmlformats.org/officeDocument/2006/relationships/customXml" Target="../ink/ink376.xml"/><Relationship Id="rId166" Type="http://schemas.openxmlformats.org/officeDocument/2006/relationships/image" Target="../media/image1838.png"/><Relationship Id="rId187" Type="http://schemas.openxmlformats.org/officeDocument/2006/relationships/customXml" Target="../ink/ink397.xml"/><Relationship Id="rId1" Type="http://schemas.microsoft.com/office/2007/relationships/media" Target="../media/media4.m4a"/><Relationship Id="rId212" Type="http://schemas.openxmlformats.org/officeDocument/2006/relationships/customXml" Target="../ink/ink411.xml"/><Relationship Id="rId233" Type="http://schemas.openxmlformats.org/officeDocument/2006/relationships/customXml" Target="../ink/ink422.xml"/><Relationship Id="rId254" Type="http://schemas.openxmlformats.org/officeDocument/2006/relationships/customXml" Target="../ink/ink433.xml"/><Relationship Id="rId28" Type="http://schemas.openxmlformats.org/officeDocument/2006/relationships/customXml" Target="../ink/ink316.xml"/><Relationship Id="rId49" Type="http://schemas.openxmlformats.org/officeDocument/2006/relationships/image" Target="../media/image876.png"/><Relationship Id="rId114" Type="http://schemas.openxmlformats.org/officeDocument/2006/relationships/customXml" Target="../ink/ink360.xml"/><Relationship Id="rId275" Type="http://schemas.openxmlformats.org/officeDocument/2006/relationships/customXml" Target="../ink/ink444.xml"/><Relationship Id="rId60" Type="http://schemas.openxmlformats.org/officeDocument/2006/relationships/customXml" Target="../ink/ink332.xml"/><Relationship Id="rId81" Type="http://schemas.openxmlformats.org/officeDocument/2006/relationships/image" Target="../media/image1798.png"/><Relationship Id="rId135" Type="http://schemas.openxmlformats.org/officeDocument/2006/relationships/customXml" Target="../ink/ink371.xml"/><Relationship Id="rId156" Type="http://schemas.openxmlformats.org/officeDocument/2006/relationships/image" Target="../media/image1834.png"/><Relationship Id="rId177" Type="http://schemas.openxmlformats.org/officeDocument/2006/relationships/customXml" Target="../ink/ink392.xml"/><Relationship Id="rId198" Type="http://schemas.openxmlformats.org/officeDocument/2006/relationships/customXml" Target="../ink/ink404.xml"/><Relationship Id="rId202" Type="http://schemas.openxmlformats.org/officeDocument/2006/relationships/customXml" Target="../ink/ink406.xml"/><Relationship Id="rId223" Type="http://schemas.openxmlformats.org/officeDocument/2006/relationships/image" Target="../media/image1868.png"/><Relationship Id="rId244" Type="http://schemas.openxmlformats.org/officeDocument/2006/relationships/customXml" Target="../ink/ink428.xml"/><Relationship Id="rId18" Type="http://schemas.openxmlformats.org/officeDocument/2006/relationships/customXml" Target="../ink/ink311.xml"/><Relationship Id="rId39" Type="http://schemas.openxmlformats.org/officeDocument/2006/relationships/image" Target="../media/image1779.png"/><Relationship Id="rId265" Type="http://schemas.openxmlformats.org/officeDocument/2006/relationships/customXml" Target="../ink/ink439.xml"/><Relationship Id="rId50" Type="http://schemas.openxmlformats.org/officeDocument/2006/relationships/customXml" Target="../ink/ink327.xml"/><Relationship Id="rId104" Type="http://schemas.openxmlformats.org/officeDocument/2006/relationships/customXml" Target="../ink/ink355.xml"/><Relationship Id="rId125" Type="http://schemas.openxmlformats.org/officeDocument/2006/relationships/customXml" Target="../ink/ink366.xml"/><Relationship Id="rId146" Type="http://schemas.openxmlformats.org/officeDocument/2006/relationships/image" Target="../media/image1829.png"/><Relationship Id="rId167" Type="http://schemas.openxmlformats.org/officeDocument/2006/relationships/customXml" Target="../ink/ink387.xml"/><Relationship Id="rId188" Type="http://schemas.openxmlformats.org/officeDocument/2006/relationships/image" Target="../media/image1851.png"/><Relationship Id="rId71" Type="http://schemas.openxmlformats.org/officeDocument/2006/relationships/image" Target="../media/image1793.png"/><Relationship Id="rId92" Type="http://schemas.openxmlformats.org/officeDocument/2006/relationships/customXml" Target="../ink/ink349.xml"/><Relationship Id="rId213" Type="http://schemas.openxmlformats.org/officeDocument/2006/relationships/image" Target="../media/image1863.png"/><Relationship Id="rId234" Type="http://schemas.openxmlformats.org/officeDocument/2006/relationships/image" Target="../media/image1874.png"/><Relationship Id="rId2" Type="http://schemas.openxmlformats.org/officeDocument/2006/relationships/audio" Target="../media/media4.m4a"/><Relationship Id="rId29" Type="http://schemas.openxmlformats.org/officeDocument/2006/relationships/image" Target="../media/image1670.png"/><Relationship Id="rId255" Type="http://schemas.openxmlformats.org/officeDocument/2006/relationships/customXml" Target="../ink/ink434.xml"/><Relationship Id="rId276" Type="http://schemas.openxmlformats.org/officeDocument/2006/relationships/image" Target="../media/image1896.png"/><Relationship Id="rId40" Type="http://schemas.openxmlformats.org/officeDocument/2006/relationships/customXml" Target="../ink/ink322.xml"/><Relationship Id="rId115" Type="http://schemas.openxmlformats.org/officeDocument/2006/relationships/image" Target="../media/image1814.png"/><Relationship Id="rId136" Type="http://schemas.openxmlformats.org/officeDocument/2006/relationships/image" Target="../media/image1824.png"/><Relationship Id="rId157" Type="http://schemas.openxmlformats.org/officeDocument/2006/relationships/customXml" Target="../ink/ink382.xml"/><Relationship Id="rId178" Type="http://schemas.openxmlformats.org/officeDocument/2006/relationships/image" Target="../media/image1845.png"/><Relationship Id="rId61" Type="http://schemas.openxmlformats.org/officeDocument/2006/relationships/image" Target="../media/image1788.png"/><Relationship Id="rId82" Type="http://schemas.openxmlformats.org/officeDocument/2006/relationships/customXml" Target="../ink/ink343.xml"/><Relationship Id="rId199" Type="http://schemas.openxmlformats.org/officeDocument/2006/relationships/image" Target="../media/image1855.png"/><Relationship Id="rId203" Type="http://schemas.openxmlformats.org/officeDocument/2006/relationships/image" Target="../media/image1857.png"/><Relationship Id="rId19" Type="http://schemas.openxmlformats.org/officeDocument/2006/relationships/image" Target="../media/image1665.png"/><Relationship Id="rId224" Type="http://schemas.openxmlformats.org/officeDocument/2006/relationships/customXml" Target="../ink/ink417.xml"/><Relationship Id="rId245" Type="http://schemas.openxmlformats.org/officeDocument/2006/relationships/image" Target="../media/image1879.png"/><Relationship Id="rId266" Type="http://schemas.openxmlformats.org/officeDocument/2006/relationships/image" Target="../media/image1889.png"/><Relationship Id="rId30" Type="http://schemas.openxmlformats.org/officeDocument/2006/relationships/customXml" Target="../ink/ink317.xml"/><Relationship Id="rId105" Type="http://schemas.openxmlformats.org/officeDocument/2006/relationships/image" Target="../media/image1808.png"/><Relationship Id="rId126" Type="http://schemas.openxmlformats.org/officeDocument/2006/relationships/image" Target="../media/image1819.png"/><Relationship Id="rId147" Type="http://schemas.openxmlformats.org/officeDocument/2006/relationships/customXml" Target="../ink/ink377.xml"/><Relationship Id="rId168" Type="http://schemas.openxmlformats.org/officeDocument/2006/relationships/image" Target="../media/image1839.png"/><Relationship Id="rId51" Type="http://schemas.openxmlformats.org/officeDocument/2006/relationships/image" Target="../media/image1783.png"/><Relationship Id="rId72" Type="http://schemas.openxmlformats.org/officeDocument/2006/relationships/customXml" Target="../ink/ink338.xml"/><Relationship Id="rId93" Type="http://schemas.openxmlformats.org/officeDocument/2006/relationships/image" Target="../media/image1802.png"/><Relationship Id="rId189" Type="http://schemas.openxmlformats.org/officeDocument/2006/relationships/customXml" Target="../ink/ink398.xml"/><Relationship Id="rId3" Type="http://schemas.openxmlformats.org/officeDocument/2006/relationships/slideLayout" Target="../slideLayouts/slideLayout2.xml"/><Relationship Id="rId214" Type="http://schemas.openxmlformats.org/officeDocument/2006/relationships/customXml" Target="../ink/ink412.xml"/><Relationship Id="rId235" Type="http://schemas.openxmlformats.org/officeDocument/2006/relationships/customXml" Target="../ink/ink423.xml"/><Relationship Id="rId256" Type="http://schemas.openxmlformats.org/officeDocument/2006/relationships/image" Target="../media/image1884.png"/><Relationship Id="rId277" Type="http://schemas.openxmlformats.org/officeDocument/2006/relationships/customXml" Target="../ink/ink445.xml"/><Relationship Id="rId116" Type="http://schemas.openxmlformats.org/officeDocument/2006/relationships/customXml" Target="../ink/ink361.xml"/><Relationship Id="rId137" Type="http://schemas.openxmlformats.org/officeDocument/2006/relationships/customXml" Target="../ink/ink372.xml"/><Relationship Id="rId158" Type="http://schemas.openxmlformats.org/officeDocument/2006/relationships/image" Target="../media/image15481.png"/><Relationship Id="rId20" Type="http://schemas.openxmlformats.org/officeDocument/2006/relationships/customXml" Target="../ink/ink312.xml"/><Relationship Id="rId41" Type="http://schemas.openxmlformats.org/officeDocument/2006/relationships/image" Target="../media/image1780.png"/><Relationship Id="rId62" Type="http://schemas.openxmlformats.org/officeDocument/2006/relationships/customXml" Target="../ink/ink333.xml"/><Relationship Id="rId83" Type="http://schemas.openxmlformats.org/officeDocument/2006/relationships/image" Target="../media/image1799.png"/><Relationship Id="rId179" Type="http://schemas.openxmlformats.org/officeDocument/2006/relationships/customXml" Target="../ink/ink393.xml"/><Relationship Id="rId190" Type="http://schemas.openxmlformats.org/officeDocument/2006/relationships/image" Target="../media/image1852.png"/><Relationship Id="rId204" Type="http://schemas.openxmlformats.org/officeDocument/2006/relationships/customXml" Target="../ink/ink407.xml"/><Relationship Id="rId225" Type="http://schemas.openxmlformats.org/officeDocument/2006/relationships/image" Target="../media/image1869.png"/><Relationship Id="rId246" Type="http://schemas.openxmlformats.org/officeDocument/2006/relationships/customXml" Target="../ink/ink429.xml"/><Relationship Id="rId267" Type="http://schemas.openxmlformats.org/officeDocument/2006/relationships/customXml" Target="../ink/ink440.xml"/><Relationship Id="rId106" Type="http://schemas.openxmlformats.org/officeDocument/2006/relationships/customXml" Target="../ink/ink356.xml"/><Relationship Id="rId127" Type="http://schemas.openxmlformats.org/officeDocument/2006/relationships/customXml" Target="../ink/ink367.xml"/><Relationship Id="rId10" Type="http://schemas.openxmlformats.org/officeDocument/2006/relationships/customXml" Target="../ink/ink307.xml"/><Relationship Id="rId31" Type="http://schemas.openxmlformats.org/officeDocument/2006/relationships/image" Target="../media/image1775.png"/><Relationship Id="rId52" Type="http://schemas.openxmlformats.org/officeDocument/2006/relationships/customXml" Target="../ink/ink328.xml"/><Relationship Id="rId73" Type="http://schemas.openxmlformats.org/officeDocument/2006/relationships/image" Target="../media/image1794.png"/><Relationship Id="rId94" Type="http://schemas.openxmlformats.org/officeDocument/2006/relationships/customXml" Target="../ink/ink350.xml"/><Relationship Id="rId148" Type="http://schemas.openxmlformats.org/officeDocument/2006/relationships/image" Target="../media/image1830.png"/><Relationship Id="rId169" Type="http://schemas.openxmlformats.org/officeDocument/2006/relationships/customXml" Target="../ink/ink388.xml"/><Relationship Id="rId4" Type="http://schemas.openxmlformats.org/officeDocument/2006/relationships/customXml" Target="../ink/ink304.xml"/><Relationship Id="rId180" Type="http://schemas.openxmlformats.org/officeDocument/2006/relationships/image" Target="../media/image1846.png"/><Relationship Id="rId215" Type="http://schemas.openxmlformats.org/officeDocument/2006/relationships/image" Target="../media/image1864.png"/><Relationship Id="rId236" Type="http://schemas.openxmlformats.org/officeDocument/2006/relationships/image" Target="../media/image1875.png"/><Relationship Id="rId257" Type="http://schemas.openxmlformats.org/officeDocument/2006/relationships/customXml" Target="../ink/ink435.xml"/><Relationship Id="rId278" Type="http://schemas.openxmlformats.org/officeDocument/2006/relationships/image" Target="../media/image1897.png"/><Relationship Id="rId42" Type="http://schemas.openxmlformats.org/officeDocument/2006/relationships/customXml" Target="../ink/ink323.xml"/><Relationship Id="rId84" Type="http://schemas.openxmlformats.org/officeDocument/2006/relationships/customXml" Target="../ink/ink344.xml"/><Relationship Id="rId138" Type="http://schemas.openxmlformats.org/officeDocument/2006/relationships/image" Target="../media/image1825.png"/><Relationship Id="rId191" Type="http://schemas.openxmlformats.org/officeDocument/2006/relationships/customXml" Target="../ink/ink399.xml"/><Relationship Id="rId205" Type="http://schemas.openxmlformats.org/officeDocument/2006/relationships/image" Target="../media/image1858.png"/><Relationship Id="rId247" Type="http://schemas.openxmlformats.org/officeDocument/2006/relationships/image" Target="../media/image1880.png"/><Relationship Id="rId107" Type="http://schemas.openxmlformats.org/officeDocument/2006/relationships/image" Target="../media/image1809.png"/><Relationship Id="rId11" Type="http://schemas.openxmlformats.org/officeDocument/2006/relationships/image" Target="../media/image1661.png"/><Relationship Id="rId53" Type="http://schemas.openxmlformats.org/officeDocument/2006/relationships/image" Target="../media/image1784.png"/><Relationship Id="rId149" Type="http://schemas.openxmlformats.org/officeDocument/2006/relationships/customXml" Target="../ink/ink378.xml"/><Relationship Id="rId95" Type="http://schemas.openxmlformats.org/officeDocument/2006/relationships/image" Target="../media/image1803.png"/><Relationship Id="rId160" Type="http://schemas.openxmlformats.org/officeDocument/2006/relationships/image" Target="../media/image1835.png"/><Relationship Id="rId216" Type="http://schemas.openxmlformats.org/officeDocument/2006/relationships/customXml" Target="../ink/ink413.xml"/><Relationship Id="rId258" Type="http://schemas.openxmlformats.org/officeDocument/2006/relationships/image" Target="../media/image1885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21.png"/><Relationship Id="rId21" Type="http://schemas.openxmlformats.org/officeDocument/2006/relationships/customXml" Target="../ink/ink455.xml"/><Relationship Id="rId324" Type="http://schemas.openxmlformats.org/officeDocument/2006/relationships/customXml" Target="../ink/ink612.xml"/><Relationship Id="rId531" Type="http://schemas.openxmlformats.org/officeDocument/2006/relationships/image" Target="../media/image2357.png"/><Relationship Id="rId170" Type="http://schemas.openxmlformats.org/officeDocument/2006/relationships/customXml" Target="../ink/ink531.xml"/><Relationship Id="rId268" Type="http://schemas.openxmlformats.org/officeDocument/2006/relationships/customXml" Target="../ink/ink582.xml"/><Relationship Id="rId475" Type="http://schemas.openxmlformats.org/officeDocument/2006/relationships/customXml" Target="../ink/ink690.xml"/><Relationship Id="rId32" Type="http://schemas.openxmlformats.org/officeDocument/2006/relationships/image" Target="../media/image1916.png"/><Relationship Id="rId128" Type="http://schemas.openxmlformats.org/officeDocument/2006/relationships/customXml" Target="../ink/ink509.xml"/><Relationship Id="rId335" Type="http://schemas.openxmlformats.org/officeDocument/2006/relationships/image" Target="../media/image2171.png"/><Relationship Id="rId542" Type="http://schemas.openxmlformats.org/officeDocument/2006/relationships/customXml" Target="../ink/ink725.xml"/><Relationship Id="rId181" Type="http://schemas.openxmlformats.org/officeDocument/2006/relationships/image" Target="../media/image2088.png"/><Relationship Id="rId402" Type="http://schemas.openxmlformats.org/officeDocument/2006/relationships/customXml" Target="../ink/ink653.xml"/><Relationship Id="rId279" Type="http://schemas.openxmlformats.org/officeDocument/2006/relationships/image" Target="../media/image2141.png"/><Relationship Id="rId486" Type="http://schemas.openxmlformats.org/officeDocument/2006/relationships/image" Target="../media/image2334.png"/><Relationship Id="rId43" Type="http://schemas.openxmlformats.org/officeDocument/2006/relationships/customXml" Target="../ink/ink466.xml"/><Relationship Id="rId139" Type="http://schemas.openxmlformats.org/officeDocument/2006/relationships/image" Target="../media/image2068.png"/><Relationship Id="rId346" Type="http://schemas.openxmlformats.org/officeDocument/2006/relationships/customXml" Target="../ink/ink623.xml"/><Relationship Id="rId553" Type="http://schemas.openxmlformats.org/officeDocument/2006/relationships/customXml" Target="../ink/ink731.xml"/><Relationship Id="rId192" Type="http://schemas.openxmlformats.org/officeDocument/2006/relationships/customXml" Target="../ink/ink542.xml"/><Relationship Id="rId206" Type="http://schemas.openxmlformats.org/officeDocument/2006/relationships/customXml" Target="../ink/ink549.xml"/><Relationship Id="rId413" Type="http://schemas.openxmlformats.org/officeDocument/2006/relationships/image" Target="../media/image2293.png"/><Relationship Id="rId497" Type="http://schemas.openxmlformats.org/officeDocument/2006/relationships/customXml" Target="../ink/ink701.xml"/><Relationship Id="rId357" Type="http://schemas.openxmlformats.org/officeDocument/2006/relationships/image" Target="../media/image2184.png"/><Relationship Id="rId54" Type="http://schemas.openxmlformats.org/officeDocument/2006/relationships/image" Target="../media/image1929.png"/><Relationship Id="rId217" Type="http://schemas.openxmlformats.org/officeDocument/2006/relationships/customXml" Target="../ink/ink556.xml"/><Relationship Id="rId564" Type="http://schemas.openxmlformats.org/officeDocument/2006/relationships/image" Target="../media/image2374.png"/><Relationship Id="rId424" Type="http://schemas.openxmlformats.org/officeDocument/2006/relationships/customXml" Target="../ink/ink664.xml"/><Relationship Id="rId270" Type="http://schemas.openxmlformats.org/officeDocument/2006/relationships/customXml" Target="../ink/ink583.xml"/><Relationship Id="rId65" Type="http://schemas.openxmlformats.org/officeDocument/2006/relationships/customXml" Target="../ink/ink477.xml"/><Relationship Id="rId130" Type="http://schemas.openxmlformats.org/officeDocument/2006/relationships/customXml" Target="../ink/ink510.xml"/><Relationship Id="rId368" Type="http://schemas.openxmlformats.org/officeDocument/2006/relationships/customXml" Target="../ink/ink636.xml"/><Relationship Id="rId575" Type="http://schemas.openxmlformats.org/officeDocument/2006/relationships/image" Target="../media/image2.png"/><Relationship Id="rId228" Type="http://schemas.openxmlformats.org/officeDocument/2006/relationships/customXml" Target="../ink/ink562.xml"/><Relationship Id="rId435" Type="http://schemas.openxmlformats.org/officeDocument/2006/relationships/customXml" Target="../ink/ink670.xml"/><Relationship Id="rId281" Type="http://schemas.openxmlformats.org/officeDocument/2006/relationships/image" Target="../media/image2142.png"/><Relationship Id="rId337" Type="http://schemas.openxmlformats.org/officeDocument/2006/relationships/image" Target="../media/image2172.png"/><Relationship Id="rId502" Type="http://schemas.openxmlformats.org/officeDocument/2006/relationships/customXml" Target="../ink/ink704.xml"/><Relationship Id="rId34" Type="http://schemas.openxmlformats.org/officeDocument/2006/relationships/image" Target="../media/image1917.png"/><Relationship Id="rId76" Type="http://schemas.openxmlformats.org/officeDocument/2006/relationships/image" Target="../media/image1944.png"/><Relationship Id="rId141" Type="http://schemas.openxmlformats.org/officeDocument/2006/relationships/image" Target="../media/image2069.png"/><Relationship Id="rId379" Type="http://schemas.openxmlformats.org/officeDocument/2006/relationships/image" Target="../media/image2275.png"/><Relationship Id="rId544" Type="http://schemas.openxmlformats.org/officeDocument/2006/relationships/customXml" Target="../ink/ink726.xml"/><Relationship Id="rId7" Type="http://schemas.openxmlformats.org/officeDocument/2006/relationships/customXml" Target="../ink/ink448.xml"/><Relationship Id="rId183" Type="http://schemas.openxmlformats.org/officeDocument/2006/relationships/image" Target="../media/image2089.png"/><Relationship Id="rId239" Type="http://schemas.openxmlformats.org/officeDocument/2006/relationships/image" Target="../media/image2119.png"/><Relationship Id="rId390" Type="http://schemas.openxmlformats.org/officeDocument/2006/relationships/customXml" Target="../ink/ink647.xml"/><Relationship Id="rId404" Type="http://schemas.openxmlformats.org/officeDocument/2006/relationships/customXml" Target="../ink/ink654.xml"/><Relationship Id="rId446" Type="http://schemas.openxmlformats.org/officeDocument/2006/relationships/image" Target="../media/image2312.png"/><Relationship Id="rId250" Type="http://schemas.openxmlformats.org/officeDocument/2006/relationships/customXml" Target="../ink/ink573.xml"/><Relationship Id="rId292" Type="http://schemas.openxmlformats.org/officeDocument/2006/relationships/image" Target="../media/image2146.png"/><Relationship Id="rId306" Type="http://schemas.openxmlformats.org/officeDocument/2006/relationships/image" Target="../media/image2154.png"/><Relationship Id="rId488" Type="http://schemas.openxmlformats.org/officeDocument/2006/relationships/image" Target="../media/image2335.png"/><Relationship Id="rId45" Type="http://schemas.openxmlformats.org/officeDocument/2006/relationships/customXml" Target="../ink/ink467.xml"/><Relationship Id="rId87" Type="http://schemas.openxmlformats.org/officeDocument/2006/relationships/customXml" Target="../ink/ink488.xml"/><Relationship Id="rId110" Type="http://schemas.openxmlformats.org/officeDocument/2006/relationships/customXml" Target="../ink/ink500.xml"/><Relationship Id="rId348" Type="http://schemas.openxmlformats.org/officeDocument/2006/relationships/customXml" Target="../ink/ink624.xml"/><Relationship Id="rId513" Type="http://schemas.openxmlformats.org/officeDocument/2006/relationships/customXml" Target="../ink/ink710.xml"/><Relationship Id="rId555" Type="http://schemas.openxmlformats.org/officeDocument/2006/relationships/customXml" Target="../ink/ink732.xml"/><Relationship Id="rId152" Type="http://schemas.openxmlformats.org/officeDocument/2006/relationships/customXml" Target="../ink/ink521.xml"/><Relationship Id="rId194" Type="http://schemas.openxmlformats.org/officeDocument/2006/relationships/customXml" Target="../ink/ink543.xml"/><Relationship Id="rId208" Type="http://schemas.openxmlformats.org/officeDocument/2006/relationships/customXml" Target="../ink/ink550.xml"/><Relationship Id="rId415" Type="http://schemas.openxmlformats.org/officeDocument/2006/relationships/image" Target="../media/image2294.png"/><Relationship Id="rId457" Type="http://schemas.openxmlformats.org/officeDocument/2006/relationships/customXml" Target="../ink/ink681.xml"/><Relationship Id="rId261" Type="http://schemas.openxmlformats.org/officeDocument/2006/relationships/image" Target="../media/image2131.png"/><Relationship Id="rId499" Type="http://schemas.openxmlformats.org/officeDocument/2006/relationships/customXml" Target="../ink/ink702.xml"/><Relationship Id="rId14" Type="http://schemas.openxmlformats.org/officeDocument/2006/relationships/image" Target="../media/image1905.png"/><Relationship Id="rId56" Type="http://schemas.openxmlformats.org/officeDocument/2006/relationships/image" Target="../media/image1932.png"/><Relationship Id="rId317" Type="http://schemas.openxmlformats.org/officeDocument/2006/relationships/image" Target="../media/image2161.png"/><Relationship Id="rId359" Type="http://schemas.openxmlformats.org/officeDocument/2006/relationships/customXml" Target="../ink/ink630.xml"/><Relationship Id="rId524" Type="http://schemas.openxmlformats.org/officeDocument/2006/relationships/customXml" Target="../ink/ink716.xml"/><Relationship Id="rId566" Type="http://schemas.openxmlformats.org/officeDocument/2006/relationships/image" Target="../media/image2375.png"/><Relationship Id="rId98" Type="http://schemas.openxmlformats.org/officeDocument/2006/relationships/image" Target="../media/image1957.png"/><Relationship Id="rId121" Type="http://schemas.openxmlformats.org/officeDocument/2006/relationships/image" Target="../media/image2058.png"/><Relationship Id="rId163" Type="http://schemas.openxmlformats.org/officeDocument/2006/relationships/customXml" Target="../ink/ink527.xml"/><Relationship Id="rId219" Type="http://schemas.openxmlformats.org/officeDocument/2006/relationships/customXml" Target="../ink/ink557.xml"/><Relationship Id="rId370" Type="http://schemas.openxmlformats.org/officeDocument/2006/relationships/customXml" Target="../ink/ink637.xml"/><Relationship Id="rId426" Type="http://schemas.openxmlformats.org/officeDocument/2006/relationships/customXml" Target="../ink/ink665.xml"/><Relationship Id="rId230" Type="http://schemas.openxmlformats.org/officeDocument/2006/relationships/customXml" Target="../ink/ink563.xml"/><Relationship Id="rId468" Type="http://schemas.openxmlformats.org/officeDocument/2006/relationships/image" Target="../media/image2324.png"/><Relationship Id="rId25" Type="http://schemas.openxmlformats.org/officeDocument/2006/relationships/customXml" Target="../ink/ink457.xml"/><Relationship Id="rId67" Type="http://schemas.openxmlformats.org/officeDocument/2006/relationships/customXml" Target="../ink/ink478.xml"/><Relationship Id="rId272" Type="http://schemas.openxmlformats.org/officeDocument/2006/relationships/customXml" Target="../ink/ink584.xml"/><Relationship Id="rId328" Type="http://schemas.openxmlformats.org/officeDocument/2006/relationships/customXml" Target="../ink/ink614.xml"/><Relationship Id="rId535" Type="http://schemas.openxmlformats.org/officeDocument/2006/relationships/image" Target="../media/image2359.png"/><Relationship Id="rId132" Type="http://schemas.openxmlformats.org/officeDocument/2006/relationships/customXml" Target="../ink/ink511.xml"/><Relationship Id="rId174" Type="http://schemas.openxmlformats.org/officeDocument/2006/relationships/customXml" Target="../ink/ink533.xml"/><Relationship Id="rId381" Type="http://schemas.openxmlformats.org/officeDocument/2006/relationships/image" Target="../media/image2276.png"/><Relationship Id="rId241" Type="http://schemas.openxmlformats.org/officeDocument/2006/relationships/image" Target="../media/image15761.png"/><Relationship Id="rId437" Type="http://schemas.openxmlformats.org/officeDocument/2006/relationships/customXml" Target="../ink/ink671.xml"/><Relationship Id="rId479" Type="http://schemas.openxmlformats.org/officeDocument/2006/relationships/customXml" Target="../ink/ink692.xml"/><Relationship Id="rId36" Type="http://schemas.openxmlformats.org/officeDocument/2006/relationships/image" Target="../media/image1918.png"/><Relationship Id="rId283" Type="http://schemas.openxmlformats.org/officeDocument/2006/relationships/image" Target="../media/image2143.png"/><Relationship Id="rId339" Type="http://schemas.openxmlformats.org/officeDocument/2006/relationships/image" Target="../media/image2173.png"/><Relationship Id="rId490" Type="http://schemas.openxmlformats.org/officeDocument/2006/relationships/image" Target="../media/image2336.png"/><Relationship Id="rId504" Type="http://schemas.openxmlformats.org/officeDocument/2006/relationships/customXml" Target="../ink/ink705.xml"/><Relationship Id="rId546" Type="http://schemas.openxmlformats.org/officeDocument/2006/relationships/customXml" Target="../ink/ink727.xml"/><Relationship Id="rId78" Type="http://schemas.openxmlformats.org/officeDocument/2006/relationships/image" Target="../media/image1945.png"/><Relationship Id="rId101" Type="http://schemas.openxmlformats.org/officeDocument/2006/relationships/customXml" Target="../ink/ink495.xml"/><Relationship Id="rId143" Type="http://schemas.openxmlformats.org/officeDocument/2006/relationships/image" Target="../media/image2071.png"/><Relationship Id="rId185" Type="http://schemas.openxmlformats.org/officeDocument/2006/relationships/image" Target="../media/image2091.png"/><Relationship Id="rId350" Type="http://schemas.openxmlformats.org/officeDocument/2006/relationships/customXml" Target="../ink/ink625.xml"/><Relationship Id="rId406" Type="http://schemas.openxmlformats.org/officeDocument/2006/relationships/customXml" Target="../ink/ink655.xml"/><Relationship Id="rId9" Type="http://schemas.openxmlformats.org/officeDocument/2006/relationships/customXml" Target="../ink/ink449.xml"/><Relationship Id="rId210" Type="http://schemas.openxmlformats.org/officeDocument/2006/relationships/customXml" Target="../ink/ink551.xml"/><Relationship Id="rId392" Type="http://schemas.openxmlformats.org/officeDocument/2006/relationships/customXml" Target="../ink/ink648.xml"/><Relationship Id="rId448" Type="http://schemas.openxmlformats.org/officeDocument/2006/relationships/image" Target="../media/image2313.png"/><Relationship Id="rId252" Type="http://schemas.openxmlformats.org/officeDocument/2006/relationships/customXml" Target="../ink/ink574.xml"/><Relationship Id="rId294" Type="http://schemas.openxmlformats.org/officeDocument/2006/relationships/image" Target="../media/image2148.png"/><Relationship Id="rId308" Type="http://schemas.openxmlformats.org/officeDocument/2006/relationships/image" Target="../media/image2155.png"/><Relationship Id="rId515" Type="http://schemas.openxmlformats.org/officeDocument/2006/relationships/customXml" Target="../ink/ink711.xml"/><Relationship Id="rId47" Type="http://schemas.openxmlformats.org/officeDocument/2006/relationships/customXml" Target="../ink/ink468.xml"/><Relationship Id="rId89" Type="http://schemas.openxmlformats.org/officeDocument/2006/relationships/customXml" Target="../ink/ink489.xml"/><Relationship Id="rId112" Type="http://schemas.openxmlformats.org/officeDocument/2006/relationships/customXml" Target="../ink/ink501.xml"/><Relationship Id="rId154" Type="http://schemas.openxmlformats.org/officeDocument/2006/relationships/customXml" Target="../ink/ink522.xml"/><Relationship Id="rId361" Type="http://schemas.openxmlformats.org/officeDocument/2006/relationships/customXml" Target="../ink/ink632.xml"/><Relationship Id="rId557" Type="http://schemas.openxmlformats.org/officeDocument/2006/relationships/customXml" Target="../ink/ink733.xml"/><Relationship Id="rId196" Type="http://schemas.openxmlformats.org/officeDocument/2006/relationships/customXml" Target="../ink/ink544.xml"/><Relationship Id="rId417" Type="http://schemas.openxmlformats.org/officeDocument/2006/relationships/image" Target="../media/image2295.png"/><Relationship Id="rId459" Type="http://schemas.openxmlformats.org/officeDocument/2006/relationships/customXml" Target="../ink/ink682.xml"/><Relationship Id="rId16" Type="http://schemas.openxmlformats.org/officeDocument/2006/relationships/image" Target="../media/image1906.png"/><Relationship Id="rId221" Type="http://schemas.openxmlformats.org/officeDocument/2006/relationships/customXml" Target="../ink/ink558.xml"/><Relationship Id="rId263" Type="http://schemas.openxmlformats.org/officeDocument/2006/relationships/image" Target="../media/image2132.png"/><Relationship Id="rId319" Type="http://schemas.openxmlformats.org/officeDocument/2006/relationships/image" Target="../media/image2162.png"/><Relationship Id="rId470" Type="http://schemas.openxmlformats.org/officeDocument/2006/relationships/image" Target="../media/image2325.png"/><Relationship Id="rId526" Type="http://schemas.openxmlformats.org/officeDocument/2006/relationships/customXml" Target="../ink/ink717.xml"/><Relationship Id="rId58" Type="http://schemas.openxmlformats.org/officeDocument/2006/relationships/image" Target="../media/image1933.png"/><Relationship Id="rId123" Type="http://schemas.openxmlformats.org/officeDocument/2006/relationships/image" Target="../media/image2059.png"/><Relationship Id="rId330" Type="http://schemas.openxmlformats.org/officeDocument/2006/relationships/customXml" Target="../ink/ink615.xml"/><Relationship Id="rId568" Type="http://schemas.openxmlformats.org/officeDocument/2006/relationships/image" Target="../media/image1834.png"/><Relationship Id="rId165" Type="http://schemas.openxmlformats.org/officeDocument/2006/relationships/customXml" Target="../ink/ink528.xml"/><Relationship Id="rId372" Type="http://schemas.openxmlformats.org/officeDocument/2006/relationships/customXml" Target="../ink/ink638.xml"/><Relationship Id="rId428" Type="http://schemas.openxmlformats.org/officeDocument/2006/relationships/customXml" Target="../ink/ink666.xml"/><Relationship Id="rId232" Type="http://schemas.openxmlformats.org/officeDocument/2006/relationships/customXml" Target="../ink/ink564.xml"/><Relationship Id="rId274" Type="http://schemas.openxmlformats.org/officeDocument/2006/relationships/customXml" Target="../ink/ink585.xml"/><Relationship Id="rId481" Type="http://schemas.openxmlformats.org/officeDocument/2006/relationships/customXml" Target="../ink/ink693.xml"/><Relationship Id="rId27" Type="http://schemas.openxmlformats.org/officeDocument/2006/relationships/customXml" Target="../ink/ink458.xml"/><Relationship Id="rId69" Type="http://schemas.openxmlformats.org/officeDocument/2006/relationships/customXml" Target="../ink/ink479.xml"/><Relationship Id="rId134" Type="http://schemas.openxmlformats.org/officeDocument/2006/relationships/customXml" Target="../ink/ink512.xml"/><Relationship Id="rId537" Type="http://schemas.openxmlformats.org/officeDocument/2006/relationships/image" Target="../media/image2361.png"/><Relationship Id="rId80" Type="http://schemas.openxmlformats.org/officeDocument/2006/relationships/image" Target="../media/image1946.png"/><Relationship Id="rId176" Type="http://schemas.openxmlformats.org/officeDocument/2006/relationships/customXml" Target="../ink/ink534.xml"/><Relationship Id="rId341" Type="http://schemas.openxmlformats.org/officeDocument/2006/relationships/image" Target="../media/image2174.png"/><Relationship Id="rId383" Type="http://schemas.openxmlformats.org/officeDocument/2006/relationships/image" Target="../media/image2277.png"/><Relationship Id="rId439" Type="http://schemas.openxmlformats.org/officeDocument/2006/relationships/customXml" Target="../ink/ink672.xml"/><Relationship Id="rId201" Type="http://schemas.openxmlformats.org/officeDocument/2006/relationships/image" Target="../media/image2099.png"/><Relationship Id="rId243" Type="http://schemas.openxmlformats.org/officeDocument/2006/relationships/image" Target="../media/image2121.png"/><Relationship Id="rId285" Type="http://schemas.openxmlformats.org/officeDocument/2006/relationships/image" Target="../media/image2144.png"/><Relationship Id="rId450" Type="http://schemas.openxmlformats.org/officeDocument/2006/relationships/image" Target="../media/image2314.png"/><Relationship Id="rId506" Type="http://schemas.openxmlformats.org/officeDocument/2006/relationships/image" Target="../media/image2344.png"/><Relationship Id="rId38" Type="http://schemas.openxmlformats.org/officeDocument/2006/relationships/image" Target="../media/image1919.png"/><Relationship Id="rId103" Type="http://schemas.openxmlformats.org/officeDocument/2006/relationships/customXml" Target="../ink/ink496.xml"/><Relationship Id="rId310" Type="http://schemas.openxmlformats.org/officeDocument/2006/relationships/customXml" Target="../ink/ink605.xml"/><Relationship Id="rId492" Type="http://schemas.openxmlformats.org/officeDocument/2006/relationships/image" Target="../media/image2337.png"/><Relationship Id="rId548" Type="http://schemas.openxmlformats.org/officeDocument/2006/relationships/image" Target="../media/image2365.png"/><Relationship Id="rId91" Type="http://schemas.openxmlformats.org/officeDocument/2006/relationships/customXml" Target="../ink/ink490.xml"/><Relationship Id="rId145" Type="http://schemas.openxmlformats.org/officeDocument/2006/relationships/image" Target="../media/image2072.png"/><Relationship Id="rId187" Type="http://schemas.openxmlformats.org/officeDocument/2006/relationships/image" Target="../media/image2092.png"/><Relationship Id="rId352" Type="http://schemas.openxmlformats.org/officeDocument/2006/relationships/customXml" Target="../ink/ink626.xml"/><Relationship Id="rId394" Type="http://schemas.openxmlformats.org/officeDocument/2006/relationships/customXml" Target="../ink/ink649.xml"/><Relationship Id="rId408" Type="http://schemas.openxmlformats.org/officeDocument/2006/relationships/customXml" Target="../ink/ink656.xml"/><Relationship Id="rId212" Type="http://schemas.openxmlformats.org/officeDocument/2006/relationships/customXml" Target="../ink/ink552.xml"/><Relationship Id="rId254" Type="http://schemas.openxmlformats.org/officeDocument/2006/relationships/customXml" Target="../ink/ink575.xml"/><Relationship Id="rId49" Type="http://schemas.openxmlformats.org/officeDocument/2006/relationships/customXml" Target="../ink/ink469.xml"/><Relationship Id="rId114" Type="http://schemas.openxmlformats.org/officeDocument/2006/relationships/customXml" Target="../ink/ink502.xml"/><Relationship Id="rId296" Type="http://schemas.openxmlformats.org/officeDocument/2006/relationships/image" Target="../media/image2149.png"/><Relationship Id="rId461" Type="http://schemas.openxmlformats.org/officeDocument/2006/relationships/customXml" Target="../ink/ink683.xml"/><Relationship Id="rId517" Type="http://schemas.openxmlformats.org/officeDocument/2006/relationships/customXml" Target="../ink/ink712.xml"/><Relationship Id="rId559" Type="http://schemas.openxmlformats.org/officeDocument/2006/relationships/customXml" Target="../ink/ink734.xml"/><Relationship Id="rId60" Type="http://schemas.openxmlformats.org/officeDocument/2006/relationships/image" Target="../media/image1934.png"/><Relationship Id="rId156" Type="http://schemas.openxmlformats.org/officeDocument/2006/relationships/customXml" Target="../ink/ink523.xml"/><Relationship Id="rId198" Type="http://schemas.openxmlformats.org/officeDocument/2006/relationships/customXml" Target="../ink/ink545.xml"/><Relationship Id="rId321" Type="http://schemas.openxmlformats.org/officeDocument/2006/relationships/image" Target="../media/image2163.png"/><Relationship Id="rId363" Type="http://schemas.openxmlformats.org/officeDocument/2006/relationships/customXml" Target="../ink/ink633.xml"/><Relationship Id="rId419" Type="http://schemas.openxmlformats.org/officeDocument/2006/relationships/image" Target="../media/image2296.png"/><Relationship Id="rId570" Type="http://schemas.openxmlformats.org/officeDocument/2006/relationships/image" Target="../media/image2376.png"/><Relationship Id="rId223" Type="http://schemas.openxmlformats.org/officeDocument/2006/relationships/image" Target="../media/image2109.png"/><Relationship Id="rId430" Type="http://schemas.openxmlformats.org/officeDocument/2006/relationships/customXml" Target="../ink/ink667.xml"/><Relationship Id="rId18" Type="http://schemas.openxmlformats.org/officeDocument/2006/relationships/image" Target="../media/image1907.png"/><Relationship Id="rId265" Type="http://schemas.openxmlformats.org/officeDocument/2006/relationships/image" Target="../media/image2133.png"/><Relationship Id="rId472" Type="http://schemas.openxmlformats.org/officeDocument/2006/relationships/image" Target="../media/image2326.png"/><Relationship Id="rId528" Type="http://schemas.openxmlformats.org/officeDocument/2006/relationships/customXml" Target="../ink/ink718.xml"/><Relationship Id="rId125" Type="http://schemas.openxmlformats.org/officeDocument/2006/relationships/image" Target="../media/image2061.png"/><Relationship Id="rId167" Type="http://schemas.openxmlformats.org/officeDocument/2006/relationships/customXml" Target="../ink/ink529.xml"/><Relationship Id="rId332" Type="http://schemas.openxmlformats.org/officeDocument/2006/relationships/customXml" Target="../ink/ink616.xml"/><Relationship Id="rId374" Type="http://schemas.openxmlformats.org/officeDocument/2006/relationships/customXml" Target="../ink/ink639.xml"/><Relationship Id="rId71" Type="http://schemas.openxmlformats.org/officeDocument/2006/relationships/customXml" Target="../ink/ink480.xml"/><Relationship Id="rId234" Type="http://schemas.openxmlformats.org/officeDocument/2006/relationships/customXml" Target="../ink/ink565.xml"/><Relationship Id="rId2" Type="http://schemas.microsoft.com/office/2007/relationships/media" Target="../media/media5.m4a"/><Relationship Id="rId29" Type="http://schemas.openxmlformats.org/officeDocument/2006/relationships/customXml" Target="../ink/ink459.xml"/><Relationship Id="rId276" Type="http://schemas.openxmlformats.org/officeDocument/2006/relationships/customXml" Target="../ink/ink586.xml"/><Relationship Id="rId441" Type="http://schemas.openxmlformats.org/officeDocument/2006/relationships/customXml" Target="../ink/ink673.xml"/><Relationship Id="rId483" Type="http://schemas.openxmlformats.org/officeDocument/2006/relationships/customXml" Target="../ink/ink694.xml"/><Relationship Id="rId539" Type="http://schemas.openxmlformats.org/officeDocument/2006/relationships/image" Target="../media/image1821.png"/><Relationship Id="rId40" Type="http://schemas.openxmlformats.org/officeDocument/2006/relationships/image" Target="../media/image1922.png"/><Relationship Id="rId136" Type="http://schemas.openxmlformats.org/officeDocument/2006/relationships/customXml" Target="../ink/ink513.xml"/><Relationship Id="rId178" Type="http://schemas.openxmlformats.org/officeDocument/2006/relationships/customXml" Target="../ink/ink535.xml"/><Relationship Id="rId301" Type="http://schemas.openxmlformats.org/officeDocument/2006/relationships/customXml" Target="../ink/ink600.xml"/><Relationship Id="rId343" Type="http://schemas.openxmlformats.org/officeDocument/2006/relationships/image" Target="../media/image2175.png"/><Relationship Id="rId550" Type="http://schemas.openxmlformats.org/officeDocument/2006/relationships/image" Target="../media/image2366.png"/><Relationship Id="rId82" Type="http://schemas.openxmlformats.org/officeDocument/2006/relationships/image" Target="../media/image1947.png"/><Relationship Id="rId203" Type="http://schemas.openxmlformats.org/officeDocument/2006/relationships/image" Target="../media/image2101.png"/><Relationship Id="rId385" Type="http://schemas.openxmlformats.org/officeDocument/2006/relationships/image" Target="../media/image2278.png"/><Relationship Id="rId245" Type="http://schemas.openxmlformats.org/officeDocument/2006/relationships/image" Target="../media/image2122.png"/><Relationship Id="rId287" Type="http://schemas.openxmlformats.org/officeDocument/2006/relationships/image" Target="../media/image2145.png"/><Relationship Id="rId410" Type="http://schemas.openxmlformats.org/officeDocument/2006/relationships/customXml" Target="../ink/ink657.xml"/><Relationship Id="rId452" Type="http://schemas.openxmlformats.org/officeDocument/2006/relationships/image" Target="../media/image2315.png"/><Relationship Id="rId494" Type="http://schemas.openxmlformats.org/officeDocument/2006/relationships/image" Target="../media/image2338.png"/><Relationship Id="rId508" Type="http://schemas.openxmlformats.org/officeDocument/2006/relationships/image" Target="../media/image2345.png"/><Relationship Id="rId105" Type="http://schemas.openxmlformats.org/officeDocument/2006/relationships/customXml" Target="../ink/ink497.xml"/><Relationship Id="rId147" Type="http://schemas.openxmlformats.org/officeDocument/2006/relationships/image" Target="../media/image2073.png"/><Relationship Id="rId312" Type="http://schemas.openxmlformats.org/officeDocument/2006/relationships/customXml" Target="../ink/ink606.xml"/><Relationship Id="rId354" Type="http://schemas.openxmlformats.org/officeDocument/2006/relationships/customXml" Target="../ink/ink627.xml"/><Relationship Id="rId51" Type="http://schemas.openxmlformats.org/officeDocument/2006/relationships/customXml" Target="../ink/ink470.xml"/><Relationship Id="rId93" Type="http://schemas.openxmlformats.org/officeDocument/2006/relationships/customXml" Target="../ink/ink491.xml"/><Relationship Id="rId189" Type="http://schemas.openxmlformats.org/officeDocument/2006/relationships/image" Target="../media/image2093.png"/><Relationship Id="rId396" Type="http://schemas.openxmlformats.org/officeDocument/2006/relationships/customXml" Target="../ink/ink650.xml"/><Relationship Id="rId561" Type="http://schemas.openxmlformats.org/officeDocument/2006/relationships/customXml" Target="../ink/ink735.xml"/><Relationship Id="rId214" Type="http://schemas.openxmlformats.org/officeDocument/2006/relationships/customXml" Target="../ink/ink553.xml"/><Relationship Id="rId256" Type="http://schemas.openxmlformats.org/officeDocument/2006/relationships/customXml" Target="../ink/ink576.xml"/><Relationship Id="rId298" Type="http://schemas.openxmlformats.org/officeDocument/2006/relationships/image" Target="../media/image2151.png"/><Relationship Id="rId421" Type="http://schemas.openxmlformats.org/officeDocument/2006/relationships/image" Target="../media/image2297.png"/><Relationship Id="rId463" Type="http://schemas.openxmlformats.org/officeDocument/2006/relationships/customXml" Target="../ink/ink684.xml"/><Relationship Id="rId519" Type="http://schemas.openxmlformats.org/officeDocument/2006/relationships/customXml" Target="../ink/ink713.xml"/><Relationship Id="rId116" Type="http://schemas.openxmlformats.org/officeDocument/2006/relationships/customXml" Target="../ink/ink503.xml"/><Relationship Id="rId158" Type="http://schemas.openxmlformats.org/officeDocument/2006/relationships/customXml" Target="../ink/ink524.xml"/><Relationship Id="rId323" Type="http://schemas.openxmlformats.org/officeDocument/2006/relationships/image" Target="../media/image2164.png"/><Relationship Id="rId530" Type="http://schemas.openxmlformats.org/officeDocument/2006/relationships/customXml" Target="../ink/ink719.xml"/><Relationship Id="rId20" Type="http://schemas.openxmlformats.org/officeDocument/2006/relationships/image" Target="../media/image1908.png"/><Relationship Id="rId62" Type="http://schemas.openxmlformats.org/officeDocument/2006/relationships/image" Target="../media/image1935.png"/><Relationship Id="rId365" Type="http://schemas.openxmlformats.org/officeDocument/2006/relationships/image" Target="../media/image1887.png"/><Relationship Id="rId572" Type="http://schemas.openxmlformats.org/officeDocument/2006/relationships/image" Target="../media/image2377.png"/><Relationship Id="rId225" Type="http://schemas.openxmlformats.org/officeDocument/2006/relationships/image" Target="../media/image2112.png"/><Relationship Id="rId267" Type="http://schemas.openxmlformats.org/officeDocument/2006/relationships/image" Target="../media/image2134.png"/><Relationship Id="rId432" Type="http://schemas.openxmlformats.org/officeDocument/2006/relationships/image" Target="../media/image2303.png"/><Relationship Id="rId474" Type="http://schemas.openxmlformats.org/officeDocument/2006/relationships/image" Target="../media/image2327.png"/><Relationship Id="rId127" Type="http://schemas.openxmlformats.org/officeDocument/2006/relationships/image" Target="../media/image2062.png"/><Relationship Id="rId31" Type="http://schemas.openxmlformats.org/officeDocument/2006/relationships/customXml" Target="../ink/ink460.xml"/><Relationship Id="rId73" Type="http://schemas.openxmlformats.org/officeDocument/2006/relationships/customXml" Target="../ink/ink481.xml"/><Relationship Id="rId169" Type="http://schemas.openxmlformats.org/officeDocument/2006/relationships/customXml" Target="../ink/ink530.xml"/><Relationship Id="rId334" Type="http://schemas.openxmlformats.org/officeDocument/2006/relationships/customXml" Target="../ink/ink617.xml"/><Relationship Id="rId376" Type="http://schemas.openxmlformats.org/officeDocument/2006/relationships/customXml" Target="../ink/ink640.xml"/><Relationship Id="rId541" Type="http://schemas.openxmlformats.org/officeDocument/2006/relationships/image" Target="../media/image2362.png"/><Relationship Id="rId4" Type="http://schemas.openxmlformats.org/officeDocument/2006/relationships/slideLayout" Target="../slideLayouts/slideLayout2.xml"/><Relationship Id="rId180" Type="http://schemas.openxmlformats.org/officeDocument/2006/relationships/customXml" Target="../ink/ink536.xml"/><Relationship Id="rId236" Type="http://schemas.openxmlformats.org/officeDocument/2006/relationships/customXml" Target="../ink/ink566.xml"/><Relationship Id="rId278" Type="http://schemas.openxmlformats.org/officeDocument/2006/relationships/customXml" Target="../ink/ink587.xml"/><Relationship Id="rId401" Type="http://schemas.openxmlformats.org/officeDocument/2006/relationships/image" Target="../media/image2286.png"/><Relationship Id="rId443" Type="http://schemas.openxmlformats.org/officeDocument/2006/relationships/customXml" Target="../ink/ink674.xml"/><Relationship Id="rId303" Type="http://schemas.openxmlformats.org/officeDocument/2006/relationships/customXml" Target="../ink/ink601.xml"/><Relationship Id="rId485" Type="http://schemas.openxmlformats.org/officeDocument/2006/relationships/customXml" Target="../ink/ink695.xml"/><Relationship Id="rId42" Type="http://schemas.openxmlformats.org/officeDocument/2006/relationships/image" Target="../media/image1923.png"/><Relationship Id="rId84" Type="http://schemas.openxmlformats.org/officeDocument/2006/relationships/image" Target="../media/image1948.png"/><Relationship Id="rId138" Type="http://schemas.openxmlformats.org/officeDocument/2006/relationships/customXml" Target="../ink/ink514.xml"/><Relationship Id="rId345" Type="http://schemas.openxmlformats.org/officeDocument/2006/relationships/image" Target="../media/image2176.png"/><Relationship Id="rId387" Type="http://schemas.openxmlformats.org/officeDocument/2006/relationships/image" Target="../media/image2279.png"/><Relationship Id="rId510" Type="http://schemas.openxmlformats.org/officeDocument/2006/relationships/image" Target="../media/image2346.png"/><Relationship Id="rId552" Type="http://schemas.openxmlformats.org/officeDocument/2006/relationships/image" Target="../media/image2367.png"/><Relationship Id="rId191" Type="http://schemas.openxmlformats.org/officeDocument/2006/relationships/image" Target="../media/image2094.png"/><Relationship Id="rId205" Type="http://schemas.openxmlformats.org/officeDocument/2006/relationships/image" Target="../media/image2102.png"/><Relationship Id="rId247" Type="http://schemas.openxmlformats.org/officeDocument/2006/relationships/image" Target="../media/image2123.png"/><Relationship Id="rId412" Type="http://schemas.openxmlformats.org/officeDocument/2006/relationships/customXml" Target="../ink/ink658.xml"/><Relationship Id="rId107" Type="http://schemas.openxmlformats.org/officeDocument/2006/relationships/customXml" Target="../ink/ink498.xml"/><Relationship Id="rId289" Type="http://schemas.openxmlformats.org/officeDocument/2006/relationships/customXml" Target="../ink/ink593.xml"/><Relationship Id="rId454" Type="http://schemas.openxmlformats.org/officeDocument/2006/relationships/image" Target="../media/image2316.png"/><Relationship Id="rId496" Type="http://schemas.openxmlformats.org/officeDocument/2006/relationships/image" Target="../media/image2339.png"/><Relationship Id="rId11" Type="http://schemas.openxmlformats.org/officeDocument/2006/relationships/customXml" Target="../ink/ink450.xml"/><Relationship Id="rId53" Type="http://schemas.openxmlformats.org/officeDocument/2006/relationships/customXml" Target="../ink/ink471.xml"/><Relationship Id="rId149" Type="http://schemas.openxmlformats.org/officeDocument/2006/relationships/image" Target="../media/image2074.png"/><Relationship Id="rId314" Type="http://schemas.openxmlformats.org/officeDocument/2006/relationships/customXml" Target="../ink/ink607.xml"/><Relationship Id="rId356" Type="http://schemas.openxmlformats.org/officeDocument/2006/relationships/customXml" Target="../ink/ink628.xml"/><Relationship Id="rId398" Type="http://schemas.openxmlformats.org/officeDocument/2006/relationships/customXml" Target="../ink/ink651.xml"/><Relationship Id="rId521" Type="http://schemas.openxmlformats.org/officeDocument/2006/relationships/customXml" Target="../ink/ink714.xml"/><Relationship Id="rId563" Type="http://schemas.openxmlformats.org/officeDocument/2006/relationships/customXml" Target="../ink/ink736.xml"/><Relationship Id="rId95" Type="http://schemas.openxmlformats.org/officeDocument/2006/relationships/customXml" Target="../ink/ink492.xml"/><Relationship Id="rId160" Type="http://schemas.openxmlformats.org/officeDocument/2006/relationships/customXml" Target="../ink/ink525.xml"/><Relationship Id="rId216" Type="http://schemas.openxmlformats.org/officeDocument/2006/relationships/customXml" Target="../ink/ink555.xml"/><Relationship Id="rId423" Type="http://schemas.openxmlformats.org/officeDocument/2006/relationships/image" Target="../media/image2298.png"/><Relationship Id="rId258" Type="http://schemas.openxmlformats.org/officeDocument/2006/relationships/customXml" Target="../ink/ink577.xml"/><Relationship Id="rId465" Type="http://schemas.openxmlformats.org/officeDocument/2006/relationships/customXml" Target="../ink/ink685.xml"/><Relationship Id="rId22" Type="http://schemas.openxmlformats.org/officeDocument/2006/relationships/image" Target="../media/image1909.png"/><Relationship Id="rId64" Type="http://schemas.openxmlformats.org/officeDocument/2006/relationships/image" Target="../media/image1936.png"/><Relationship Id="rId118" Type="http://schemas.openxmlformats.org/officeDocument/2006/relationships/customXml" Target="../ink/ink504.xml"/><Relationship Id="rId325" Type="http://schemas.openxmlformats.org/officeDocument/2006/relationships/image" Target="../media/image2165.png"/><Relationship Id="rId367" Type="http://schemas.openxmlformats.org/officeDocument/2006/relationships/image" Target="../media/image2186.png"/><Relationship Id="rId532" Type="http://schemas.openxmlformats.org/officeDocument/2006/relationships/customXml" Target="../ink/ink720.xml"/><Relationship Id="rId574" Type="http://schemas.openxmlformats.org/officeDocument/2006/relationships/image" Target="../media/image2378.png"/><Relationship Id="rId171" Type="http://schemas.openxmlformats.org/officeDocument/2006/relationships/image" Target="../media/image2083.png"/><Relationship Id="rId227" Type="http://schemas.openxmlformats.org/officeDocument/2006/relationships/image" Target="../media/image2113.png"/><Relationship Id="rId269" Type="http://schemas.openxmlformats.org/officeDocument/2006/relationships/image" Target="../media/image2135.png"/><Relationship Id="rId434" Type="http://schemas.openxmlformats.org/officeDocument/2006/relationships/image" Target="../media/image2304.png"/><Relationship Id="rId476" Type="http://schemas.openxmlformats.org/officeDocument/2006/relationships/image" Target="../media/image2328.png"/><Relationship Id="rId33" Type="http://schemas.openxmlformats.org/officeDocument/2006/relationships/customXml" Target="../ink/ink461.xml"/><Relationship Id="rId129" Type="http://schemas.openxmlformats.org/officeDocument/2006/relationships/image" Target="../media/image2063.png"/><Relationship Id="rId280" Type="http://schemas.openxmlformats.org/officeDocument/2006/relationships/customXml" Target="../ink/ink588.xml"/><Relationship Id="rId336" Type="http://schemas.openxmlformats.org/officeDocument/2006/relationships/customXml" Target="../ink/ink618.xml"/><Relationship Id="rId501" Type="http://schemas.openxmlformats.org/officeDocument/2006/relationships/image" Target="../media/image2342.png"/><Relationship Id="rId543" Type="http://schemas.openxmlformats.org/officeDocument/2006/relationships/image" Target="../media/image2363.png"/><Relationship Id="rId75" Type="http://schemas.openxmlformats.org/officeDocument/2006/relationships/customXml" Target="../ink/ink482.xml"/><Relationship Id="rId140" Type="http://schemas.openxmlformats.org/officeDocument/2006/relationships/customXml" Target="../ink/ink515.xml"/><Relationship Id="rId182" Type="http://schemas.openxmlformats.org/officeDocument/2006/relationships/customXml" Target="../ink/ink537.xml"/><Relationship Id="rId378" Type="http://schemas.openxmlformats.org/officeDocument/2006/relationships/customXml" Target="../ink/ink641.xml"/><Relationship Id="rId403" Type="http://schemas.openxmlformats.org/officeDocument/2006/relationships/image" Target="../media/image2287.png"/><Relationship Id="rId6" Type="http://schemas.openxmlformats.org/officeDocument/2006/relationships/image" Target="../media/image1899.png"/><Relationship Id="rId238" Type="http://schemas.openxmlformats.org/officeDocument/2006/relationships/customXml" Target="../ink/ink567.xml"/><Relationship Id="rId445" Type="http://schemas.openxmlformats.org/officeDocument/2006/relationships/customXml" Target="../ink/ink675.xml"/><Relationship Id="rId487" Type="http://schemas.openxmlformats.org/officeDocument/2006/relationships/customXml" Target="../ink/ink696.xml"/><Relationship Id="rId291" Type="http://schemas.openxmlformats.org/officeDocument/2006/relationships/customXml" Target="../ink/ink594.xml"/><Relationship Id="rId305" Type="http://schemas.openxmlformats.org/officeDocument/2006/relationships/customXml" Target="../ink/ink602.xml"/><Relationship Id="rId347" Type="http://schemas.openxmlformats.org/officeDocument/2006/relationships/image" Target="../media/image2177.png"/><Relationship Id="rId512" Type="http://schemas.openxmlformats.org/officeDocument/2006/relationships/image" Target="../media/image2347.png"/><Relationship Id="rId44" Type="http://schemas.openxmlformats.org/officeDocument/2006/relationships/image" Target="../media/image1924.png"/><Relationship Id="rId86" Type="http://schemas.openxmlformats.org/officeDocument/2006/relationships/image" Target="../media/image1949.png"/><Relationship Id="rId151" Type="http://schemas.openxmlformats.org/officeDocument/2006/relationships/image" Target="../media/image2075.png"/><Relationship Id="rId389" Type="http://schemas.openxmlformats.org/officeDocument/2006/relationships/image" Target="../media/image2281.png"/><Relationship Id="rId554" Type="http://schemas.openxmlformats.org/officeDocument/2006/relationships/image" Target="../media/image2368.png"/><Relationship Id="rId193" Type="http://schemas.openxmlformats.org/officeDocument/2006/relationships/image" Target="../media/image2095.png"/><Relationship Id="rId207" Type="http://schemas.openxmlformats.org/officeDocument/2006/relationships/image" Target="../media/image2103.png"/><Relationship Id="rId249" Type="http://schemas.openxmlformats.org/officeDocument/2006/relationships/image" Target="../media/image2124.png"/><Relationship Id="rId414" Type="http://schemas.openxmlformats.org/officeDocument/2006/relationships/customXml" Target="../ink/ink659.xml"/><Relationship Id="rId456" Type="http://schemas.openxmlformats.org/officeDocument/2006/relationships/image" Target="../media/image2317.png"/><Relationship Id="rId498" Type="http://schemas.openxmlformats.org/officeDocument/2006/relationships/image" Target="../media/image2341.png"/><Relationship Id="rId13" Type="http://schemas.openxmlformats.org/officeDocument/2006/relationships/customXml" Target="../ink/ink451.xml"/><Relationship Id="rId109" Type="http://schemas.openxmlformats.org/officeDocument/2006/relationships/customXml" Target="../ink/ink499.xml"/><Relationship Id="rId260" Type="http://schemas.openxmlformats.org/officeDocument/2006/relationships/customXml" Target="../ink/ink578.xml"/><Relationship Id="rId316" Type="http://schemas.openxmlformats.org/officeDocument/2006/relationships/customXml" Target="../ink/ink608.xml"/><Relationship Id="rId523" Type="http://schemas.openxmlformats.org/officeDocument/2006/relationships/image" Target="../media/image2353.png"/><Relationship Id="rId55" Type="http://schemas.openxmlformats.org/officeDocument/2006/relationships/customXml" Target="../ink/ink472.xml"/><Relationship Id="rId97" Type="http://schemas.openxmlformats.org/officeDocument/2006/relationships/customXml" Target="../ink/ink493.xml"/><Relationship Id="rId120" Type="http://schemas.openxmlformats.org/officeDocument/2006/relationships/customXml" Target="../ink/ink505.xml"/><Relationship Id="rId358" Type="http://schemas.openxmlformats.org/officeDocument/2006/relationships/customXml" Target="../ink/ink629.xml"/><Relationship Id="rId565" Type="http://schemas.openxmlformats.org/officeDocument/2006/relationships/customXml" Target="../ink/ink737.xml"/><Relationship Id="rId162" Type="http://schemas.openxmlformats.org/officeDocument/2006/relationships/customXml" Target="../ink/ink526.xml"/><Relationship Id="rId218" Type="http://schemas.openxmlformats.org/officeDocument/2006/relationships/image" Target="../media/image2107.png"/><Relationship Id="rId425" Type="http://schemas.openxmlformats.org/officeDocument/2006/relationships/image" Target="../media/image2299.png"/><Relationship Id="rId467" Type="http://schemas.openxmlformats.org/officeDocument/2006/relationships/customXml" Target="../ink/ink686.xml"/><Relationship Id="rId271" Type="http://schemas.openxmlformats.org/officeDocument/2006/relationships/image" Target="../media/image2136.png"/><Relationship Id="rId24" Type="http://schemas.openxmlformats.org/officeDocument/2006/relationships/image" Target="../media/image1877.png"/><Relationship Id="rId66" Type="http://schemas.openxmlformats.org/officeDocument/2006/relationships/image" Target="../media/image1937.png"/><Relationship Id="rId131" Type="http://schemas.openxmlformats.org/officeDocument/2006/relationships/image" Target="../media/image2064.png"/><Relationship Id="rId327" Type="http://schemas.openxmlformats.org/officeDocument/2006/relationships/image" Target="../media/image2166.png"/><Relationship Id="rId369" Type="http://schemas.openxmlformats.org/officeDocument/2006/relationships/image" Target="../media/image2187.png"/><Relationship Id="rId534" Type="http://schemas.openxmlformats.org/officeDocument/2006/relationships/customXml" Target="../ink/ink721.xml"/><Relationship Id="rId173" Type="http://schemas.openxmlformats.org/officeDocument/2006/relationships/image" Target="../media/image2084.png"/><Relationship Id="rId229" Type="http://schemas.openxmlformats.org/officeDocument/2006/relationships/image" Target="../media/image2114.png"/><Relationship Id="rId380" Type="http://schemas.openxmlformats.org/officeDocument/2006/relationships/customXml" Target="../ink/ink642.xml"/><Relationship Id="rId436" Type="http://schemas.openxmlformats.org/officeDocument/2006/relationships/image" Target="../media/image2305.png"/><Relationship Id="rId240" Type="http://schemas.openxmlformats.org/officeDocument/2006/relationships/customXml" Target="../ink/ink568.xml"/><Relationship Id="rId478" Type="http://schemas.openxmlformats.org/officeDocument/2006/relationships/image" Target="../media/image2329.png"/><Relationship Id="rId35" Type="http://schemas.openxmlformats.org/officeDocument/2006/relationships/customXml" Target="../ink/ink462.xml"/><Relationship Id="rId77" Type="http://schemas.openxmlformats.org/officeDocument/2006/relationships/customXml" Target="../ink/ink483.xml"/><Relationship Id="rId100" Type="http://schemas.openxmlformats.org/officeDocument/2006/relationships/image" Target="../media/image1958.png"/><Relationship Id="rId282" Type="http://schemas.openxmlformats.org/officeDocument/2006/relationships/customXml" Target="../ink/ink589.xml"/><Relationship Id="rId338" Type="http://schemas.openxmlformats.org/officeDocument/2006/relationships/customXml" Target="../ink/ink619.xml"/><Relationship Id="rId503" Type="http://schemas.openxmlformats.org/officeDocument/2006/relationships/image" Target="../media/image2343.png"/><Relationship Id="rId545" Type="http://schemas.openxmlformats.org/officeDocument/2006/relationships/image" Target="../media/image2364.png"/><Relationship Id="rId8" Type="http://schemas.openxmlformats.org/officeDocument/2006/relationships/image" Target="../media/image1902.png"/><Relationship Id="rId142" Type="http://schemas.openxmlformats.org/officeDocument/2006/relationships/customXml" Target="../ink/ink516.xml"/><Relationship Id="rId184" Type="http://schemas.openxmlformats.org/officeDocument/2006/relationships/customXml" Target="../ink/ink538.xml"/><Relationship Id="rId391" Type="http://schemas.openxmlformats.org/officeDocument/2006/relationships/image" Target="../media/image1837.png"/><Relationship Id="rId405" Type="http://schemas.openxmlformats.org/officeDocument/2006/relationships/image" Target="../media/image2288.png"/><Relationship Id="rId447" Type="http://schemas.openxmlformats.org/officeDocument/2006/relationships/customXml" Target="../ink/ink676.xml"/><Relationship Id="rId251" Type="http://schemas.openxmlformats.org/officeDocument/2006/relationships/image" Target="../media/image2125.png"/><Relationship Id="rId489" Type="http://schemas.openxmlformats.org/officeDocument/2006/relationships/customXml" Target="../ink/ink697.xml"/><Relationship Id="rId46" Type="http://schemas.openxmlformats.org/officeDocument/2006/relationships/image" Target="../media/image1925.png"/><Relationship Id="rId293" Type="http://schemas.openxmlformats.org/officeDocument/2006/relationships/customXml" Target="../ink/ink595.xml"/><Relationship Id="rId307" Type="http://schemas.openxmlformats.org/officeDocument/2006/relationships/customXml" Target="../ink/ink603.xml"/><Relationship Id="rId349" Type="http://schemas.openxmlformats.org/officeDocument/2006/relationships/image" Target="../media/image2179.png"/><Relationship Id="rId514" Type="http://schemas.openxmlformats.org/officeDocument/2006/relationships/image" Target="../media/image2348.png"/><Relationship Id="rId556" Type="http://schemas.openxmlformats.org/officeDocument/2006/relationships/image" Target="../media/image2369.png"/><Relationship Id="rId88" Type="http://schemas.openxmlformats.org/officeDocument/2006/relationships/image" Target="../media/image1952.png"/><Relationship Id="rId111" Type="http://schemas.openxmlformats.org/officeDocument/2006/relationships/image" Target="../media/image1983.png"/><Relationship Id="rId153" Type="http://schemas.openxmlformats.org/officeDocument/2006/relationships/image" Target="../media/image2076.png"/><Relationship Id="rId195" Type="http://schemas.openxmlformats.org/officeDocument/2006/relationships/image" Target="../media/image2096.png"/><Relationship Id="rId209" Type="http://schemas.openxmlformats.org/officeDocument/2006/relationships/image" Target="../media/image2104.png"/><Relationship Id="rId360" Type="http://schemas.openxmlformats.org/officeDocument/2006/relationships/customXml" Target="../ink/ink631.xml"/><Relationship Id="rId416" Type="http://schemas.openxmlformats.org/officeDocument/2006/relationships/customXml" Target="../ink/ink660.xml"/><Relationship Id="rId220" Type="http://schemas.openxmlformats.org/officeDocument/2006/relationships/image" Target="../media/image2108.png"/><Relationship Id="rId458" Type="http://schemas.openxmlformats.org/officeDocument/2006/relationships/image" Target="../media/image2318.png"/><Relationship Id="rId15" Type="http://schemas.openxmlformats.org/officeDocument/2006/relationships/customXml" Target="../ink/ink452.xml"/><Relationship Id="rId57" Type="http://schemas.openxmlformats.org/officeDocument/2006/relationships/customXml" Target="../ink/ink473.xml"/><Relationship Id="rId262" Type="http://schemas.openxmlformats.org/officeDocument/2006/relationships/customXml" Target="../ink/ink579.xml"/><Relationship Id="rId318" Type="http://schemas.openxmlformats.org/officeDocument/2006/relationships/customXml" Target="../ink/ink609.xml"/><Relationship Id="rId525" Type="http://schemas.openxmlformats.org/officeDocument/2006/relationships/image" Target="../media/image2354.png"/><Relationship Id="rId567" Type="http://schemas.openxmlformats.org/officeDocument/2006/relationships/customXml" Target="../ink/ink738.xml"/><Relationship Id="rId99" Type="http://schemas.openxmlformats.org/officeDocument/2006/relationships/customXml" Target="../ink/ink494.xml"/><Relationship Id="rId122" Type="http://schemas.openxmlformats.org/officeDocument/2006/relationships/customXml" Target="../ink/ink506.xml"/><Relationship Id="rId164" Type="http://schemas.openxmlformats.org/officeDocument/2006/relationships/image" Target="../media/image2082.png"/><Relationship Id="rId371" Type="http://schemas.openxmlformats.org/officeDocument/2006/relationships/image" Target="../media/image2188.png"/><Relationship Id="rId427" Type="http://schemas.openxmlformats.org/officeDocument/2006/relationships/image" Target="../media/image2301.png"/><Relationship Id="rId469" Type="http://schemas.openxmlformats.org/officeDocument/2006/relationships/customXml" Target="../ink/ink687.xml"/><Relationship Id="rId26" Type="http://schemas.openxmlformats.org/officeDocument/2006/relationships/image" Target="../media/image1913.png"/><Relationship Id="rId231" Type="http://schemas.openxmlformats.org/officeDocument/2006/relationships/image" Target="../media/image2115.png"/><Relationship Id="rId273" Type="http://schemas.openxmlformats.org/officeDocument/2006/relationships/image" Target="../media/image2137.png"/><Relationship Id="rId329" Type="http://schemas.openxmlformats.org/officeDocument/2006/relationships/image" Target="../media/image2167.png"/><Relationship Id="rId480" Type="http://schemas.openxmlformats.org/officeDocument/2006/relationships/image" Target="../media/image2331.png"/><Relationship Id="rId536" Type="http://schemas.openxmlformats.org/officeDocument/2006/relationships/customXml" Target="../ink/ink722.xml"/><Relationship Id="rId68" Type="http://schemas.openxmlformats.org/officeDocument/2006/relationships/image" Target="../media/image1938.png"/><Relationship Id="rId133" Type="http://schemas.openxmlformats.org/officeDocument/2006/relationships/image" Target="../media/image2065.png"/><Relationship Id="rId175" Type="http://schemas.openxmlformats.org/officeDocument/2006/relationships/image" Target="../media/image2085.png"/><Relationship Id="rId340" Type="http://schemas.openxmlformats.org/officeDocument/2006/relationships/customXml" Target="../ink/ink620.xml"/><Relationship Id="rId200" Type="http://schemas.openxmlformats.org/officeDocument/2006/relationships/customXml" Target="../ink/ink546.xml"/><Relationship Id="rId382" Type="http://schemas.openxmlformats.org/officeDocument/2006/relationships/customXml" Target="../ink/ink643.xml"/><Relationship Id="rId438" Type="http://schemas.openxmlformats.org/officeDocument/2006/relationships/image" Target="../media/image2306.png"/><Relationship Id="rId242" Type="http://schemas.openxmlformats.org/officeDocument/2006/relationships/customXml" Target="../ink/ink569.xml"/><Relationship Id="rId284" Type="http://schemas.openxmlformats.org/officeDocument/2006/relationships/customXml" Target="../ink/ink590.xml"/><Relationship Id="rId491" Type="http://schemas.openxmlformats.org/officeDocument/2006/relationships/customXml" Target="../ink/ink698.xml"/><Relationship Id="rId505" Type="http://schemas.openxmlformats.org/officeDocument/2006/relationships/customXml" Target="../ink/ink706.xml"/><Relationship Id="rId37" Type="http://schemas.openxmlformats.org/officeDocument/2006/relationships/customXml" Target="../ink/ink463.xml"/><Relationship Id="rId79" Type="http://schemas.openxmlformats.org/officeDocument/2006/relationships/customXml" Target="../ink/ink484.xml"/><Relationship Id="rId102" Type="http://schemas.openxmlformats.org/officeDocument/2006/relationships/image" Target="../media/image1959.png"/><Relationship Id="rId144" Type="http://schemas.openxmlformats.org/officeDocument/2006/relationships/customXml" Target="../ink/ink517.xml"/><Relationship Id="rId547" Type="http://schemas.openxmlformats.org/officeDocument/2006/relationships/customXml" Target="../ink/ink728.xml"/><Relationship Id="rId90" Type="http://schemas.openxmlformats.org/officeDocument/2006/relationships/image" Target="../media/image1953.png"/><Relationship Id="rId186" Type="http://schemas.openxmlformats.org/officeDocument/2006/relationships/customXml" Target="../ink/ink539.xml"/><Relationship Id="rId351" Type="http://schemas.openxmlformats.org/officeDocument/2006/relationships/image" Target="../media/image2181.png"/><Relationship Id="rId393" Type="http://schemas.openxmlformats.org/officeDocument/2006/relationships/image" Target="../media/image2282.png"/><Relationship Id="rId407" Type="http://schemas.openxmlformats.org/officeDocument/2006/relationships/image" Target="../media/image2289.png"/><Relationship Id="rId449" Type="http://schemas.openxmlformats.org/officeDocument/2006/relationships/customXml" Target="../ink/ink677.xml"/><Relationship Id="rId211" Type="http://schemas.openxmlformats.org/officeDocument/2006/relationships/image" Target="../media/image2105.png"/><Relationship Id="rId253" Type="http://schemas.openxmlformats.org/officeDocument/2006/relationships/image" Target="../media/image2126.png"/><Relationship Id="rId295" Type="http://schemas.openxmlformats.org/officeDocument/2006/relationships/customXml" Target="../ink/ink596.xml"/><Relationship Id="rId309" Type="http://schemas.openxmlformats.org/officeDocument/2006/relationships/customXml" Target="../ink/ink604.xml"/><Relationship Id="rId460" Type="http://schemas.openxmlformats.org/officeDocument/2006/relationships/image" Target="../media/image2319.png"/><Relationship Id="rId516" Type="http://schemas.openxmlformats.org/officeDocument/2006/relationships/image" Target="../media/image2349.png"/><Relationship Id="rId48" Type="http://schemas.openxmlformats.org/officeDocument/2006/relationships/image" Target="../media/image1926.png"/><Relationship Id="rId113" Type="http://schemas.openxmlformats.org/officeDocument/2006/relationships/image" Target="../media/image1991.png"/><Relationship Id="rId320" Type="http://schemas.openxmlformats.org/officeDocument/2006/relationships/customXml" Target="../ink/ink610.xml"/><Relationship Id="rId558" Type="http://schemas.openxmlformats.org/officeDocument/2006/relationships/image" Target="../media/image2371.png"/><Relationship Id="rId155" Type="http://schemas.openxmlformats.org/officeDocument/2006/relationships/image" Target="../media/image2077.png"/><Relationship Id="rId197" Type="http://schemas.openxmlformats.org/officeDocument/2006/relationships/image" Target="../media/image2097.png"/><Relationship Id="rId362" Type="http://schemas.openxmlformats.org/officeDocument/2006/relationships/image" Target="../media/image2185.png"/><Relationship Id="rId418" Type="http://schemas.openxmlformats.org/officeDocument/2006/relationships/customXml" Target="../ink/ink661.xml"/><Relationship Id="rId222" Type="http://schemas.openxmlformats.org/officeDocument/2006/relationships/customXml" Target="../ink/ink559.xml"/><Relationship Id="rId264" Type="http://schemas.openxmlformats.org/officeDocument/2006/relationships/customXml" Target="../ink/ink580.xml"/><Relationship Id="rId471" Type="http://schemas.openxmlformats.org/officeDocument/2006/relationships/customXml" Target="../ink/ink688.xml"/><Relationship Id="rId17" Type="http://schemas.openxmlformats.org/officeDocument/2006/relationships/customXml" Target="../ink/ink453.xml"/><Relationship Id="rId59" Type="http://schemas.openxmlformats.org/officeDocument/2006/relationships/customXml" Target="../ink/ink474.xml"/><Relationship Id="rId124" Type="http://schemas.openxmlformats.org/officeDocument/2006/relationships/customXml" Target="../ink/ink507.xml"/><Relationship Id="rId527" Type="http://schemas.openxmlformats.org/officeDocument/2006/relationships/image" Target="../media/image2355.png"/><Relationship Id="rId569" Type="http://schemas.openxmlformats.org/officeDocument/2006/relationships/customXml" Target="../ink/ink739.xml"/><Relationship Id="rId70" Type="http://schemas.openxmlformats.org/officeDocument/2006/relationships/image" Target="../media/image1939.png"/><Relationship Id="rId166" Type="http://schemas.openxmlformats.org/officeDocument/2006/relationships/image" Target="../media/image1816.png"/><Relationship Id="rId331" Type="http://schemas.openxmlformats.org/officeDocument/2006/relationships/image" Target="../media/image2168.png"/><Relationship Id="rId373" Type="http://schemas.openxmlformats.org/officeDocument/2006/relationships/image" Target="../media/image2229.png"/><Relationship Id="rId429" Type="http://schemas.openxmlformats.org/officeDocument/2006/relationships/image" Target="../media/image2302.png"/><Relationship Id="rId1" Type="http://schemas.openxmlformats.org/officeDocument/2006/relationships/tags" Target="../tags/tag2.xml"/><Relationship Id="rId233" Type="http://schemas.openxmlformats.org/officeDocument/2006/relationships/image" Target="../media/image2116.png"/><Relationship Id="rId440" Type="http://schemas.openxmlformats.org/officeDocument/2006/relationships/image" Target="../media/image2307.png"/><Relationship Id="rId28" Type="http://schemas.openxmlformats.org/officeDocument/2006/relationships/image" Target="../media/image1914.png"/><Relationship Id="rId275" Type="http://schemas.openxmlformats.org/officeDocument/2006/relationships/image" Target="../media/image2138.png"/><Relationship Id="rId300" Type="http://schemas.openxmlformats.org/officeDocument/2006/relationships/customXml" Target="../ink/ink599.xml"/><Relationship Id="rId482" Type="http://schemas.openxmlformats.org/officeDocument/2006/relationships/image" Target="../media/image2332.png"/><Relationship Id="rId538" Type="http://schemas.openxmlformats.org/officeDocument/2006/relationships/customXml" Target="../ink/ink723.xml"/><Relationship Id="rId81" Type="http://schemas.openxmlformats.org/officeDocument/2006/relationships/customXml" Target="../ink/ink485.xml"/><Relationship Id="rId135" Type="http://schemas.openxmlformats.org/officeDocument/2006/relationships/image" Target="../media/image2066.png"/><Relationship Id="rId177" Type="http://schemas.openxmlformats.org/officeDocument/2006/relationships/image" Target="../media/image2086.png"/><Relationship Id="rId342" Type="http://schemas.openxmlformats.org/officeDocument/2006/relationships/customXml" Target="../ink/ink621.xml"/><Relationship Id="rId384" Type="http://schemas.openxmlformats.org/officeDocument/2006/relationships/customXml" Target="../ink/ink644.xml"/><Relationship Id="rId202" Type="http://schemas.openxmlformats.org/officeDocument/2006/relationships/customXml" Target="../ink/ink547.xml"/><Relationship Id="rId244" Type="http://schemas.openxmlformats.org/officeDocument/2006/relationships/customXml" Target="../ink/ink570.xml"/><Relationship Id="rId39" Type="http://schemas.openxmlformats.org/officeDocument/2006/relationships/customXml" Target="../ink/ink464.xml"/><Relationship Id="rId286" Type="http://schemas.openxmlformats.org/officeDocument/2006/relationships/customXml" Target="../ink/ink591.xml"/><Relationship Id="rId451" Type="http://schemas.openxmlformats.org/officeDocument/2006/relationships/customXml" Target="../ink/ink678.xml"/><Relationship Id="rId493" Type="http://schemas.openxmlformats.org/officeDocument/2006/relationships/customXml" Target="../ink/ink699.xml"/><Relationship Id="rId507" Type="http://schemas.openxmlformats.org/officeDocument/2006/relationships/customXml" Target="../ink/ink707.xml"/><Relationship Id="rId549" Type="http://schemas.openxmlformats.org/officeDocument/2006/relationships/customXml" Target="../ink/ink729.xml"/><Relationship Id="rId50" Type="http://schemas.openxmlformats.org/officeDocument/2006/relationships/image" Target="../media/image1927.png"/><Relationship Id="rId104" Type="http://schemas.openxmlformats.org/officeDocument/2006/relationships/image" Target="../media/image1962.png"/><Relationship Id="rId146" Type="http://schemas.openxmlformats.org/officeDocument/2006/relationships/customXml" Target="../ink/ink518.xml"/><Relationship Id="rId188" Type="http://schemas.openxmlformats.org/officeDocument/2006/relationships/customXml" Target="../ink/ink540.xml"/><Relationship Id="rId311" Type="http://schemas.openxmlformats.org/officeDocument/2006/relationships/image" Target="../media/image2156.png"/><Relationship Id="rId353" Type="http://schemas.openxmlformats.org/officeDocument/2006/relationships/image" Target="../media/image2182.png"/><Relationship Id="rId395" Type="http://schemas.openxmlformats.org/officeDocument/2006/relationships/image" Target="../media/image2283.png"/><Relationship Id="rId409" Type="http://schemas.openxmlformats.org/officeDocument/2006/relationships/image" Target="../media/image2291.png"/><Relationship Id="rId560" Type="http://schemas.openxmlformats.org/officeDocument/2006/relationships/image" Target="../media/image2372.png"/><Relationship Id="rId92" Type="http://schemas.openxmlformats.org/officeDocument/2006/relationships/image" Target="../media/image1954.png"/><Relationship Id="rId213" Type="http://schemas.openxmlformats.org/officeDocument/2006/relationships/image" Target="../media/image2106.png"/><Relationship Id="rId420" Type="http://schemas.openxmlformats.org/officeDocument/2006/relationships/customXml" Target="../ink/ink662.xml"/><Relationship Id="rId255" Type="http://schemas.openxmlformats.org/officeDocument/2006/relationships/image" Target="../media/image2127.png"/><Relationship Id="rId297" Type="http://schemas.openxmlformats.org/officeDocument/2006/relationships/customXml" Target="../ink/ink597.xml"/><Relationship Id="rId462" Type="http://schemas.openxmlformats.org/officeDocument/2006/relationships/image" Target="../media/image2321.png"/><Relationship Id="rId518" Type="http://schemas.openxmlformats.org/officeDocument/2006/relationships/image" Target="../media/image2351.png"/><Relationship Id="rId115" Type="http://schemas.openxmlformats.org/officeDocument/2006/relationships/image" Target="../media/image2002.png"/><Relationship Id="rId157" Type="http://schemas.openxmlformats.org/officeDocument/2006/relationships/image" Target="../media/image2078.png"/><Relationship Id="rId322" Type="http://schemas.openxmlformats.org/officeDocument/2006/relationships/customXml" Target="../ink/ink611.xml"/><Relationship Id="rId364" Type="http://schemas.openxmlformats.org/officeDocument/2006/relationships/customXml" Target="../ink/ink634.xml"/><Relationship Id="rId61" Type="http://schemas.openxmlformats.org/officeDocument/2006/relationships/customXml" Target="../ink/ink475.xml"/><Relationship Id="rId199" Type="http://schemas.openxmlformats.org/officeDocument/2006/relationships/image" Target="../media/image2098.png"/><Relationship Id="rId571" Type="http://schemas.openxmlformats.org/officeDocument/2006/relationships/customXml" Target="../ink/ink740.xml"/><Relationship Id="rId19" Type="http://schemas.openxmlformats.org/officeDocument/2006/relationships/customXml" Target="../ink/ink454.xml"/><Relationship Id="rId224" Type="http://schemas.openxmlformats.org/officeDocument/2006/relationships/customXml" Target="../ink/ink560.xml"/><Relationship Id="rId266" Type="http://schemas.openxmlformats.org/officeDocument/2006/relationships/customXml" Target="../ink/ink581.xml"/><Relationship Id="rId431" Type="http://schemas.openxmlformats.org/officeDocument/2006/relationships/customXml" Target="../ink/ink668.xml"/><Relationship Id="rId473" Type="http://schemas.openxmlformats.org/officeDocument/2006/relationships/customXml" Target="../ink/ink689.xml"/><Relationship Id="rId529" Type="http://schemas.openxmlformats.org/officeDocument/2006/relationships/image" Target="../media/image2356.png"/><Relationship Id="rId30" Type="http://schemas.openxmlformats.org/officeDocument/2006/relationships/image" Target="../media/image1915.png"/><Relationship Id="rId126" Type="http://schemas.openxmlformats.org/officeDocument/2006/relationships/customXml" Target="../ink/ink508.xml"/><Relationship Id="rId168" Type="http://schemas.openxmlformats.org/officeDocument/2006/relationships/image" Target="../media/image15481.png"/><Relationship Id="rId333" Type="http://schemas.openxmlformats.org/officeDocument/2006/relationships/image" Target="../media/image2169.png"/><Relationship Id="rId540" Type="http://schemas.openxmlformats.org/officeDocument/2006/relationships/customXml" Target="../ink/ink724.xml"/><Relationship Id="rId72" Type="http://schemas.openxmlformats.org/officeDocument/2006/relationships/image" Target="../media/image1942.png"/><Relationship Id="rId375" Type="http://schemas.openxmlformats.org/officeDocument/2006/relationships/image" Target="../media/image2273.png"/><Relationship Id="rId3" Type="http://schemas.openxmlformats.org/officeDocument/2006/relationships/audio" Target="../media/media5.m4a"/><Relationship Id="rId235" Type="http://schemas.openxmlformats.org/officeDocument/2006/relationships/image" Target="../media/image2117.png"/><Relationship Id="rId277" Type="http://schemas.openxmlformats.org/officeDocument/2006/relationships/image" Target="../media/image2139.png"/><Relationship Id="rId400" Type="http://schemas.openxmlformats.org/officeDocument/2006/relationships/customXml" Target="../ink/ink652.xml"/><Relationship Id="rId442" Type="http://schemas.openxmlformats.org/officeDocument/2006/relationships/image" Target="../media/image2308.png"/><Relationship Id="rId484" Type="http://schemas.openxmlformats.org/officeDocument/2006/relationships/image" Target="../media/image2333.png"/><Relationship Id="rId137" Type="http://schemas.openxmlformats.org/officeDocument/2006/relationships/image" Target="../media/image2067.png"/><Relationship Id="rId302" Type="http://schemas.openxmlformats.org/officeDocument/2006/relationships/image" Target="../media/image2152.png"/><Relationship Id="rId344" Type="http://schemas.openxmlformats.org/officeDocument/2006/relationships/customXml" Target="../ink/ink622.xml"/><Relationship Id="rId41" Type="http://schemas.openxmlformats.org/officeDocument/2006/relationships/customXml" Target="../ink/ink465.xml"/><Relationship Id="rId83" Type="http://schemas.openxmlformats.org/officeDocument/2006/relationships/customXml" Target="../ink/ink486.xml"/><Relationship Id="rId179" Type="http://schemas.openxmlformats.org/officeDocument/2006/relationships/image" Target="../media/image2087.png"/><Relationship Id="rId386" Type="http://schemas.openxmlformats.org/officeDocument/2006/relationships/customXml" Target="../ink/ink645.xml"/><Relationship Id="rId551" Type="http://schemas.openxmlformats.org/officeDocument/2006/relationships/customXml" Target="../ink/ink730.xml"/><Relationship Id="rId190" Type="http://schemas.openxmlformats.org/officeDocument/2006/relationships/customXml" Target="../ink/ink541.xml"/><Relationship Id="rId204" Type="http://schemas.openxmlformats.org/officeDocument/2006/relationships/customXml" Target="../ink/ink548.xml"/><Relationship Id="rId246" Type="http://schemas.openxmlformats.org/officeDocument/2006/relationships/customXml" Target="../ink/ink571.xml"/><Relationship Id="rId288" Type="http://schemas.openxmlformats.org/officeDocument/2006/relationships/customXml" Target="../ink/ink592.xml"/><Relationship Id="rId411" Type="http://schemas.openxmlformats.org/officeDocument/2006/relationships/image" Target="../media/image2292.png"/><Relationship Id="rId453" Type="http://schemas.openxmlformats.org/officeDocument/2006/relationships/customXml" Target="../ink/ink679.xml"/><Relationship Id="rId509" Type="http://schemas.openxmlformats.org/officeDocument/2006/relationships/customXml" Target="../ink/ink708.xml"/><Relationship Id="rId106" Type="http://schemas.openxmlformats.org/officeDocument/2006/relationships/image" Target="../media/image1971.png"/><Relationship Id="rId313" Type="http://schemas.openxmlformats.org/officeDocument/2006/relationships/image" Target="../media/image2158.png"/><Relationship Id="rId495" Type="http://schemas.openxmlformats.org/officeDocument/2006/relationships/customXml" Target="../ink/ink700.xml"/><Relationship Id="rId10" Type="http://schemas.openxmlformats.org/officeDocument/2006/relationships/image" Target="../media/image1903.png"/><Relationship Id="rId52" Type="http://schemas.openxmlformats.org/officeDocument/2006/relationships/image" Target="../media/image1928.png"/><Relationship Id="rId94" Type="http://schemas.openxmlformats.org/officeDocument/2006/relationships/image" Target="../media/image1955.png"/><Relationship Id="rId148" Type="http://schemas.openxmlformats.org/officeDocument/2006/relationships/customXml" Target="../ink/ink519.xml"/><Relationship Id="rId355" Type="http://schemas.openxmlformats.org/officeDocument/2006/relationships/image" Target="../media/image2183.png"/><Relationship Id="rId397" Type="http://schemas.openxmlformats.org/officeDocument/2006/relationships/image" Target="../media/image2284.png"/><Relationship Id="rId520" Type="http://schemas.openxmlformats.org/officeDocument/2006/relationships/image" Target="../media/image2352.png"/><Relationship Id="rId562" Type="http://schemas.openxmlformats.org/officeDocument/2006/relationships/image" Target="../media/image2373.png"/><Relationship Id="rId215" Type="http://schemas.openxmlformats.org/officeDocument/2006/relationships/customXml" Target="../ink/ink554.xml"/><Relationship Id="rId257" Type="http://schemas.openxmlformats.org/officeDocument/2006/relationships/image" Target="../media/image2128.png"/><Relationship Id="rId422" Type="http://schemas.openxmlformats.org/officeDocument/2006/relationships/customXml" Target="../ink/ink663.xml"/><Relationship Id="rId464" Type="http://schemas.openxmlformats.org/officeDocument/2006/relationships/image" Target="../media/image2322.png"/><Relationship Id="rId299" Type="http://schemas.openxmlformats.org/officeDocument/2006/relationships/customXml" Target="../ink/ink598.xml"/><Relationship Id="rId63" Type="http://schemas.openxmlformats.org/officeDocument/2006/relationships/customXml" Target="../ink/ink476.xml"/><Relationship Id="rId159" Type="http://schemas.openxmlformats.org/officeDocument/2006/relationships/image" Target="../media/image2079.png"/><Relationship Id="rId366" Type="http://schemas.openxmlformats.org/officeDocument/2006/relationships/customXml" Target="../ink/ink635.xml"/><Relationship Id="rId573" Type="http://schemas.openxmlformats.org/officeDocument/2006/relationships/customXml" Target="../ink/ink741.xml"/><Relationship Id="rId226" Type="http://schemas.openxmlformats.org/officeDocument/2006/relationships/customXml" Target="../ink/ink561.xml"/><Relationship Id="rId433" Type="http://schemas.openxmlformats.org/officeDocument/2006/relationships/customXml" Target="../ink/ink669.xml"/><Relationship Id="rId74" Type="http://schemas.openxmlformats.org/officeDocument/2006/relationships/image" Target="../media/image1943.png"/><Relationship Id="rId377" Type="http://schemas.openxmlformats.org/officeDocument/2006/relationships/image" Target="../media/image2274.png"/><Relationship Id="rId500" Type="http://schemas.openxmlformats.org/officeDocument/2006/relationships/customXml" Target="../ink/ink703.xml"/><Relationship Id="rId5" Type="http://schemas.openxmlformats.org/officeDocument/2006/relationships/customXml" Target="../ink/ink447.xml"/><Relationship Id="rId237" Type="http://schemas.openxmlformats.org/officeDocument/2006/relationships/image" Target="../media/image2118.png"/><Relationship Id="rId444" Type="http://schemas.openxmlformats.org/officeDocument/2006/relationships/image" Target="../media/image2309.png"/><Relationship Id="rId290" Type="http://schemas.openxmlformats.org/officeDocument/2006/relationships/image" Target="../media/image1888.png"/><Relationship Id="rId304" Type="http://schemas.openxmlformats.org/officeDocument/2006/relationships/image" Target="../media/image2153.png"/><Relationship Id="rId388" Type="http://schemas.openxmlformats.org/officeDocument/2006/relationships/customXml" Target="../ink/ink646.xml"/><Relationship Id="rId511" Type="http://schemas.openxmlformats.org/officeDocument/2006/relationships/customXml" Target="../ink/ink709.xml"/><Relationship Id="rId85" Type="http://schemas.openxmlformats.org/officeDocument/2006/relationships/customXml" Target="../ink/ink487.xml"/><Relationship Id="rId150" Type="http://schemas.openxmlformats.org/officeDocument/2006/relationships/customXml" Target="../ink/ink520.xml"/><Relationship Id="rId248" Type="http://schemas.openxmlformats.org/officeDocument/2006/relationships/customXml" Target="../ink/ink572.xml"/><Relationship Id="rId455" Type="http://schemas.openxmlformats.org/officeDocument/2006/relationships/customXml" Target="../ink/ink680.xml"/><Relationship Id="rId12" Type="http://schemas.openxmlformats.org/officeDocument/2006/relationships/image" Target="../media/image1904.png"/><Relationship Id="rId108" Type="http://schemas.openxmlformats.org/officeDocument/2006/relationships/image" Target="../media/image1981.png"/><Relationship Id="rId315" Type="http://schemas.openxmlformats.org/officeDocument/2006/relationships/image" Target="../media/image2159.png"/><Relationship Id="rId522" Type="http://schemas.openxmlformats.org/officeDocument/2006/relationships/customXml" Target="../ink/ink715.xml"/><Relationship Id="rId96" Type="http://schemas.openxmlformats.org/officeDocument/2006/relationships/image" Target="../media/image1956.png"/><Relationship Id="rId161" Type="http://schemas.openxmlformats.org/officeDocument/2006/relationships/image" Target="../media/image2081.png"/><Relationship Id="rId399" Type="http://schemas.openxmlformats.org/officeDocument/2006/relationships/image" Target="../media/image2285.png"/><Relationship Id="rId259" Type="http://schemas.openxmlformats.org/officeDocument/2006/relationships/image" Target="../media/image2129.png"/><Relationship Id="rId466" Type="http://schemas.openxmlformats.org/officeDocument/2006/relationships/image" Target="../media/image2323.png"/><Relationship Id="rId23" Type="http://schemas.openxmlformats.org/officeDocument/2006/relationships/customXml" Target="../ink/ink456.xml"/><Relationship Id="rId119" Type="http://schemas.openxmlformats.org/officeDocument/2006/relationships/image" Target="../media/image2031.png"/><Relationship Id="rId326" Type="http://schemas.openxmlformats.org/officeDocument/2006/relationships/customXml" Target="../ink/ink613.xml"/><Relationship Id="rId533" Type="http://schemas.openxmlformats.org/officeDocument/2006/relationships/image" Target="../media/image2358.png"/><Relationship Id="rId172" Type="http://schemas.openxmlformats.org/officeDocument/2006/relationships/customXml" Target="../ink/ink532.xml"/><Relationship Id="rId477" Type="http://schemas.openxmlformats.org/officeDocument/2006/relationships/customXml" Target="../ink/ink69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36.png"/><Relationship Id="rId299" Type="http://schemas.openxmlformats.org/officeDocument/2006/relationships/customXml" Target="../ink/ink894.xml"/><Relationship Id="rId21" Type="http://schemas.openxmlformats.org/officeDocument/2006/relationships/image" Target="../media/image2387.png"/><Relationship Id="rId63" Type="http://schemas.openxmlformats.org/officeDocument/2006/relationships/image" Target="../media/image2408.png"/><Relationship Id="rId159" Type="http://schemas.openxmlformats.org/officeDocument/2006/relationships/customXml" Target="../ink/ink821.xml"/><Relationship Id="rId324" Type="http://schemas.openxmlformats.org/officeDocument/2006/relationships/customXml" Target="../ink/ink907.xml"/><Relationship Id="rId366" Type="http://schemas.openxmlformats.org/officeDocument/2006/relationships/image" Target="../media/image2554.png"/><Relationship Id="rId170" Type="http://schemas.openxmlformats.org/officeDocument/2006/relationships/image" Target="../media/image2296.png"/><Relationship Id="rId226" Type="http://schemas.openxmlformats.org/officeDocument/2006/relationships/customXml" Target="../ink/ink856.xml"/><Relationship Id="rId433" Type="http://schemas.openxmlformats.org/officeDocument/2006/relationships/customXml" Target="../ink/ink967.xml"/><Relationship Id="rId268" Type="http://schemas.openxmlformats.org/officeDocument/2006/relationships/customXml" Target="../ink/ink878.xml"/><Relationship Id="rId32" Type="http://schemas.openxmlformats.org/officeDocument/2006/relationships/customXml" Target="../ink/ink756.xml"/><Relationship Id="rId74" Type="http://schemas.openxmlformats.org/officeDocument/2006/relationships/customXml" Target="../ink/ink777.xml"/><Relationship Id="rId128" Type="http://schemas.openxmlformats.org/officeDocument/2006/relationships/customXml" Target="../ink/ink805.xml"/><Relationship Id="rId335" Type="http://schemas.openxmlformats.org/officeDocument/2006/relationships/customXml" Target="../ink/ink913.xml"/><Relationship Id="rId377" Type="http://schemas.openxmlformats.org/officeDocument/2006/relationships/image" Target="../media/image2558.png"/><Relationship Id="rId5" Type="http://schemas.openxmlformats.org/officeDocument/2006/relationships/image" Target="../media/image2381.png"/><Relationship Id="rId181" Type="http://schemas.openxmlformats.org/officeDocument/2006/relationships/customXml" Target="../ink/ink832.xml"/><Relationship Id="rId237" Type="http://schemas.openxmlformats.org/officeDocument/2006/relationships/image" Target="../media/image2491.png"/><Relationship Id="rId402" Type="http://schemas.openxmlformats.org/officeDocument/2006/relationships/customXml" Target="../ink/ink948.xml"/><Relationship Id="rId279" Type="http://schemas.openxmlformats.org/officeDocument/2006/relationships/customXml" Target="../ink/ink884.xml"/><Relationship Id="rId444" Type="http://schemas.openxmlformats.org/officeDocument/2006/relationships/customXml" Target="../ink/ink974.xml"/><Relationship Id="rId43" Type="http://schemas.openxmlformats.org/officeDocument/2006/relationships/image" Target="../media/image15481.png"/><Relationship Id="rId139" Type="http://schemas.openxmlformats.org/officeDocument/2006/relationships/image" Target="../media/image2448.png"/><Relationship Id="rId290" Type="http://schemas.openxmlformats.org/officeDocument/2006/relationships/image" Target="../media/image2517.png"/><Relationship Id="rId304" Type="http://schemas.openxmlformats.org/officeDocument/2006/relationships/image" Target="../media/image2524.png"/><Relationship Id="rId346" Type="http://schemas.openxmlformats.org/officeDocument/2006/relationships/image" Target="../media/image2544.png"/><Relationship Id="rId388" Type="http://schemas.openxmlformats.org/officeDocument/2006/relationships/customXml" Target="../ink/ink941.xml"/><Relationship Id="rId85" Type="http://schemas.openxmlformats.org/officeDocument/2006/relationships/customXml" Target="../ink/ink783.xml"/><Relationship Id="rId150" Type="http://schemas.openxmlformats.org/officeDocument/2006/relationships/customXml" Target="../ink/ink816.xml"/><Relationship Id="rId192" Type="http://schemas.openxmlformats.org/officeDocument/2006/relationships/customXml" Target="../ink/ink838.xml"/><Relationship Id="rId206" Type="http://schemas.openxmlformats.org/officeDocument/2006/relationships/customXml" Target="../ink/ink846.xml"/><Relationship Id="rId413" Type="http://schemas.openxmlformats.org/officeDocument/2006/relationships/customXml" Target="../ink/ink954.xml"/><Relationship Id="rId248" Type="http://schemas.openxmlformats.org/officeDocument/2006/relationships/image" Target="../media/image2496.png"/><Relationship Id="rId12" Type="http://schemas.openxmlformats.org/officeDocument/2006/relationships/customXml" Target="../ink/ink746.xml"/><Relationship Id="rId108" Type="http://schemas.openxmlformats.org/officeDocument/2006/relationships/customXml" Target="../ink/ink795.xml"/><Relationship Id="rId315" Type="http://schemas.openxmlformats.org/officeDocument/2006/relationships/customXml" Target="../ink/ink902.xml"/><Relationship Id="rId357" Type="http://schemas.openxmlformats.org/officeDocument/2006/relationships/customXml" Target="../ink/ink924.xml"/><Relationship Id="rId54" Type="http://schemas.openxmlformats.org/officeDocument/2006/relationships/customXml" Target="../ink/ink767.xml"/><Relationship Id="rId96" Type="http://schemas.openxmlformats.org/officeDocument/2006/relationships/customXml" Target="../ink/ink789.xml"/><Relationship Id="rId161" Type="http://schemas.openxmlformats.org/officeDocument/2006/relationships/customXml" Target="../ink/ink822.xml"/><Relationship Id="rId217" Type="http://schemas.openxmlformats.org/officeDocument/2006/relationships/image" Target="../media/image2482.png"/><Relationship Id="rId399" Type="http://schemas.openxmlformats.org/officeDocument/2006/relationships/image" Target="../media/image2566.png"/><Relationship Id="rId259" Type="http://schemas.openxmlformats.org/officeDocument/2006/relationships/customXml" Target="../ink/ink873.xml"/><Relationship Id="rId424" Type="http://schemas.openxmlformats.org/officeDocument/2006/relationships/image" Target="../media/image2577.png"/><Relationship Id="rId23" Type="http://schemas.openxmlformats.org/officeDocument/2006/relationships/image" Target="../media/image2388.png"/><Relationship Id="rId119" Type="http://schemas.openxmlformats.org/officeDocument/2006/relationships/image" Target="../media/image2437.png"/><Relationship Id="rId270" Type="http://schemas.openxmlformats.org/officeDocument/2006/relationships/customXml" Target="../ink/ink879.xml"/><Relationship Id="rId326" Type="http://schemas.openxmlformats.org/officeDocument/2006/relationships/customXml" Target="../ink/ink908.xml"/><Relationship Id="rId65" Type="http://schemas.openxmlformats.org/officeDocument/2006/relationships/image" Target="../media/image2409.png"/><Relationship Id="rId130" Type="http://schemas.openxmlformats.org/officeDocument/2006/relationships/customXml" Target="../ink/ink806.xml"/><Relationship Id="rId368" Type="http://schemas.openxmlformats.org/officeDocument/2006/relationships/image" Target="../media/image2174.png"/><Relationship Id="rId172" Type="http://schemas.openxmlformats.org/officeDocument/2006/relationships/image" Target="../media/image2463.png"/><Relationship Id="rId228" Type="http://schemas.openxmlformats.org/officeDocument/2006/relationships/customXml" Target="../ink/ink857.xml"/><Relationship Id="rId435" Type="http://schemas.openxmlformats.org/officeDocument/2006/relationships/image" Target="../media/image2579.png"/><Relationship Id="rId281" Type="http://schemas.openxmlformats.org/officeDocument/2006/relationships/customXml" Target="../ink/ink885.xml"/><Relationship Id="rId337" Type="http://schemas.openxmlformats.org/officeDocument/2006/relationships/customXml" Target="../ink/ink914.xml"/><Relationship Id="rId34" Type="http://schemas.openxmlformats.org/officeDocument/2006/relationships/customXml" Target="../ink/ink757.xml"/><Relationship Id="rId76" Type="http://schemas.openxmlformats.org/officeDocument/2006/relationships/image" Target="../media/image2416.png"/><Relationship Id="rId141" Type="http://schemas.openxmlformats.org/officeDocument/2006/relationships/image" Target="../media/image2449.png"/><Relationship Id="rId379" Type="http://schemas.openxmlformats.org/officeDocument/2006/relationships/image" Target="../media/image2107.png"/><Relationship Id="rId7" Type="http://schemas.openxmlformats.org/officeDocument/2006/relationships/image" Target="../media/image2382.png"/><Relationship Id="rId183" Type="http://schemas.openxmlformats.org/officeDocument/2006/relationships/customXml" Target="../ink/ink833.xml"/><Relationship Id="rId239" Type="http://schemas.openxmlformats.org/officeDocument/2006/relationships/image" Target="../media/image2492.png"/><Relationship Id="rId390" Type="http://schemas.openxmlformats.org/officeDocument/2006/relationships/customXml" Target="../ink/ink942.xml"/><Relationship Id="rId404" Type="http://schemas.openxmlformats.org/officeDocument/2006/relationships/customXml" Target="../ink/ink949.xml"/><Relationship Id="rId446" Type="http://schemas.openxmlformats.org/officeDocument/2006/relationships/image" Target="../media/image2583.png"/><Relationship Id="rId250" Type="http://schemas.openxmlformats.org/officeDocument/2006/relationships/image" Target="../media/image2497.png"/><Relationship Id="rId292" Type="http://schemas.openxmlformats.org/officeDocument/2006/relationships/image" Target="../media/image2518.png"/><Relationship Id="rId306" Type="http://schemas.openxmlformats.org/officeDocument/2006/relationships/image" Target="../media/image2525.png"/><Relationship Id="rId45" Type="http://schemas.openxmlformats.org/officeDocument/2006/relationships/image" Target="../media/image2398.png"/><Relationship Id="rId87" Type="http://schemas.openxmlformats.org/officeDocument/2006/relationships/customXml" Target="../ink/ink784.xml"/><Relationship Id="rId110" Type="http://schemas.openxmlformats.org/officeDocument/2006/relationships/customXml" Target="../ink/ink796.xml"/><Relationship Id="rId348" Type="http://schemas.openxmlformats.org/officeDocument/2006/relationships/image" Target="../media/image2545.png"/><Relationship Id="rId152" Type="http://schemas.openxmlformats.org/officeDocument/2006/relationships/customXml" Target="../ink/ink817.xml"/><Relationship Id="rId194" Type="http://schemas.openxmlformats.org/officeDocument/2006/relationships/customXml" Target="../ink/ink839.xml"/><Relationship Id="rId208" Type="http://schemas.openxmlformats.org/officeDocument/2006/relationships/customXml" Target="../ink/ink847.xml"/><Relationship Id="rId415" Type="http://schemas.openxmlformats.org/officeDocument/2006/relationships/customXml" Target="../ink/ink956.xml"/><Relationship Id="rId261" Type="http://schemas.openxmlformats.org/officeDocument/2006/relationships/customXml" Target="../ink/ink874.xml"/><Relationship Id="rId14" Type="http://schemas.openxmlformats.org/officeDocument/2006/relationships/customXml" Target="../ink/ink747.xml"/><Relationship Id="rId56" Type="http://schemas.openxmlformats.org/officeDocument/2006/relationships/customXml" Target="../ink/ink768.xml"/><Relationship Id="rId317" Type="http://schemas.openxmlformats.org/officeDocument/2006/relationships/customXml" Target="../ink/ink903.xml"/><Relationship Id="rId359" Type="http://schemas.openxmlformats.org/officeDocument/2006/relationships/customXml" Target="../ink/ink925.xml"/><Relationship Id="rId98" Type="http://schemas.openxmlformats.org/officeDocument/2006/relationships/customXml" Target="../ink/ink790.xml"/><Relationship Id="rId121" Type="http://schemas.openxmlformats.org/officeDocument/2006/relationships/image" Target="../media/image2438.png"/><Relationship Id="rId163" Type="http://schemas.openxmlformats.org/officeDocument/2006/relationships/customXml" Target="../ink/ink823.xml"/><Relationship Id="rId219" Type="http://schemas.openxmlformats.org/officeDocument/2006/relationships/image" Target="../media/image2483.png"/><Relationship Id="rId370" Type="http://schemas.openxmlformats.org/officeDocument/2006/relationships/customXml" Target="../ink/ink931.xml"/><Relationship Id="rId426" Type="http://schemas.openxmlformats.org/officeDocument/2006/relationships/image" Target="../media/image2352.png"/><Relationship Id="rId230" Type="http://schemas.openxmlformats.org/officeDocument/2006/relationships/customXml" Target="../ink/ink858.xml"/><Relationship Id="rId25" Type="http://schemas.openxmlformats.org/officeDocument/2006/relationships/image" Target="../media/image2389.png"/><Relationship Id="rId67" Type="http://schemas.openxmlformats.org/officeDocument/2006/relationships/image" Target="../media/image2412.png"/><Relationship Id="rId272" Type="http://schemas.openxmlformats.org/officeDocument/2006/relationships/image" Target="../media/image2507.png"/><Relationship Id="rId328" Type="http://schemas.openxmlformats.org/officeDocument/2006/relationships/customXml" Target="../ink/ink909.xml"/><Relationship Id="rId132" Type="http://schemas.openxmlformats.org/officeDocument/2006/relationships/customXml" Target="../ink/ink807.xml"/><Relationship Id="rId174" Type="http://schemas.openxmlformats.org/officeDocument/2006/relationships/image" Target="../media/image2464.png"/><Relationship Id="rId381" Type="http://schemas.openxmlformats.org/officeDocument/2006/relationships/image" Target="../media/image2149.png"/><Relationship Id="rId241" Type="http://schemas.openxmlformats.org/officeDocument/2006/relationships/image" Target="../media/image2493.png"/><Relationship Id="rId437" Type="http://schemas.openxmlformats.org/officeDocument/2006/relationships/image" Target="../media/image2580.png"/><Relationship Id="rId36" Type="http://schemas.openxmlformats.org/officeDocument/2006/relationships/customXml" Target="../ink/ink758.xml"/><Relationship Id="rId283" Type="http://schemas.openxmlformats.org/officeDocument/2006/relationships/customXml" Target="../ink/ink886.xml"/><Relationship Id="rId339" Type="http://schemas.openxmlformats.org/officeDocument/2006/relationships/customXml" Target="../ink/ink915.xml"/><Relationship Id="rId78" Type="http://schemas.openxmlformats.org/officeDocument/2006/relationships/image" Target="../media/image2417.png"/><Relationship Id="rId101" Type="http://schemas.openxmlformats.org/officeDocument/2006/relationships/image" Target="../media/image2429.png"/><Relationship Id="rId143" Type="http://schemas.openxmlformats.org/officeDocument/2006/relationships/image" Target="../media/image2451.png"/><Relationship Id="rId185" Type="http://schemas.openxmlformats.org/officeDocument/2006/relationships/customXml" Target="../ink/ink834.xml"/><Relationship Id="rId350" Type="http://schemas.openxmlformats.org/officeDocument/2006/relationships/image" Target="../media/image2546.png"/><Relationship Id="rId406" Type="http://schemas.openxmlformats.org/officeDocument/2006/relationships/customXml" Target="../ink/ink950.xml"/><Relationship Id="rId9" Type="http://schemas.openxmlformats.org/officeDocument/2006/relationships/image" Target="../media/image2383.png"/><Relationship Id="rId210" Type="http://schemas.openxmlformats.org/officeDocument/2006/relationships/customXml" Target="../ink/ink848.xml"/><Relationship Id="rId392" Type="http://schemas.openxmlformats.org/officeDocument/2006/relationships/customXml" Target="../ink/ink943.xml"/><Relationship Id="rId448" Type="http://schemas.openxmlformats.org/officeDocument/2006/relationships/customXml" Target="../ink/ink976.xml"/><Relationship Id="rId252" Type="http://schemas.openxmlformats.org/officeDocument/2006/relationships/image" Target="../media/image2498.png"/><Relationship Id="rId294" Type="http://schemas.openxmlformats.org/officeDocument/2006/relationships/image" Target="../media/image2519.png"/><Relationship Id="rId308" Type="http://schemas.openxmlformats.org/officeDocument/2006/relationships/image" Target="../media/image2526.png"/><Relationship Id="rId47" Type="http://schemas.openxmlformats.org/officeDocument/2006/relationships/image" Target="../media/image2399.png"/><Relationship Id="rId89" Type="http://schemas.openxmlformats.org/officeDocument/2006/relationships/customXml" Target="../ink/ink785.xml"/><Relationship Id="rId112" Type="http://schemas.openxmlformats.org/officeDocument/2006/relationships/customXml" Target="../ink/ink797.xml"/><Relationship Id="rId154" Type="http://schemas.openxmlformats.org/officeDocument/2006/relationships/customXml" Target="../ink/ink818.xml"/><Relationship Id="rId361" Type="http://schemas.openxmlformats.org/officeDocument/2006/relationships/customXml" Target="../ink/ink926.xml"/><Relationship Id="rId196" Type="http://schemas.openxmlformats.org/officeDocument/2006/relationships/customXml" Target="../ink/ink840.xml"/><Relationship Id="rId417" Type="http://schemas.openxmlformats.org/officeDocument/2006/relationships/customXml" Target="../ink/ink957.xml"/><Relationship Id="rId16" Type="http://schemas.openxmlformats.org/officeDocument/2006/relationships/customXml" Target="../ink/ink748.xml"/><Relationship Id="rId221" Type="http://schemas.openxmlformats.org/officeDocument/2006/relationships/image" Target="../media/image2484.png"/><Relationship Id="rId263" Type="http://schemas.openxmlformats.org/officeDocument/2006/relationships/customXml" Target="../ink/ink875.xml"/><Relationship Id="rId319" Type="http://schemas.openxmlformats.org/officeDocument/2006/relationships/customXml" Target="../ink/ink904.xml"/><Relationship Id="rId58" Type="http://schemas.openxmlformats.org/officeDocument/2006/relationships/customXml" Target="../ink/ink769.xml"/><Relationship Id="rId123" Type="http://schemas.openxmlformats.org/officeDocument/2006/relationships/image" Target="../media/image2439.png"/><Relationship Id="rId330" Type="http://schemas.openxmlformats.org/officeDocument/2006/relationships/customXml" Target="../ink/ink910.xml"/><Relationship Id="rId165" Type="http://schemas.openxmlformats.org/officeDocument/2006/relationships/customXml" Target="../ink/ink824.xml"/><Relationship Id="rId372" Type="http://schemas.openxmlformats.org/officeDocument/2006/relationships/customXml" Target="../ink/ink932.xml"/><Relationship Id="rId428" Type="http://schemas.openxmlformats.org/officeDocument/2006/relationships/image" Target="../media/image2578.png"/><Relationship Id="rId232" Type="http://schemas.openxmlformats.org/officeDocument/2006/relationships/customXml" Target="../ink/ink859.xml"/><Relationship Id="rId274" Type="http://schemas.openxmlformats.org/officeDocument/2006/relationships/image" Target="../media/image2508.png"/><Relationship Id="rId27" Type="http://schemas.openxmlformats.org/officeDocument/2006/relationships/image" Target="../media/image2391.png"/><Relationship Id="rId69" Type="http://schemas.openxmlformats.org/officeDocument/2006/relationships/image" Target="../media/image2413.png"/><Relationship Id="rId134" Type="http://schemas.openxmlformats.org/officeDocument/2006/relationships/customXml" Target="../ink/ink808.xml"/><Relationship Id="rId80" Type="http://schemas.openxmlformats.org/officeDocument/2006/relationships/image" Target="../media/image2418.png"/><Relationship Id="rId176" Type="http://schemas.openxmlformats.org/officeDocument/2006/relationships/image" Target="../media/image1942.png"/><Relationship Id="rId341" Type="http://schemas.openxmlformats.org/officeDocument/2006/relationships/customXml" Target="../ink/ink916.xml"/><Relationship Id="rId383" Type="http://schemas.openxmlformats.org/officeDocument/2006/relationships/customXml" Target="../ink/ink938.xml"/><Relationship Id="rId439" Type="http://schemas.openxmlformats.org/officeDocument/2006/relationships/image" Target="../media/image2581.png"/><Relationship Id="rId201" Type="http://schemas.openxmlformats.org/officeDocument/2006/relationships/image" Target="../media/image2475.png"/><Relationship Id="rId243" Type="http://schemas.openxmlformats.org/officeDocument/2006/relationships/image" Target="../media/image2494.png"/><Relationship Id="rId285" Type="http://schemas.openxmlformats.org/officeDocument/2006/relationships/customXml" Target="../ink/ink887.xml"/><Relationship Id="rId450" Type="http://schemas.openxmlformats.org/officeDocument/2006/relationships/customXml" Target="../ink/ink977.xml"/><Relationship Id="rId38" Type="http://schemas.openxmlformats.org/officeDocument/2006/relationships/customXml" Target="../ink/ink759.xml"/><Relationship Id="rId103" Type="http://schemas.openxmlformats.org/officeDocument/2006/relationships/image" Target="../media/image2431.png"/><Relationship Id="rId310" Type="http://schemas.openxmlformats.org/officeDocument/2006/relationships/image" Target="../media/image2527.png"/><Relationship Id="rId91" Type="http://schemas.openxmlformats.org/officeDocument/2006/relationships/customXml" Target="../ink/ink786.xml"/><Relationship Id="rId145" Type="http://schemas.openxmlformats.org/officeDocument/2006/relationships/image" Target="../media/image1887.png"/><Relationship Id="rId187" Type="http://schemas.openxmlformats.org/officeDocument/2006/relationships/image" Target="../media/image1871.png"/><Relationship Id="rId352" Type="http://schemas.openxmlformats.org/officeDocument/2006/relationships/image" Target="../media/image2547.png"/><Relationship Id="rId394" Type="http://schemas.openxmlformats.org/officeDocument/2006/relationships/customXml" Target="../ink/ink944.xml"/><Relationship Id="rId408" Type="http://schemas.openxmlformats.org/officeDocument/2006/relationships/customXml" Target="../ink/ink951.xml"/><Relationship Id="rId212" Type="http://schemas.openxmlformats.org/officeDocument/2006/relationships/customXml" Target="../ink/ink849.xml"/><Relationship Id="rId254" Type="http://schemas.openxmlformats.org/officeDocument/2006/relationships/image" Target="../media/image2499.png"/><Relationship Id="rId49" Type="http://schemas.openxmlformats.org/officeDocument/2006/relationships/image" Target="../media/image2401.png"/><Relationship Id="rId114" Type="http://schemas.openxmlformats.org/officeDocument/2006/relationships/customXml" Target="../ink/ink798.xml"/><Relationship Id="rId296" Type="http://schemas.openxmlformats.org/officeDocument/2006/relationships/image" Target="../media/image2520.png"/><Relationship Id="rId60" Type="http://schemas.openxmlformats.org/officeDocument/2006/relationships/customXml" Target="../ink/ink770.xml"/><Relationship Id="rId156" Type="http://schemas.openxmlformats.org/officeDocument/2006/relationships/customXml" Target="../ink/ink819.xml"/><Relationship Id="rId198" Type="http://schemas.openxmlformats.org/officeDocument/2006/relationships/customXml" Target="../ink/ink841.xml"/><Relationship Id="rId321" Type="http://schemas.openxmlformats.org/officeDocument/2006/relationships/image" Target="../media/image2532.png"/><Relationship Id="rId363" Type="http://schemas.openxmlformats.org/officeDocument/2006/relationships/customXml" Target="../ink/ink927.xml"/><Relationship Id="rId419" Type="http://schemas.openxmlformats.org/officeDocument/2006/relationships/customXml" Target="../ink/ink958.xml"/><Relationship Id="rId223" Type="http://schemas.openxmlformats.org/officeDocument/2006/relationships/image" Target="../media/image2485.png"/><Relationship Id="rId430" Type="http://schemas.openxmlformats.org/officeDocument/2006/relationships/customXml" Target="../ink/ink964.xml"/><Relationship Id="rId18" Type="http://schemas.openxmlformats.org/officeDocument/2006/relationships/customXml" Target="../ink/ink749.xml"/><Relationship Id="rId265" Type="http://schemas.openxmlformats.org/officeDocument/2006/relationships/customXml" Target="../ink/ink876.xml"/><Relationship Id="rId125" Type="http://schemas.openxmlformats.org/officeDocument/2006/relationships/image" Target="../media/image2441.png"/><Relationship Id="rId167" Type="http://schemas.openxmlformats.org/officeDocument/2006/relationships/customXml" Target="../ink/ink825.xml"/><Relationship Id="rId332" Type="http://schemas.openxmlformats.org/officeDocument/2006/relationships/customXml" Target="../ink/ink911.xml"/><Relationship Id="rId374" Type="http://schemas.openxmlformats.org/officeDocument/2006/relationships/customXml" Target="../ink/ink933.xml"/><Relationship Id="rId71" Type="http://schemas.openxmlformats.org/officeDocument/2006/relationships/image" Target="../media/image2414.png"/><Relationship Id="rId92" Type="http://schemas.openxmlformats.org/officeDocument/2006/relationships/image" Target="../media/image2425.png"/><Relationship Id="rId213" Type="http://schemas.openxmlformats.org/officeDocument/2006/relationships/image" Target="../media/image2480.png"/><Relationship Id="rId234" Type="http://schemas.openxmlformats.org/officeDocument/2006/relationships/customXml" Target="../ink/ink860.xml"/><Relationship Id="rId420" Type="http://schemas.openxmlformats.org/officeDocument/2006/relationships/image" Target="../media/image2575.png"/><Relationship Id="rId2" Type="http://schemas.openxmlformats.org/officeDocument/2006/relationships/audio" Target="../media/media6.m4a"/><Relationship Id="rId29" Type="http://schemas.openxmlformats.org/officeDocument/2006/relationships/image" Target="../media/image2392.png"/><Relationship Id="rId255" Type="http://schemas.openxmlformats.org/officeDocument/2006/relationships/customXml" Target="../ink/ink871.xml"/><Relationship Id="rId276" Type="http://schemas.openxmlformats.org/officeDocument/2006/relationships/image" Target="../media/image2509.png"/><Relationship Id="rId297" Type="http://schemas.openxmlformats.org/officeDocument/2006/relationships/customXml" Target="../ink/ink893.xml"/><Relationship Id="rId441" Type="http://schemas.openxmlformats.org/officeDocument/2006/relationships/customXml" Target="../ink/ink972.xml"/><Relationship Id="rId40" Type="http://schemas.openxmlformats.org/officeDocument/2006/relationships/customXml" Target="../ink/ink760.xml"/><Relationship Id="rId115" Type="http://schemas.openxmlformats.org/officeDocument/2006/relationships/image" Target="../media/image2173.png"/><Relationship Id="rId136" Type="http://schemas.openxmlformats.org/officeDocument/2006/relationships/customXml" Target="../ink/ink809.xml"/><Relationship Id="rId157" Type="http://schemas.openxmlformats.org/officeDocument/2006/relationships/image" Target="../media/image2457.png"/><Relationship Id="rId178" Type="http://schemas.openxmlformats.org/officeDocument/2006/relationships/image" Target="../media/image2465.png"/><Relationship Id="rId301" Type="http://schemas.openxmlformats.org/officeDocument/2006/relationships/customXml" Target="../ink/ink895.xml"/><Relationship Id="rId322" Type="http://schemas.openxmlformats.org/officeDocument/2006/relationships/customXml" Target="../ink/ink906.xml"/><Relationship Id="rId343" Type="http://schemas.openxmlformats.org/officeDocument/2006/relationships/customXml" Target="../ink/ink917.xml"/><Relationship Id="rId364" Type="http://schemas.openxmlformats.org/officeDocument/2006/relationships/image" Target="../media/image2553.png"/><Relationship Id="rId61" Type="http://schemas.openxmlformats.org/officeDocument/2006/relationships/image" Target="../media/image2407.png"/><Relationship Id="rId82" Type="http://schemas.openxmlformats.org/officeDocument/2006/relationships/image" Target="../media/image2419.png"/><Relationship Id="rId199" Type="http://schemas.openxmlformats.org/officeDocument/2006/relationships/image" Target="../media/image2474.png"/><Relationship Id="rId203" Type="http://schemas.openxmlformats.org/officeDocument/2006/relationships/customXml" Target="../ink/ink844.xml"/><Relationship Id="rId385" Type="http://schemas.openxmlformats.org/officeDocument/2006/relationships/image" Target="../media/image2559.png"/><Relationship Id="rId19" Type="http://schemas.openxmlformats.org/officeDocument/2006/relationships/image" Target="../media/image1909.png"/><Relationship Id="rId224" Type="http://schemas.openxmlformats.org/officeDocument/2006/relationships/customXml" Target="../ink/ink855.xml"/><Relationship Id="rId245" Type="http://schemas.openxmlformats.org/officeDocument/2006/relationships/image" Target="../media/image2495.png"/><Relationship Id="rId266" Type="http://schemas.openxmlformats.org/officeDocument/2006/relationships/customXml" Target="../ink/ink877.xml"/><Relationship Id="rId287" Type="http://schemas.openxmlformats.org/officeDocument/2006/relationships/customXml" Target="../ink/ink888.xml"/><Relationship Id="rId410" Type="http://schemas.openxmlformats.org/officeDocument/2006/relationships/customXml" Target="../ink/ink952.xml"/><Relationship Id="rId431" Type="http://schemas.openxmlformats.org/officeDocument/2006/relationships/customXml" Target="../ink/ink965.xml"/><Relationship Id="rId452" Type="http://schemas.openxmlformats.org/officeDocument/2006/relationships/customXml" Target="../ink/ink978.xml"/><Relationship Id="rId30" Type="http://schemas.openxmlformats.org/officeDocument/2006/relationships/customXml" Target="../ink/ink755.xml"/><Relationship Id="rId105" Type="http://schemas.openxmlformats.org/officeDocument/2006/relationships/image" Target="../media/image1962.png"/><Relationship Id="rId126" Type="http://schemas.openxmlformats.org/officeDocument/2006/relationships/customXml" Target="../ink/ink804.xml"/><Relationship Id="rId147" Type="http://schemas.openxmlformats.org/officeDocument/2006/relationships/image" Target="../media/image2452.png"/><Relationship Id="rId168" Type="http://schemas.openxmlformats.org/officeDocument/2006/relationships/image" Target="../media/image2462.png"/><Relationship Id="rId312" Type="http://schemas.openxmlformats.org/officeDocument/2006/relationships/image" Target="../media/image2528.png"/><Relationship Id="rId333" Type="http://schemas.openxmlformats.org/officeDocument/2006/relationships/customXml" Target="../ink/ink912.xml"/><Relationship Id="rId354" Type="http://schemas.openxmlformats.org/officeDocument/2006/relationships/image" Target="../media/image2548.png"/><Relationship Id="rId51" Type="http://schemas.openxmlformats.org/officeDocument/2006/relationships/image" Target="../media/image2402.png"/><Relationship Id="rId72" Type="http://schemas.openxmlformats.org/officeDocument/2006/relationships/customXml" Target="../ink/ink776.xml"/><Relationship Id="rId93" Type="http://schemas.openxmlformats.org/officeDocument/2006/relationships/customXml" Target="../ink/ink787.xml"/><Relationship Id="rId189" Type="http://schemas.openxmlformats.org/officeDocument/2006/relationships/image" Target="../media/image2469.png"/><Relationship Id="rId375" Type="http://schemas.openxmlformats.org/officeDocument/2006/relationships/image" Target="../media/image2557.png"/><Relationship Id="rId396" Type="http://schemas.openxmlformats.org/officeDocument/2006/relationships/customXml" Target="../ink/ink945.xml"/><Relationship Id="rId3" Type="http://schemas.openxmlformats.org/officeDocument/2006/relationships/slideLayout" Target="../slideLayouts/slideLayout2.xml"/><Relationship Id="rId214" Type="http://schemas.openxmlformats.org/officeDocument/2006/relationships/customXml" Target="../ink/ink850.xml"/><Relationship Id="rId235" Type="http://schemas.openxmlformats.org/officeDocument/2006/relationships/image" Target="../media/image2490.png"/><Relationship Id="rId256" Type="http://schemas.openxmlformats.org/officeDocument/2006/relationships/image" Target="../media/image2500.png"/><Relationship Id="rId277" Type="http://schemas.openxmlformats.org/officeDocument/2006/relationships/customXml" Target="../ink/ink883.xml"/><Relationship Id="rId298" Type="http://schemas.openxmlformats.org/officeDocument/2006/relationships/image" Target="../media/image2521.png"/><Relationship Id="rId400" Type="http://schemas.openxmlformats.org/officeDocument/2006/relationships/customXml" Target="../ink/ink947.xml"/><Relationship Id="rId421" Type="http://schemas.openxmlformats.org/officeDocument/2006/relationships/customXml" Target="../ink/ink959.xml"/><Relationship Id="rId442" Type="http://schemas.openxmlformats.org/officeDocument/2006/relationships/image" Target="../media/image2582.png"/><Relationship Id="rId116" Type="http://schemas.openxmlformats.org/officeDocument/2006/relationships/customXml" Target="../ink/ink799.xml"/><Relationship Id="rId137" Type="http://schemas.openxmlformats.org/officeDocument/2006/relationships/image" Target="../media/image2447.png"/><Relationship Id="rId158" Type="http://schemas.openxmlformats.org/officeDocument/2006/relationships/customXml" Target="../ink/ink820.xml"/><Relationship Id="rId302" Type="http://schemas.openxmlformats.org/officeDocument/2006/relationships/image" Target="../media/image2523.png"/><Relationship Id="rId323" Type="http://schemas.openxmlformats.org/officeDocument/2006/relationships/image" Target="../media/image2533.png"/><Relationship Id="rId344" Type="http://schemas.openxmlformats.org/officeDocument/2006/relationships/image" Target="../media/image2543.png"/><Relationship Id="rId20" Type="http://schemas.openxmlformats.org/officeDocument/2006/relationships/customXml" Target="../ink/ink750.xml"/><Relationship Id="rId41" Type="http://schemas.openxmlformats.org/officeDocument/2006/relationships/image" Target="../media/image2397.png"/><Relationship Id="rId62" Type="http://schemas.openxmlformats.org/officeDocument/2006/relationships/customXml" Target="../ink/ink771.xml"/><Relationship Id="rId83" Type="http://schemas.openxmlformats.org/officeDocument/2006/relationships/customXml" Target="../ink/ink782.xml"/><Relationship Id="rId179" Type="http://schemas.openxmlformats.org/officeDocument/2006/relationships/customXml" Target="../ink/ink831.xml"/><Relationship Id="rId365" Type="http://schemas.openxmlformats.org/officeDocument/2006/relationships/customXml" Target="../ink/ink928.xml"/><Relationship Id="rId386" Type="http://schemas.openxmlformats.org/officeDocument/2006/relationships/customXml" Target="../ink/ink940.xml"/><Relationship Id="rId190" Type="http://schemas.openxmlformats.org/officeDocument/2006/relationships/customXml" Target="../ink/ink837.xml"/><Relationship Id="rId204" Type="http://schemas.openxmlformats.org/officeDocument/2006/relationships/customXml" Target="../ink/ink845.xml"/><Relationship Id="rId225" Type="http://schemas.openxmlformats.org/officeDocument/2006/relationships/image" Target="../media/image2486.png"/><Relationship Id="rId246" Type="http://schemas.openxmlformats.org/officeDocument/2006/relationships/customXml" Target="../ink/ink866.xml"/><Relationship Id="rId267" Type="http://schemas.openxmlformats.org/officeDocument/2006/relationships/image" Target="../media/image2505.png"/><Relationship Id="rId288" Type="http://schemas.openxmlformats.org/officeDocument/2006/relationships/image" Target="../media/image2516.png"/><Relationship Id="rId411" Type="http://schemas.openxmlformats.org/officeDocument/2006/relationships/image" Target="../media/image2572.png"/><Relationship Id="rId432" Type="http://schemas.openxmlformats.org/officeDocument/2006/relationships/customXml" Target="../ink/ink966.xml"/><Relationship Id="rId453" Type="http://schemas.openxmlformats.org/officeDocument/2006/relationships/image" Target="../media/image5.png"/><Relationship Id="rId106" Type="http://schemas.openxmlformats.org/officeDocument/2006/relationships/customXml" Target="../ink/ink794.xml"/><Relationship Id="rId127" Type="http://schemas.openxmlformats.org/officeDocument/2006/relationships/image" Target="../media/image2442.png"/><Relationship Id="rId313" Type="http://schemas.openxmlformats.org/officeDocument/2006/relationships/customXml" Target="../ink/ink901.xml"/><Relationship Id="rId10" Type="http://schemas.openxmlformats.org/officeDocument/2006/relationships/customXml" Target="../ink/ink745.xml"/><Relationship Id="rId31" Type="http://schemas.openxmlformats.org/officeDocument/2006/relationships/image" Target="../media/image2393.png"/><Relationship Id="rId52" Type="http://schemas.openxmlformats.org/officeDocument/2006/relationships/customXml" Target="../ink/ink766.xml"/><Relationship Id="rId73" Type="http://schemas.openxmlformats.org/officeDocument/2006/relationships/image" Target="../media/image2415.png"/><Relationship Id="rId94" Type="http://schemas.openxmlformats.org/officeDocument/2006/relationships/customXml" Target="../ink/ink788.xml"/><Relationship Id="rId148" Type="http://schemas.openxmlformats.org/officeDocument/2006/relationships/customXml" Target="../ink/ink815.xml"/><Relationship Id="rId169" Type="http://schemas.openxmlformats.org/officeDocument/2006/relationships/customXml" Target="../ink/ink826.xml"/><Relationship Id="rId334" Type="http://schemas.openxmlformats.org/officeDocument/2006/relationships/image" Target="../media/image2538.png"/><Relationship Id="rId355" Type="http://schemas.openxmlformats.org/officeDocument/2006/relationships/customXml" Target="../ink/ink923.xml"/><Relationship Id="rId376" Type="http://schemas.openxmlformats.org/officeDocument/2006/relationships/customXml" Target="../ink/ink934.xml"/><Relationship Id="rId397" Type="http://schemas.openxmlformats.org/officeDocument/2006/relationships/image" Target="../media/image2565.png"/><Relationship Id="rId4" Type="http://schemas.openxmlformats.org/officeDocument/2006/relationships/customXml" Target="../ink/ink742.xml"/><Relationship Id="rId180" Type="http://schemas.openxmlformats.org/officeDocument/2006/relationships/image" Target="../media/image2466.png"/><Relationship Id="rId215" Type="http://schemas.openxmlformats.org/officeDocument/2006/relationships/image" Target="../media/image2481.png"/><Relationship Id="rId236" Type="http://schemas.openxmlformats.org/officeDocument/2006/relationships/customXml" Target="../ink/ink861.xml"/><Relationship Id="rId257" Type="http://schemas.openxmlformats.org/officeDocument/2006/relationships/customXml" Target="../ink/ink872.xml"/><Relationship Id="rId278" Type="http://schemas.openxmlformats.org/officeDocument/2006/relationships/image" Target="../media/image2511.png"/><Relationship Id="rId401" Type="http://schemas.openxmlformats.org/officeDocument/2006/relationships/image" Target="../media/image2567.png"/><Relationship Id="rId422" Type="http://schemas.openxmlformats.org/officeDocument/2006/relationships/image" Target="../media/image2576.png"/><Relationship Id="rId443" Type="http://schemas.openxmlformats.org/officeDocument/2006/relationships/customXml" Target="../ink/ink973.xml"/><Relationship Id="rId303" Type="http://schemas.openxmlformats.org/officeDocument/2006/relationships/customXml" Target="../ink/ink896.xml"/><Relationship Id="rId42" Type="http://schemas.openxmlformats.org/officeDocument/2006/relationships/customXml" Target="../ink/ink761.xml"/><Relationship Id="rId84" Type="http://schemas.openxmlformats.org/officeDocument/2006/relationships/image" Target="../media/image2421.png"/><Relationship Id="rId138" Type="http://schemas.openxmlformats.org/officeDocument/2006/relationships/customXml" Target="../ink/ink810.xml"/><Relationship Id="rId345" Type="http://schemas.openxmlformats.org/officeDocument/2006/relationships/customXml" Target="../ink/ink918.xml"/><Relationship Id="rId387" Type="http://schemas.openxmlformats.org/officeDocument/2006/relationships/image" Target="../media/image2560.png"/><Relationship Id="rId191" Type="http://schemas.openxmlformats.org/officeDocument/2006/relationships/image" Target="../media/image2470.png"/><Relationship Id="rId205" Type="http://schemas.openxmlformats.org/officeDocument/2006/relationships/image" Target="../media/image2476.png"/><Relationship Id="rId247" Type="http://schemas.openxmlformats.org/officeDocument/2006/relationships/customXml" Target="../ink/ink867.xml"/><Relationship Id="rId412" Type="http://schemas.openxmlformats.org/officeDocument/2006/relationships/customXml" Target="../ink/ink953.xml"/><Relationship Id="rId107" Type="http://schemas.openxmlformats.org/officeDocument/2006/relationships/image" Target="../media/image2432.png"/><Relationship Id="rId289" Type="http://schemas.openxmlformats.org/officeDocument/2006/relationships/customXml" Target="../ink/ink889.xml"/><Relationship Id="rId11" Type="http://schemas.openxmlformats.org/officeDocument/2006/relationships/image" Target="../media/image2384.png"/><Relationship Id="rId53" Type="http://schemas.openxmlformats.org/officeDocument/2006/relationships/image" Target="../media/image2403.png"/><Relationship Id="rId149" Type="http://schemas.openxmlformats.org/officeDocument/2006/relationships/image" Target="../media/image2453.png"/><Relationship Id="rId314" Type="http://schemas.openxmlformats.org/officeDocument/2006/relationships/image" Target="../media/image2529.png"/><Relationship Id="rId356" Type="http://schemas.openxmlformats.org/officeDocument/2006/relationships/image" Target="../media/image2549.png"/><Relationship Id="rId398" Type="http://schemas.openxmlformats.org/officeDocument/2006/relationships/customXml" Target="../ink/ink946.xml"/><Relationship Id="rId95" Type="http://schemas.openxmlformats.org/officeDocument/2006/relationships/image" Target="../media/image2426.png"/><Relationship Id="rId160" Type="http://schemas.openxmlformats.org/officeDocument/2006/relationships/image" Target="../media/image2458.png"/><Relationship Id="rId216" Type="http://schemas.openxmlformats.org/officeDocument/2006/relationships/customXml" Target="../ink/ink851.xml"/><Relationship Id="rId423" Type="http://schemas.openxmlformats.org/officeDocument/2006/relationships/customXml" Target="../ink/ink960.xml"/><Relationship Id="rId258" Type="http://schemas.openxmlformats.org/officeDocument/2006/relationships/image" Target="../media/image2501.png"/><Relationship Id="rId22" Type="http://schemas.openxmlformats.org/officeDocument/2006/relationships/customXml" Target="../ink/ink751.xml"/><Relationship Id="rId64" Type="http://schemas.openxmlformats.org/officeDocument/2006/relationships/customXml" Target="../ink/ink772.xml"/><Relationship Id="rId118" Type="http://schemas.openxmlformats.org/officeDocument/2006/relationships/customXml" Target="../ink/ink800.xml"/><Relationship Id="rId325" Type="http://schemas.openxmlformats.org/officeDocument/2006/relationships/image" Target="../media/image2534.png"/><Relationship Id="rId367" Type="http://schemas.openxmlformats.org/officeDocument/2006/relationships/customXml" Target="../ink/ink929.xml"/><Relationship Id="rId171" Type="http://schemas.openxmlformats.org/officeDocument/2006/relationships/customXml" Target="../ink/ink827.xml"/><Relationship Id="rId227" Type="http://schemas.openxmlformats.org/officeDocument/2006/relationships/image" Target="../media/image2487.png"/><Relationship Id="rId269" Type="http://schemas.openxmlformats.org/officeDocument/2006/relationships/image" Target="../media/image2506.png"/><Relationship Id="rId434" Type="http://schemas.openxmlformats.org/officeDocument/2006/relationships/customXml" Target="../ink/ink968.xml"/><Relationship Id="rId33" Type="http://schemas.openxmlformats.org/officeDocument/2006/relationships/image" Target="../media/image1821.png"/><Relationship Id="rId129" Type="http://schemas.openxmlformats.org/officeDocument/2006/relationships/image" Target="../media/image2443.png"/><Relationship Id="rId280" Type="http://schemas.openxmlformats.org/officeDocument/2006/relationships/image" Target="../media/image2512.png"/><Relationship Id="rId336" Type="http://schemas.openxmlformats.org/officeDocument/2006/relationships/image" Target="../media/image2539.png"/><Relationship Id="rId75" Type="http://schemas.openxmlformats.org/officeDocument/2006/relationships/customXml" Target="../ink/ink778.xml"/><Relationship Id="rId140" Type="http://schemas.openxmlformats.org/officeDocument/2006/relationships/customXml" Target="../ink/ink811.xml"/><Relationship Id="rId182" Type="http://schemas.openxmlformats.org/officeDocument/2006/relationships/image" Target="../media/image2467.png"/><Relationship Id="rId378" Type="http://schemas.openxmlformats.org/officeDocument/2006/relationships/customXml" Target="../ink/ink935.xml"/><Relationship Id="rId403" Type="http://schemas.openxmlformats.org/officeDocument/2006/relationships/image" Target="../media/image2568.png"/><Relationship Id="rId6" Type="http://schemas.openxmlformats.org/officeDocument/2006/relationships/customXml" Target="../ink/ink743.xml"/><Relationship Id="rId238" Type="http://schemas.openxmlformats.org/officeDocument/2006/relationships/customXml" Target="../ink/ink862.xml"/><Relationship Id="rId445" Type="http://schemas.openxmlformats.org/officeDocument/2006/relationships/customXml" Target="../ink/ink975.xml"/><Relationship Id="rId291" Type="http://schemas.openxmlformats.org/officeDocument/2006/relationships/customXml" Target="../ink/ink890.xml"/><Relationship Id="rId305" Type="http://schemas.openxmlformats.org/officeDocument/2006/relationships/customXml" Target="../ink/ink897.xml"/><Relationship Id="rId347" Type="http://schemas.openxmlformats.org/officeDocument/2006/relationships/customXml" Target="../ink/ink919.xml"/><Relationship Id="rId44" Type="http://schemas.openxmlformats.org/officeDocument/2006/relationships/customXml" Target="../ink/ink762.xml"/><Relationship Id="rId86" Type="http://schemas.openxmlformats.org/officeDocument/2006/relationships/image" Target="../media/image2422.png"/><Relationship Id="rId151" Type="http://schemas.openxmlformats.org/officeDocument/2006/relationships/image" Target="../media/image2454.png"/><Relationship Id="rId389" Type="http://schemas.openxmlformats.org/officeDocument/2006/relationships/image" Target="../media/image2561.png"/><Relationship Id="rId193" Type="http://schemas.openxmlformats.org/officeDocument/2006/relationships/image" Target="../media/image2471.png"/><Relationship Id="rId207" Type="http://schemas.openxmlformats.org/officeDocument/2006/relationships/image" Target="../media/image2477.png"/><Relationship Id="rId249" Type="http://schemas.openxmlformats.org/officeDocument/2006/relationships/customXml" Target="../ink/ink868.xml"/><Relationship Id="rId414" Type="http://schemas.openxmlformats.org/officeDocument/2006/relationships/customXml" Target="../ink/ink955.xml"/><Relationship Id="rId13" Type="http://schemas.openxmlformats.org/officeDocument/2006/relationships/image" Target="../media/image2385.png"/><Relationship Id="rId109" Type="http://schemas.openxmlformats.org/officeDocument/2006/relationships/image" Target="../media/image2433.png"/><Relationship Id="rId260" Type="http://schemas.openxmlformats.org/officeDocument/2006/relationships/image" Target="../media/image2502.png"/><Relationship Id="rId316" Type="http://schemas.openxmlformats.org/officeDocument/2006/relationships/image" Target="../media/image2530.png"/><Relationship Id="rId55" Type="http://schemas.openxmlformats.org/officeDocument/2006/relationships/image" Target="../media/image2404.png"/><Relationship Id="rId97" Type="http://schemas.openxmlformats.org/officeDocument/2006/relationships/image" Target="../media/image2427.png"/><Relationship Id="rId120" Type="http://schemas.openxmlformats.org/officeDocument/2006/relationships/customXml" Target="../ink/ink801.xml"/><Relationship Id="rId358" Type="http://schemas.openxmlformats.org/officeDocument/2006/relationships/image" Target="../media/image2550.png"/><Relationship Id="rId162" Type="http://schemas.openxmlformats.org/officeDocument/2006/relationships/image" Target="../media/image2459.png"/><Relationship Id="rId218" Type="http://schemas.openxmlformats.org/officeDocument/2006/relationships/customXml" Target="../ink/ink852.xml"/><Relationship Id="rId425" Type="http://schemas.openxmlformats.org/officeDocument/2006/relationships/customXml" Target="../ink/ink961.xml"/><Relationship Id="rId271" Type="http://schemas.openxmlformats.org/officeDocument/2006/relationships/customXml" Target="../ink/ink880.xml"/><Relationship Id="rId24" Type="http://schemas.openxmlformats.org/officeDocument/2006/relationships/customXml" Target="../ink/ink752.xml"/><Relationship Id="rId66" Type="http://schemas.openxmlformats.org/officeDocument/2006/relationships/customXml" Target="../ink/ink773.xml"/><Relationship Id="rId131" Type="http://schemas.openxmlformats.org/officeDocument/2006/relationships/image" Target="../media/image2444.png"/><Relationship Id="rId327" Type="http://schemas.openxmlformats.org/officeDocument/2006/relationships/image" Target="../media/image2535.png"/><Relationship Id="rId369" Type="http://schemas.openxmlformats.org/officeDocument/2006/relationships/customXml" Target="../ink/ink930.xml"/><Relationship Id="rId173" Type="http://schemas.openxmlformats.org/officeDocument/2006/relationships/customXml" Target="../ink/ink828.xml"/><Relationship Id="rId229" Type="http://schemas.openxmlformats.org/officeDocument/2006/relationships/image" Target="../media/image2488.png"/><Relationship Id="rId380" Type="http://schemas.openxmlformats.org/officeDocument/2006/relationships/customXml" Target="../ink/ink936.xml"/><Relationship Id="rId436" Type="http://schemas.openxmlformats.org/officeDocument/2006/relationships/customXml" Target="../ink/ink969.xml"/><Relationship Id="rId240" Type="http://schemas.openxmlformats.org/officeDocument/2006/relationships/customXml" Target="../ink/ink863.xml"/><Relationship Id="rId35" Type="http://schemas.openxmlformats.org/officeDocument/2006/relationships/image" Target="../media/image2394.png"/><Relationship Id="rId77" Type="http://schemas.openxmlformats.org/officeDocument/2006/relationships/customXml" Target="../ink/ink779.xml"/><Relationship Id="rId100" Type="http://schemas.openxmlformats.org/officeDocument/2006/relationships/customXml" Target="../ink/ink791.xml"/><Relationship Id="rId282" Type="http://schemas.openxmlformats.org/officeDocument/2006/relationships/image" Target="../media/image2513.png"/><Relationship Id="rId338" Type="http://schemas.openxmlformats.org/officeDocument/2006/relationships/image" Target="../media/image2540.png"/><Relationship Id="rId8" Type="http://schemas.openxmlformats.org/officeDocument/2006/relationships/customXml" Target="../ink/ink744.xml"/><Relationship Id="rId142" Type="http://schemas.openxmlformats.org/officeDocument/2006/relationships/customXml" Target="../ink/ink812.xml"/><Relationship Id="rId184" Type="http://schemas.openxmlformats.org/officeDocument/2006/relationships/image" Target="../media/image2468.png"/><Relationship Id="rId391" Type="http://schemas.openxmlformats.org/officeDocument/2006/relationships/image" Target="../media/image2562.png"/><Relationship Id="rId405" Type="http://schemas.openxmlformats.org/officeDocument/2006/relationships/image" Target="../media/image2569.png"/><Relationship Id="rId447" Type="http://schemas.openxmlformats.org/officeDocument/2006/relationships/image" Target="../media/image2.png"/><Relationship Id="rId251" Type="http://schemas.openxmlformats.org/officeDocument/2006/relationships/customXml" Target="../ink/ink869.xml"/><Relationship Id="rId46" Type="http://schemas.openxmlformats.org/officeDocument/2006/relationships/customXml" Target="../ink/ink763.xml"/><Relationship Id="rId293" Type="http://schemas.openxmlformats.org/officeDocument/2006/relationships/customXml" Target="../ink/ink891.xml"/><Relationship Id="rId307" Type="http://schemas.openxmlformats.org/officeDocument/2006/relationships/customXml" Target="../ink/ink898.xml"/><Relationship Id="rId349" Type="http://schemas.openxmlformats.org/officeDocument/2006/relationships/customXml" Target="../ink/ink920.xml"/><Relationship Id="rId88" Type="http://schemas.openxmlformats.org/officeDocument/2006/relationships/image" Target="../media/image2423.png"/><Relationship Id="rId111" Type="http://schemas.openxmlformats.org/officeDocument/2006/relationships/image" Target="../media/image2434.png"/><Relationship Id="rId153" Type="http://schemas.openxmlformats.org/officeDocument/2006/relationships/image" Target="../media/image2455.png"/><Relationship Id="rId195" Type="http://schemas.openxmlformats.org/officeDocument/2006/relationships/image" Target="../media/image2472.png"/><Relationship Id="rId209" Type="http://schemas.openxmlformats.org/officeDocument/2006/relationships/image" Target="../media/image2478.png"/><Relationship Id="rId360" Type="http://schemas.openxmlformats.org/officeDocument/2006/relationships/image" Target="../media/image2551.png"/><Relationship Id="rId416" Type="http://schemas.openxmlformats.org/officeDocument/2006/relationships/image" Target="../media/image2573.png"/><Relationship Id="rId220" Type="http://schemas.openxmlformats.org/officeDocument/2006/relationships/customXml" Target="../ink/ink853.xml"/><Relationship Id="rId15" Type="http://schemas.openxmlformats.org/officeDocument/2006/relationships/image" Target="../media/image2136.png"/><Relationship Id="rId57" Type="http://schemas.openxmlformats.org/officeDocument/2006/relationships/image" Target="../media/image2405.png"/><Relationship Id="rId262" Type="http://schemas.openxmlformats.org/officeDocument/2006/relationships/image" Target="../media/image2503.png"/><Relationship Id="rId318" Type="http://schemas.openxmlformats.org/officeDocument/2006/relationships/image" Target="../media/image2531.png"/><Relationship Id="rId99" Type="http://schemas.openxmlformats.org/officeDocument/2006/relationships/image" Target="../media/image2428.png"/><Relationship Id="rId122" Type="http://schemas.openxmlformats.org/officeDocument/2006/relationships/customXml" Target="../ink/ink802.xml"/><Relationship Id="rId164" Type="http://schemas.openxmlformats.org/officeDocument/2006/relationships/image" Target="../media/image2460.png"/><Relationship Id="rId371" Type="http://schemas.openxmlformats.org/officeDocument/2006/relationships/image" Target="../media/image2555.png"/><Relationship Id="rId427" Type="http://schemas.openxmlformats.org/officeDocument/2006/relationships/customXml" Target="../ink/ink962.xml"/><Relationship Id="rId26" Type="http://schemas.openxmlformats.org/officeDocument/2006/relationships/customXml" Target="../ink/ink753.xml"/><Relationship Id="rId231" Type="http://schemas.openxmlformats.org/officeDocument/2006/relationships/image" Target="../media/image2489.png"/><Relationship Id="rId273" Type="http://schemas.openxmlformats.org/officeDocument/2006/relationships/customXml" Target="../ink/ink881.xml"/><Relationship Id="rId329" Type="http://schemas.openxmlformats.org/officeDocument/2006/relationships/image" Target="../media/image2536.png"/><Relationship Id="rId68" Type="http://schemas.openxmlformats.org/officeDocument/2006/relationships/customXml" Target="../ink/ink774.xml"/><Relationship Id="rId133" Type="http://schemas.openxmlformats.org/officeDocument/2006/relationships/image" Target="../media/image2445.png"/><Relationship Id="rId175" Type="http://schemas.openxmlformats.org/officeDocument/2006/relationships/customXml" Target="../ink/ink829.xml"/><Relationship Id="rId340" Type="http://schemas.openxmlformats.org/officeDocument/2006/relationships/image" Target="../media/image2541.png"/><Relationship Id="rId200" Type="http://schemas.openxmlformats.org/officeDocument/2006/relationships/customXml" Target="../ink/ink842.xml"/><Relationship Id="rId382" Type="http://schemas.openxmlformats.org/officeDocument/2006/relationships/customXml" Target="../ink/ink937.xml"/><Relationship Id="rId438" Type="http://schemas.openxmlformats.org/officeDocument/2006/relationships/customXml" Target="../ink/ink970.xml"/><Relationship Id="rId242" Type="http://schemas.openxmlformats.org/officeDocument/2006/relationships/customXml" Target="../ink/ink864.xml"/><Relationship Id="rId284" Type="http://schemas.openxmlformats.org/officeDocument/2006/relationships/image" Target="../media/image2514.png"/><Relationship Id="rId37" Type="http://schemas.openxmlformats.org/officeDocument/2006/relationships/image" Target="../media/image2395.png"/><Relationship Id="rId79" Type="http://schemas.openxmlformats.org/officeDocument/2006/relationships/customXml" Target="../ink/ink780.xml"/><Relationship Id="rId102" Type="http://schemas.openxmlformats.org/officeDocument/2006/relationships/customXml" Target="../ink/ink792.xml"/><Relationship Id="rId144" Type="http://schemas.openxmlformats.org/officeDocument/2006/relationships/customXml" Target="../ink/ink813.xml"/><Relationship Id="rId90" Type="http://schemas.openxmlformats.org/officeDocument/2006/relationships/image" Target="../media/image2424.png"/><Relationship Id="rId186" Type="http://schemas.openxmlformats.org/officeDocument/2006/relationships/customXml" Target="../ink/ink835.xml"/><Relationship Id="rId351" Type="http://schemas.openxmlformats.org/officeDocument/2006/relationships/customXml" Target="../ink/ink921.xml"/><Relationship Id="rId393" Type="http://schemas.openxmlformats.org/officeDocument/2006/relationships/image" Target="../media/image2563.png"/><Relationship Id="rId407" Type="http://schemas.openxmlformats.org/officeDocument/2006/relationships/image" Target="../media/image2570.png"/><Relationship Id="rId449" Type="http://schemas.openxmlformats.org/officeDocument/2006/relationships/image" Target="../media/image3.png"/><Relationship Id="rId211" Type="http://schemas.openxmlformats.org/officeDocument/2006/relationships/image" Target="../media/image2479.png"/><Relationship Id="rId253" Type="http://schemas.openxmlformats.org/officeDocument/2006/relationships/customXml" Target="../ink/ink870.xml"/><Relationship Id="rId295" Type="http://schemas.openxmlformats.org/officeDocument/2006/relationships/customXml" Target="../ink/ink892.xml"/><Relationship Id="rId309" Type="http://schemas.openxmlformats.org/officeDocument/2006/relationships/customXml" Target="../ink/ink899.xml"/><Relationship Id="rId48" Type="http://schemas.openxmlformats.org/officeDocument/2006/relationships/customXml" Target="../ink/ink764.xml"/><Relationship Id="rId113" Type="http://schemas.openxmlformats.org/officeDocument/2006/relationships/image" Target="../media/image2435.png"/><Relationship Id="rId320" Type="http://schemas.openxmlformats.org/officeDocument/2006/relationships/customXml" Target="../ink/ink905.xml"/><Relationship Id="rId155" Type="http://schemas.openxmlformats.org/officeDocument/2006/relationships/image" Target="../media/image2456.png"/><Relationship Id="rId197" Type="http://schemas.openxmlformats.org/officeDocument/2006/relationships/image" Target="../media/image2473.png"/><Relationship Id="rId362" Type="http://schemas.openxmlformats.org/officeDocument/2006/relationships/image" Target="../media/image2552.png"/><Relationship Id="rId418" Type="http://schemas.openxmlformats.org/officeDocument/2006/relationships/image" Target="../media/image2574.png"/><Relationship Id="rId222" Type="http://schemas.openxmlformats.org/officeDocument/2006/relationships/customXml" Target="../ink/ink854.xml"/><Relationship Id="rId264" Type="http://schemas.openxmlformats.org/officeDocument/2006/relationships/image" Target="../media/image2504.png"/><Relationship Id="rId17" Type="http://schemas.openxmlformats.org/officeDocument/2006/relationships/image" Target="../media/image2386.png"/><Relationship Id="rId59" Type="http://schemas.openxmlformats.org/officeDocument/2006/relationships/image" Target="../media/image2406.png"/><Relationship Id="rId124" Type="http://schemas.openxmlformats.org/officeDocument/2006/relationships/customXml" Target="../ink/ink803.xml"/><Relationship Id="rId70" Type="http://schemas.openxmlformats.org/officeDocument/2006/relationships/customXml" Target="../ink/ink775.xml"/><Relationship Id="rId166" Type="http://schemas.openxmlformats.org/officeDocument/2006/relationships/image" Target="../media/image2461.png"/><Relationship Id="rId331" Type="http://schemas.openxmlformats.org/officeDocument/2006/relationships/image" Target="../media/image2537.png"/><Relationship Id="rId373" Type="http://schemas.openxmlformats.org/officeDocument/2006/relationships/image" Target="../media/image2556.png"/><Relationship Id="rId429" Type="http://schemas.openxmlformats.org/officeDocument/2006/relationships/customXml" Target="../ink/ink963.xml"/><Relationship Id="rId1" Type="http://schemas.microsoft.com/office/2007/relationships/media" Target="../media/media6.m4a"/><Relationship Id="rId233" Type="http://schemas.openxmlformats.org/officeDocument/2006/relationships/image" Target="../media/image1816.png"/><Relationship Id="rId440" Type="http://schemas.openxmlformats.org/officeDocument/2006/relationships/customXml" Target="../ink/ink971.xml"/><Relationship Id="rId28" Type="http://schemas.openxmlformats.org/officeDocument/2006/relationships/customXml" Target="../ink/ink754.xml"/><Relationship Id="rId275" Type="http://schemas.openxmlformats.org/officeDocument/2006/relationships/customXml" Target="../ink/ink882.xml"/><Relationship Id="rId300" Type="http://schemas.openxmlformats.org/officeDocument/2006/relationships/image" Target="../media/image2522.png"/><Relationship Id="rId81" Type="http://schemas.openxmlformats.org/officeDocument/2006/relationships/customXml" Target="../ink/ink781.xml"/><Relationship Id="rId135" Type="http://schemas.openxmlformats.org/officeDocument/2006/relationships/image" Target="../media/image2446.png"/><Relationship Id="rId177" Type="http://schemas.openxmlformats.org/officeDocument/2006/relationships/customXml" Target="../ink/ink830.xml"/><Relationship Id="rId342" Type="http://schemas.openxmlformats.org/officeDocument/2006/relationships/image" Target="../media/image2542.png"/><Relationship Id="rId384" Type="http://schemas.openxmlformats.org/officeDocument/2006/relationships/customXml" Target="../ink/ink939.xml"/><Relationship Id="rId202" Type="http://schemas.openxmlformats.org/officeDocument/2006/relationships/customXml" Target="../ink/ink843.xml"/><Relationship Id="rId244" Type="http://schemas.openxmlformats.org/officeDocument/2006/relationships/customXml" Target="../ink/ink865.xml"/><Relationship Id="rId39" Type="http://schemas.openxmlformats.org/officeDocument/2006/relationships/image" Target="../media/image2396.png"/><Relationship Id="rId286" Type="http://schemas.openxmlformats.org/officeDocument/2006/relationships/image" Target="../media/image2515.png"/><Relationship Id="rId451" Type="http://schemas.openxmlformats.org/officeDocument/2006/relationships/image" Target="../media/image4.png"/><Relationship Id="rId50" Type="http://schemas.openxmlformats.org/officeDocument/2006/relationships/customXml" Target="../ink/ink765.xml"/><Relationship Id="rId104" Type="http://schemas.openxmlformats.org/officeDocument/2006/relationships/customXml" Target="../ink/ink793.xml"/><Relationship Id="rId146" Type="http://schemas.openxmlformats.org/officeDocument/2006/relationships/customXml" Target="../ink/ink814.xml"/><Relationship Id="rId188" Type="http://schemas.openxmlformats.org/officeDocument/2006/relationships/customXml" Target="../ink/ink836.xml"/><Relationship Id="rId311" Type="http://schemas.openxmlformats.org/officeDocument/2006/relationships/customXml" Target="../ink/ink900.xml"/><Relationship Id="rId353" Type="http://schemas.openxmlformats.org/officeDocument/2006/relationships/customXml" Target="../ink/ink922.xml"/><Relationship Id="rId395" Type="http://schemas.openxmlformats.org/officeDocument/2006/relationships/image" Target="../media/image2564.png"/><Relationship Id="rId409" Type="http://schemas.openxmlformats.org/officeDocument/2006/relationships/image" Target="../media/image257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40.png"/><Relationship Id="rId21" Type="http://schemas.openxmlformats.org/officeDocument/2006/relationships/image" Target="../media/image2592.png"/><Relationship Id="rId42" Type="http://schemas.openxmlformats.org/officeDocument/2006/relationships/customXml" Target="../ink/ink998.xml"/><Relationship Id="rId63" Type="http://schemas.openxmlformats.org/officeDocument/2006/relationships/image" Target="../media/image2614.png"/><Relationship Id="rId84" Type="http://schemas.openxmlformats.org/officeDocument/2006/relationships/customXml" Target="../ink/ink1019.xml"/><Relationship Id="rId138" Type="http://schemas.openxmlformats.org/officeDocument/2006/relationships/customXml" Target="../ink/ink1046.xml"/><Relationship Id="rId159" Type="http://schemas.openxmlformats.org/officeDocument/2006/relationships/customXml" Target="../ink/ink1057.xml"/><Relationship Id="rId170" Type="http://schemas.openxmlformats.org/officeDocument/2006/relationships/customXml" Target="../ink/ink1063.xml"/><Relationship Id="rId191" Type="http://schemas.openxmlformats.org/officeDocument/2006/relationships/customXml" Target="../ink/ink1074.xml"/><Relationship Id="rId205" Type="http://schemas.openxmlformats.org/officeDocument/2006/relationships/customXml" Target="../ink/ink1081.xml"/><Relationship Id="rId107" Type="http://schemas.openxmlformats.org/officeDocument/2006/relationships/image" Target="../media/image2635.png"/><Relationship Id="rId11" Type="http://schemas.openxmlformats.org/officeDocument/2006/relationships/image" Target="../media/image2587.png"/><Relationship Id="rId32" Type="http://schemas.openxmlformats.org/officeDocument/2006/relationships/customXml" Target="../ink/ink993.xml"/><Relationship Id="rId53" Type="http://schemas.openxmlformats.org/officeDocument/2006/relationships/image" Target="../media/image2608.png"/><Relationship Id="rId74" Type="http://schemas.openxmlformats.org/officeDocument/2006/relationships/customXml" Target="../ink/ink1014.xml"/><Relationship Id="rId128" Type="http://schemas.openxmlformats.org/officeDocument/2006/relationships/customXml" Target="../ink/ink1041.xml"/><Relationship Id="rId149" Type="http://schemas.openxmlformats.org/officeDocument/2006/relationships/image" Target="../media/image2653.png"/><Relationship Id="rId5" Type="http://schemas.openxmlformats.org/officeDocument/2006/relationships/image" Target="../media/image2584.png"/><Relationship Id="rId95" Type="http://schemas.openxmlformats.org/officeDocument/2006/relationships/image" Target="../media/image2629.png"/><Relationship Id="rId160" Type="http://schemas.openxmlformats.org/officeDocument/2006/relationships/image" Target="../media/image2658.png"/><Relationship Id="rId181" Type="http://schemas.openxmlformats.org/officeDocument/2006/relationships/image" Target="../media/image2668.png"/><Relationship Id="rId22" Type="http://schemas.openxmlformats.org/officeDocument/2006/relationships/customXml" Target="../ink/ink988.xml"/><Relationship Id="rId43" Type="http://schemas.openxmlformats.org/officeDocument/2006/relationships/image" Target="../media/image2603.png"/><Relationship Id="rId64" Type="http://schemas.openxmlformats.org/officeDocument/2006/relationships/customXml" Target="../ink/ink1009.xml"/><Relationship Id="rId118" Type="http://schemas.openxmlformats.org/officeDocument/2006/relationships/customXml" Target="../ink/ink1036.xml"/><Relationship Id="rId139" Type="http://schemas.openxmlformats.org/officeDocument/2006/relationships/image" Target="../media/image15481.png"/><Relationship Id="rId85" Type="http://schemas.openxmlformats.org/officeDocument/2006/relationships/image" Target="../media/image2625.png"/><Relationship Id="rId150" Type="http://schemas.openxmlformats.org/officeDocument/2006/relationships/customXml" Target="../ink/ink1052.xml"/><Relationship Id="rId171" Type="http://schemas.openxmlformats.org/officeDocument/2006/relationships/image" Target="../media/image2663.png"/><Relationship Id="rId192" Type="http://schemas.openxmlformats.org/officeDocument/2006/relationships/image" Target="../media/image2673.png"/><Relationship Id="rId206" Type="http://schemas.openxmlformats.org/officeDocument/2006/relationships/image" Target="../media/image2680.png"/><Relationship Id="rId12" Type="http://schemas.openxmlformats.org/officeDocument/2006/relationships/customXml" Target="../ink/ink983.xml"/><Relationship Id="rId33" Type="http://schemas.openxmlformats.org/officeDocument/2006/relationships/image" Target="../media/image2598.png"/><Relationship Id="rId108" Type="http://schemas.openxmlformats.org/officeDocument/2006/relationships/customXml" Target="../ink/ink1031.xml"/><Relationship Id="rId129" Type="http://schemas.openxmlformats.org/officeDocument/2006/relationships/image" Target="../media/image2645.png"/><Relationship Id="rId54" Type="http://schemas.openxmlformats.org/officeDocument/2006/relationships/customXml" Target="../ink/ink1004.xml"/><Relationship Id="rId75" Type="http://schemas.openxmlformats.org/officeDocument/2006/relationships/image" Target="../media/image2620.png"/><Relationship Id="rId96" Type="http://schemas.openxmlformats.org/officeDocument/2006/relationships/customXml" Target="../ink/ink1025.xml"/><Relationship Id="rId140" Type="http://schemas.openxmlformats.org/officeDocument/2006/relationships/customXml" Target="../ink/ink1047.xml"/><Relationship Id="rId161" Type="http://schemas.openxmlformats.org/officeDocument/2006/relationships/customXml" Target="../ink/ink1058.xml"/><Relationship Id="rId182" Type="http://schemas.openxmlformats.org/officeDocument/2006/relationships/customXml" Target="../ink/ink1069.xml"/><Relationship Id="rId6" Type="http://schemas.openxmlformats.org/officeDocument/2006/relationships/customXml" Target="../ink/ink980.xml"/><Relationship Id="rId23" Type="http://schemas.openxmlformats.org/officeDocument/2006/relationships/image" Target="../media/image2593.png"/><Relationship Id="rId119" Type="http://schemas.openxmlformats.org/officeDocument/2006/relationships/image" Target="../media/image2641.png"/><Relationship Id="rId44" Type="http://schemas.openxmlformats.org/officeDocument/2006/relationships/customXml" Target="../ink/ink999.xml"/><Relationship Id="rId65" Type="http://schemas.openxmlformats.org/officeDocument/2006/relationships/image" Target="../media/image2615.png"/><Relationship Id="rId86" Type="http://schemas.openxmlformats.org/officeDocument/2006/relationships/customXml" Target="../ink/ink1020.xml"/><Relationship Id="rId130" Type="http://schemas.openxmlformats.org/officeDocument/2006/relationships/customXml" Target="../ink/ink1042.xml"/><Relationship Id="rId151" Type="http://schemas.openxmlformats.org/officeDocument/2006/relationships/image" Target="../media/image2654.png"/><Relationship Id="rId172" Type="http://schemas.openxmlformats.org/officeDocument/2006/relationships/customXml" Target="../ink/ink1064.xml"/><Relationship Id="rId193" Type="http://schemas.openxmlformats.org/officeDocument/2006/relationships/customXml" Target="../ink/ink1075.xml"/><Relationship Id="rId207" Type="http://schemas.openxmlformats.org/officeDocument/2006/relationships/customXml" Target="../ink/ink1082.xml"/><Relationship Id="rId13" Type="http://schemas.openxmlformats.org/officeDocument/2006/relationships/image" Target="../media/image2588.png"/><Relationship Id="rId109" Type="http://schemas.openxmlformats.org/officeDocument/2006/relationships/image" Target="../media/image2636.png"/><Relationship Id="rId34" Type="http://schemas.openxmlformats.org/officeDocument/2006/relationships/customXml" Target="../ink/ink994.xml"/><Relationship Id="rId55" Type="http://schemas.openxmlformats.org/officeDocument/2006/relationships/image" Target="../media/image2609.png"/><Relationship Id="rId76" Type="http://schemas.openxmlformats.org/officeDocument/2006/relationships/customXml" Target="../ink/ink1015.xml"/><Relationship Id="rId97" Type="http://schemas.openxmlformats.org/officeDocument/2006/relationships/image" Target="../media/image2630.png"/><Relationship Id="rId120" Type="http://schemas.openxmlformats.org/officeDocument/2006/relationships/customXml" Target="../ink/ink1037.xml"/><Relationship Id="rId141" Type="http://schemas.openxmlformats.org/officeDocument/2006/relationships/image" Target="../media/image2649.png"/><Relationship Id="rId7" Type="http://schemas.openxmlformats.org/officeDocument/2006/relationships/image" Target="../media/image2585.png"/><Relationship Id="rId162" Type="http://schemas.openxmlformats.org/officeDocument/2006/relationships/image" Target="../media/image2659.png"/><Relationship Id="rId183" Type="http://schemas.openxmlformats.org/officeDocument/2006/relationships/customXml" Target="../ink/ink1070.xml"/><Relationship Id="rId24" Type="http://schemas.openxmlformats.org/officeDocument/2006/relationships/customXml" Target="../ink/ink989.xml"/><Relationship Id="rId45" Type="http://schemas.openxmlformats.org/officeDocument/2006/relationships/image" Target="../media/image2604.png"/><Relationship Id="rId66" Type="http://schemas.openxmlformats.org/officeDocument/2006/relationships/customXml" Target="../ink/ink1010.xml"/><Relationship Id="rId87" Type="http://schemas.openxmlformats.org/officeDocument/2006/relationships/image" Target="../media/image2149.png"/><Relationship Id="rId110" Type="http://schemas.openxmlformats.org/officeDocument/2006/relationships/customXml" Target="../ink/ink1032.xml"/><Relationship Id="rId131" Type="http://schemas.openxmlformats.org/officeDocument/2006/relationships/image" Target="../media/image2646.png"/><Relationship Id="rId61" Type="http://schemas.openxmlformats.org/officeDocument/2006/relationships/image" Target="../media/image2613.png"/><Relationship Id="rId82" Type="http://schemas.openxmlformats.org/officeDocument/2006/relationships/customXml" Target="../ink/ink1018.xml"/><Relationship Id="rId152" Type="http://schemas.openxmlformats.org/officeDocument/2006/relationships/customXml" Target="../ink/ink1053.xml"/><Relationship Id="rId173" Type="http://schemas.openxmlformats.org/officeDocument/2006/relationships/image" Target="../media/image2664.png"/><Relationship Id="rId194" Type="http://schemas.openxmlformats.org/officeDocument/2006/relationships/image" Target="../media/image2674.png"/><Relationship Id="rId199" Type="http://schemas.openxmlformats.org/officeDocument/2006/relationships/customXml" Target="../ink/ink1078.xml"/><Relationship Id="rId203" Type="http://schemas.openxmlformats.org/officeDocument/2006/relationships/customXml" Target="../ink/ink1080.xml"/><Relationship Id="rId208" Type="http://schemas.openxmlformats.org/officeDocument/2006/relationships/image" Target="../media/image2681.png"/><Relationship Id="rId19" Type="http://schemas.openxmlformats.org/officeDocument/2006/relationships/image" Target="../media/image2591.png"/><Relationship Id="rId14" Type="http://schemas.openxmlformats.org/officeDocument/2006/relationships/customXml" Target="../ink/ink984.xml"/><Relationship Id="rId30" Type="http://schemas.openxmlformats.org/officeDocument/2006/relationships/customXml" Target="../ink/ink992.xml"/><Relationship Id="rId35" Type="http://schemas.openxmlformats.org/officeDocument/2006/relationships/image" Target="../media/image2599.png"/><Relationship Id="rId56" Type="http://schemas.openxmlformats.org/officeDocument/2006/relationships/customXml" Target="../ink/ink1005.xml"/><Relationship Id="rId77" Type="http://schemas.openxmlformats.org/officeDocument/2006/relationships/image" Target="../media/image2621.png"/><Relationship Id="rId100" Type="http://schemas.openxmlformats.org/officeDocument/2006/relationships/customXml" Target="../ink/ink1027.xml"/><Relationship Id="rId105" Type="http://schemas.openxmlformats.org/officeDocument/2006/relationships/image" Target="../media/image2634.png"/><Relationship Id="rId126" Type="http://schemas.openxmlformats.org/officeDocument/2006/relationships/customXml" Target="../ink/ink1040.xml"/><Relationship Id="rId147" Type="http://schemas.openxmlformats.org/officeDocument/2006/relationships/image" Target="../media/image2652.png"/><Relationship Id="rId168" Type="http://schemas.openxmlformats.org/officeDocument/2006/relationships/image" Target="../media/image2662.png"/><Relationship Id="rId8" Type="http://schemas.openxmlformats.org/officeDocument/2006/relationships/customXml" Target="../ink/ink981.xml"/><Relationship Id="rId51" Type="http://schemas.openxmlformats.org/officeDocument/2006/relationships/image" Target="../media/image2607.png"/><Relationship Id="rId72" Type="http://schemas.openxmlformats.org/officeDocument/2006/relationships/customXml" Target="../ink/ink1013.xml"/><Relationship Id="rId93" Type="http://schemas.openxmlformats.org/officeDocument/2006/relationships/image" Target="../media/image2628.png"/><Relationship Id="rId98" Type="http://schemas.openxmlformats.org/officeDocument/2006/relationships/customXml" Target="../ink/ink1026.xml"/><Relationship Id="rId121" Type="http://schemas.openxmlformats.org/officeDocument/2006/relationships/image" Target="../media/image2642.png"/><Relationship Id="rId142" Type="http://schemas.openxmlformats.org/officeDocument/2006/relationships/customXml" Target="../ink/ink1048.xml"/><Relationship Id="rId163" Type="http://schemas.openxmlformats.org/officeDocument/2006/relationships/customXml" Target="../ink/ink1059.xml"/><Relationship Id="rId184" Type="http://schemas.openxmlformats.org/officeDocument/2006/relationships/image" Target="../media/image2669.png"/><Relationship Id="rId189" Type="http://schemas.openxmlformats.org/officeDocument/2006/relationships/customXml" Target="../ink/ink1073.xml"/><Relationship Id="rId3" Type="http://schemas.openxmlformats.org/officeDocument/2006/relationships/slideLayout" Target="../slideLayouts/slideLayout2.xml"/><Relationship Id="rId25" Type="http://schemas.openxmlformats.org/officeDocument/2006/relationships/image" Target="../media/image2594.png"/><Relationship Id="rId46" Type="http://schemas.openxmlformats.org/officeDocument/2006/relationships/customXml" Target="../ink/ink1000.xml"/><Relationship Id="rId67" Type="http://schemas.openxmlformats.org/officeDocument/2006/relationships/image" Target="../media/image2616.png"/><Relationship Id="rId116" Type="http://schemas.openxmlformats.org/officeDocument/2006/relationships/customXml" Target="../ink/ink1035.xml"/><Relationship Id="rId137" Type="http://schemas.openxmlformats.org/officeDocument/2006/relationships/image" Target="../media/image1816.png"/><Relationship Id="rId158" Type="http://schemas.openxmlformats.org/officeDocument/2006/relationships/customXml" Target="../ink/ink1056.xml"/><Relationship Id="rId20" Type="http://schemas.openxmlformats.org/officeDocument/2006/relationships/customXml" Target="../ink/ink987.xml"/><Relationship Id="rId41" Type="http://schemas.openxmlformats.org/officeDocument/2006/relationships/image" Target="../media/image2602.png"/><Relationship Id="rId62" Type="http://schemas.openxmlformats.org/officeDocument/2006/relationships/customXml" Target="../ink/ink1008.xml"/><Relationship Id="rId83" Type="http://schemas.openxmlformats.org/officeDocument/2006/relationships/image" Target="../media/image2624.png"/><Relationship Id="rId88" Type="http://schemas.openxmlformats.org/officeDocument/2006/relationships/customXml" Target="../ink/ink1021.xml"/><Relationship Id="rId111" Type="http://schemas.openxmlformats.org/officeDocument/2006/relationships/image" Target="../media/image2637.png"/><Relationship Id="rId132" Type="http://schemas.openxmlformats.org/officeDocument/2006/relationships/customXml" Target="../ink/ink1043.xml"/><Relationship Id="rId153" Type="http://schemas.openxmlformats.org/officeDocument/2006/relationships/image" Target="../media/image2655.png"/><Relationship Id="rId174" Type="http://schemas.openxmlformats.org/officeDocument/2006/relationships/customXml" Target="../ink/ink1065.xml"/><Relationship Id="rId179" Type="http://schemas.openxmlformats.org/officeDocument/2006/relationships/image" Target="../media/image2667.png"/><Relationship Id="rId195" Type="http://schemas.openxmlformats.org/officeDocument/2006/relationships/customXml" Target="../ink/ink1076.xml"/><Relationship Id="rId209" Type="http://schemas.openxmlformats.org/officeDocument/2006/relationships/image" Target="../media/image2.png"/><Relationship Id="rId190" Type="http://schemas.openxmlformats.org/officeDocument/2006/relationships/image" Target="../media/image2672.png"/><Relationship Id="rId204" Type="http://schemas.openxmlformats.org/officeDocument/2006/relationships/image" Target="../media/image2679.png"/><Relationship Id="rId15" Type="http://schemas.openxmlformats.org/officeDocument/2006/relationships/image" Target="../media/image2589.png"/><Relationship Id="rId36" Type="http://schemas.openxmlformats.org/officeDocument/2006/relationships/customXml" Target="../ink/ink995.xml"/><Relationship Id="rId57" Type="http://schemas.openxmlformats.org/officeDocument/2006/relationships/image" Target="../media/image2611.png"/><Relationship Id="rId106" Type="http://schemas.openxmlformats.org/officeDocument/2006/relationships/customXml" Target="../ink/ink1030.xml"/><Relationship Id="rId127" Type="http://schemas.openxmlformats.org/officeDocument/2006/relationships/image" Target="../media/image2644.png"/><Relationship Id="rId10" Type="http://schemas.openxmlformats.org/officeDocument/2006/relationships/customXml" Target="../ink/ink982.xml"/><Relationship Id="rId31" Type="http://schemas.openxmlformats.org/officeDocument/2006/relationships/image" Target="../media/image2597.png"/><Relationship Id="rId52" Type="http://schemas.openxmlformats.org/officeDocument/2006/relationships/customXml" Target="../ink/ink1003.xml"/><Relationship Id="rId73" Type="http://schemas.openxmlformats.org/officeDocument/2006/relationships/image" Target="../media/image2619.png"/><Relationship Id="rId78" Type="http://schemas.openxmlformats.org/officeDocument/2006/relationships/customXml" Target="../ink/ink1016.xml"/><Relationship Id="rId94" Type="http://schemas.openxmlformats.org/officeDocument/2006/relationships/customXml" Target="../ink/ink1024.xml"/><Relationship Id="rId99" Type="http://schemas.openxmlformats.org/officeDocument/2006/relationships/image" Target="../media/image2631.png"/><Relationship Id="rId101" Type="http://schemas.openxmlformats.org/officeDocument/2006/relationships/image" Target="../media/image2632.png"/><Relationship Id="rId122" Type="http://schemas.openxmlformats.org/officeDocument/2006/relationships/customXml" Target="../ink/ink1038.xml"/><Relationship Id="rId143" Type="http://schemas.openxmlformats.org/officeDocument/2006/relationships/image" Target="../media/image2650.png"/><Relationship Id="rId148" Type="http://schemas.openxmlformats.org/officeDocument/2006/relationships/customXml" Target="../ink/ink1051.xml"/><Relationship Id="rId164" Type="http://schemas.openxmlformats.org/officeDocument/2006/relationships/image" Target="../media/image2660.png"/><Relationship Id="rId169" Type="http://schemas.openxmlformats.org/officeDocument/2006/relationships/customXml" Target="../ink/ink1062.xml"/><Relationship Id="rId185" Type="http://schemas.openxmlformats.org/officeDocument/2006/relationships/customXml" Target="../ink/ink1071.xml"/><Relationship Id="rId4" Type="http://schemas.openxmlformats.org/officeDocument/2006/relationships/customXml" Target="../ink/ink979.xml"/><Relationship Id="rId9" Type="http://schemas.openxmlformats.org/officeDocument/2006/relationships/image" Target="../media/image2586.png"/><Relationship Id="rId180" Type="http://schemas.openxmlformats.org/officeDocument/2006/relationships/customXml" Target="../ink/ink1068.xml"/><Relationship Id="rId26" Type="http://schemas.openxmlformats.org/officeDocument/2006/relationships/customXml" Target="../ink/ink990.xml"/><Relationship Id="rId47" Type="http://schemas.openxmlformats.org/officeDocument/2006/relationships/image" Target="../media/image2605.png"/><Relationship Id="rId68" Type="http://schemas.openxmlformats.org/officeDocument/2006/relationships/customXml" Target="../ink/ink1011.xml"/><Relationship Id="rId89" Type="http://schemas.openxmlformats.org/officeDocument/2006/relationships/image" Target="../media/image2626.png"/><Relationship Id="rId112" Type="http://schemas.openxmlformats.org/officeDocument/2006/relationships/customXml" Target="../ink/ink1033.xml"/><Relationship Id="rId133" Type="http://schemas.openxmlformats.org/officeDocument/2006/relationships/image" Target="../media/image2647.png"/><Relationship Id="rId154" Type="http://schemas.openxmlformats.org/officeDocument/2006/relationships/customXml" Target="../ink/ink1054.xml"/><Relationship Id="rId175" Type="http://schemas.openxmlformats.org/officeDocument/2006/relationships/image" Target="../media/image2665.png"/><Relationship Id="rId196" Type="http://schemas.openxmlformats.org/officeDocument/2006/relationships/image" Target="../media/image2675.png"/><Relationship Id="rId200" Type="http://schemas.openxmlformats.org/officeDocument/2006/relationships/image" Target="../media/image2677.png"/><Relationship Id="rId16" Type="http://schemas.openxmlformats.org/officeDocument/2006/relationships/customXml" Target="../ink/ink985.xml"/><Relationship Id="rId37" Type="http://schemas.openxmlformats.org/officeDocument/2006/relationships/image" Target="../media/image2600.png"/><Relationship Id="rId58" Type="http://schemas.openxmlformats.org/officeDocument/2006/relationships/customXml" Target="../ink/ink1006.xml"/><Relationship Id="rId79" Type="http://schemas.openxmlformats.org/officeDocument/2006/relationships/image" Target="../media/image2622.png"/><Relationship Id="rId102" Type="http://schemas.openxmlformats.org/officeDocument/2006/relationships/customXml" Target="../ink/ink1028.xml"/><Relationship Id="rId123" Type="http://schemas.openxmlformats.org/officeDocument/2006/relationships/image" Target="../media/image2292.png"/><Relationship Id="rId144" Type="http://schemas.openxmlformats.org/officeDocument/2006/relationships/customXml" Target="../ink/ink1049.xml"/><Relationship Id="rId90" Type="http://schemas.openxmlformats.org/officeDocument/2006/relationships/customXml" Target="../ink/ink1022.xml"/><Relationship Id="rId165" Type="http://schemas.openxmlformats.org/officeDocument/2006/relationships/customXml" Target="../ink/ink1060.xml"/><Relationship Id="rId186" Type="http://schemas.openxmlformats.org/officeDocument/2006/relationships/image" Target="../media/image2670.png"/><Relationship Id="rId27" Type="http://schemas.openxmlformats.org/officeDocument/2006/relationships/image" Target="../media/image2595.png"/><Relationship Id="rId48" Type="http://schemas.openxmlformats.org/officeDocument/2006/relationships/customXml" Target="../ink/ink1001.xml"/><Relationship Id="rId69" Type="http://schemas.openxmlformats.org/officeDocument/2006/relationships/image" Target="../media/image2617.png"/><Relationship Id="rId113" Type="http://schemas.openxmlformats.org/officeDocument/2006/relationships/image" Target="../media/image2638.png"/><Relationship Id="rId134" Type="http://schemas.openxmlformats.org/officeDocument/2006/relationships/customXml" Target="../ink/ink1044.xml"/><Relationship Id="rId80" Type="http://schemas.openxmlformats.org/officeDocument/2006/relationships/customXml" Target="../ink/ink1017.xml"/><Relationship Id="rId155" Type="http://schemas.openxmlformats.org/officeDocument/2006/relationships/image" Target="../media/image2656.png"/><Relationship Id="rId176" Type="http://schemas.openxmlformats.org/officeDocument/2006/relationships/customXml" Target="../ink/ink1066.xml"/><Relationship Id="rId197" Type="http://schemas.openxmlformats.org/officeDocument/2006/relationships/customXml" Target="../ink/ink1077.xml"/><Relationship Id="rId201" Type="http://schemas.openxmlformats.org/officeDocument/2006/relationships/customXml" Target="../ink/ink1079.xml"/><Relationship Id="rId17" Type="http://schemas.openxmlformats.org/officeDocument/2006/relationships/image" Target="../media/image2590.png"/><Relationship Id="rId38" Type="http://schemas.openxmlformats.org/officeDocument/2006/relationships/customXml" Target="../ink/ink996.xml"/><Relationship Id="rId59" Type="http://schemas.openxmlformats.org/officeDocument/2006/relationships/image" Target="../media/image2612.png"/><Relationship Id="rId103" Type="http://schemas.openxmlformats.org/officeDocument/2006/relationships/image" Target="../media/image2633.png"/><Relationship Id="rId124" Type="http://schemas.openxmlformats.org/officeDocument/2006/relationships/customXml" Target="../ink/ink1039.xml"/><Relationship Id="rId70" Type="http://schemas.openxmlformats.org/officeDocument/2006/relationships/customXml" Target="../ink/ink1012.xml"/><Relationship Id="rId91" Type="http://schemas.openxmlformats.org/officeDocument/2006/relationships/image" Target="../media/image2627.png"/><Relationship Id="rId145" Type="http://schemas.openxmlformats.org/officeDocument/2006/relationships/image" Target="../media/image2651.png"/><Relationship Id="rId166" Type="http://schemas.openxmlformats.org/officeDocument/2006/relationships/image" Target="../media/image2661.png"/><Relationship Id="rId187" Type="http://schemas.openxmlformats.org/officeDocument/2006/relationships/customXml" Target="../ink/ink1072.xml"/><Relationship Id="rId1" Type="http://schemas.microsoft.com/office/2007/relationships/media" Target="../media/media7.m4a"/><Relationship Id="rId28" Type="http://schemas.openxmlformats.org/officeDocument/2006/relationships/customXml" Target="../ink/ink991.xml"/><Relationship Id="rId49" Type="http://schemas.openxmlformats.org/officeDocument/2006/relationships/image" Target="../media/image2606.png"/><Relationship Id="rId114" Type="http://schemas.openxmlformats.org/officeDocument/2006/relationships/customXml" Target="../ink/ink1034.xml"/><Relationship Id="rId60" Type="http://schemas.openxmlformats.org/officeDocument/2006/relationships/customXml" Target="../ink/ink1007.xml"/><Relationship Id="rId81" Type="http://schemas.openxmlformats.org/officeDocument/2006/relationships/image" Target="../media/image2623.png"/><Relationship Id="rId135" Type="http://schemas.openxmlformats.org/officeDocument/2006/relationships/image" Target="../media/image2648.png"/><Relationship Id="rId156" Type="http://schemas.openxmlformats.org/officeDocument/2006/relationships/customXml" Target="../ink/ink1055.xml"/><Relationship Id="rId177" Type="http://schemas.openxmlformats.org/officeDocument/2006/relationships/image" Target="../media/image2666.png"/><Relationship Id="rId198" Type="http://schemas.openxmlformats.org/officeDocument/2006/relationships/image" Target="../media/image2676.png"/><Relationship Id="rId202" Type="http://schemas.openxmlformats.org/officeDocument/2006/relationships/image" Target="../media/image2678.png"/><Relationship Id="rId18" Type="http://schemas.openxmlformats.org/officeDocument/2006/relationships/customXml" Target="../ink/ink986.xml"/><Relationship Id="rId39" Type="http://schemas.openxmlformats.org/officeDocument/2006/relationships/image" Target="../media/image2601.png"/><Relationship Id="rId50" Type="http://schemas.openxmlformats.org/officeDocument/2006/relationships/customXml" Target="../ink/ink1002.xml"/><Relationship Id="rId104" Type="http://schemas.openxmlformats.org/officeDocument/2006/relationships/customXml" Target="../ink/ink1029.xml"/><Relationship Id="rId125" Type="http://schemas.openxmlformats.org/officeDocument/2006/relationships/image" Target="../media/image2643.png"/><Relationship Id="rId146" Type="http://schemas.openxmlformats.org/officeDocument/2006/relationships/customXml" Target="../ink/ink1050.xml"/><Relationship Id="rId167" Type="http://schemas.openxmlformats.org/officeDocument/2006/relationships/customXml" Target="../ink/ink1061.xml"/><Relationship Id="rId188" Type="http://schemas.openxmlformats.org/officeDocument/2006/relationships/image" Target="../media/image2671.png"/><Relationship Id="rId71" Type="http://schemas.openxmlformats.org/officeDocument/2006/relationships/image" Target="../media/image2618.png"/><Relationship Id="rId92" Type="http://schemas.openxmlformats.org/officeDocument/2006/relationships/customXml" Target="../ink/ink1023.xml"/><Relationship Id="rId2" Type="http://schemas.openxmlformats.org/officeDocument/2006/relationships/audio" Target="../media/media7.m4a"/><Relationship Id="rId29" Type="http://schemas.openxmlformats.org/officeDocument/2006/relationships/image" Target="../media/image2596.png"/><Relationship Id="rId40" Type="http://schemas.openxmlformats.org/officeDocument/2006/relationships/customXml" Target="../ink/ink997.xml"/><Relationship Id="rId115" Type="http://schemas.openxmlformats.org/officeDocument/2006/relationships/image" Target="../media/image2639.png"/><Relationship Id="rId136" Type="http://schemas.openxmlformats.org/officeDocument/2006/relationships/customXml" Target="../ink/ink1045.xml"/><Relationship Id="rId157" Type="http://schemas.openxmlformats.org/officeDocument/2006/relationships/image" Target="../media/image2657.png"/><Relationship Id="rId178" Type="http://schemas.openxmlformats.org/officeDocument/2006/relationships/customXml" Target="../ink/ink106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35.png"/><Relationship Id="rId21" Type="http://schemas.openxmlformats.org/officeDocument/2006/relationships/image" Target="../media/image2689.png"/><Relationship Id="rId324" Type="http://schemas.openxmlformats.org/officeDocument/2006/relationships/image" Target="../media/image2830.png"/><Relationship Id="rId531" Type="http://schemas.openxmlformats.org/officeDocument/2006/relationships/image" Target="../media/image2929.png"/><Relationship Id="rId629" Type="http://schemas.openxmlformats.org/officeDocument/2006/relationships/customXml" Target="../ink/ink1401.xml"/><Relationship Id="rId170" Type="http://schemas.openxmlformats.org/officeDocument/2006/relationships/customXml" Target="../ink/ink1167.xml"/><Relationship Id="rId268" Type="http://schemas.openxmlformats.org/officeDocument/2006/relationships/customXml" Target="../ink/ink1218.xml"/><Relationship Id="rId475" Type="http://schemas.openxmlformats.org/officeDocument/2006/relationships/customXml" Target="../ink/ink1323.xml"/><Relationship Id="rId32" Type="http://schemas.openxmlformats.org/officeDocument/2006/relationships/customXml" Target="../ink/ink1097.xml"/><Relationship Id="rId128" Type="http://schemas.openxmlformats.org/officeDocument/2006/relationships/customXml" Target="../ink/ink1145.xml"/><Relationship Id="rId335" Type="http://schemas.openxmlformats.org/officeDocument/2006/relationships/customXml" Target="../ink/ink1252.xml"/><Relationship Id="rId542" Type="http://schemas.openxmlformats.org/officeDocument/2006/relationships/customXml" Target="../ink/ink1357.xml"/><Relationship Id="rId181" Type="http://schemas.openxmlformats.org/officeDocument/2006/relationships/customXml" Target="../ink/ink1173.xml"/><Relationship Id="rId402" Type="http://schemas.openxmlformats.org/officeDocument/2006/relationships/customXml" Target="../ink/ink1286.xml"/><Relationship Id="rId279" Type="http://schemas.openxmlformats.org/officeDocument/2006/relationships/customXml" Target="../ink/ink1224.xml"/><Relationship Id="rId486" Type="http://schemas.openxmlformats.org/officeDocument/2006/relationships/image" Target="../media/image2906.png"/><Relationship Id="rId43" Type="http://schemas.openxmlformats.org/officeDocument/2006/relationships/image" Target="../media/image2700.png"/><Relationship Id="rId139" Type="http://schemas.openxmlformats.org/officeDocument/2006/relationships/image" Target="../media/image2744.png"/><Relationship Id="rId346" Type="http://schemas.openxmlformats.org/officeDocument/2006/relationships/image" Target="../media/image2841.png"/><Relationship Id="rId553" Type="http://schemas.openxmlformats.org/officeDocument/2006/relationships/image" Target="../media/image2940.png"/><Relationship Id="rId192" Type="http://schemas.openxmlformats.org/officeDocument/2006/relationships/image" Target="../media/image2768.png"/><Relationship Id="rId206" Type="http://schemas.openxmlformats.org/officeDocument/2006/relationships/image" Target="../media/image2775.png"/><Relationship Id="rId413" Type="http://schemas.openxmlformats.org/officeDocument/2006/relationships/image" Target="../media/image2873.png"/><Relationship Id="rId497" Type="http://schemas.openxmlformats.org/officeDocument/2006/relationships/customXml" Target="../ink/ink1334.xml"/><Relationship Id="rId620" Type="http://schemas.openxmlformats.org/officeDocument/2006/relationships/image" Target="../media/image2968.png"/><Relationship Id="rId357" Type="http://schemas.openxmlformats.org/officeDocument/2006/relationships/customXml" Target="../ink/ink1263.xml"/><Relationship Id="rId54" Type="http://schemas.openxmlformats.org/officeDocument/2006/relationships/customXml" Target="../ink/ink1108.xml"/><Relationship Id="rId217" Type="http://schemas.openxmlformats.org/officeDocument/2006/relationships/customXml" Target="../ink/ink1192.xml"/><Relationship Id="rId564" Type="http://schemas.openxmlformats.org/officeDocument/2006/relationships/customXml" Target="../ink/ink1368.xml"/><Relationship Id="rId424" Type="http://schemas.openxmlformats.org/officeDocument/2006/relationships/customXml" Target="../ink/ink1297.xml"/><Relationship Id="rId631" Type="http://schemas.openxmlformats.org/officeDocument/2006/relationships/customXml" Target="../ink/ink1402.xml"/><Relationship Id="rId270" Type="http://schemas.openxmlformats.org/officeDocument/2006/relationships/image" Target="../media/image2805.png"/><Relationship Id="rId65" Type="http://schemas.openxmlformats.org/officeDocument/2006/relationships/image" Target="../media/image2711.png"/><Relationship Id="rId130" Type="http://schemas.openxmlformats.org/officeDocument/2006/relationships/customXml" Target="../ink/ink1146.xml"/><Relationship Id="rId368" Type="http://schemas.openxmlformats.org/officeDocument/2006/relationships/customXml" Target="../ink/ink1269.xml"/><Relationship Id="rId575" Type="http://schemas.openxmlformats.org/officeDocument/2006/relationships/image" Target="../media/image2949.png"/><Relationship Id="rId228" Type="http://schemas.openxmlformats.org/officeDocument/2006/relationships/customXml" Target="../ink/ink1198.xml"/><Relationship Id="rId435" Type="http://schemas.openxmlformats.org/officeDocument/2006/relationships/image" Target="../media/image2884.png"/><Relationship Id="rId281" Type="http://schemas.openxmlformats.org/officeDocument/2006/relationships/customXml" Target="../ink/ink1225.xml"/><Relationship Id="rId502" Type="http://schemas.openxmlformats.org/officeDocument/2006/relationships/image" Target="../media/image2915.png"/><Relationship Id="rId76" Type="http://schemas.openxmlformats.org/officeDocument/2006/relationships/customXml" Target="../ink/ink1119.xml"/><Relationship Id="rId141" Type="http://schemas.openxmlformats.org/officeDocument/2006/relationships/image" Target="../media/image2745.png"/><Relationship Id="rId379" Type="http://schemas.openxmlformats.org/officeDocument/2006/relationships/image" Target="../media/image2856.png"/><Relationship Id="rId586" Type="http://schemas.openxmlformats.org/officeDocument/2006/relationships/customXml" Target="../ink/ink1379.xml"/><Relationship Id="rId7" Type="http://schemas.openxmlformats.org/officeDocument/2006/relationships/image" Target="../media/image2683.png"/><Relationship Id="rId239" Type="http://schemas.openxmlformats.org/officeDocument/2006/relationships/image" Target="../media/image2790.png"/><Relationship Id="rId446" Type="http://schemas.openxmlformats.org/officeDocument/2006/relationships/customXml" Target="../ink/ink1308.xml"/><Relationship Id="rId292" Type="http://schemas.openxmlformats.org/officeDocument/2006/relationships/image" Target="../media/image2816.png"/><Relationship Id="rId306" Type="http://schemas.openxmlformats.org/officeDocument/2006/relationships/image" Target="../media/image2821.png"/><Relationship Id="rId87" Type="http://schemas.openxmlformats.org/officeDocument/2006/relationships/image" Target="../media/image2292.png"/><Relationship Id="rId513" Type="http://schemas.openxmlformats.org/officeDocument/2006/relationships/image" Target="../media/image2920.png"/><Relationship Id="rId597" Type="http://schemas.openxmlformats.org/officeDocument/2006/relationships/image" Target="../media/image2958.png"/><Relationship Id="rId152" Type="http://schemas.openxmlformats.org/officeDocument/2006/relationships/customXml" Target="../ink/ink1158.xml"/><Relationship Id="rId457" Type="http://schemas.openxmlformats.org/officeDocument/2006/relationships/image" Target="../media/image2895.png"/><Relationship Id="rId14" Type="http://schemas.openxmlformats.org/officeDocument/2006/relationships/customXml" Target="../ink/ink1088.xml"/><Relationship Id="rId317" Type="http://schemas.openxmlformats.org/officeDocument/2006/relationships/customXml" Target="../ink/ink1243.xml"/><Relationship Id="rId524" Type="http://schemas.openxmlformats.org/officeDocument/2006/relationships/customXml" Target="../ink/ink1348.xml"/><Relationship Id="rId98" Type="http://schemas.openxmlformats.org/officeDocument/2006/relationships/customXml" Target="../ink/ink1130.xml"/><Relationship Id="rId163" Type="http://schemas.openxmlformats.org/officeDocument/2006/relationships/image" Target="../media/image2755.png"/><Relationship Id="rId370" Type="http://schemas.openxmlformats.org/officeDocument/2006/relationships/customXml" Target="../ink/ink1270.xml"/><Relationship Id="rId230" Type="http://schemas.openxmlformats.org/officeDocument/2006/relationships/customXml" Target="../ink/ink1199.xml"/><Relationship Id="rId468" Type="http://schemas.openxmlformats.org/officeDocument/2006/relationships/image" Target="../media/image2899.png"/><Relationship Id="rId25" Type="http://schemas.openxmlformats.org/officeDocument/2006/relationships/image" Target="../media/image2691.png"/><Relationship Id="rId328" Type="http://schemas.openxmlformats.org/officeDocument/2006/relationships/image" Target="../media/image2832.png"/><Relationship Id="rId535" Type="http://schemas.openxmlformats.org/officeDocument/2006/relationships/image" Target="../media/image2931.png"/><Relationship Id="rId174" Type="http://schemas.openxmlformats.org/officeDocument/2006/relationships/customXml" Target="../ink/ink1169.xml"/><Relationship Id="rId381" Type="http://schemas.openxmlformats.org/officeDocument/2006/relationships/image" Target="../media/image2857.png"/><Relationship Id="rId602" Type="http://schemas.openxmlformats.org/officeDocument/2006/relationships/customXml" Target="../ink/ink1387.xml"/><Relationship Id="rId241" Type="http://schemas.openxmlformats.org/officeDocument/2006/relationships/image" Target="../media/image2791.png"/><Relationship Id="rId479" Type="http://schemas.openxmlformats.org/officeDocument/2006/relationships/customXml" Target="../ink/ink1325.xml"/><Relationship Id="rId36" Type="http://schemas.openxmlformats.org/officeDocument/2006/relationships/customXml" Target="../ink/ink1099.xml"/><Relationship Id="rId339" Type="http://schemas.openxmlformats.org/officeDocument/2006/relationships/customXml" Target="../ink/ink1254.xml"/><Relationship Id="rId546" Type="http://schemas.openxmlformats.org/officeDocument/2006/relationships/customXml" Target="../ink/ink1359.xml"/><Relationship Id="rId78" Type="http://schemas.openxmlformats.org/officeDocument/2006/relationships/customXml" Target="../ink/ink1120.xml"/><Relationship Id="rId101" Type="http://schemas.openxmlformats.org/officeDocument/2006/relationships/image" Target="../media/image2727.png"/><Relationship Id="rId143" Type="http://schemas.openxmlformats.org/officeDocument/2006/relationships/image" Target="../media/image2746.png"/><Relationship Id="rId185" Type="http://schemas.openxmlformats.org/officeDocument/2006/relationships/customXml" Target="../ink/ink1176.xml"/><Relationship Id="rId350" Type="http://schemas.openxmlformats.org/officeDocument/2006/relationships/image" Target="../media/image2843.png"/><Relationship Id="rId406" Type="http://schemas.openxmlformats.org/officeDocument/2006/relationships/customXml" Target="../ink/ink1288.xml"/><Relationship Id="rId588" Type="http://schemas.openxmlformats.org/officeDocument/2006/relationships/customXml" Target="../ink/ink1380.xml"/><Relationship Id="rId9" Type="http://schemas.openxmlformats.org/officeDocument/2006/relationships/image" Target="../media/image2684.png"/><Relationship Id="rId210" Type="http://schemas.openxmlformats.org/officeDocument/2006/relationships/image" Target="../media/image2777.png"/><Relationship Id="rId392" Type="http://schemas.openxmlformats.org/officeDocument/2006/relationships/customXml" Target="../ink/ink1281.xml"/><Relationship Id="rId448" Type="http://schemas.openxmlformats.org/officeDocument/2006/relationships/customXml" Target="../ink/ink1309.xml"/><Relationship Id="rId613" Type="http://schemas.openxmlformats.org/officeDocument/2006/relationships/image" Target="../media/image2542.png"/><Relationship Id="rId252" Type="http://schemas.openxmlformats.org/officeDocument/2006/relationships/customXml" Target="../ink/ink1210.xml"/><Relationship Id="rId294" Type="http://schemas.openxmlformats.org/officeDocument/2006/relationships/image" Target="../media/image1942.png"/><Relationship Id="rId308" Type="http://schemas.openxmlformats.org/officeDocument/2006/relationships/image" Target="../media/image2822.png"/><Relationship Id="rId515" Type="http://schemas.openxmlformats.org/officeDocument/2006/relationships/image" Target="../media/image2921.png"/><Relationship Id="rId47" Type="http://schemas.openxmlformats.org/officeDocument/2006/relationships/image" Target="../media/image2701.png"/><Relationship Id="rId89" Type="http://schemas.openxmlformats.org/officeDocument/2006/relationships/image" Target="../media/image2721.png"/><Relationship Id="rId112" Type="http://schemas.openxmlformats.org/officeDocument/2006/relationships/customXml" Target="../ink/ink1137.xml"/><Relationship Id="rId154" Type="http://schemas.openxmlformats.org/officeDocument/2006/relationships/customXml" Target="../ink/ink1159.xml"/><Relationship Id="rId361" Type="http://schemas.openxmlformats.org/officeDocument/2006/relationships/image" Target="../media/image2848.png"/><Relationship Id="rId557" Type="http://schemas.openxmlformats.org/officeDocument/2006/relationships/image" Target="../media/image1887.png"/><Relationship Id="rId599" Type="http://schemas.openxmlformats.org/officeDocument/2006/relationships/image" Target="../media/image2959.png"/><Relationship Id="rId196" Type="http://schemas.openxmlformats.org/officeDocument/2006/relationships/image" Target="../media/image2770.png"/><Relationship Id="rId417" Type="http://schemas.openxmlformats.org/officeDocument/2006/relationships/image" Target="../media/image2875.png"/><Relationship Id="rId459" Type="http://schemas.openxmlformats.org/officeDocument/2006/relationships/image" Target="../media/image2896.png"/><Relationship Id="rId624" Type="http://schemas.openxmlformats.org/officeDocument/2006/relationships/image" Target="../media/image2970.png"/><Relationship Id="rId16" Type="http://schemas.openxmlformats.org/officeDocument/2006/relationships/customXml" Target="../ink/ink1089.xml"/><Relationship Id="rId221" Type="http://schemas.openxmlformats.org/officeDocument/2006/relationships/customXml" Target="../ink/ink1194.xml"/><Relationship Id="rId263" Type="http://schemas.openxmlformats.org/officeDocument/2006/relationships/image" Target="../media/image2802.png"/><Relationship Id="rId319" Type="http://schemas.openxmlformats.org/officeDocument/2006/relationships/customXml" Target="../ink/ink1244.xml"/><Relationship Id="rId470" Type="http://schemas.openxmlformats.org/officeDocument/2006/relationships/image" Target="../media/image2900.png"/><Relationship Id="rId526" Type="http://schemas.openxmlformats.org/officeDocument/2006/relationships/customXml" Target="../ink/ink1349.xml"/><Relationship Id="rId58" Type="http://schemas.openxmlformats.org/officeDocument/2006/relationships/customXml" Target="../ink/ink1110.xml"/><Relationship Id="rId123" Type="http://schemas.openxmlformats.org/officeDocument/2006/relationships/image" Target="../media/image2738.png"/><Relationship Id="rId330" Type="http://schemas.openxmlformats.org/officeDocument/2006/relationships/image" Target="../media/image2833.png"/><Relationship Id="rId568" Type="http://schemas.openxmlformats.org/officeDocument/2006/relationships/customXml" Target="../ink/ink1370.xml"/><Relationship Id="rId165" Type="http://schemas.openxmlformats.org/officeDocument/2006/relationships/image" Target="../media/image2756.png"/><Relationship Id="rId372" Type="http://schemas.openxmlformats.org/officeDocument/2006/relationships/customXml" Target="../ink/ink1271.xml"/><Relationship Id="rId428" Type="http://schemas.openxmlformats.org/officeDocument/2006/relationships/customXml" Target="../ink/ink1299.xml"/><Relationship Id="rId232" Type="http://schemas.openxmlformats.org/officeDocument/2006/relationships/customXml" Target="../ink/ink1200.xml"/><Relationship Id="rId274" Type="http://schemas.openxmlformats.org/officeDocument/2006/relationships/image" Target="../media/image2807.png"/><Relationship Id="rId481" Type="http://schemas.openxmlformats.org/officeDocument/2006/relationships/customXml" Target="../ink/ink1326.xml"/><Relationship Id="rId27" Type="http://schemas.openxmlformats.org/officeDocument/2006/relationships/image" Target="../media/image2692.png"/><Relationship Id="rId69" Type="http://schemas.openxmlformats.org/officeDocument/2006/relationships/image" Target="../media/image2713.png"/><Relationship Id="rId134" Type="http://schemas.openxmlformats.org/officeDocument/2006/relationships/customXml" Target="../ink/ink1148.xml"/><Relationship Id="rId537" Type="http://schemas.openxmlformats.org/officeDocument/2006/relationships/image" Target="../media/image2932.png"/><Relationship Id="rId579" Type="http://schemas.openxmlformats.org/officeDocument/2006/relationships/image" Target="../media/image2951.png"/><Relationship Id="rId80" Type="http://schemas.openxmlformats.org/officeDocument/2006/relationships/customXml" Target="../ink/ink1121.xml"/><Relationship Id="rId176" Type="http://schemas.openxmlformats.org/officeDocument/2006/relationships/customXml" Target="../ink/ink1170.xml"/><Relationship Id="rId341" Type="http://schemas.openxmlformats.org/officeDocument/2006/relationships/customXml" Target="../ink/ink1255.xml"/><Relationship Id="rId383" Type="http://schemas.openxmlformats.org/officeDocument/2006/relationships/image" Target="../media/image2858.png"/><Relationship Id="rId439" Type="http://schemas.openxmlformats.org/officeDocument/2006/relationships/image" Target="../media/image2886.png"/><Relationship Id="rId590" Type="http://schemas.openxmlformats.org/officeDocument/2006/relationships/customXml" Target="../ink/ink1381.xml"/><Relationship Id="rId604" Type="http://schemas.openxmlformats.org/officeDocument/2006/relationships/customXml" Target="../ink/ink1388.xml"/><Relationship Id="rId201" Type="http://schemas.openxmlformats.org/officeDocument/2006/relationships/customXml" Target="../ink/ink1184.xml"/><Relationship Id="rId243" Type="http://schemas.openxmlformats.org/officeDocument/2006/relationships/image" Target="../media/image2792.png"/><Relationship Id="rId285" Type="http://schemas.openxmlformats.org/officeDocument/2006/relationships/customXml" Target="../ink/ink1227.xml"/><Relationship Id="rId450" Type="http://schemas.openxmlformats.org/officeDocument/2006/relationships/customXml" Target="../ink/ink1310.xml"/><Relationship Id="rId506" Type="http://schemas.openxmlformats.org/officeDocument/2006/relationships/image" Target="../media/image2917.png"/><Relationship Id="rId38" Type="http://schemas.openxmlformats.org/officeDocument/2006/relationships/customXml" Target="../ink/ink1100.xml"/><Relationship Id="rId103" Type="http://schemas.openxmlformats.org/officeDocument/2006/relationships/image" Target="../media/image2728.png"/><Relationship Id="rId310" Type="http://schemas.openxmlformats.org/officeDocument/2006/relationships/image" Target="../media/image2823.png"/><Relationship Id="rId492" Type="http://schemas.openxmlformats.org/officeDocument/2006/relationships/image" Target="../media/image2909.png"/><Relationship Id="rId548" Type="http://schemas.openxmlformats.org/officeDocument/2006/relationships/customXml" Target="../ink/ink1360.xml"/><Relationship Id="rId91" Type="http://schemas.openxmlformats.org/officeDocument/2006/relationships/image" Target="../media/image2722.png"/><Relationship Id="rId145" Type="http://schemas.openxmlformats.org/officeDocument/2006/relationships/image" Target="../media/image2747.png"/><Relationship Id="rId187" Type="http://schemas.openxmlformats.org/officeDocument/2006/relationships/customXml" Target="../ink/ink1177.xml"/><Relationship Id="rId352" Type="http://schemas.openxmlformats.org/officeDocument/2006/relationships/image" Target="../media/image2844.png"/><Relationship Id="rId394" Type="http://schemas.openxmlformats.org/officeDocument/2006/relationships/customXml" Target="../ink/ink1282.xml"/><Relationship Id="rId408" Type="http://schemas.openxmlformats.org/officeDocument/2006/relationships/customXml" Target="../ink/ink1289.xml"/><Relationship Id="rId615" Type="http://schemas.openxmlformats.org/officeDocument/2006/relationships/customXml" Target="../ink/ink1394.xml"/><Relationship Id="rId212" Type="http://schemas.openxmlformats.org/officeDocument/2006/relationships/image" Target="../media/image2778.png"/><Relationship Id="rId254" Type="http://schemas.openxmlformats.org/officeDocument/2006/relationships/customXml" Target="../ink/ink1211.xml"/><Relationship Id="rId49" Type="http://schemas.openxmlformats.org/officeDocument/2006/relationships/image" Target="../media/image2702.png"/><Relationship Id="rId114" Type="http://schemas.openxmlformats.org/officeDocument/2006/relationships/customXml" Target="../ink/ink1138.xml"/><Relationship Id="rId296" Type="http://schemas.openxmlformats.org/officeDocument/2006/relationships/image" Target="../media/image2441.png"/><Relationship Id="rId461" Type="http://schemas.openxmlformats.org/officeDocument/2006/relationships/customXml" Target="../ink/ink1316.xml"/><Relationship Id="rId517" Type="http://schemas.openxmlformats.org/officeDocument/2006/relationships/image" Target="../media/image2922.png"/><Relationship Id="rId559" Type="http://schemas.openxmlformats.org/officeDocument/2006/relationships/image" Target="../media/image2941.png"/><Relationship Id="rId60" Type="http://schemas.openxmlformats.org/officeDocument/2006/relationships/customXml" Target="../ink/ink1111.xml"/><Relationship Id="rId156" Type="http://schemas.openxmlformats.org/officeDocument/2006/relationships/customXml" Target="../ink/ink1160.xml"/><Relationship Id="rId198" Type="http://schemas.openxmlformats.org/officeDocument/2006/relationships/image" Target="../media/image2771.png"/><Relationship Id="rId321" Type="http://schemas.openxmlformats.org/officeDocument/2006/relationships/customXml" Target="../ink/ink1245.xml"/><Relationship Id="rId363" Type="http://schemas.openxmlformats.org/officeDocument/2006/relationships/image" Target="../media/image2849.png"/><Relationship Id="rId419" Type="http://schemas.openxmlformats.org/officeDocument/2006/relationships/image" Target="../media/image2876.png"/><Relationship Id="rId570" Type="http://schemas.openxmlformats.org/officeDocument/2006/relationships/customXml" Target="../ink/ink1371.xml"/><Relationship Id="rId626" Type="http://schemas.openxmlformats.org/officeDocument/2006/relationships/image" Target="../media/image2971.png"/><Relationship Id="rId223" Type="http://schemas.openxmlformats.org/officeDocument/2006/relationships/customXml" Target="../ink/ink1195.xml"/><Relationship Id="rId430" Type="http://schemas.openxmlformats.org/officeDocument/2006/relationships/customXml" Target="../ink/ink1300.xml"/><Relationship Id="rId18" Type="http://schemas.openxmlformats.org/officeDocument/2006/relationships/customXml" Target="../ink/ink1090.xml"/><Relationship Id="rId265" Type="http://schemas.openxmlformats.org/officeDocument/2006/relationships/image" Target="../media/image2803.png"/><Relationship Id="rId472" Type="http://schemas.openxmlformats.org/officeDocument/2006/relationships/image" Target="../media/image2901.png"/><Relationship Id="rId528" Type="http://schemas.openxmlformats.org/officeDocument/2006/relationships/customXml" Target="../ink/ink1350.xml"/><Relationship Id="rId125" Type="http://schemas.openxmlformats.org/officeDocument/2006/relationships/image" Target="../media/image2739.png"/><Relationship Id="rId167" Type="http://schemas.openxmlformats.org/officeDocument/2006/relationships/image" Target="../media/image2757.png"/><Relationship Id="rId332" Type="http://schemas.openxmlformats.org/officeDocument/2006/relationships/image" Target="../media/image2834.png"/><Relationship Id="rId374" Type="http://schemas.openxmlformats.org/officeDocument/2006/relationships/customXml" Target="../ink/ink1272.xml"/><Relationship Id="rId581" Type="http://schemas.openxmlformats.org/officeDocument/2006/relationships/image" Target="../media/image2952.png"/><Relationship Id="rId71" Type="http://schemas.openxmlformats.org/officeDocument/2006/relationships/image" Target="../media/image2714.png"/><Relationship Id="rId234" Type="http://schemas.openxmlformats.org/officeDocument/2006/relationships/customXml" Target="../ink/ink1201.xml"/><Relationship Id="rId2" Type="http://schemas.openxmlformats.org/officeDocument/2006/relationships/audio" Target="../media/media8.m4a"/><Relationship Id="rId29" Type="http://schemas.openxmlformats.org/officeDocument/2006/relationships/image" Target="../media/image2693.png"/><Relationship Id="rId276" Type="http://schemas.openxmlformats.org/officeDocument/2006/relationships/image" Target="../media/image2808.png"/><Relationship Id="rId441" Type="http://schemas.openxmlformats.org/officeDocument/2006/relationships/image" Target="../media/image2887.png"/><Relationship Id="rId483" Type="http://schemas.openxmlformats.org/officeDocument/2006/relationships/customXml" Target="../ink/ink1327.xml"/><Relationship Id="rId539" Type="http://schemas.openxmlformats.org/officeDocument/2006/relationships/image" Target="../media/image2933.png"/><Relationship Id="rId40" Type="http://schemas.openxmlformats.org/officeDocument/2006/relationships/customXml" Target="../ink/ink1101.xml"/><Relationship Id="rId136" Type="http://schemas.openxmlformats.org/officeDocument/2006/relationships/customXml" Target="../ink/ink1149.xml"/><Relationship Id="rId178" Type="http://schemas.openxmlformats.org/officeDocument/2006/relationships/customXml" Target="../ink/ink1171.xml"/><Relationship Id="rId301" Type="http://schemas.openxmlformats.org/officeDocument/2006/relationships/customXml" Target="../ink/ink1235.xml"/><Relationship Id="rId343" Type="http://schemas.openxmlformats.org/officeDocument/2006/relationships/customXml" Target="../ink/ink1256.xml"/><Relationship Id="rId550" Type="http://schemas.openxmlformats.org/officeDocument/2006/relationships/customXml" Target="../ink/ink1361.xml"/><Relationship Id="rId82" Type="http://schemas.openxmlformats.org/officeDocument/2006/relationships/customXml" Target="../ink/ink1122.xml"/><Relationship Id="rId203" Type="http://schemas.openxmlformats.org/officeDocument/2006/relationships/customXml" Target="../ink/ink1185.xml"/><Relationship Id="rId385" Type="http://schemas.openxmlformats.org/officeDocument/2006/relationships/image" Target="../media/image2859.png"/><Relationship Id="rId592" Type="http://schemas.openxmlformats.org/officeDocument/2006/relationships/customXml" Target="../ink/ink1382.xml"/><Relationship Id="rId606" Type="http://schemas.openxmlformats.org/officeDocument/2006/relationships/customXml" Target="../ink/ink1389.xml"/><Relationship Id="rId245" Type="http://schemas.openxmlformats.org/officeDocument/2006/relationships/image" Target="../media/image2793.png"/><Relationship Id="rId287" Type="http://schemas.openxmlformats.org/officeDocument/2006/relationships/customXml" Target="../ink/ink1228.xml"/><Relationship Id="rId410" Type="http://schemas.openxmlformats.org/officeDocument/2006/relationships/customXml" Target="../ink/ink1290.xml"/><Relationship Id="rId452" Type="http://schemas.openxmlformats.org/officeDocument/2006/relationships/customXml" Target="../ink/ink1311.xml"/><Relationship Id="rId494" Type="http://schemas.openxmlformats.org/officeDocument/2006/relationships/image" Target="../media/image2911.png"/><Relationship Id="rId508" Type="http://schemas.openxmlformats.org/officeDocument/2006/relationships/customXml" Target="../ink/ink1340.xml"/><Relationship Id="rId105" Type="http://schemas.openxmlformats.org/officeDocument/2006/relationships/image" Target="../media/image2729.png"/><Relationship Id="rId147" Type="http://schemas.openxmlformats.org/officeDocument/2006/relationships/image" Target="../media/image2748.png"/><Relationship Id="rId312" Type="http://schemas.openxmlformats.org/officeDocument/2006/relationships/image" Target="../media/image2824.png"/><Relationship Id="rId354" Type="http://schemas.openxmlformats.org/officeDocument/2006/relationships/image" Target="../media/image2845.png"/><Relationship Id="rId51" Type="http://schemas.openxmlformats.org/officeDocument/2006/relationships/image" Target="../media/image2703.png"/><Relationship Id="rId93" Type="http://schemas.openxmlformats.org/officeDocument/2006/relationships/image" Target="../media/image2723.png"/><Relationship Id="rId189" Type="http://schemas.openxmlformats.org/officeDocument/2006/relationships/customXml" Target="../ink/ink1178.xml"/><Relationship Id="rId396" Type="http://schemas.openxmlformats.org/officeDocument/2006/relationships/customXml" Target="../ink/ink1283.xml"/><Relationship Id="rId561" Type="http://schemas.openxmlformats.org/officeDocument/2006/relationships/image" Target="../media/image2942.png"/><Relationship Id="rId617" Type="http://schemas.openxmlformats.org/officeDocument/2006/relationships/customXml" Target="../ink/ink1395.xml"/><Relationship Id="rId214" Type="http://schemas.openxmlformats.org/officeDocument/2006/relationships/image" Target="../media/image2779.png"/><Relationship Id="rId256" Type="http://schemas.openxmlformats.org/officeDocument/2006/relationships/customXml" Target="../ink/ink1212.xml"/><Relationship Id="rId298" Type="http://schemas.openxmlformats.org/officeDocument/2006/relationships/image" Target="../media/image2817.png"/><Relationship Id="rId421" Type="http://schemas.openxmlformats.org/officeDocument/2006/relationships/image" Target="../media/image2877.png"/><Relationship Id="rId463" Type="http://schemas.openxmlformats.org/officeDocument/2006/relationships/customXml" Target="../ink/ink1317.xml"/><Relationship Id="rId519" Type="http://schemas.openxmlformats.org/officeDocument/2006/relationships/image" Target="../media/image2923.png"/><Relationship Id="rId116" Type="http://schemas.openxmlformats.org/officeDocument/2006/relationships/customXml" Target="../ink/ink1139.xml"/><Relationship Id="rId158" Type="http://schemas.openxmlformats.org/officeDocument/2006/relationships/customXml" Target="../ink/ink1161.xml"/><Relationship Id="rId323" Type="http://schemas.openxmlformats.org/officeDocument/2006/relationships/customXml" Target="../ink/ink1246.xml"/><Relationship Id="rId530" Type="http://schemas.openxmlformats.org/officeDocument/2006/relationships/customXml" Target="../ink/ink1351.xml"/><Relationship Id="rId20" Type="http://schemas.openxmlformats.org/officeDocument/2006/relationships/customXml" Target="../ink/ink1091.xml"/><Relationship Id="rId62" Type="http://schemas.openxmlformats.org/officeDocument/2006/relationships/customXml" Target="../ink/ink1112.xml"/><Relationship Id="rId365" Type="http://schemas.openxmlformats.org/officeDocument/2006/relationships/image" Target="../media/image2850.png"/><Relationship Id="rId572" Type="http://schemas.openxmlformats.org/officeDocument/2006/relationships/customXml" Target="../ink/ink1372.xml"/><Relationship Id="rId628" Type="http://schemas.openxmlformats.org/officeDocument/2006/relationships/image" Target="../media/image2972.png"/><Relationship Id="rId225" Type="http://schemas.openxmlformats.org/officeDocument/2006/relationships/customXml" Target="../ink/ink1196.xml"/><Relationship Id="rId267" Type="http://schemas.openxmlformats.org/officeDocument/2006/relationships/image" Target="../media/image2804.png"/><Relationship Id="rId432" Type="http://schemas.openxmlformats.org/officeDocument/2006/relationships/customXml" Target="../ink/ink1301.xml"/><Relationship Id="rId474" Type="http://schemas.openxmlformats.org/officeDocument/2006/relationships/image" Target="../media/image2149.png"/><Relationship Id="rId127" Type="http://schemas.openxmlformats.org/officeDocument/2006/relationships/image" Target="../media/image2740.png"/><Relationship Id="rId31" Type="http://schemas.openxmlformats.org/officeDocument/2006/relationships/image" Target="../media/image2694.png"/><Relationship Id="rId73" Type="http://schemas.openxmlformats.org/officeDocument/2006/relationships/image" Target="../media/image2715.png"/><Relationship Id="rId169" Type="http://schemas.openxmlformats.org/officeDocument/2006/relationships/image" Target="../media/image2758.png"/><Relationship Id="rId334" Type="http://schemas.openxmlformats.org/officeDocument/2006/relationships/image" Target="../media/image2835.png"/><Relationship Id="rId376" Type="http://schemas.openxmlformats.org/officeDocument/2006/relationships/customXml" Target="../ink/ink1273.xml"/><Relationship Id="rId541" Type="http://schemas.openxmlformats.org/officeDocument/2006/relationships/image" Target="../media/image2934.png"/><Relationship Id="rId583" Type="http://schemas.openxmlformats.org/officeDocument/2006/relationships/image" Target="../media/image2953.png"/><Relationship Id="rId4" Type="http://schemas.openxmlformats.org/officeDocument/2006/relationships/customXml" Target="../ink/ink1083.xml"/><Relationship Id="rId180" Type="http://schemas.openxmlformats.org/officeDocument/2006/relationships/customXml" Target="../ink/ink1172.xml"/><Relationship Id="rId236" Type="http://schemas.openxmlformats.org/officeDocument/2006/relationships/customXml" Target="../ink/ink1202.xml"/><Relationship Id="rId278" Type="http://schemas.openxmlformats.org/officeDocument/2006/relationships/image" Target="../media/image2809.png"/><Relationship Id="rId401" Type="http://schemas.openxmlformats.org/officeDocument/2006/relationships/image" Target="../media/image2867.png"/><Relationship Id="rId443" Type="http://schemas.openxmlformats.org/officeDocument/2006/relationships/image" Target="../media/image2888.png"/><Relationship Id="rId303" Type="http://schemas.openxmlformats.org/officeDocument/2006/relationships/customXml" Target="../ink/ink1236.xml"/><Relationship Id="rId485" Type="http://schemas.openxmlformats.org/officeDocument/2006/relationships/customXml" Target="../ink/ink1328.xml"/><Relationship Id="rId42" Type="http://schemas.openxmlformats.org/officeDocument/2006/relationships/customXml" Target="../ink/ink1102.xml"/><Relationship Id="rId84" Type="http://schemas.openxmlformats.org/officeDocument/2006/relationships/customXml" Target="../ink/ink1123.xml"/><Relationship Id="rId138" Type="http://schemas.openxmlformats.org/officeDocument/2006/relationships/customXml" Target="../ink/ink1151.xml"/><Relationship Id="rId345" Type="http://schemas.openxmlformats.org/officeDocument/2006/relationships/customXml" Target="../ink/ink1257.xml"/><Relationship Id="rId387" Type="http://schemas.openxmlformats.org/officeDocument/2006/relationships/image" Target="../media/image2860.png"/><Relationship Id="rId510" Type="http://schemas.openxmlformats.org/officeDocument/2006/relationships/customXml" Target="../ink/ink1341.xml"/><Relationship Id="rId552" Type="http://schemas.openxmlformats.org/officeDocument/2006/relationships/customXml" Target="../ink/ink1362.xml"/><Relationship Id="rId594" Type="http://schemas.openxmlformats.org/officeDocument/2006/relationships/customXml" Target="../ink/ink1383.xml"/><Relationship Id="rId608" Type="http://schemas.openxmlformats.org/officeDocument/2006/relationships/customXml" Target="../ink/ink1390.xml"/><Relationship Id="rId191" Type="http://schemas.openxmlformats.org/officeDocument/2006/relationships/customXml" Target="../ink/ink1179.xml"/><Relationship Id="rId205" Type="http://schemas.openxmlformats.org/officeDocument/2006/relationships/customXml" Target="../ink/ink1186.xml"/><Relationship Id="rId247" Type="http://schemas.openxmlformats.org/officeDocument/2006/relationships/image" Target="../media/image2794.png"/><Relationship Id="rId412" Type="http://schemas.openxmlformats.org/officeDocument/2006/relationships/customXml" Target="../ink/ink1291.xml"/><Relationship Id="rId107" Type="http://schemas.openxmlformats.org/officeDocument/2006/relationships/image" Target="../media/image2730.png"/><Relationship Id="rId289" Type="http://schemas.openxmlformats.org/officeDocument/2006/relationships/customXml" Target="../ink/ink1229.xml"/><Relationship Id="rId454" Type="http://schemas.openxmlformats.org/officeDocument/2006/relationships/customXml" Target="../ink/ink1312.xml"/><Relationship Id="rId496" Type="http://schemas.openxmlformats.org/officeDocument/2006/relationships/image" Target="../media/image2912.png"/><Relationship Id="rId11" Type="http://schemas.openxmlformats.org/officeDocument/2006/relationships/image" Target="../media/image2685.png"/><Relationship Id="rId53" Type="http://schemas.openxmlformats.org/officeDocument/2006/relationships/image" Target="../media/image2704.png"/><Relationship Id="rId149" Type="http://schemas.openxmlformats.org/officeDocument/2006/relationships/image" Target="../media/image2749.png"/><Relationship Id="rId314" Type="http://schemas.openxmlformats.org/officeDocument/2006/relationships/image" Target="../media/image2825.png"/><Relationship Id="rId356" Type="http://schemas.openxmlformats.org/officeDocument/2006/relationships/image" Target="../media/image2846.png"/><Relationship Id="rId398" Type="http://schemas.openxmlformats.org/officeDocument/2006/relationships/customXml" Target="../ink/ink1284.xml"/><Relationship Id="rId521" Type="http://schemas.openxmlformats.org/officeDocument/2006/relationships/image" Target="../media/image2924.png"/><Relationship Id="rId563" Type="http://schemas.openxmlformats.org/officeDocument/2006/relationships/image" Target="../media/image2943.png"/><Relationship Id="rId619" Type="http://schemas.openxmlformats.org/officeDocument/2006/relationships/customXml" Target="../ink/ink1396.xml"/><Relationship Id="rId95" Type="http://schemas.openxmlformats.org/officeDocument/2006/relationships/image" Target="../media/image2724.png"/><Relationship Id="rId160" Type="http://schemas.openxmlformats.org/officeDocument/2006/relationships/customXml" Target="../ink/ink1162.xml"/><Relationship Id="rId216" Type="http://schemas.openxmlformats.org/officeDocument/2006/relationships/image" Target="../media/image2780.png"/><Relationship Id="rId423" Type="http://schemas.openxmlformats.org/officeDocument/2006/relationships/image" Target="../media/image2878.png"/><Relationship Id="rId258" Type="http://schemas.openxmlformats.org/officeDocument/2006/relationships/customXml" Target="../ink/ink1213.xml"/><Relationship Id="rId465" Type="http://schemas.openxmlformats.org/officeDocument/2006/relationships/customXml" Target="../ink/ink1318.xml"/><Relationship Id="rId630" Type="http://schemas.openxmlformats.org/officeDocument/2006/relationships/image" Target="../media/image2973.png"/><Relationship Id="rId22" Type="http://schemas.openxmlformats.org/officeDocument/2006/relationships/customXml" Target="../ink/ink1092.xml"/><Relationship Id="rId64" Type="http://schemas.openxmlformats.org/officeDocument/2006/relationships/customXml" Target="../ink/ink1113.xml"/><Relationship Id="rId118" Type="http://schemas.openxmlformats.org/officeDocument/2006/relationships/customXml" Target="../ink/ink1140.xml"/><Relationship Id="rId325" Type="http://schemas.openxmlformats.org/officeDocument/2006/relationships/customXml" Target="../ink/ink1247.xml"/><Relationship Id="rId367" Type="http://schemas.openxmlformats.org/officeDocument/2006/relationships/image" Target="../media/image2851.png"/><Relationship Id="rId532" Type="http://schemas.openxmlformats.org/officeDocument/2006/relationships/customXml" Target="../ink/ink1352.xml"/><Relationship Id="rId574" Type="http://schemas.openxmlformats.org/officeDocument/2006/relationships/customXml" Target="../ink/ink1373.xml"/><Relationship Id="rId171" Type="http://schemas.openxmlformats.org/officeDocument/2006/relationships/image" Target="../media/image2759.png"/><Relationship Id="rId227" Type="http://schemas.openxmlformats.org/officeDocument/2006/relationships/image" Target="../media/image2784.png"/><Relationship Id="rId269" Type="http://schemas.openxmlformats.org/officeDocument/2006/relationships/customXml" Target="../ink/ink1219.xml"/><Relationship Id="rId434" Type="http://schemas.openxmlformats.org/officeDocument/2006/relationships/customXml" Target="../ink/ink1302.xml"/><Relationship Id="rId476" Type="http://schemas.openxmlformats.org/officeDocument/2006/relationships/image" Target="../media/image2902.png"/><Relationship Id="rId33" Type="http://schemas.openxmlformats.org/officeDocument/2006/relationships/image" Target="../media/image2695.png"/><Relationship Id="rId129" Type="http://schemas.openxmlformats.org/officeDocument/2006/relationships/image" Target="../media/image2741.png"/><Relationship Id="rId280" Type="http://schemas.openxmlformats.org/officeDocument/2006/relationships/image" Target="../media/image2811.png"/><Relationship Id="rId336" Type="http://schemas.openxmlformats.org/officeDocument/2006/relationships/image" Target="../media/image2836.png"/><Relationship Id="rId501" Type="http://schemas.openxmlformats.org/officeDocument/2006/relationships/customXml" Target="../ink/ink1336.xml"/><Relationship Id="rId543" Type="http://schemas.openxmlformats.org/officeDocument/2006/relationships/image" Target="../media/image2935.png"/><Relationship Id="rId75" Type="http://schemas.openxmlformats.org/officeDocument/2006/relationships/image" Target="../media/image2716.png"/><Relationship Id="rId140" Type="http://schemas.openxmlformats.org/officeDocument/2006/relationships/customXml" Target="../ink/ink1152.xml"/><Relationship Id="rId182" Type="http://schemas.openxmlformats.org/officeDocument/2006/relationships/customXml" Target="../ink/ink1174.xml"/><Relationship Id="rId378" Type="http://schemas.openxmlformats.org/officeDocument/2006/relationships/customXml" Target="../ink/ink1274.xml"/><Relationship Id="rId403" Type="http://schemas.openxmlformats.org/officeDocument/2006/relationships/image" Target="../media/image2868.png"/><Relationship Id="rId585" Type="http://schemas.openxmlformats.org/officeDocument/2006/relationships/image" Target="../media/image2954.png"/><Relationship Id="rId6" Type="http://schemas.openxmlformats.org/officeDocument/2006/relationships/customXml" Target="../ink/ink1084.xml"/><Relationship Id="rId238" Type="http://schemas.openxmlformats.org/officeDocument/2006/relationships/customXml" Target="../ink/ink1203.xml"/><Relationship Id="rId445" Type="http://schemas.openxmlformats.org/officeDocument/2006/relationships/image" Target="../media/image2889.png"/><Relationship Id="rId487" Type="http://schemas.openxmlformats.org/officeDocument/2006/relationships/customXml" Target="../ink/ink1329.xml"/><Relationship Id="rId610" Type="http://schemas.openxmlformats.org/officeDocument/2006/relationships/customXml" Target="../ink/ink1391.xml"/><Relationship Id="rId291" Type="http://schemas.openxmlformats.org/officeDocument/2006/relationships/customXml" Target="../ink/ink1230.xml"/><Relationship Id="rId305" Type="http://schemas.openxmlformats.org/officeDocument/2006/relationships/customXml" Target="../ink/ink1237.xml"/><Relationship Id="rId347" Type="http://schemas.openxmlformats.org/officeDocument/2006/relationships/customXml" Target="../ink/ink1258.xml"/><Relationship Id="rId512" Type="http://schemas.openxmlformats.org/officeDocument/2006/relationships/customXml" Target="../ink/ink1342.xml"/><Relationship Id="rId44" Type="http://schemas.openxmlformats.org/officeDocument/2006/relationships/customXml" Target="../ink/ink1103.xml"/><Relationship Id="rId86" Type="http://schemas.openxmlformats.org/officeDocument/2006/relationships/customXml" Target="../ink/ink1124.xml"/><Relationship Id="rId151" Type="http://schemas.openxmlformats.org/officeDocument/2006/relationships/image" Target="../media/image2750.png"/><Relationship Id="rId389" Type="http://schemas.openxmlformats.org/officeDocument/2006/relationships/image" Target="../media/image2861.png"/><Relationship Id="rId554" Type="http://schemas.openxmlformats.org/officeDocument/2006/relationships/customXml" Target="../ink/ink1363.xml"/><Relationship Id="rId596" Type="http://schemas.openxmlformats.org/officeDocument/2006/relationships/customXml" Target="../ink/ink1384.xml"/><Relationship Id="rId193" Type="http://schemas.openxmlformats.org/officeDocument/2006/relationships/customXml" Target="../ink/ink1180.xml"/><Relationship Id="rId207" Type="http://schemas.openxmlformats.org/officeDocument/2006/relationships/customXml" Target="../ink/ink1187.xml"/><Relationship Id="rId249" Type="http://schemas.openxmlformats.org/officeDocument/2006/relationships/image" Target="../media/image2795.png"/><Relationship Id="rId414" Type="http://schemas.openxmlformats.org/officeDocument/2006/relationships/customXml" Target="../ink/ink1292.xml"/><Relationship Id="rId456" Type="http://schemas.openxmlformats.org/officeDocument/2006/relationships/customXml" Target="../ink/ink1313.xml"/><Relationship Id="rId498" Type="http://schemas.openxmlformats.org/officeDocument/2006/relationships/image" Target="../media/image2913.png"/><Relationship Id="rId621" Type="http://schemas.openxmlformats.org/officeDocument/2006/relationships/customXml" Target="../ink/ink1397.xml"/><Relationship Id="rId13" Type="http://schemas.openxmlformats.org/officeDocument/2006/relationships/image" Target="../media/image2686.png"/><Relationship Id="rId109" Type="http://schemas.openxmlformats.org/officeDocument/2006/relationships/image" Target="../media/image2731.png"/><Relationship Id="rId260" Type="http://schemas.openxmlformats.org/officeDocument/2006/relationships/customXml" Target="../ink/ink1214.xml"/><Relationship Id="rId316" Type="http://schemas.openxmlformats.org/officeDocument/2006/relationships/image" Target="../media/image2826.png"/><Relationship Id="rId523" Type="http://schemas.openxmlformats.org/officeDocument/2006/relationships/image" Target="../media/image2925.png"/><Relationship Id="rId55" Type="http://schemas.openxmlformats.org/officeDocument/2006/relationships/image" Target="../media/image2705.png"/><Relationship Id="rId97" Type="http://schemas.openxmlformats.org/officeDocument/2006/relationships/image" Target="../media/image2725.png"/><Relationship Id="rId120" Type="http://schemas.openxmlformats.org/officeDocument/2006/relationships/customXml" Target="../ink/ink1141.xml"/><Relationship Id="rId358" Type="http://schemas.openxmlformats.org/officeDocument/2006/relationships/image" Target="../media/image2847.png"/><Relationship Id="rId565" Type="http://schemas.openxmlformats.org/officeDocument/2006/relationships/image" Target="../media/image2944.png"/><Relationship Id="rId162" Type="http://schemas.openxmlformats.org/officeDocument/2006/relationships/customXml" Target="../ink/ink1163.xml"/><Relationship Id="rId218" Type="http://schemas.openxmlformats.org/officeDocument/2006/relationships/image" Target="../media/image1553.png"/><Relationship Id="rId425" Type="http://schemas.openxmlformats.org/officeDocument/2006/relationships/image" Target="../media/image2879.png"/><Relationship Id="rId467" Type="http://schemas.openxmlformats.org/officeDocument/2006/relationships/customXml" Target="../ink/ink1319.xml"/><Relationship Id="rId632" Type="http://schemas.openxmlformats.org/officeDocument/2006/relationships/image" Target="../media/image2.png"/><Relationship Id="rId271" Type="http://schemas.openxmlformats.org/officeDocument/2006/relationships/customXml" Target="../ink/ink1220.xml"/><Relationship Id="rId24" Type="http://schemas.openxmlformats.org/officeDocument/2006/relationships/customXml" Target="../ink/ink1093.xml"/><Relationship Id="rId66" Type="http://schemas.openxmlformats.org/officeDocument/2006/relationships/customXml" Target="../ink/ink1114.xml"/><Relationship Id="rId131" Type="http://schemas.openxmlformats.org/officeDocument/2006/relationships/image" Target="../media/image2742.png"/><Relationship Id="rId327" Type="http://schemas.openxmlformats.org/officeDocument/2006/relationships/customXml" Target="../ink/ink1248.xml"/><Relationship Id="rId369" Type="http://schemas.openxmlformats.org/officeDocument/2006/relationships/image" Target="../media/image2852.png"/><Relationship Id="rId534" Type="http://schemas.openxmlformats.org/officeDocument/2006/relationships/customXml" Target="../ink/ink1353.xml"/><Relationship Id="rId576" Type="http://schemas.openxmlformats.org/officeDocument/2006/relationships/customXml" Target="../ink/ink1374.xml"/><Relationship Id="rId173" Type="http://schemas.openxmlformats.org/officeDocument/2006/relationships/image" Target="../media/image2760.png"/><Relationship Id="rId229" Type="http://schemas.openxmlformats.org/officeDocument/2006/relationships/image" Target="../media/image2785.png"/><Relationship Id="rId380" Type="http://schemas.openxmlformats.org/officeDocument/2006/relationships/customXml" Target="../ink/ink1275.xml"/><Relationship Id="rId436" Type="http://schemas.openxmlformats.org/officeDocument/2006/relationships/customXml" Target="../ink/ink1303.xml"/><Relationship Id="rId601" Type="http://schemas.openxmlformats.org/officeDocument/2006/relationships/image" Target="../media/image2960.png"/><Relationship Id="rId240" Type="http://schemas.openxmlformats.org/officeDocument/2006/relationships/customXml" Target="../ink/ink1204.xml"/><Relationship Id="rId478" Type="http://schemas.openxmlformats.org/officeDocument/2006/relationships/image" Target="../media/image2903.png"/><Relationship Id="rId35" Type="http://schemas.openxmlformats.org/officeDocument/2006/relationships/image" Target="../media/image2696.png"/><Relationship Id="rId77" Type="http://schemas.openxmlformats.org/officeDocument/2006/relationships/image" Target="../media/image2717.png"/><Relationship Id="rId100" Type="http://schemas.openxmlformats.org/officeDocument/2006/relationships/customXml" Target="../ink/ink1131.xml"/><Relationship Id="rId282" Type="http://schemas.openxmlformats.org/officeDocument/2006/relationships/image" Target="../media/image2812.png"/><Relationship Id="rId338" Type="http://schemas.openxmlformats.org/officeDocument/2006/relationships/image" Target="../media/image2837.png"/><Relationship Id="rId503" Type="http://schemas.openxmlformats.org/officeDocument/2006/relationships/customXml" Target="../ink/ink1337.xml"/><Relationship Id="rId545" Type="http://schemas.openxmlformats.org/officeDocument/2006/relationships/image" Target="../media/image2936.png"/><Relationship Id="rId587" Type="http://schemas.openxmlformats.org/officeDocument/2006/relationships/image" Target="../media/image2955.png"/><Relationship Id="rId8" Type="http://schemas.openxmlformats.org/officeDocument/2006/relationships/customXml" Target="../ink/ink1085.xml"/><Relationship Id="rId142" Type="http://schemas.openxmlformats.org/officeDocument/2006/relationships/customXml" Target="../ink/ink1153.xml"/><Relationship Id="rId184" Type="http://schemas.openxmlformats.org/officeDocument/2006/relationships/image" Target="../media/image2764.png"/><Relationship Id="rId391" Type="http://schemas.openxmlformats.org/officeDocument/2006/relationships/image" Target="../media/image2862.png"/><Relationship Id="rId405" Type="http://schemas.openxmlformats.org/officeDocument/2006/relationships/image" Target="../media/image2869.png"/><Relationship Id="rId447" Type="http://schemas.openxmlformats.org/officeDocument/2006/relationships/image" Target="../media/image2890.png"/><Relationship Id="rId612" Type="http://schemas.openxmlformats.org/officeDocument/2006/relationships/customXml" Target="../ink/ink1392.xml"/><Relationship Id="rId251" Type="http://schemas.openxmlformats.org/officeDocument/2006/relationships/image" Target="../media/image2796.png"/><Relationship Id="rId489" Type="http://schemas.openxmlformats.org/officeDocument/2006/relationships/customXml" Target="../ink/ink1330.xml"/><Relationship Id="rId46" Type="http://schemas.openxmlformats.org/officeDocument/2006/relationships/customXml" Target="../ink/ink1104.xml"/><Relationship Id="rId293" Type="http://schemas.openxmlformats.org/officeDocument/2006/relationships/customXml" Target="../ink/ink1231.xml"/><Relationship Id="rId307" Type="http://schemas.openxmlformats.org/officeDocument/2006/relationships/customXml" Target="../ink/ink1238.xml"/><Relationship Id="rId349" Type="http://schemas.openxmlformats.org/officeDocument/2006/relationships/customXml" Target="../ink/ink1259.xml"/><Relationship Id="rId514" Type="http://schemas.openxmlformats.org/officeDocument/2006/relationships/customXml" Target="../ink/ink1343.xml"/><Relationship Id="rId556" Type="http://schemas.openxmlformats.org/officeDocument/2006/relationships/customXml" Target="../ink/ink1364.xml"/><Relationship Id="rId88" Type="http://schemas.openxmlformats.org/officeDocument/2006/relationships/customXml" Target="../ink/ink1125.xml"/><Relationship Id="rId111" Type="http://schemas.openxmlformats.org/officeDocument/2006/relationships/image" Target="../media/image2732.png"/><Relationship Id="rId153" Type="http://schemas.openxmlformats.org/officeDocument/2006/relationships/image" Target="../media/image2751.png"/><Relationship Id="rId195" Type="http://schemas.openxmlformats.org/officeDocument/2006/relationships/customXml" Target="../ink/ink1181.xml"/><Relationship Id="rId209" Type="http://schemas.openxmlformats.org/officeDocument/2006/relationships/customXml" Target="../ink/ink1188.xml"/><Relationship Id="rId360" Type="http://schemas.openxmlformats.org/officeDocument/2006/relationships/customXml" Target="../ink/ink1265.xml"/><Relationship Id="rId416" Type="http://schemas.openxmlformats.org/officeDocument/2006/relationships/customXml" Target="../ink/ink1293.xml"/><Relationship Id="rId598" Type="http://schemas.openxmlformats.org/officeDocument/2006/relationships/customXml" Target="../ink/ink1385.xml"/><Relationship Id="rId220" Type="http://schemas.openxmlformats.org/officeDocument/2006/relationships/image" Target="../media/image2781.png"/><Relationship Id="rId458" Type="http://schemas.openxmlformats.org/officeDocument/2006/relationships/customXml" Target="../ink/ink1314.xml"/><Relationship Id="rId623" Type="http://schemas.openxmlformats.org/officeDocument/2006/relationships/customXml" Target="../ink/ink1398.xml"/><Relationship Id="rId15" Type="http://schemas.openxmlformats.org/officeDocument/2006/relationships/image" Target="../media/image1955.png"/><Relationship Id="rId57" Type="http://schemas.openxmlformats.org/officeDocument/2006/relationships/image" Target="../media/image2706.png"/><Relationship Id="rId262" Type="http://schemas.openxmlformats.org/officeDocument/2006/relationships/customXml" Target="../ink/ink1215.xml"/><Relationship Id="rId318" Type="http://schemas.openxmlformats.org/officeDocument/2006/relationships/image" Target="../media/image2827.png"/><Relationship Id="rId525" Type="http://schemas.openxmlformats.org/officeDocument/2006/relationships/image" Target="../media/image2926.png"/><Relationship Id="rId567" Type="http://schemas.openxmlformats.org/officeDocument/2006/relationships/image" Target="../media/image2945.png"/><Relationship Id="rId99" Type="http://schemas.openxmlformats.org/officeDocument/2006/relationships/image" Target="../media/image2726.png"/><Relationship Id="rId122" Type="http://schemas.openxmlformats.org/officeDocument/2006/relationships/customXml" Target="../ink/ink1142.xml"/><Relationship Id="rId164" Type="http://schemas.openxmlformats.org/officeDocument/2006/relationships/customXml" Target="../ink/ink1164.xml"/><Relationship Id="rId371" Type="http://schemas.openxmlformats.org/officeDocument/2006/relationships/image" Target="../media/image2853.png"/><Relationship Id="rId427" Type="http://schemas.openxmlformats.org/officeDocument/2006/relationships/image" Target="../media/image2880.png"/><Relationship Id="rId469" Type="http://schemas.openxmlformats.org/officeDocument/2006/relationships/customXml" Target="../ink/ink1320.xml"/><Relationship Id="rId26" Type="http://schemas.openxmlformats.org/officeDocument/2006/relationships/customXml" Target="../ink/ink1094.xml"/><Relationship Id="rId231" Type="http://schemas.openxmlformats.org/officeDocument/2006/relationships/image" Target="../media/image2786.png"/><Relationship Id="rId273" Type="http://schemas.openxmlformats.org/officeDocument/2006/relationships/customXml" Target="../ink/ink1221.xml"/><Relationship Id="rId329" Type="http://schemas.openxmlformats.org/officeDocument/2006/relationships/customXml" Target="../ink/ink1249.xml"/><Relationship Id="rId480" Type="http://schemas.openxmlformats.org/officeDocument/2006/relationships/image" Target="../media/image2904.png"/><Relationship Id="rId536" Type="http://schemas.openxmlformats.org/officeDocument/2006/relationships/customXml" Target="../ink/ink1354.xml"/><Relationship Id="rId68" Type="http://schemas.openxmlformats.org/officeDocument/2006/relationships/customXml" Target="../ink/ink1115.xml"/><Relationship Id="rId133" Type="http://schemas.openxmlformats.org/officeDocument/2006/relationships/image" Target="../media/image2743.png"/><Relationship Id="rId175" Type="http://schemas.openxmlformats.org/officeDocument/2006/relationships/image" Target="../media/image2761.png"/><Relationship Id="rId340" Type="http://schemas.openxmlformats.org/officeDocument/2006/relationships/image" Target="../media/image2838.png"/><Relationship Id="rId578" Type="http://schemas.openxmlformats.org/officeDocument/2006/relationships/customXml" Target="../ink/ink1375.xml"/><Relationship Id="rId200" Type="http://schemas.openxmlformats.org/officeDocument/2006/relationships/image" Target="../media/image2772.png"/><Relationship Id="rId382" Type="http://schemas.openxmlformats.org/officeDocument/2006/relationships/customXml" Target="../ink/ink1276.xml"/><Relationship Id="rId438" Type="http://schemas.openxmlformats.org/officeDocument/2006/relationships/customXml" Target="../ink/ink1304.xml"/><Relationship Id="rId603" Type="http://schemas.openxmlformats.org/officeDocument/2006/relationships/image" Target="../media/image2961.png"/><Relationship Id="rId242" Type="http://schemas.openxmlformats.org/officeDocument/2006/relationships/customXml" Target="../ink/ink1205.xml"/><Relationship Id="rId284" Type="http://schemas.openxmlformats.org/officeDocument/2006/relationships/image" Target="../media/image2813.png"/><Relationship Id="rId491" Type="http://schemas.openxmlformats.org/officeDocument/2006/relationships/customXml" Target="../ink/ink1331.xml"/><Relationship Id="rId505" Type="http://schemas.openxmlformats.org/officeDocument/2006/relationships/customXml" Target="../ink/ink1338.xml"/><Relationship Id="rId37" Type="http://schemas.openxmlformats.org/officeDocument/2006/relationships/image" Target="../media/image2697.png"/><Relationship Id="rId79" Type="http://schemas.openxmlformats.org/officeDocument/2006/relationships/image" Target="../media/image2718.png"/><Relationship Id="rId102" Type="http://schemas.openxmlformats.org/officeDocument/2006/relationships/customXml" Target="../ink/ink1132.xml"/><Relationship Id="rId144" Type="http://schemas.openxmlformats.org/officeDocument/2006/relationships/customXml" Target="../ink/ink1154.xml"/><Relationship Id="rId547" Type="http://schemas.openxmlformats.org/officeDocument/2006/relationships/image" Target="../media/image2937.png"/><Relationship Id="rId589" Type="http://schemas.openxmlformats.org/officeDocument/2006/relationships/image" Target="../media/image1531.png"/><Relationship Id="rId90" Type="http://schemas.openxmlformats.org/officeDocument/2006/relationships/customXml" Target="../ink/ink1126.xml"/><Relationship Id="rId186" Type="http://schemas.openxmlformats.org/officeDocument/2006/relationships/image" Target="../media/image2765.png"/><Relationship Id="rId351" Type="http://schemas.openxmlformats.org/officeDocument/2006/relationships/customXml" Target="../ink/ink1260.xml"/><Relationship Id="rId393" Type="http://schemas.openxmlformats.org/officeDocument/2006/relationships/image" Target="../media/image2863.png"/><Relationship Id="rId407" Type="http://schemas.openxmlformats.org/officeDocument/2006/relationships/image" Target="../media/image2870.png"/><Relationship Id="rId449" Type="http://schemas.openxmlformats.org/officeDocument/2006/relationships/image" Target="../media/image2891.png"/><Relationship Id="rId614" Type="http://schemas.openxmlformats.org/officeDocument/2006/relationships/customXml" Target="../ink/ink1393.xml"/><Relationship Id="rId211" Type="http://schemas.openxmlformats.org/officeDocument/2006/relationships/customXml" Target="../ink/ink1189.xml"/><Relationship Id="rId253" Type="http://schemas.openxmlformats.org/officeDocument/2006/relationships/image" Target="../media/image2797.png"/><Relationship Id="rId295" Type="http://schemas.openxmlformats.org/officeDocument/2006/relationships/customXml" Target="../ink/ink1232.xml"/><Relationship Id="rId309" Type="http://schemas.openxmlformats.org/officeDocument/2006/relationships/customXml" Target="../ink/ink1239.xml"/><Relationship Id="rId460" Type="http://schemas.openxmlformats.org/officeDocument/2006/relationships/customXml" Target="../ink/ink1315.xml"/><Relationship Id="rId516" Type="http://schemas.openxmlformats.org/officeDocument/2006/relationships/customXml" Target="../ink/ink1344.xml"/><Relationship Id="rId48" Type="http://schemas.openxmlformats.org/officeDocument/2006/relationships/customXml" Target="../ink/ink1105.xml"/><Relationship Id="rId113" Type="http://schemas.openxmlformats.org/officeDocument/2006/relationships/image" Target="../media/image2733.png"/><Relationship Id="rId320" Type="http://schemas.openxmlformats.org/officeDocument/2006/relationships/image" Target="../media/image2828.png"/><Relationship Id="rId558" Type="http://schemas.openxmlformats.org/officeDocument/2006/relationships/customXml" Target="../ink/ink1365.xml"/><Relationship Id="rId155" Type="http://schemas.openxmlformats.org/officeDocument/2006/relationships/image" Target="../media/image2598.png"/><Relationship Id="rId197" Type="http://schemas.openxmlformats.org/officeDocument/2006/relationships/customXml" Target="../ink/ink1182.xml"/><Relationship Id="rId362" Type="http://schemas.openxmlformats.org/officeDocument/2006/relationships/customXml" Target="../ink/ink1266.xml"/><Relationship Id="rId418" Type="http://schemas.openxmlformats.org/officeDocument/2006/relationships/customXml" Target="../ink/ink1294.xml"/><Relationship Id="rId625" Type="http://schemas.openxmlformats.org/officeDocument/2006/relationships/customXml" Target="../ink/ink1399.xml"/><Relationship Id="rId222" Type="http://schemas.openxmlformats.org/officeDocument/2006/relationships/image" Target="../media/image2782.png"/><Relationship Id="rId264" Type="http://schemas.openxmlformats.org/officeDocument/2006/relationships/customXml" Target="../ink/ink1216.xml"/><Relationship Id="rId471" Type="http://schemas.openxmlformats.org/officeDocument/2006/relationships/customXml" Target="../ink/ink1321.xml"/><Relationship Id="rId17" Type="http://schemas.openxmlformats.org/officeDocument/2006/relationships/image" Target="../media/image2687.png"/><Relationship Id="rId59" Type="http://schemas.openxmlformats.org/officeDocument/2006/relationships/image" Target="../media/image2707.png"/><Relationship Id="rId124" Type="http://schemas.openxmlformats.org/officeDocument/2006/relationships/customXml" Target="../ink/ink1143.xml"/><Relationship Id="rId527" Type="http://schemas.openxmlformats.org/officeDocument/2006/relationships/image" Target="../media/image2927.png"/><Relationship Id="rId569" Type="http://schemas.openxmlformats.org/officeDocument/2006/relationships/image" Target="../media/image2946.png"/><Relationship Id="rId70" Type="http://schemas.openxmlformats.org/officeDocument/2006/relationships/customXml" Target="../ink/ink1116.xml"/><Relationship Id="rId166" Type="http://schemas.openxmlformats.org/officeDocument/2006/relationships/customXml" Target="../ink/ink1165.xml"/><Relationship Id="rId331" Type="http://schemas.openxmlformats.org/officeDocument/2006/relationships/customXml" Target="../ink/ink1250.xml"/><Relationship Id="rId373" Type="http://schemas.openxmlformats.org/officeDocument/2006/relationships/image" Target="../media/image2675.png"/><Relationship Id="rId429" Type="http://schemas.openxmlformats.org/officeDocument/2006/relationships/image" Target="../media/image2881.png"/><Relationship Id="rId580" Type="http://schemas.openxmlformats.org/officeDocument/2006/relationships/customXml" Target="../ink/ink1376.xml"/><Relationship Id="rId1" Type="http://schemas.microsoft.com/office/2007/relationships/media" Target="../media/media8.m4a"/><Relationship Id="rId233" Type="http://schemas.openxmlformats.org/officeDocument/2006/relationships/image" Target="../media/image2787.png"/><Relationship Id="rId440" Type="http://schemas.openxmlformats.org/officeDocument/2006/relationships/customXml" Target="../ink/ink1305.xml"/><Relationship Id="rId28" Type="http://schemas.openxmlformats.org/officeDocument/2006/relationships/customXml" Target="../ink/ink1095.xml"/><Relationship Id="rId275" Type="http://schemas.openxmlformats.org/officeDocument/2006/relationships/customXml" Target="../ink/ink1222.xml"/><Relationship Id="rId300" Type="http://schemas.openxmlformats.org/officeDocument/2006/relationships/image" Target="../media/image2818.png"/><Relationship Id="rId482" Type="http://schemas.openxmlformats.org/officeDocument/2006/relationships/image" Target="../media/image1945.png"/><Relationship Id="rId538" Type="http://schemas.openxmlformats.org/officeDocument/2006/relationships/customXml" Target="../ink/ink1355.xml"/><Relationship Id="rId81" Type="http://schemas.openxmlformats.org/officeDocument/2006/relationships/image" Target="../media/image2719.png"/><Relationship Id="rId135" Type="http://schemas.openxmlformats.org/officeDocument/2006/relationships/image" Target="../media/image15481.png"/><Relationship Id="rId177" Type="http://schemas.openxmlformats.org/officeDocument/2006/relationships/image" Target="../media/image2762.png"/><Relationship Id="rId342" Type="http://schemas.openxmlformats.org/officeDocument/2006/relationships/image" Target="../media/image2839.png"/><Relationship Id="rId384" Type="http://schemas.openxmlformats.org/officeDocument/2006/relationships/customXml" Target="../ink/ink1277.xml"/><Relationship Id="rId591" Type="http://schemas.openxmlformats.org/officeDocument/2006/relationships/image" Target="../media/image2383.png"/><Relationship Id="rId605" Type="http://schemas.openxmlformats.org/officeDocument/2006/relationships/image" Target="../media/image2962.png"/><Relationship Id="rId202" Type="http://schemas.openxmlformats.org/officeDocument/2006/relationships/image" Target="../media/image2773.png"/><Relationship Id="rId244" Type="http://schemas.openxmlformats.org/officeDocument/2006/relationships/customXml" Target="../ink/ink1206.xml"/><Relationship Id="rId39" Type="http://schemas.openxmlformats.org/officeDocument/2006/relationships/image" Target="../media/image2698.png"/><Relationship Id="rId286" Type="http://schemas.openxmlformats.org/officeDocument/2006/relationships/image" Target="../media/image2814.png"/><Relationship Id="rId451" Type="http://schemas.openxmlformats.org/officeDocument/2006/relationships/image" Target="../media/image2892.png"/><Relationship Id="rId493" Type="http://schemas.openxmlformats.org/officeDocument/2006/relationships/customXml" Target="../ink/ink1332.xml"/><Relationship Id="rId507" Type="http://schemas.openxmlformats.org/officeDocument/2006/relationships/customXml" Target="../ink/ink1339.xml"/><Relationship Id="rId549" Type="http://schemas.openxmlformats.org/officeDocument/2006/relationships/image" Target="../media/image2938.png"/><Relationship Id="rId50" Type="http://schemas.openxmlformats.org/officeDocument/2006/relationships/customXml" Target="../ink/ink1106.xml"/><Relationship Id="rId104" Type="http://schemas.openxmlformats.org/officeDocument/2006/relationships/customXml" Target="../ink/ink1133.xml"/><Relationship Id="rId146" Type="http://schemas.openxmlformats.org/officeDocument/2006/relationships/customXml" Target="../ink/ink1155.xml"/><Relationship Id="rId188" Type="http://schemas.openxmlformats.org/officeDocument/2006/relationships/image" Target="../media/image2766.png"/><Relationship Id="rId311" Type="http://schemas.openxmlformats.org/officeDocument/2006/relationships/customXml" Target="../ink/ink1240.xml"/><Relationship Id="rId353" Type="http://schemas.openxmlformats.org/officeDocument/2006/relationships/customXml" Target="../ink/ink1261.xml"/><Relationship Id="rId395" Type="http://schemas.openxmlformats.org/officeDocument/2006/relationships/image" Target="../media/image2864.png"/><Relationship Id="rId409" Type="http://schemas.openxmlformats.org/officeDocument/2006/relationships/image" Target="../media/image2871.png"/><Relationship Id="rId560" Type="http://schemas.openxmlformats.org/officeDocument/2006/relationships/customXml" Target="../ink/ink1366.xml"/><Relationship Id="rId92" Type="http://schemas.openxmlformats.org/officeDocument/2006/relationships/customXml" Target="../ink/ink1127.xml"/><Relationship Id="rId213" Type="http://schemas.openxmlformats.org/officeDocument/2006/relationships/customXml" Target="../ink/ink1190.xml"/><Relationship Id="rId420" Type="http://schemas.openxmlformats.org/officeDocument/2006/relationships/customXml" Target="../ink/ink1295.xml"/><Relationship Id="rId616" Type="http://schemas.openxmlformats.org/officeDocument/2006/relationships/image" Target="../media/image2966.png"/><Relationship Id="rId255" Type="http://schemas.openxmlformats.org/officeDocument/2006/relationships/image" Target="../media/image2798.png"/><Relationship Id="rId297" Type="http://schemas.openxmlformats.org/officeDocument/2006/relationships/customXml" Target="../ink/ink1233.xml"/><Relationship Id="rId462" Type="http://schemas.openxmlformats.org/officeDocument/2006/relationships/image" Target="../media/image2897.png"/><Relationship Id="rId518" Type="http://schemas.openxmlformats.org/officeDocument/2006/relationships/customXml" Target="../ink/ink1345.xml"/><Relationship Id="rId115" Type="http://schemas.openxmlformats.org/officeDocument/2006/relationships/image" Target="../media/image2734.png"/><Relationship Id="rId157" Type="http://schemas.openxmlformats.org/officeDocument/2006/relationships/image" Target="../media/image2752.png"/><Relationship Id="rId322" Type="http://schemas.openxmlformats.org/officeDocument/2006/relationships/image" Target="../media/image2829.png"/><Relationship Id="rId364" Type="http://schemas.openxmlformats.org/officeDocument/2006/relationships/customXml" Target="../ink/ink1267.xml"/><Relationship Id="rId61" Type="http://schemas.openxmlformats.org/officeDocument/2006/relationships/image" Target="../media/image2708.png"/><Relationship Id="rId199" Type="http://schemas.openxmlformats.org/officeDocument/2006/relationships/customXml" Target="../ink/ink1183.xml"/><Relationship Id="rId571" Type="http://schemas.openxmlformats.org/officeDocument/2006/relationships/image" Target="../media/image2947.png"/><Relationship Id="rId627" Type="http://schemas.openxmlformats.org/officeDocument/2006/relationships/customXml" Target="../ink/ink1400.xml"/><Relationship Id="rId19" Type="http://schemas.openxmlformats.org/officeDocument/2006/relationships/image" Target="../media/image2688.png"/><Relationship Id="rId224" Type="http://schemas.openxmlformats.org/officeDocument/2006/relationships/image" Target="../media/image2783.png"/><Relationship Id="rId266" Type="http://schemas.openxmlformats.org/officeDocument/2006/relationships/customXml" Target="../ink/ink1217.xml"/><Relationship Id="rId431" Type="http://schemas.openxmlformats.org/officeDocument/2006/relationships/image" Target="../media/image2882.png"/><Relationship Id="rId473" Type="http://schemas.openxmlformats.org/officeDocument/2006/relationships/customXml" Target="../ink/ink1322.xml"/><Relationship Id="rId529" Type="http://schemas.openxmlformats.org/officeDocument/2006/relationships/image" Target="../media/image2928.png"/><Relationship Id="rId30" Type="http://schemas.openxmlformats.org/officeDocument/2006/relationships/customXml" Target="../ink/ink1096.xml"/><Relationship Id="rId126" Type="http://schemas.openxmlformats.org/officeDocument/2006/relationships/customXml" Target="../ink/ink1144.xml"/><Relationship Id="rId168" Type="http://schemas.openxmlformats.org/officeDocument/2006/relationships/customXml" Target="../ink/ink1166.xml"/><Relationship Id="rId333" Type="http://schemas.openxmlformats.org/officeDocument/2006/relationships/customXml" Target="../ink/ink1251.xml"/><Relationship Id="rId540" Type="http://schemas.openxmlformats.org/officeDocument/2006/relationships/customXml" Target="../ink/ink1356.xml"/><Relationship Id="rId72" Type="http://schemas.openxmlformats.org/officeDocument/2006/relationships/customXml" Target="../ink/ink1117.xml"/><Relationship Id="rId375" Type="http://schemas.openxmlformats.org/officeDocument/2006/relationships/image" Target="../media/image2854.png"/><Relationship Id="rId582" Type="http://schemas.openxmlformats.org/officeDocument/2006/relationships/customXml" Target="../ink/ink1377.xml"/><Relationship Id="rId3" Type="http://schemas.openxmlformats.org/officeDocument/2006/relationships/slideLayout" Target="../slideLayouts/slideLayout2.xml"/><Relationship Id="rId235" Type="http://schemas.openxmlformats.org/officeDocument/2006/relationships/image" Target="../media/image2788.png"/><Relationship Id="rId277" Type="http://schemas.openxmlformats.org/officeDocument/2006/relationships/customXml" Target="../ink/ink1223.xml"/><Relationship Id="rId400" Type="http://schemas.openxmlformats.org/officeDocument/2006/relationships/customXml" Target="../ink/ink1285.xml"/><Relationship Id="rId442" Type="http://schemas.openxmlformats.org/officeDocument/2006/relationships/customXml" Target="../ink/ink1306.xml"/><Relationship Id="rId484" Type="http://schemas.openxmlformats.org/officeDocument/2006/relationships/image" Target="../media/image2905.png"/><Relationship Id="rId137" Type="http://schemas.openxmlformats.org/officeDocument/2006/relationships/customXml" Target="../ink/ink1150.xml"/><Relationship Id="rId302" Type="http://schemas.openxmlformats.org/officeDocument/2006/relationships/image" Target="../media/image2819.png"/><Relationship Id="rId344" Type="http://schemas.openxmlformats.org/officeDocument/2006/relationships/image" Target="../media/image2840.png"/><Relationship Id="rId41" Type="http://schemas.openxmlformats.org/officeDocument/2006/relationships/image" Target="../media/image2699.png"/><Relationship Id="rId83" Type="http://schemas.openxmlformats.org/officeDocument/2006/relationships/image" Target="../media/image2720.png"/><Relationship Id="rId179" Type="http://schemas.openxmlformats.org/officeDocument/2006/relationships/image" Target="../media/image2763.png"/><Relationship Id="rId386" Type="http://schemas.openxmlformats.org/officeDocument/2006/relationships/customXml" Target="../ink/ink1278.xml"/><Relationship Id="rId551" Type="http://schemas.openxmlformats.org/officeDocument/2006/relationships/image" Target="../media/image2939.png"/><Relationship Id="rId593" Type="http://schemas.openxmlformats.org/officeDocument/2006/relationships/image" Target="../media/image2956.png"/><Relationship Id="rId607" Type="http://schemas.openxmlformats.org/officeDocument/2006/relationships/image" Target="../media/image2963.png"/><Relationship Id="rId190" Type="http://schemas.openxmlformats.org/officeDocument/2006/relationships/image" Target="../media/image2767.png"/><Relationship Id="rId204" Type="http://schemas.openxmlformats.org/officeDocument/2006/relationships/image" Target="../media/image2774.png"/><Relationship Id="rId246" Type="http://schemas.openxmlformats.org/officeDocument/2006/relationships/customXml" Target="../ink/ink1207.xml"/><Relationship Id="rId288" Type="http://schemas.openxmlformats.org/officeDocument/2006/relationships/image" Target="../media/image2637.png"/><Relationship Id="rId411" Type="http://schemas.openxmlformats.org/officeDocument/2006/relationships/image" Target="../media/image2872.png"/><Relationship Id="rId453" Type="http://schemas.openxmlformats.org/officeDocument/2006/relationships/image" Target="../media/image2893.png"/><Relationship Id="rId509" Type="http://schemas.openxmlformats.org/officeDocument/2006/relationships/image" Target="../media/image2918.png"/><Relationship Id="rId106" Type="http://schemas.openxmlformats.org/officeDocument/2006/relationships/customXml" Target="../ink/ink1134.xml"/><Relationship Id="rId313" Type="http://schemas.openxmlformats.org/officeDocument/2006/relationships/customXml" Target="../ink/ink1241.xml"/><Relationship Id="rId495" Type="http://schemas.openxmlformats.org/officeDocument/2006/relationships/customXml" Target="../ink/ink1333.xml"/><Relationship Id="rId10" Type="http://schemas.openxmlformats.org/officeDocument/2006/relationships/customXml" Target="../ink/ink1086.xml"/><Relationship Id="rId52" Type="http://schemas.openxmlformats.org/officeDocument/2006/relationships/customXml" Target="../ink/ink1107.xml"/><Relationship Id="rId94" Type="http://schemas.openxmlformats.org/officeDocument/2006/relationships/customXml" Target="../ink/ink1128.xml"/><Relationship Id="rId148" Type="http://schemas.openxmlformats.org/officeDocument/2006/relationships/customXml" Target="../ink/ink1156.xml"/><Relationship Id="rId355" Type="http://schemas.openxmlformats.org/officeDocument/2006/relationships/customXml" Target="../ink/ink1262.xml"/><Relationship Id="rId397" Type="http://schemas.openxmlformats.org/officeDocument/2006/relationships/image" Target="../media/image2865.png"/><Relationship Id="rId520" Type="http://schemas.openxmlformats.org/officeDocument/2006/relationships/customXml" Target="../ink/ink1346.xml"/><Relationship Id="rId562" Type="http://schemas.openxmlformats.org/officeDocument/2006/relationships/customXml" Target="../ink/ink1367.xml"/><Relationship Id="rId618" Type="http://schemas.openxmlformats.org/officeDocument/2006/relationships/image" Target="../media/image2967.png"/><Relationship Id="rId215" Type="http://schemas.openxmlformats.org/officeDocument/2006/relationships/customXml" Target="../ink/ink1191.xml"/><Relationship Id="rId257" Type="http://schemas.openxmlformats.org/officeDocument/2006/relationships/image" Target="../media/image2799.png"/><Relationship Id="rId422" Type="http://schemas.openxmlformats.org/officeDocument/2006/relationships/customXml" Target="../ink/ink1296.xml"/><Relationship Id="rId464" Type="http://schemas.openxmlformats.org/officeDocument/2006/relationships/image" Target="../media/image2898.png"/><Relationship Id="rId299" Type="http://schemas.openxmlformats.org/officeDocument/2006/relationships/customXml" Target="../ink/ink1234.xml"/><Relationship Id="rId63" Type="http://schemas.openxmlformats.org/officeDocument/2006/relationships/image" Target="../media/image2709.png"/><Relationship Id="rId159" Type="http://schemas.openxmlformats.org/officeDocument/2006/relationships/image" Target="../media/image2753.png"/><Relationship Id="rId366" Type="http://schemas.openxmlformats.org/officeDocument/2006/relationships/customXml" Target="../ink/ink1268.xml"/><Relationship Id="rId573" Type="http://schemas.openxmlformats.org/officeDocument/2006/relationships/image" Target="../media/image2948.png"/><Relationship Id="rId226" Type="http://schemas.openxmlformats.org/officeDocument/2006/relationships/customXml" Target="../ink/ink1197.xml"/><Relationship Id="rId433" Type="http://schemas.openxmlformats.org/officeDocument/2006/relationships/image" Target="../media/image2883.png"/><Relationship Id="rId74" Type="http://schemas.openxmlformats.org/officeDocument/2006/relationships/customXml" Target="../ink/ink1118.xml"/><Relationship Id="rId377" Type="http://schemas.openxmlformats.org/officeDocument/2006/relationships/image" Target="../media/image2855.png"/><Relationship Id="rId500" Type="http://schemas.openxmlformats.org/officeDocument/2006/relationships/image" Target="../media/image2914.png"/><Relationship Id="rId584" Type="http://schemas.openxmlformats.org/officeDocument/2006/relationships/customXml" Target="../ink/ink1378.xml"/><Relationship Id="rId5" Type="http://schemas.openxmlformats.org/officeDocument/2006/relationships/image" Target="../media/image2682.png"/><Relationship Id="rId237" Type="http://schemas.openxmlformats.org/officeDocument/2006/relationships/image" Target="../media/image2789.png"/><Relationship Id="rId444" Type="http://schemas.openxmlformats.org/officeDocument/2006/relationships/customXml" Target="../ink/ink1307.xml"/><Relationship Id="rId290" Type="http://schemas.openxmlformats.org/officeDocument/2006/relationships/image" Target="../media/image2815.png"/><Relationship Id="rId304" Type="http://schemas.openxmlformats.org/officeDocument/2006/relationships/image" Target="../media/image2820.png"/><Relationship Id="rId388" Type="http://schemas.openxmlformats.org/officeDocument/2006/relationships/customXml" Target="../ink/ink1279.xml"/><Relationship Id="rId511" Type="http://schemas.openxmlformats.org/officeDocument/2006/relationships/image" Target="../media/image2919.png"/><Relationship Id="rId609" Type="http://schemas.openxmlformats.org/officeDocument/2006/relationships/image" Target="../media/image2964.png"/><Relationship Id="rId85" Type="http://schemas.openxmlformats.org/officeDocument/2006/relationships/image" Target="../media/image2626.png"/><Relationship Id="rId150" Type="http://schemas.openxmlformats.org/officeDocument/2006/relationships/customXml" Target="../ink/ink1157.xml"/><Relationship Id="rId595" Type="http://schemas.openxmlformats.org/officeDocument/2006/relationships/image" Target="../media/image2957.png"/><Relationship Id="rId248" Type="http://schemas.openxmlformats.org/officeDocument/2006/relationships/customXml" Target="../ink/ink1208.xml"/><Relationship Id="rId455" Type="http://schemas.openxmlformats.org/officeDocument/2006/relationships/image" Target="../media/image2894.png"/><Relationship Id="rId12" Type="http://schemas.openxmlformats.org/officeDocument/2006/relationships/customXml" Target="../ink/ink1087.xml"/><Relationship Id="rId108" Type="http://schemas.openxmlformats.org/officeDocument/2006/relationships/customXml" Target="../ink/ink1135.xml"/><Relationship Id="rId315" Type="http://schemas.openxmlformats.org/officeDocument/2006/relationships/customXml" Target="../ink/ink1242.xml"/><Relationship Id="rId522" Type="http://schemas.openxmlformats.org/officeDocument/2006/relationships/customXml" Target="../ink/ink1347.xml"/><Relationship Id="rId96" Type="http://schemas.openxmlformats.org/officeDocument/2006/relationships/customXml" Target="../ink/ink1129.xml"/><Relationship Id="rId161" Type="http://schemas.openxmlformats.org/officeDocument/2006/relationships/image" Target="../media/image2754.png"/><Relationship Id="rId399" Type="http://schemas.openxmlformats.org/officeDocument/2006/relationships/image" Target="../media/image2866.png"/><Relationship Id="rId259" Type="http://schemas.openxmlformats.org/officeDocument/2006/relationships/image" Target="../media/image2800.png"/><Relationship Id="rId466" Type="http://schemas.openxmlformats.org/officeDocument/2006/relationships/image" Target="../media/image1825.png"/><Relationship Id="rId23" Type="http://schemas.openxmlformats.org/officeDocument/2006/relationships/image" Target="../media/image2690.png"/><Relationship Id="rId119" Type="http://schemas.openxmlformats.org/officeDocument/2006/relationships/image" Target="../media/image2736.png"/><Relationship Id="rId326" Type="http://schemas.openxmlformats.org/officeDocument/2006/relationships/image" Target="../media/image2831.png"/><Relationship Id="rId533" Type="http://schemas.openxmlformats.org/officeDocument/2006/relationships/image" Target="../media/image2930.png"/><Relationship Id="rId172" Type="http://schemas.openxmlformats.org/officeDocument/2006/relationships/customXml" Target="../ink/ink1168.xml"/><Relationship Id="rId477" Type="http://schemas.openxmlformats.org/officeDocument/2006/relationships/customXml" Target="../ink/ink1324.xml"/><Relationship Id="rId600" Type="http://schemas.openxmlformats.org/officeDocument/2006/relationships/customXml" Target="../ink/ink1386.xml"/><Relationship Id="rId337" Type="http://schemas.openxmlformats.org/officeDocument/2006/relationships/customXml" Target="../ink/ink1253.xml"/><Relationship Id="rId34" Type="http://schemas.openxmlformats.org/officeDocument/2006/relationships/customXml" Target="../ink/ink1098.xml"/><Relationship Id="rId544" Type="http://schemas.openxmlformats.org/officeDocument/2006/relationships/customXml" Target="../ink/ink1358.xml"/><Relationship Id="rId183" Type="http://schemas.openxmlformats.org/officeDocument/2006/relationships/customXml" Target="../ink/ink1175.xml"/><Relationship Id="rId390" Type="http://schemas.openxmlformats.org/officeDocument/2006/relationships/customXml" Target="../ink/ink1280.xml"/><Relationship Id="rId404" Type="http://schemas.openxmlformats.org/officeDocument/2006/relationships/customXml" Target="../ink/ink1287.xml"/><Relationship Id="rId611" Type="http://schemas.openxmlformats.org/officeDocument/2006/relationships/image" Target="../media/image2965.png"/><Relationship Id="rId250" Type="http://schemas.openxmlformats.org/officeDocument/2006/relationships/customXml" Target="../ink/ink1209.xml"/><Relationship Id="rId488" Type="http://schemas.openxmlformats.org/officeDocument/2006/relationships/image" Target="../media/image2907.png"/><Relationship Id="rId45" Type="http://schemas.openxmlformats.org/officeDocument/2006/relationships/image" Target="../media/image1815.png"/><Relationship Id="rId110" Type="http://schemas.openxmlformats.org/officeDocument/2006/relationships/customXml" Target="../ink/ink1136.xml"/><Relationship Id="rId348" Type="http://schemas.openxmlformats.org/officeDocument/2006/relationships/image" Target="../media/image2842.png"/><Relationship Id="rId555" Type="http://schemas.openxmlformats.org/officeDocument/2006/relationships/image" Target="../media/image1956.png"/><Relationship Id="rId194" Type="http://schemas.openxmlformats.org/officeDocument/2006/relationships/image" Target="../media/image2769.png"/><Relationship Id="rId208" Type="http://schemas.openxmlformats.org/officeDocument/2006/relationships/image" Target="../media/image2776.png"/><Relationship Id="rId415" Type="http://schemas.openxmlformats.org/officeDocument/2006/relationships/image" Target="../media/image2874.png"/><Relationship Id="rId622" Type="http://schemas.openxmlformats.org/officeDocument/2006/relationships/image" Target="../media/image2969.png"/><Relationship Id="rId261" Type="http://schemas.openxmlformats.org/officeDocument/2006/relationships/image" Target="../media/image2801.png"/><Relationship Id="rId499" Type="http://schemas.openxmlformats.org/officeDocument/2006/relationships/customXml" Target="../ink/ink1335.xml"/><Relationship Id="rId56" Type="http://schemas.openxmlformats.org/officeDocument/2006/relationships/customXml" Target="../ink/ink1109.xml"/><Relationship Id="rId359" Type="http://schemas.openxmlformats.org/officeDocument/2006/relationships/customXml" Target="../ink/ink1264.xml"/><Relationship Id="rId566" Type="http://schemas.openxmlformats.org/officeDocument/2006/relationships/customXml" Target="../ink/ink1369.xml"/><Relationship Id="rId121" Type="http://schemas.openxmlformats.org/officeDocument/2006/relationships/image" Target="../media/image2737.png"/><Relationship Id="rId219" Type="http://schemas.openxmlformats.org/officeDocument/2006/relationships/customXml" Target="../ink/ink1193.xml"/><Relationship Id="rId426" Type="http://schemas.openxmlformats.org/officeDocument/2006/relationships/customXml" Target="../ink/ink1298.xml"/><Relationship Id="rId67" Type="http://schemas.openxmlformats.org/officeDocument/2006/relationships/image" Target="../media/image2712.png"/><Relationship Id="rId272" Type="http://schemas.openxmlformats.org/officeDocument/2006/relationships/image" Target="../media/image2806.png"/><Relationship Id="rId577" Type="http://schemas.openxmlformats.org/officeDocument/2006/relationships/image" Target="../media/image2950.png"/><Relationship Id="rId132" Type="http://schemas.openxmlformats.org/officeDocument/2006/relationships/customXml" Target="../ink/ink1147.xml"/><Relationship Id="rId437" Type="http://schemas.openxmlformats.org/officeDocument/2006/relationships/image" Target="../media/image2885.png"/><Relationship Id="rId283" Type="http://schemas.openxmlformats.org/officeDocument/2006/relationships/customXml" Target="../ink/ink1226.xml"/><Relationship Id="rId490" Type="http://schemas.openxmlformats.org/officeDocument/2006/relationships/image" Target="../media/image2908.png"/><Relationship Id="rId504" Type="http://schemas.openxmlformats.org/officeDocument/2006/relationships/image" Target="../media/image29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39D1D1-FECA-3E11-8CC3-764983ADB724}"/>
              </a:ext>
            </a:extLst>
          </p:cNvPr>
          <p:cNvSpPr txBox="1"/>
          <p:nvPr/>
        </p:nvSpPr>
        <p:spPr>
          <a:xfrm>
            <a:off x="57783" y="1295400"/>
            <a:ext cx="9028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</a:rPr>
              <a:t>12E: Proof that this circuit works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E8DBA8-BB81-39A9-6FEA-94A61221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0" y="2819400"/>
            <a:ext cx="7796880" cy="204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143EE0E-1DBD-CCBE-6BDE-E2CA432461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6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5482"/>
    </mc:Choice>
    <mc:Fallback>
      <p:transition advClick="0" advTm="25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09FB76D-AA1E-7D42-B21D-9CBB2A8DC25F}" type="slidenum">
              <a:rPr lang="en-US" sz="1400">
                <a:latin typeface="Arial" charset="0"/>
              </a:rPr>
              <a:pPr eaLnBrk="1" hangingPunct="1"/>
              <a:t>10</a:t>
            </a:fld>
            <a:endParaRPr lang="en-US" sz="1400">
              <a:latin typeface="Arial" charset="0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-228600" y="-381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bg1"/>
                </a:solidFill>
              </a:rPr>
              <a:t>Fundamentals of Computing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0E8C308-27DC-9D4D-B5B2-23F4926A4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36525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chemeClr val="bg1">
                    <a:lumMod val="85000"/>
                  </a:schemeClr>
                </a:solidFill>
              </a:rPr>
              <a:t>Lec</a:t>
            </a:r>
            <a:r>
              <a:rPr lang="en-US" sz="3600" b="1" dirty="0">
                <a:solidFill>
                  <a:schemeClr val="bg1">
                    <a:lumMod val="85000"/>
                  </a:schemeClr>
                </a:solidFill>
              </a:rPr>
              <a:t> 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8B59B-5AC6-1855-FE0F-5F2F84D32522}"/>
              </a:ext>
            </a:extLst>
          </p:cNvPr>
          <p:cNvSpPr txBox="1"/>
          <p:nvPr/>
        </p:nvSpPr>
        <p:spPr>
          <a:xfrm>
            <a:off x="381000" y="723900"/>
            <a:ext cx="5144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Quantum Entanglement and Errors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79A09AB1-2DD6-3284-944F-0CE3D9ECB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3" y="1918257"/>
            <a:ext cx="344944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CE0ADAA-8586-6A8B-E256-1999A69D8B96}"/>
              </a:ext>
            </a:extLst>
          </p:cNvPr>
          <p:cNvSpPr txBox="1"/>
          <p:nvPr/>
        </p:nvSpPr>
        <p:spPr>
          <a:xfrm>
            <a:off x="1021126" y="5257800"/>
            <a:ext cx="7213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solidFill>
                  <a:schemeClr val="bg1"/>
                </a:solidFill>
              </a:rPr>
              <a:t>Bell’s Inequality			Error Correction</a:t>
            </a:r>
          </a:p>
        </p:txBody>
      </p:sp>
      <p:pic>
        <p:nvPicPr>
          <p:cNvPr id="3" name="Picture 2" descr="A diagram of a connection&#10;&#10;Description automatically generated">
            <a:extLst>
              <a:ext uri="{FF2B5EF4-FFF2-40B4-BE49-F238E27FC236}">
                <a16:creationId xmlns:a16="http://schemas.microsoft.com/office/drawing/2014/main" id="{B2AB588E-DD2F-B85E-8D6E-FAC485AFD6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77" y="2745096"/>
            <a:ext cx="4829045" cy="165355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78FD921-5708-E86C-F0F0-3FC1AC2AB12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6037"/>
    </mc:Choice>
    <mc:Fallback>
      <p:transition advTm="86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09FB76D-AA1E-7D42-B21D-9CBB2A8DC25F}" type="slidenum">
              <a:rPr lang="en-US" sz="1400">
                <a:latin typeface="Arial" charset="0"/>
              </a:rPr>
              <a:pPr eaLnBrk="1" hangingPunct="1"/>
              <a:t>11</a:t>
            </a:fld>
            <a:endParaRPr lang="en-US" sz="1400">
              <a:latin typeface="Arial" charset="0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-228600" y="-381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bg1"/>
                </a:solidFill>
              </a:rPr>
              <a:t>Fundamentals of Computing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0E8C308-27DC-9D4D-B5B2-23F4926A4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36525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chemeClr val="bg1">
                    <a:lumMod val="85000"/>
                  </a:schemeClr>
                </a:solidFill>
              </a:rPr>
              <a:t>Lec</a:t>
            </a:r>
            <a:r>
              <a:rPr lang="en-US" sz="3600" b="1" dirty="0">
                <a:solidFill>
                  <a:schemeClr val="bg1">
                    <a:lumMod val="85000"/>
                  </a:schemeClr>
                </a:solidFill>
              </a:rPr>
              <a:t> 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8B59B-5AC6-1855-FE0F-5F2F84D32522}"/>
              </a:ext>
            </a:extLst>
          </p:cNvPr>
          <p:cNvSpPr txBox="1"/>
          <p:nvPr/>
        </p:nvSpPr>
        <p:spPr>
          <a:xfrm>
            <a:off x="381000" y="723900"/>
            <a:ext cx="5144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Quantum Entanglement and Errors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79A09AB1-2DD6-3284-944F-0CE3D9ECB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3" y="1918257"/>
            <a:ext cx="344944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CE0ADAA-8586-6A8B-E256-1999A69D8B96}"/>
              </a:ext>
            </a:extLst>
          </p:cNvPr>
          <p:cNvSpPr txBox="1"/>
          <p:nvPr/>
        </p:nvSpPr>
        <p:spPr>
          <a:xfrm>
            <a:off x="1021126" y="5257800"/>
            <a:ext cx="7213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solidFill>
                  <a:schemeClr val="bg1"/>
                </a:solidFill>
              </a:rPr>
              <a:t>Bell’s Inequality			Error Correction</a:t>
            </a:r>
          </a:p>
        </p:txBody>
      </p:sp>
      <p:pic>
        <p:nvPicPr>
          <p:cNvPr id="3" name="Picture 2" descr="A diagram of a connection&#10;&#10;Description automatically generated">
            <a:extLst>
              <a:ext uri="{FF2B5EF4-FFF2-40B4-BE49-F238E27FC236}">
                <a16:creationId xmlns:a16="http://schemas.microsoft.com/office/drawing/2014/main" id="{B2AB588E-DD2F-B85E-8D6E-FAC485AFD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77" y="2745096"/>
            <a:ext cx="4829045" cy="1653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66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1456"/>
    </mc:Choice>
    <mc:Fallback xmlns="">
      <p:transition advClick="0" advTm="1214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3541017" y="42863"/>
            <a:ext cx="20810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Notation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4157EFF-82C4-747E-F80B-56853A885747}"/>
                  </a:ext>
                </a:extLst>
              </p14:cNvPr>
              <p14:cNvContentPartPr/>
              <p14:nvPr/>
            </p14:nvContentPartPr>
            <p14:xfrm>
              <a:off x="2128076" y="984394"/>
              <a:ext cx="6480" cy="9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4157EFF-82C4-747E-F80B-56853A8857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9436" y="975394"/>
                <a:ext cx="2412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E8612E27-4CF4-90FB-BF60-DEE268B37D4D}"/>
              </a:ext>
            </a:extLst>
          </p:cNvPr>
          <p:cNvGrpSpPr/>
          <p:nvPr/>
        </p:nvGrpSpPr>
        <p:grpSpPr>
          <a:xfrm>
            <a:off x="2042036" y="1076554"/>
            <a:ext cx="382320" cy="370080"/>
            <a:chOff x="2042036" y="1076554"/>
            <a:chExt cx="38232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7134BC8-34B7-FC3A-B4E1-187703B4D967}"/>
                    </a:ext>
                  </a:extLst>
                </p14:cNvPr>
                <p14:cNvContentPartPr/>
                <p14:nvPr/>
              </p14:nvContentPartPr>
              <p14:xfrm>
                <a:off x="2042036" y="1095994"/>
                <a:ext cx="138960" cy="350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7134BC8-34B7-FC3A-B4E1-187703B4D96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33396" y="1086994"/>
                  <a:ext cx="1566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AA09D4C-9B3C-F1D1-A269-CBCE5DCFC0F2}"/>
                    </a:ext>
                  </a:extLst>
                </p14:cNvPr>
                <p14:cNvContentPartPr/>
                <p14:nvPr/>
              </p14:nvContentPartPr>
              <p14:xfrm>
                <a:off x="2328596" y="1076554"/>
                <a:ext cx="90720" cy="2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AA09D4C-9B3C-F1D1-A269-CBCE5DCFC0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19596" y="1067554"/>
                  <a:ext cx="108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39BB7F3-6645-CD7C-7BE4-83A5131CACEF}"/>
                    </a:ext>
                  </a:extLst>
                </p14:cNvPr>
                <p14:cNvContentPartPr/>
                <p14:nvPr/>
              </p14:nvContentPartPr>
              <p14:xfrm>
                <a:off x="2320316" y="1196074"/>
                <a:ext cx="10404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39BB7F3-6645-CD7C-7BE4-83A5131CACE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11316" y="1187434"/>
                  <a:ext cx="1216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0322679-78E7-B5B7-B2DA-AA89D0201584}"/>
              </a:ext>
            </a:extLst>
          </p:cNvPr>
          <p:cNvGrpSpPr/>
          <p:nvPr/>
        </p:nvGrpSpPr>
        <p:grpSpPr>
          <a:xfrm>
            <a:off x="2585996" y="934714"/>
            <a:ext cx="463680" cy="531720"/>
            <a:chOff x="2585996" y="934714"/>
            <a:chExt cx="463680" cy="5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6EA242-38B4-F707-8C62-E75DA2A6AE84}"/>
                    </a:ext>
                  </a:extLst>
                </p14:cNvPr>
                <p14:cNvContentPartPr/>
                <p14:nvPr/>
              </p14:nvContentPartPr>
              <p14:xfrm>
                <a:off x="2585996" y="1065394"/>
                <a:ext cx="82080" cy="370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6EA242-38B4-F707-8C62-E75DA2A6AE8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77356" y="1056754"/>
                  <a:ext cx="997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8BAD897-571B-889C-3D6F-EC9E4A7E45AE}"/>
                    </a:ext>
                  </a:extLst>
                </p14:cNvPr>
                <p14:cNvContentPartPr/>
                <p14:nvPr/>
              </p14:nvContentPartPr>
              <p14:xfrm>
                <a:off x="2699396" y="1310914"/>
                <a:ext cx="2520" cy="155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8BAD897-571B-889C-3D6F-EC9E4A7E45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90756" y="1302274"/>
                  <a:ext cx="20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A23BE6E-EA1C-AD63-E401-51314DC5F199}"/>
                    </a:ext>
                  </a:extLst>
                </p14:cNvPr>
                <p14:cNvContentPartPr/>
                <p14:nvPr/>
              </p14:nvContentPartPr>
              <p14:xfrm>
                <a:off x="2624156" y="934714"/>
                <a:ext cx="32400" cy="34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A23BE6E-EA1C-AD63-E401-51314DC5F1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15516" y="925714"/>
                  <a:ext cx="50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209AFC4-6F1F-69C2-A03A-8562BF036E1E}"/>
                    </a:ext>
                  </a:extLst>
                </p14:cNvPr>
                <p14:cNvContentPartPr/>
                <p14:nvPr/>
              </p14:nvContentPartPr>
              <p14:xfrm>
                <a:off x="2819996" y="1082674"/>
                <a:ext cx="69840" cy="351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209AFC4-6F1F-69C2-A03A-8562BF036E1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11356" y="1073674"/>
                  <a:ext cx="874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BD40284-82E9-EC9F-AD50-2A948A6C5E5A}"/>
                    </a:ext>
                  </a:extLst>
                </p14:cNvPr>
                <p14:cNvContentPartPr/>
                <p14:nvPr/>
              </p14:nvContentPartPr>
              <p14:xfrm>
                <a:off x="2940596" y="1299394"/>
                <a:ext cx="109080" cy="154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BD40284-82E9-EC9F-AD50-2A948A6C5E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31956" y="1290754"/>
                  <a:ext cx="12672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53DD86-E21C-E21C-9BDA-DE8B3C82D7EB}"/>
                  </a:ext>
                </a:extLst>
              </p14:cNvPr>
              <p14:cNvContentPartPr/>
              <p14:nvPr/>
            </p14:nvContentPartPr>
            <p14:xfrm>
              <a:off x="2872196" y="955954"/>
              <a:ext cx="29160" cy="34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53DD86-E21C-E21C-9BDA-DE8B3C82D7E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63196" y="947314"/>
                <a:ext cx="468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4B9B1C3-28B3-1734-11ED-62982837E8A2}"/>
                  </a:ext>
                </a:extLst>
              </p14:cNvPr>
              <p14:cNvContentPartPr/>
              <p14:nvPr/>
            </p14:nvContentPartPr>
            <p14:xfrm>
              <a:off x="3106916" y="1165114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4B9B1C3-28B3-1734-11ED-62982837E8A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97916" y="115611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249" name="Group 53248">
            <a:extLst>
              <a:ext uri="{FF2B5EF4-FFF2-40B4-BE49-F238E27FC236}">
                <a16:creationId xmlns:a16="http://schemas.microsoft.com/office/drawing/2014/main" id="{18048F82-124F-1648-07C7-106217518A36}"/>
              </a:ext>
            </a:extLst>
          </p:cNvPr>
          <p:cNvGrpSpPr/>
          <p:nvPr/>
        </p:nvGrpSpPr>
        <p:grpSpPr>
          <a:xfrm>
            <a:off x="3227516" y="1165114"/>
            <a:ext cx="111600" cy="360"/>
            <a:chOff x="3227516" y="1165114"/>
            <a:chExt cx="11160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D4F78D3-F467-63B3-253D-705D71C70847}"/>
                    </a:ext>
                  </a:extLst>
                </p14:cNvPr>
                <p14:cNvContentPartPr/>
                <p14:nvPr/>
              </p14:nvContentPartPr>
              <p14:xfrm>
                <a:off x="3227516" y="1165114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D4F78D3-F467-63B3-253D-705D71C708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18876" y="11561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3EA5125-CFF4-5F02-400B-81EFF8F1E678}"/>
                    </a:ext>
                  </a:extLst>
                </p14:cNvPr>
                <p14:cNvContentPartPr/>
                <p14:nvPr/>
              </p14:nvContentPartPr>
              <p14:xfrm>
                <a:off x="3336596" y="1165114"/>
                <a:ext cx="252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3EA5125-CFF4-5F02-400B-81EFF8F1E67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27596" y="1156114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248" name="Group 53247">
            <a:extLst>
              <a:ext uri="{FF2B5EF4-FFF2-40B4-BE49-F238E27FC236}">
                <a16:creationId xmlns:a16="http://schemas.microsoft.com/office/drawing/2014/main" id="{5EE7E8FF-DE17-FCD2-1900-A47F6349E47A}"/>
              </a:ext>
            </a:extLst>
          </p:cNvPr>
          <p:cNvGrpSpPr/>
          <p:nvPr/>
        </p:nvGrpSpPr>
        <p:grpSpPr>
          <a:xfrm>
            <a:off x="3458276" y="1095994"/>
            <a:ext cx="308520" cy="361800"/>
            <a:chOff x="3458276" y="1095994"/>
            <a:chExt cx="30852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623E60A-C9C3-188B-2339-840DCD9F6483}"/>
                    </a:ext>
                  </a:extLst>
                </p14:cNvPr>
                <p14:cNvContentPartPr/>
                <p14:nvPr/>
              </p14:nvContentPartPr>
              <p14:xfrm>
                <a:off x="3458276" y="1095994"/>
                <a:ext cx="85680" cy="342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623E60A-C9C3-188B-2339-840DCD9F648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49276" y="1087354"/>
                  <a:ext cx="1033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299A240-FA60-6CC1-93A8-2F107CD08B4A}"/>
                    </a:ext>
                  </a:extLst>
                </p14:cNvPr>
                <p14:cNvContentPartPr/>
                <p14:nvPr/>
              </p14:nvContentPartPr>
              <p14:xfrm>
                <a:off x="3585716" y="1356634"/>
                <a:ext cx="181080" cy="101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299A240-FA60-6CC1-93A8-2F107CD08B4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76716" y="1347634"/>
                  <a:ext cx="19872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3251" name="Ink 53250">
                <a:extLst>
                  <a:ext uri="{FF2B5EF4-FFF2-40B4-BE49-F238E27FC236}">
                    <a16:creationId xmlns:a16="http://schemas.microsoft.com/office/drawing/2014/main" id="{D4893BFD-79B6-CDEB-03CA-E8B2AD413FFA}"/>
                  </a:ext>
                </a:extLst>
              </p14:cNvPr>
              <p14:cNvContentPartPr/>
              <p14:nvPr/>
            </p14:nvContentPartPr>
            <p14:xfrm>
              <a:off x="3487076" y="981514"/>
              <a:ext cx="17640" cy="21960"/>
            </p14:xfrm>
          </p:contentPart>
        </mc:Choice>
        <mc:Fallback xmlns="">
          <p:pic>
            <p:nvPicPr>
              <p:cNvPr id="53251" name="Ink 53250">
                <a:extLst>
                  <a:ext uri="{FF2B5EF4-FFF2-40B4-BE49-F238E27FC236}">
                    <a16:creationId xmlns:a16="http://schemas.microsoft.com/office/drawing/2014/main" id="{D4893BFD-79B6-CDEB-03CA-E8B2AD413FF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78076" y="972874"/>
                <a:ext cx="352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3252" name="Ink 53251">
                <a:extLst>
                  <a:ext uri="{FF2B5EF4-FFF2-40B4-BE49-F238E27FC236}">
                    <a16:creationId xmlns:a16="http://schemas.microsoft.com/office/drawing/2014/main" id="{E7431F65-F3AF-A2A9-DB2A-B721D4AC78E5}"/>
                  </a:ext>
                </a:extLst>
              </p14:cNvPr>
              <p14:cNvContentPartPr/>
              <p14:nvPr/>
            </p14:nvContentPartPr>
            <p14:xfrm>
              <a:off x="2129516" y="942994"/>
              <a:ext cx="8640" cy="29160"/>
            </p14:xfrm>
          </p:contentPart>
        </mc:Choice>
        <mc:Fallback xmlns="">
          <p:pic>
            <p:nvPicPr>
              <p:cNvPr id="53252" name="Ink 53251">
                <a:extLst>
                  <a:ext uri="{FF2B5EF4-FFF2-40B4-BE49-F238E27FC236}">
                    <a16:creationId xmlns:a16="http://schemas.microsoft.com/office/drawing/2014/main" id="{E7431F65-F3AF-A2A9-DB2A-B721D4AC78E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120876" y="933994"/>
                <a:ext cx="2628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275" name="Group 53274">
            <a:extLst>
              <a:ext uri="{FF2B5EF4-FFF2-40B4-BE49-F238E27FC236}">
                <a16:creationId xmlns:a16="http://schemas.microsoft.com/office/drawing/2014/main" id="{4EE024C8-F27D-9865-CC9E-D7067CC754D1}"/>
              </a:ext>
            </a:extLst>
          </p:cNvPr>
          <p:cNvGrpSpPr/>
          <p:nvPr/>
        </p:nvGrpSpPr>
        <p:grpSpPr>
          <a:xfrm>
            <a:off x="7055036" y="1089514"/>
            <a:ext cx="538560" cy="446760"/>
            <a:chOff x="7055036" y="1089514"/>
            <a:chExt cx="53856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3257" name="Ink 53256">
                  <a:extLst>
                    <a:ext uri="{FF2B5EF4-FFF2-40B4-BE49-F238E27FC236}">
                      <a16:creationId xmlns:a16="http://schemas.microsoft.com/office/drawing/2014/main" id="{F579F31F-3433-22C2-69C4-DD28F34AF0B8}"/>
                    </a:ext>
                  </a:extLst>
                </p14:cNvPr>
                <p14:cNvContentPartPr/>
                <p14:nvPr/>
              </p14:nvContentPartPr>
              <p14:xfrm>
                <a:off x="7330436" y="1171954"/>
                <a:ext cx="97200" cy="364320"/>
              </p14:xfrm>
            </p:contentPart>
          </mc:Choice>
          <mc:Fallback xmlns="">
            <p:pic>
              <p:nvPicPr>
                <p:cNvPr id="53257" name="Ink 53256">
                  <a:extLst>
                    <a:ext uri="{FF2B5EF4-FFF2-40B4-BE49-F238E27FC236}">
                      <a16:creationId xmlns:a16="http://schemas.microsoft.com/office/drawing/2014/main" id="{F579F31F-3433-22C2-69C4-DD28F34AF0B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21436" y="1162954"/>
                  <a:ext cx="1148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3258" name="Ink 53257">
                  <a:extLst>
                    <a:ext uri="{FF2B5EF4-FFF2-40B4-BE49-F238E27FC236}">
                      <a16:creationId xmlns:a16="http://schemas.microsoft.com/office/drawing/2014/main" id="{33C11A66-3238-1D2F-EA05-26F3CFA8F7F5}"/>
                    </a:ext>
                  </a:extLst>
                </p14:cNvPr>
                <p14:cNvContentPartPr/>
                <p14:nvPr/>
              </p14:nvContentPartPr>
              <p14:xfrm>
                <a:off x="7480556" y="1398754"/>
                <a:ext cx="113040" cy="93600"/>
              </p14:xfrm>
            </p:contentPart>
          </mc:Choice>
          <mc:Fallback xmlns="">
            <p:pic>
              <p:nvPicPr>
                <p:cNvPr id="53258" name="Ink 53257">
                  <a:extLst>
                    <a:ext uri="{FF2B5EF4-FFF2-40B4-BE49-F238E27FC236}">
                      <a16:creationId xmlns:a16="http://schemas.microsoft.com/office/drawing/2014/main" id="{33C11A66-3238-1D2F-EA05-26F3CFA8F7F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71556" y="1389754"/>
                  <a:ext cx="130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3260" name="Ink 53259">
                  <a:extLst>
                    <a:ext uri="{FF2B5EF4-FFF2-40B4-BE49-F238E27FC236}">
                      <a16:creationId xmlns:a16="http://schemas.microsoft.com/office/drawing/2014/main" id="{D6AE29EE-616A-416E-AE38-EE1341A4F701}"/>
                    </a:ext>
                  </a:extLst>
                </p14:cNvPr>
                <p14:cNvContentPartPr/>
                <p14:nvPr/>
              </p14:nvContentPartPr>
              <p14:xfrm>
                <a:off x="7387676" y="1089514"/>
                <a:ext cx="15120" cy="15120"/>
              </p14:xfrm>
            </p:contentPart>
          </mc:Choice>
          <mc:Fallback xmlns="">
            <p:pic>
              <p:nvPicPr>
                <p:cNvPr id="53260" name="Ink 53259">
                  <a:extLst>
                    <a:ext uri="{FF2B5EF4-FFF2-40B4-BE49-F238E27FC236}">
                      <a16:creationId xmlns:a16="http://schemas.microsoft.com/office/drawing/2014/main" id="{D6AE29EE-616A-416E-AE38-EE1341A4F70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78676" y="1080514"/>
                  <a:ext cx="32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3261" name="Ink 53260">
                  <a:extLst>
                    <a:ext uri="{FF2B5EF4-FFF2-40B4-BE49-F238E27FC236}">
                      <a16:creationId xmlns:a16="http://schemas.microsoft.com/office/drawing/2014/main" id="{82CBA75C-EE63-6030-6859-C0F77C4DAD7F}"/>
                    </a:ext>
                  </a:extLst>
                </p14:cNvPr>
                <p14:cNvContentPartPr/>
                <p14:nvPr/>
              </p14:nvContentPartPr>
              <p14:xfrm>
                <a:off x="7132076" y="1166914"/>
                <a:ext cx="2520" cy="165960"/>
              </p14:xfrm>
            </p:contentPart>
          </mc:Choice>
          <mc:Fallback xmlns="">
            <p:pic>
              <p:nvPicPr>
                <p:cNvPr id="53261" name="Ink 53260">
                  <a:extLst>
                    <a:ext uri="{FF2B5EF4-FFF2-40B4-BE49-F238E27FC236}">
                      <a16:creationId xmlns:a16="http://schemas.microsoft.com/office/drawing/2014/main" id="{82CBA75C-EE63-6030-6859-C0F77C4DAD7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23436" y="1158274"/>
                  <a:ext cx="20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3262" name="Ink 53261">
                  <a:extLst>
                    <a:ext uri="{FF2B5EF4-FFF2-40B4-BE49-F238E27FC236}">
                      <a16:creationId xmlns:a16="http://schemas.microsoft.com/office/drawing/2014/main" id="{A25AB36F-04F1-D06F-3FE6-EE5A0058D2A4}"/>
                    </a:ext>
                  </a:extLst>
                </p14:cNvPr>
                <p14:cNvContentPartPr/>
                <p14:nvPr/>
              </p14:nvContentPartPr>
              <p14:xfrm>
                <a:off x="7055036" y="1263394"/>
                <a:ext cx="151920" cy="360"/>
              </p14:xfrm>
            </p:contentPart>
          </mc:Choice>
          <mc:Fallback xmlns="">
            <p:pic>
              <p:nvPicPr>
                <p:cNvPr id="53262" name="Ink 53261">
                  <a:extLst>
                    <a:ext uri="{FF2B5EF4-FFF2-40B4-BE49-F238E27FC236}">
                      <a16:creationId xmlns:a16="http://schemas.microsoft.com/office/drawing/2014/main" id="{A25AB36F-04F1-D06F-3FE6-EE5A0058D2A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46396" y="1254754"/>
                  <a:ext cx="1695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274" name="Group 53273">
            <a:extLst>
              <a:ext uri="{FF2B5EF4-FFF2-40B4-BE49-F238E27FC236}">
                <a16:creationId xmlns:a16="http://schemas.microsoft.com/office/drawing/2014/main" id="{39644CB6-0D58-81EA-D8C3-A0C610B8DF2F}"/>
              </a:ext>
            </a:extLst>
          </p:cNvPr>
          <p:cNvGrpSpPr/>
          <p:nvPr/>
        </p:nvGrpSpPr>
        <p:grpSpPr>
          <a:xfrm>
            <a:off x="6474356" y="1039114"/>
            <a:ext cx="437040" cy="568440"/>
            <a:chOff x="6474356" y="1039114"/>
            <a:chExt cx="437040" cy="5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3263" name="Ink 53262">
                  <a:extLst>
                    <a:ext uri="{FF2B5EF4-FFF2-40B4-BE49-F238E27FC236}">
                      <a16:creationId xmlns:a16="http://schemas.microsoft.com/office/drawing/2014/main" id="{E8F29A61-BBE5-2AA8-5CC7-681A3B7F22AC}"/>
                    </a:ext>
                  </a:extLst>
                </p14:cNvPr>
                <p14:cNvContentPartPr/>
                <p14:nvPr/>
              </p14:nvContentPartPr>
              <p14:xfrm>
                <a:off x="6474356" y="1171594"/>
                <a:ext cx="83160" cy="322560"/>
              </p14:xfrm>
            </p:contentPart>
          </mc:Choice>
          <mc:Fallback xmlns="">
            <p:pic>
              <p:nvPicPr>
                <p:cNvPr id="53263" name="Ink 53262">
                  <a:extLst>
                    <a:ext uri="{FF2B5EF4-FFF2-40B4-BE49-F238E27FC236}">
                      <a16:creationId xmlns:a16="http://schemas.microsoft.com/office/drawing/2014/main" id="{E8F29A61-BBE5-2AA8-5CC7-681A3B7F22A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65356" y="1162594"/>
                  <a:ext cx="1008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3264" name="Ink 53263">
                  <a:extLst>
                    <a:ext uri="{FF2B5EF4-FFF2-40B4-BE49-F238E27FC236}">
                      <a16:creationId xmlns:a16="http://schemas.microsoft.com/office/drawing/2014/main" id="{3A172622-C3CD-4025-760F-2B2D29AA6D44}"/>
                    </a:ext>
                  </a:extLst>
                </p14:cNvPr>
                <p14:cNvContentPartPr/>
                <p14:nvPr/>
              </p14:nvContentPartPr>
              <p14:xfrm>
                <a:off x="6496316" y="1094914"/>
                <a:ext cx="13680" cy="28080"/>
              </p14:xfrm>
            </p:contentPart>
          </mc:Choice>
          <mc:Fallback xmlns="">
            <p:pic>
              <p:nvPicPr>
                <p:cNvPr id="53264" name="Ink 53263">
                  <a:extLst>
                    <a:ext uri="{FF2B5EF4-FFF2-40B4-BE49-F238E27FC236}">
                      <a16:creationId xmlns:a16="http://schemas.microsoft.com/office/drawing/2014/main" id="{3A172622-C3CD-4025-760F-2B2D29AA6D4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87676" y="1086274"/>
                  <a:ext cx="31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3265" name="Ink 53264">
                  <a:extLst>
                    <a:ext uri="{FF2B5EF4-FFF2-40B4-BE49-F238E27FC236}">
                      <a16:creationId xmlns:a16="http://schemas.microsoft.com/office/drawing/2014/main" id="{0975A7D3-018B-6619-89DB-112AEBAD1765}"/>
                    </a:ext>
                  </a:extLst>
                </p14:cNvPr>
                <p14:cNvContentPartPr/>
                <p14:nvPr/>
              </p14:nvContentPartPr>
              <p14:xfrm>
                <a:off x="6599636" y="1461754"/>
                <a:ext cx="84240" cy="92520"/>
              </p14:xfrm>
            </p:contentPart>
          </mc:Choice>
          <mc:Fallback xmlns="">
            <p:pic>
              <p:nvPicPr>
                <p:cNvPr id="53265" name="Ink 53264">
                  <a:extLst>
                    <a:ext uri="{FF2B5EF4-FFF2-40B4-BE49-F238E27FC236}">
                      <a16:creationId xmlns:a16="http://schemas.microsoft.com/office/drawing/2014/main" id="{0975A7D3-018B-6619-89DB-112AEBAD17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90996" y="1452754"/>
                  <a:ext cx="101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3266" name="Ink 53265">
                  <a:extLst>
                    <a:ext uri="{FF2B5EF4-FFF2-40B4-BE49-F238E27FC236}">
                      <a16:creationId xmlns:a16="http://schemas.microsoft.com/office/drawing/2014/main" id="{6A08B4A3-5C5A-0E7D-913D-0D8FCD64F60B}"/>
                    </a:ext>
                  </a:extLst>
                </p14:cNvPr>
                <p14:cNvContentPartPr/>
                <p14:nvPr/>
              </p14:nvContentPartPr>
              <p14:xfrm>
                <a:off x="6701156" y="1509274"/>
                <a:ext cx="66240" cy="5400"/>
              </p14:xfrm>
            </p:contentPart>
          </mc:Choice>
          <mc:Fallback xmlns="">
            <p:pic>
              <p:nvPicPr>
                <p:cNvPr id="53266" name="Ink 53265">
                  <a:extLst>
                    <a:ext uri="{FF2B5EF4-FFF2-40B4-BE49-F238E27FC236}">
                      <a16:creationId xmlns:a16="http://schemas.microsoft.com/office/drawing/2014/main" id="{6A08B4A3-5C5A-0E7D-913D-0D8FCD64F60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92156" y="1500634"/>
                  <a:ext cx="83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3267" name="Ink 53266">
                  <a:extLst>
                    <a:ext uri="{FF2B5EF4-FFF2-40B4-BE49-F238E27FC236}">
                      <a16:creationId xmlns:a16="http://schemas.microsoft.com/office/drawing/2014/main" id="{3D4DD05F-9D59-C4F7-39C2-6C984B48BEA0}"/>
                    </a:ext>
                  </a:extLst>
                </p14:cNvPr>
                <p14:cNvContentPartPr/>
                <p14:nvPr/>
              </p14:nvContentPartPr>
              <p14:xfrm>
                <a:off x="6792956" y="1460314"/>
                <a:ext cx="2520" cy="147240"/>
              </p14:xfrm>
            </p:contentPart>
          </mc:Choice>
          <mc:Fallback xmlns="">
            <p:pic>
              <p:nvPicPr>
                <p:cNvPr id="53267" name="Ink 53266">
                  <a:extLst>
                    <a:ext uri="{FF2B5EF4-FFF2-40B4-BE49-F238E27FC236}">
                      <a16:creationId xmlns:a16="http://schemas.microsoft.com/office/drawing/2014/main" id="{3D4DD05F-9D59-C4F7-39C2-6C984B48BEA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783956" y="1451674"/>
                  <a:ext cx="20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3268" name="Ink 53267">
                  <a:extLst>
                    <a:ext uri="{FF2B5EF4-FFF2-40B4-BE49-F238E27FC236}">
                      <a16:creationId xmlns:a16="http://schemas.microsoft.com/office/drawing/2014/main" id="{796F86A0-407B-FA8C-60D5-20B9142F59A6}"/>
                    </a:ext>
                  </a:extLst>
                </p14:cNvPr>
                <p14:cNvContentPartPr/>
                <p14:nvPr/>
              </p14:nvContentPartPr>
              <p14:xfrm>
                <a:off x="6737876" y="1166194"/>
                <a:ext cx="114840" cy="201240"/>
              </p14:xfrm>
            </p:contentPart>
          </mc:Choice>
          <mc:Fallback xmlns="">
            <p:pic>
              <p:nvPicPr>
                <p:cNvPr id="53268" name="Ink 53267">
                  <a:extLst>
                    <a:ext uri="{FF2B5EF4-FFF2-40B4-BE49-F238E27FC236}">
                      <a16:creationId xmlns:a16="http://schemas.microsoft.com/office/drawing/2014/main" id="{796F86A0-407B-FA8C-60D5-20B9142F59A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28876" y="1157554"/>
                  <a:ext cx="132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3269" name="Ink 53268">
                  <a:extLst>
                    <a:ext uri="{FF2B5EF4-FFF2-40B4-BE49-F238E27FC236}">
                      <a16:creationId xmlns:a16="http://schemas.microsoft.com/office/drawing/2014/main" id="{61534623-AA8C-93AB-F9D1-3391B1646BE9}"/>
                    </a:ext>
                  </a:extLst>
                </p14:cNvPr>
                <p14:cNvContentPartPr/>
                <p14:nvPr/>
              </p14:nvContentPartPr>
              <p14:xfrm>
                <a:off x="6911036" y="1039114"/>
                <a:ext cx="360" cy="127080"/>
              </p14:xfrm>
            </p:contentPart>
          </mc:Choice>
          <mc:Fallback xmlns="">
            <p:pic>
              <p:nvPicPr>
                <p:cNvPr id="53269" name="Ink 53268">
                  <a:extLst>
                    <a:ext uri="{FF2B5EF4-FFF2-40B4-BE49-F238E27FC236}">
                      <a16:creationId xmlns:a16="http://schemas.microsoft.com/office/drawing/2014/main" id="{61534623-AA8C-93AB-F9D1-3391B1646BE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902036" y="1030114"/>
                  <a:ext cx="1800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272" name="Group 53271">
            <a:extLst>
              <a:ext uri="{FF2B5EF4-FFF2-40B4-BE49-F238E27FC236}">
                <a16:creationId xmlns:a16="http://schemas.microsoft.com/office/drawing/2014/main" id="{F33A240E-AA13-1079-E6EB-3635EDA18DA2}"/>
              </a:ext>
            </a:extLst>
          </p:cNvPr>
          <p:cNvGrpSpPr/>
          <p:nvPr/>
        </p:nvGrpSpPr>
        <p:grpSpPr>
          <a:xfrm>
            <a:off x="7724276" y="1038034"/>
            <a:ext cx="200160" cy="306720"/>
            <a:chOff x="7724276" y="1038034"/>
            <a:chExt cx="20016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3270" name="Ink 53269">
                  <a:extLst>
                    <a:ext uri="{FF2B5EF4-FFF2-40B4-BE49-F238E27FC236}">
                      <a16:creationId xmlns:a16="http://schemas.microsoft.com/office/drawing/2014/main" id="{1B525E02-3667-108E-7F45-BAE57ABFD33D}"/>
                    </a:ext>
                  </a:extLst>
                </p14:cNvPr>
                <p14:cNvContentPartPr/>
                <p14:nvPr/>
              </p14:nvContentPartPr>
              <p14:xfrm>
                <a:off x="7724276" y="1165834"/>
                <a:ext cx="101880" cy="178920"/>
              </p14:xfrm>
            </p:contentPart>
          </mc:Choice>
          <mc:Fallback xmlns="">
            <p:pic>
              <p:nvPicPr>
                <p:cNvPr id="53270" name="Ink 53269">
                  <a:extLst>
                    <a:ext uri="{FF2B5EF4-FFF2-40B4-BE49-F238E27FC236}">
                      <a16:creationId xmlns:a16="http://schemas.microsoft.com/office/drawing/2014/main" id="{1B525E02-3667-108E-7F45-BAE57ABFD33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15636" y="1157194"/>
                  <a:ext cx="119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271" name="Ink 53270">
                  <a:extLst>
                    <a:ext uri="{FF2B5EF4-FFF2-40B4-BE49-F238E27FC236}">
                      <a16:creationId xmlns:a16="http://schemas.microsoft.com/office/drawing/2014/main" id="{54F3D02F-E75E-5D9C-4E5E-CEA91F71FE21}"/>
                    </a:ext>
                  </a:extLst>
                </p14:cNvPr>
                <p14:cNvContentPartPr/>
                <p14:nvPr/>
              </p14:nvContentPartPr>
              <p14:xfrm>
                <a:off x="7861796" y="1038034"/>
                <a:ext cx="62640" cy="96840"/>
              </p14:xfrm>
            </p:contentPart>
          </mc:Choice>
          <mc:Fallback xmlns="">
            <p:pic>
              <p:nvPicPr>
                <p:cNvPr id="53271" name="Ink 53270">
                  <a:extLst>
                    <a:ext uri="{FF2B5EF4-FFF2-40B4-BE49-F238E27FC236}">
                      <a16:creationId xmlns:a16="http://schemas.microsoft.com/office/drawing/2014/main" id="{54F3D02F-E75E-5D9C-4E5E-CEA91F71FE2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53156" y="1029394"/>
                  <a:ext cx="8028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278" name="Group 53277">
            <a:extLst>
              <a:ext uri="{FF2B5EF4-FFF2-40B4-BE49-F238E27FC236}">
                <a16:creationId xmlns:a16="http://schemas.microsoft.com/office/drawing/2014/main" id="{64AAE86E-687A-5A51-FCDB-5F39B5646EBF}"/>
              </a:ext>
            </a:extLst>
          </p:cNvPr>
          <p:cNvGrpSpPr/>
          <p:nvPr/>
        </p:nvGrpSpPr>
        <p:grpSpPr>
          <a:xfrm>
            <a:off x="6227036" y="1207954"/>
            <a:ext cx="126360" cy="196920"/>
            <a:chOff x="6227036" y="1207954"/>
            <a:chExt cx="12636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3276" name="Ink 53275">
                  <a:extLst>
                    <a:ext uri="{FF2B5EF4-FFF2-40B4-BE49-F238E27FC236}">
                      <a16:creationId xmlns:a16="http://schemas.microsoft.com/office/drawing/2014/main" id="{AD926CE0-F6A7-C9EC-3F0F-09CCDDB0CA55}"/>
                    </a:ext>
                  </a:extLst>
                </p14:cNvPr>
                <p14:cNvContentPartPr/>
                <p14:nvPr/>
              </p14:nvContentPartPr>
              <p14:xfrm>
                <a:off x="6227036" y="1283194"/>
                <a:ext cx="126360" cy="360"/>
              </p14:xfrm>
            </p:contentPart>
          </mc:Choice>
          <mc:Fallback xmlns="">
            <p:pic>
              <p:nvPicPr>
                <p:cNvPr id="53276" name="Ink 53275">
                  <a:extLst>
                    <a:ext uri="{FF2B5EF4-FFF2-40B4-BE49-F238E27FC236}">
                      <a16:creationId xmlns:a16="http://schemas.microsoft.com/office/drawing/2014/main" id="{AD926CE0-F6A7-C9EC-3F0F-09CCDDB0CA5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18396" y="1274554"/>
                  <a:ext cx="144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277" name="Ink 53276">
                  <a:extLst>
                    <a:ext uri="{FF2B5EF4-FFF2-40B4-BE49-F238E27FC236}">
                      <a16:creationId xmlns:a16="http://schemas.microsoft.com/office/drawing/2014/main" id="{1BCE3F02-6F15-D42F-B788-1A271EFFCD59}"/>
                    </a:ext>
                  </a:extLst>
                </p14:cNvPr>
                <p14:cNvContentPartPr/>
                <p14:nvPr/>
              </p14:nvContentPartPr>
              <p14:xfrm>
                <a:off x="6271316" y="1207954"/>
                <a:ext cx="7560" cy="196920"/>
              </p14:xfrm>
            </p:contentPart>
          </mc:Choice>
          <mc:Fallback xmlns="">
            <p:pic>
              <p:nvPicPr>
                <p:cNvPr id="53277" name="Ink 53276">
                  <a:extLst>
                    <a:ext uri="{FF2B5EF4-FFF2-40B4-BE49-F238E27FC236}">
                      <a16:creationId xmlns:a16="http://schemas.microsoft.com/office/drawing/2014/main" id="{1BCE3F02-6F15-D42F-B788-1A271EFFCD5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62316" y="1199314"/>
                  <a:ext cx="2520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3279" name="Ink 53278">
                <a:extLst>
                  <a:ext uri="{FF2B5EF4-FFF2-40B4-BE49-F238E27FC236}">
                    <a16:creationId xmlns:a16="http://schemas.microsoft.com/office/drawing/2014/main" id="{2DBD547C-DACA-8E5E-AB51-188B69CA9F4D}"/>
                  </a:ext>
                </a:extLst>
              </p14:cNvPr>
              <p14:cNvContentPartPr/>
              <p14:nvPr/>
            </p14:nvContentPartPr>
            <p14:xfrm>
              <a:off x="6058916" y="1335034"/>
              <a:ext cx="360" cy="2520"/>
            </p14:xfrm>
          </p:contentPart>
        </mc:Choice>
        <mc:Fallback xmlns="">
          <p:pic>
            <p:nvPicPr>
              <p:cNvPr id="53279" name="Ink 53278">
                <a:extLst>
                  <a:ext uri="{FF2B5EF4-FFF2-40B4-BE49-F238E27FC236}">
                    <a16:creationId xmlns:a16="http://schemas.microsoft.com/office/drawing/2014/main" id="{2DBD547C-DACA-8E5E-AB51-188B69CA9F4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049916" y="1326394"/>
                <a:ext cx="18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3280" name="Ink 53279">
                <a:extLst>
                  <a:ext uri="{FF2B5EF4-FFF2-40B4-BE49-F238E27FC236}">
                    <a16:creationId xmlns:a16="http://schemas.microsoft.com/office/drawing/2014/main" id="{90A30AC0-94CD-129D-4FEB-50851BAAAF0E}"/>
                  </a:ext>
                </a:extLst>
              </p14:cNvPr>
              <p14:cNvContentPartPr/>
              <p14:nvPr/>
            </p14:nvContentPartPr>
            <p14:xfrm>
              <a:off x="5894396" y="1346554"/>
              <a:ext cx="6840" cy="360"/>
            </p14:xfrm>
          </p:contentPart>
        </mc:Choice>
        <mc:Fallback xmlns="">
          <p:pic>
            <p:nvPicPr>
              <p:cNvPr id="53280" name="Ink 53279">
                <a:extLst>
                  <a:ext uri="{FF2B5EF4-FFF2-40B4-BE49-F238E27FC236}">
                    <a16:creationId xmlns:a16="http://schemas.microsoft.com/office/drawing/2014/main" id="{90A30AC0-94CD-129D-4FEB-50851BAAAF0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885396" y="1337554"/>
                <a:ext cx="2448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289" name="Group 53288">
            <a:extLst>
              <a:ext uri="{FF2B5EF4-FFF2-40B4-BE49-F238E27FC236}">
                <a16:creationId xmlns:a16="http://schemas.microsoft.com/office/drawing/2014/main" id="{F387B169-E48A-E544-49DC-758BB336358F}"/>
              </a:ext>
            </a:extLst>
          </p:cNvPr>
          <p:cNvGrpSpPr/>
          <p:nvPr/>
        </p:nvGrpSpPr>
        <p:grpSpPr>
          <a:xfrm>
            <a:off x="4971716" y="1051714"/>
            <a:ext cx="753840" cy="489960"/>
            <a:chOff x="4971716" y="1051714"/>
            <a:chExt cx="75384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281" name="Ink 53280">
                  <a:extLst>
                    <a:ext uri="{FF2B5EF4-FFF2-40B4-BE49-F238E27FC236}">
                      <a16:creationId xmlns:a16="http://schemas.microsoft.com/office/drawing/2014/main" id="{2F47D213-9CBA-822C-56D1-F1657ED9C6D2}"/>
                    </a:ext>
                  </a:extLst>
                </p14:cNvPr>
                <p14:cNvContentPartPr/>
                <p14:nvPr/>
              </p14:nvContentPartPr>
              <p14:xfrm>
                <a:off x="4971716" y="1224514"/>
                <a:ext cx="132480" cy="301320"/>
              </p14:xfrm>
            </p:contentPart>
          </mc:Choice>
          <mc:Fallback xmlns="">
            <p:pic>
              <p:nvPicPr>
                <p:cNvPr id="53281" name="Ink 53280">
                  <a:extLst>
                    <a:ext uri="{FF2B5EF4-FFF2-40B4-BE49-F238E27FC236}">
                      <a16:creationId xmlns:a16="http://schemas.microsoft.com/office/drawing/2014/main" id="{2F47D213-9CBA-822C-56D1-F1657ED9C6D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962716" y="1215874"/>
                  <a:ext cx="1501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282" name="Ink 53281">
                  <a:extLst>
                    <a:ext uri="{FF2B5EF4-FFF2-40B4-BE49-F238E27FC236}">
                      <a16:creationId xmlns:a16="http://schemas.microsoft.com/office/drawing/2014/main" id="{8BF3785D-6B3A-9DE9-BB9B-CCA2B78172D2}"/>
                    </a:ext>
                  </a:extLst>
                </p14:cNvPr>
                <p14:cNvContentPartPr/>
                <p14:nvPr/>
              </p14:nvContentPartPr>
              <p14:xfrm>
                <a:off x="5014196" y="1119754"/>
                <a:ext cx="21960" cy="4320"/>
              </p14:xfrm>
            </p:contentPart>
          </mc:Choice>
          <mc:Fallback xmlns="">
            <p:pic>
              <p:nvPicPr>
                <p:cNvPr id="53282" name="Ink 53281">
                  <a:extLst>
                    <a:ext uri="{FF2B5EF4-FFF2-40B4-BE49-F238E27FC236}">
                      <a16:creationId xmlns:a16="http://schemas.microsoft.com/office/drawing/2014/main" id="{8BF3785D-6B3A-9DE9-BB9B-CCA2B78172D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05556" y="1111114"/>
                  <a:ext cx="39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283" name="Ink 53282">
                  <a:extLst>
                    <a:ext uri="{FF2B5EF4-FFF2-40B4-BE49-F238E27FC236}">
                      <a16:creationId xmlns:a16="http://schemas.microsoft.com/office/drawing/2014/main" id="{6A6BCF29-90B0-963C-4CDC-3F397430FD57}"/>
                    </a:ext>
                  </a:extLst>
                </p14:cNvPr>
                <p14:cNvContentPartPr/>
                <p14:nvPr/>
              </p14:nvContentPartPr>
              <p14:xfrm>
                <a:off x="5105276" y="1323154"/>
                <a:ext cx="107640" cy="218520"/>
              </p14:xfrm>
            </p:contentPart>
          </mc:Choice>
          <mc:Fallback xmlns="">
            <p:pic>
              <p:nvPicPr>
                <p:cNvPr id="53283" name="Ink 53282">
                  <a:extLst>
                    <a:ext uri="{FF2B5EF4-FFF2-40B4-BE49-F238E27FC236}">
                      <a16:creationId xmlns:a16="http://schemas.microsoft.com/office/drawing/2014/main" id="{6A6BCF29-90B0-963C-4CDC-3F397430FD5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096636" y="1314514"/>
                  <a:ext cx="125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284" name="Ink 53283">
                  <a:extLst>
                    <a:ext uri="{FF2B5EF4-FFF2-40B4-BE49-F238E27FC236}">
                      <a16:creationId xmlns:a16="http://schemas.microsoft.com/office/drawing/2014/main" id="{9DB55F34-7FFA-6654-D6DD-3E3B9B763E18}"/>
                    </a:ext>
                  </a:extLst>
                </p14:cNvPr>
                <p14:cNvContentPartPr/>
                <p14:nvPr/>
              </p14:nvContentPartPr>
              <p14:xfrm>
                <a:off x="5284196" y="1195354"/>
                <a:ext cx="86760" cy="239400"/>
              </p14:xfrm>
            </p:contentPart>
          </mc:Choice>
          <mc:Fallback xmlns="">
            <p:pic>
              <p:nvPicPr>
                <p:cNvPr id="53284" name="Ink 53283">
                  <a:extLst>
                    <a:ext uri="{FF2B5EF4-FFF2-40B4-BE49-F238E27FC236}">
                      <a16:creationId xmlns:a16="http://schemas.microsoft.com/office/drawing/2014/main" id="{9DB55F34-7FFA-6654-D6DD-3E3B9B763E1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75196" y="1186714"/>
                  <a:ext cx="104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286" name="Ink 53285">
                  <a:extLst>
                    <a:ext uri="{FF2B5EF4-FFF2-40B4-BE49-F238E27FC236}">
                      <a16:creationId xmlns:a16="http://schemas.microsoft.com/office/drawing/2014/main" id="{28C7C700-7D7A-F5C0-9836-7F10186B9A02}"/>
                    </a:ext>
                  </a:extLst>
                </p14:cNvPr>
                <p14:cNvContentPartPr/>
                <p14:nvPr/>
              </p14:nvContentPartPr>
              <p14:xfrm>
                <a:off x="5361236" y="1064674"/>
                <a:ext cx="114120" cy="75240"/>
              </p14:xfrm>
            </p:contentPart>
          </mc:Choice>
          <mc:Fallback xmlns="">
            <p:pic>
              <p:nvPicPr>
                <p:cNvPr id="53286" name="Ink 53285">
                  <a:extLst>
                    <a:ext uri="{FF2B5EF4-FFF2-40B4-BE49-F238E27FC236}">
                      <a16:creationId xmlns:a16="http://schemas.microsoft.com/office/drawing/2014/main" id="{28C7C700-7D7A-F5C0-9836-7F10186B9A0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352596" y="1056034"/>
                  <a:ext cx="131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287" name="Ink 53286">
                  <a:extLst>
                    <a:ext uri="{FF2B5EF4-FFF2-40B4-BE49-F238E27FC236}">
                      <a16:creationId xmlns:a16="http://schemas.microsoft.com/office/drawing/2014/main" id="{B9234438-91F0-E078-F85D-6DF756F96A63}"/>
                    </a:ext>
                  </a:extLst>
                </p14:cNvPr>
                <p14:cNvContentPartPr/>
                <p14:nvPr/>
              </p14:nvContentPartPr>
              <p14:xfrm>
                <a:off x="5526116" y="1084834"/>
                <a:ext cx="65880" cy="360"/>
              </p14:xfrm>
            </p:contentPart>
          </mc:Choice>
          <mc:Fallback xmlns="">
            <p:pic>
              <p:nvPicPr>
                <p:cNvPr id="53287" name="Ink 53286">
                  <a:extLst>
                    <a:ext uri="{FF2B5EF4-FFF2-40B4-BE49-F238E27FC236}">
                      <a16:creationId xmlns:a16="http://schemas.microsoft.com/office/drawing/2014/main" id="{B9234438-91F0-E078-F85D-6DF756F96A6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517476" y="1075834"/>
                  <a:ext cx="83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288" name="Ink 53287">
                  <a:extLst>
                    <a:ext uri="{FF2B5EF4-FFF2-40B4-BE49-F238E27FC236}">
                      <a16:creationId xmlns:a16="http://schemas.microsoft.com/office/drawing/2014/main" id="{93C51FF1-1BAC-A2A5-D0E0-C9D1EA54D2CE}"/>
                    </a:ext>
                  </a:extLst>
                </p14:cNvPr>
                <p14:cNvContentPartPr/>
                <p14:nvPr/>
              </p14:nvContentPartPr>
              <p14:xfrm>
                <a:off x="5655356" y="1051714"/>
                <a:ext cx="70200" cy="110160"/>
              </p14:xfrm>
            </p:contentPart>
          </mc:Choice>
          <mc:Fallback xmlns="">
            <p:pic>
              <p:nvPicPr>
                <p:cNvPr id="53288" name="Ink 53287">
                  <a:extLst>
                    <a:ext uri="{FF2B5EF4-FFF2-40B4-BE49-F238E27FC236}">
                      <a16:creationId xmlns:a16="http://schemas.microsoft.com/office/drawing/2014/main" id="{93C51FF1-1BAC-A2A5-D0E0-C9D1EA54D2C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646716" y="1043074"/>
                  <a:ext cx="8784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300" name="Group 53299">
            <a:extLst>
              <a:ext uri="{FF2B5EF4-FFF2-40B4-BE49-F238E27FC236}">
                <a16:creationId xmlns:a16="http://schemas.microsoft.com/office/drawing/2014/main" id="{A009CCB0-DBE8-7543-4628-C09C222F68FC}"/>
              </a:ext>
            </a:extLst>
          </p:cNvPr>
          <p:cNvGrpSpPr/>
          <p:nvPr/>
        </p:nvGrpSpPr>
        <p:grpSpPr>
          <a:xfrm>
            <a:off x="3997196" y="1087714"/>
            <a:ext cx="893160" cy="527760"/>
            <a:chOff x="3997196" y="1087714"/>
            <a:chExt cx="89316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253" name="Ink 53252">
                  <a:extLst>
                    <a:ext uri="{FF2B5EF4-FFF2-40B4-BE49-F238E27FC236}">
                      <a16:creationId xmlns:a16="http://schemas.microsoft.com/office/drawing/2014/main" id="{12ED9290-7693-D1FF-DE1B-E412A301B52D}"/>
                    </a:ext>
                  </a:extLst>
                </p14:cNvPr>
                <p14:cNvContentPartPr/>
                <p14:nvPr/>
              </p14:nvContentPartPr>
              <p14:xfrm>
                <a:off x="3997196" y="1244314"/>
                <a:ext cx="47160" cy="360"/>
              </p14:xfrm>
            </p:contentPart>
          </mc:Choice>
          <mc:Fallback xmlns="">
            <p:pic>
              <p:nvPicPr>
                <p:cNvPr id="53253" name="Ink 53252">
                  <a:extLst>
                    <a:ext uri="{FF2B5EF4-FFF2-40B4-BE49-F238E27FC236}">
                      <a16:creationId xmlns:a16="http://schemas.microsoft.com/office/drawing/2014/main" id="{12ED9290-7693-D1FF-DE1B-E412A301B5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88196" y="1235674"/>
                  <a:ext cx="64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255" name="Ink 53254">
                  <a:extLst>
                    <a:ext uri="{FF2B5EF4-FFF2-40B4-BE49-F238E27FC236}">
                      <a16:creationId xmlns:a16="http://schemas.microsoft.com/office/drawing/2014/main" id="{24DB903E-9FBC-429C-45A3-E25BF00E4776}"/>
                    </a:ext>
                  </a:extLst>
                </p14:cNvPr>
                <p14:cNvContentPartPr/>
                <p14:nvPr/>
              </p14:nvContentPartPr>
              <p14:xfrm>
                <a:off x="4014116" y="1296874"/>
                <a:ext cx="72000" cy="360"/>
              </p14:xfrm>
            </p:contentPart>
          </mc:Choice>
          <mc:Fallback xmlns="">
            <p:pic>
              <p:nvPicPr>
                <p:cNvPr id="53255" name="Ink 53254">
                  <a:extLst>
                    <a:ext uri="{FF2B5EF4-FFF2-40B4-BE49-F238E27FC236}">
                      <a16:creationId xmlns:a16="http://schemas.microsoft.com/office/drawing/2014/main" id="{24DB903E-9FBC-429C-45A3-E25BF00E477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05476" y="1287874"/>
                  <a:ext cx="89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290" name="Ink 53289">
                  <a:extLst>
                    <a:ext uri="{FF2B5EF4-FFF2-40B4-BE49-F238E27FC236}">
                      <a16:creationId xmlns:a16="http://schemas.microsoft.com/office/drawing/2014/main" id="{B4400FB0-E34E-0072-0F8B-64DF136C273E}"/>
                    </a:ext>
                  </a:extLst>
                </p14:cNvPr>
                <p14:cNvContentPartPr/>
                <p14:nvPr/>
              </p14:nvContentPartPr>
              <p14:xfrm>
                <a:off x="4156676" y="1248634"/>
                <a:ext cx="110880" cy="366840"/>
              </p14:xfrm>
            </p:contentPart>
          </mc:Choice>
          <mc:Fallback xmlns="">
            <p:pic>
              <p:nvPicPr>
                <p:cNvPr id="53290" name="Ink 53289">
                  <a:extLst>
                    <a:ext uri="{FF2B5EF4-FFF2-40B4-BE49-F238E27FC236}">
                      <a16:creationId xmlns:a16="http://schemas.microsoft.com/office/drawing/2014/main" id="{B4400FB0-E34E-0072-0F8B-64DF136C273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47676" y="1239994"/>
                  <a:ext cx="1285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291" name="Ink 53290">
                  <a:extLst>
                    <a:ext uri="{FF2B5EF4-FFF2-40B4-BE49-F238E27FC236}">
                      <a16:creationId xmlns:a16="http://schemas.microsoft.com/office/drawing/2014/main" id="{99089F1D-7998-99FE-6A7D-06D924C186B2}"/>
                    </a:ext>
                  </a:extLst>
                </p14:cNvPr>
                <p14:cNvContentPartPr/>
                <p14:nvPr/>
              </p14:nvContentPartPr>
              <p14:xfrm>
                <a:off x="4361516" y="1441594"/>
                <a:ext cx="360" cy="143640"/>
              </p14:xfrm>
            </p:contentPart>
          </mc:Choice>
          <mc:Fallback xmlns="">
            <p:pic>
              <p:nvPicPr>
                <p:cNvPr id="53291" name="Ink 53290">
                  <a:extLst>
                    <a:ext uri="{FF2B5EF4-FFF2-40B4-BE49-F238E27FC236}">
                      <a16:creationId xmlns:a16="http://schemas.microsoft.com/office/drawing/2014/main" id="{99089F1D-7998-99FE-6A7D-06D924C186B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352876" y="1432954"/>
                  <a:ext cx="18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3292" name="Ink 53291">
                  <a:extLst>
                    <a:ext uri="{FF2B5EF4-FFF2-40B4-BE49-F238E27FC236}">
                      <a16:creationId xmlns:a16="http://schemas.microsoft.com/office/drawing/2014/main" id="{3929A12E-261A-407F-C8C5-AB178D46B740}"/>
                    </a:ext>
                  </a:extLst>
                </p14:cNvPr>
                <p14:cNvContentPartPr/>
                <p14:nvPr/>
              </p14:nvContentPartPr>
              <p14:xfrm>
                <a:off x="4267916" y="1146394"/>
                <a:ext cx="2520" cy="360"/>
              </p14:xfrm>
            </p:contentPart>
          </mc:Choice>
          <mc:Fallback xmlns="">
            <p:pic>
              <p:nvPicPr>
                <p:cNvPr id="53292" name="Ink 53291">
                  <a:extLst>
                    <a:ext uri="{FF2B5EF4-FFF2-40B4-BE49-F238E27FC236}">
                      <a16:creationId xmlns:a16="http://schemas.microsoft.com/office/drawing/2014/main" id="{3929A12E-261A-407F-C8C5-AB178D46B74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59276" y="1137754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3293" name="Ink 53292">
                  <a:extLst>
                    <a:ext uri="{FF2B5EF4-FFF2-40B4-BE49-F238E27FC236}">
                      <a16:creationId xmlns:a16="http://schemas.microsoft.com/office/drawing/2014/main" id="{2ABF9E8A-ADA9-1E36-765A-5B2213D94FA5}"/>
                    </a:ext>
                  </a:extLst>
                </p14:cNvPr>
                <p14:cNvContentPartPr/>
                <p14:nvPr/>
              </p14:nvContentPartPr>
              <p14:xfrm>
                <a:off x="4431356" y="1240354"/>
                <a:ext cx="84600" cy="174240"/>
              </p14:xfrm>
            </p:contentPart>
          </mc:Choice>
          <mc:Fallback xmlns="">
            <p:pic>
              <p:nvPicPr>
                <p:cNvPr id="53293" name="Ink 53292">
                  <a:extLst>
                    <a:ext uri="{FF2B5EF4-FFF2-40B4-BE49-F238E27FC236}">
                      <a16:creationId xmlns:a16="http://schemas.microsoft.com/office/drawing/2014/main" id="{2ABF9E8A-ADA9-1E36-765A-5B2213D94FA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22716" y="1231714"/>
                  <a:ext cx="102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3294" name="Ink 53293">
                  <a:extLst>
                    <a:ext uri="{FF2B5EF4-FFF2-40B4-BE49-F238E27FC236}">
                      <a16:creationId xmlns:a16="http://schemas.microsoft.com/office/drawing/2014/main" id="{99D992CC-93C8-2A78-97EC-9F1F2458AAB5}"/>
                    </a:ext>
                  </a:extLst>
                </p14:cNvPr>
                <p14:cNvContentPartPr/>
                <p14:nvPr/>
              </p14:nvContentPartPr>
              <p14:xfrm>
                <a:off x="4279436" y="1136674"/>
                <a:ext cx="21600" cy="17640"/>
              </p14:xfrm>
            </p:contentPart>
          </mc:Choice>
          <mc:Fallback xmlns="">
            <p:pic>
              <p:nvPicPr>
                <p:cNvPr id="53294" name="Ink 53293">
                  <a:extLst>
                    <a:ext uri="{FF2B5EF4-FFF2-40B4-BE49-F238E27FC236}">
                      <a16:creationId xmlns:a16="http://schemas.microsoft.com/office/drawing/2014/main" id="{99D992CC-93C8-2A78-97EC-9F1F2458AAB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270796" y="1127674"/>
                  <a:ext cx="39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3295" name="Ink 53294">
                  <a:extLst>
                    <a:ext uri="{FF2B5EF4-FFF2-40B4-BE49-F238E27FC236}">
                      <a16:creationId xmlns:a16="http://schemas.microsoft.com/office/drawing/2014/main" id="{06E885A7-13C9-0EA8-8252-056D9CC2B3A5}"/>
                    </a:ext>
                  </a:extLst>
                </p14:cNvPr>
                <p14:cNvContentPartPr/>
                <p14:nvPr/>
              </p14:nvContentPartPr>
              <p14:xfrm>
                <a:off x="4493276" y="1104994"/>
                <a:ext cx="74880" cy="74520"/>
              </p14:xfrm>
            </p:contentPart>
          </mc:Choice>
          <mc:Fallback xmlns="">
            <p:pic>
              <p:nvPicPr>
                <p:cNvPr id="53295" name="Ink 53294">
                  <a:extLst>
                    <a:ext uri="{FF2B5EF4-FFF2-40B4-BE49-F238E27FC236}">
                      <a16:creationId xmlns:a16="http://schemas.microsoft.com/office/drawing/2014/main" id="{06E885A7-13C9-0EA8-8252-056D9CC2B3A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84636" y="1096354"/>
                  <a:ext cx="92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3296" name="Ink 53295">
                  <a:extLst>
                    <a:ext uri="{FF2B5EF4-FFF2-40B4-BE49-F238E27FC236}">
                      <a16:creationId xmlns:a16="http://schemas.microsoft.com/office/drawing/2014/main" id="{ED7FE649-FF37-B22F-8037-A35899D894BE}"/>
                    </a:ext>
                  </a:extLst>
                </p14:cNvPr>
                <p14:cNvContentPartPr/>
                <p14:nvPr/>
              </p14:nvContentPartPr>
              <p14:xfrm>
                <a:off x="4600196" y="1154674"/>
                <a:ext cx="64440" cy="360"/>
              </p14:xfrm>
            </p:contentPart>
          </mc:Choice>
          <mc:Fallback xmlns="">
            <p:pic>
              <p:nvPicPr>
                <p:cNvPr id="53296" name="Ink 53295">
                  <a:extLst>
                    <a:ext uri="{FF2B5EF4-FFF2-40B4-BE49-F238E27FC236}">
                      <a16:creationId xmlns:a16="http://schemas.microsoft.com/office/drawing/2014/main" id="{ED7FE649-FF37-B22F-8037-A35899D894B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591556" y="1145674"/>
                  <a:ext cx="82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3297" name="Ink 53296">
                  <a:extLst>
                    <a:ext uri="{FF2B5EF4-FFF2-40B4-BE49-F238E27FC236}">
                      <a16:creationId xmlns:a16="http://schemas.microsoft.com/office/drawing/2014/main" id="{2A372465-C7CC-516B-0999-AD5752BEF4CE}"/>
                    </a:ext>
                  </a:extLst>
                </p14:cNvPr>
                <p14:cNvContentPartPr/>
                <p14:nvPr/>
              </p14:nvContentPartPr>
              <p14:xfrm>
                <a:off x="4679036" y="1087714"/>
                <a:ext cx="14400" cy="178560"/>
              </p14:xfrm>
            </p:contentPart>
          </mc:Choice>
          <mc:Fallback xmlns="">
            <p:pic>
              <p:nvPicPr>
                <p:cNvPr id="53297" name="Ink 53296">
                  <a:extLst>
                    <a:ext uri="{FF2B5EF4-FFF2-40B4-BE49-F238E27FC236}">
                      <a16:creationId xmlns:a16="http://schemas.microsoft.com/office/drawing/2014/main" id="{2A372465-C7CC-516B-0999-AD5752BEF4C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70396" y="1078714"/>
                  <a:ext cx="32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3298" name="Ink 53297">
                  <a:extLst>
                    <a:ext uri="{FF2B5EF4-FFF2-40B4-BE49-F238E27FC236}">
                      <a16:creationId xmlns:a16="http://schemas.microsoft.com/office/drawing/2014/main" id="{352FFB7B-3B2C-E8A5-F09E-2C03AC34780E}"/>
                    </a:ext>
                  </a:extLst>
                </p14:cNvPr>
                <p14:cNvContentPartPr/>
                <p14:nvPr/>
              </p14:nvContentPartPr>
              <p14:xfrm>
                <a:off x="4730876" y="1409914"/>
                <a:ext cx="159480" cy="6480"/>
              </p14:xfrm>
            </p:contentPart>
          </mc:Choice>
          <mc:Fallback xmlns="">
            <p:pic>
              <p:nvPicPr>
                <p:cNvPr id="53298" name="Ink 53297">
                  <a:extLst>
                    <a:ext uri="{FF2B5EF4-FFF2-40B4-BE49-F238E27FC236}">
                      <a16:creationId xmlns:a16="http://schemas.microsoft.com/office/drawing/2014/main" id="{352FFB7B-3B2C-E8A5-F09E-2C03AC34780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722236" y="1401274"/>
                  <a:ext cx="177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3299" name="Ink 53298">
                  <a:extLst>
                    <a:ext uri="{FF2B5EF4-FFF2-40B4-BE49-F238E27FC236}">
                      <a16:creationId xmlns:a16="http://schemas.microsoft.com/office/drawing/2014/main" id="{016B3A4E-79E6-D849-E43F-545C005A9A8A}"/>
                    </a:ext>
                  </a:extLst>
                </p14:cNvPr>
                <p14:cNvContentPartPr/>
                <p14:nvPr/>
              </p14:nvContentPartPr>
              <p14:xfrm>
                <a:off x="4803596" y="1342234"/>
                <a:ext cx="360" cy="236520"/>
              </p14:xfrm>
            </p:contentPart>
          </mc:Choice>
          <mc:Fallback xmlns="">
            <p:pic>
              <p:nvPicPr>
                <p:cNvPr id="53299" name="Ink 53298">
                  <a:extLst>
                    <a:ext uri="{FF2B5EF4-FFF2-40B4-BE49-F238E27FC236}">
                      <a16:creationId xmlns:a16="http://schemas.microsoft.com/office/drawing/2014/main" id="{016B3A4E-79E6-D849-E43F-545C005A9A8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794596" y="1333234"/>
                  <a:ext cx="18000" cy="25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3301" name="Ink 53300">
                <a:extLst>
                  <a:ext uri="{FF2B5EF4-FFF2-40B4-BE49-F238E27FC236}">
                    <a16:creationId xmlns:a16="http://schemas.microsoft.com/office/drawing/2014/main" id="{88184C88-226A-CD77-8DC3-4A1CF0688FFB}"/>
                  </a:ext>
                </a:extLst>
              </p14:cNvPr>
              <p14:cNvContentPartPr/>
              <p14:nvPr/>
            </p14:nvContentPartPr>
            <p14:xfrm>
              <a:off x="2009379" y="2446187"/>
              <a:ext cx="150480" cy="277560"/>
            </p14:xfrm>
          </p:contentPart>
        </mc:Choice>
        <mc:Fallback xmlns="">
          <p:pic>
            <p:nvPicPr>
              <p:cNvPr id="53301" name="Ink 53300">
                <a:extLst>
                  <a:ext uri="{FF2B5EF4-FFF2-40B4-BE49-F238E27FC236}">
                    <a16:creationId xmlns:a16="http://schemas.microsoft.com/office/drawing/2014/main" id="{88184C88-226A-CD77-8DC3-4A1CF0688FF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000739" y="2437187"/>
                <a:ext cx="1681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3302" name="Ink 53301">
                <a:extLst>
                  <a:ext uri="{FF2B5EF4-FFF2-40B4-BE49-F238E27FC236}">
                    <a16:creationId xmlns:a16="http://schemas.microsoft.com/office/drawing/2014/main" id="{0E15D26F-F4E5-7679-B6BF-7B1E433AB242}"/>
                  </a:ext>
                </a:extLst>
              </p14:cNvPr>
              <p14:cNvContentPartPr/>
              <p14:nvPr/>
            </p14:nvContentPartPr>
            <p14:xfrm>
              <a:off x="2309259" y="2630507"/>
              <a:ext cx="360" cy="20160"/>
            </p14:xfrm>
          </p:contentPart>
        </mc:Choice>
        <mc:Fallback xmlns="">
          <p:pic>
            <p:nvPicPr>
              <p:cNvPr id="53302" name="Ink 53301">
                <a:extLst>
                  <a:ext uri="{FF2B5EF4-FFF2-40B4-BE49-F238E27FC236}">
                    <a16:creationId xmlns:a16="http://schemas.microsoft.com/office/drawing/2014/main" id="{0E15D26F-F4E5-7679-B6BF-7B1E433AB24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300619" y="2621867"/>
                <a:ext cx="1800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316" name="Group 53315">
            <a:extLst>
              <a:ext uri="{FF2B5EF4-FFF2-40B4-BE49-F238E27FC236}">
                <a16:creationId xmlns:a16="http://schemas.microsoft.com/office/drawing/2014/main" id="{276D9DE0-AAC4-878A-1C7D-B54218C7C30D}"/>
              </a:ext>
            </a:extLst>
          </p:cNvPr>
          <p:cNvGrpSpPr/>
          <p:nvPr/>
        </p:nvGrpSpPr>
        <p:grpSpPr>
          <a:xfrm>
            <a:off x="2442099" y="2451227"/>
            <a:ext cx="752760" cy="482400"/>
            <a:chOff x="2516516" y="1920754"/>
            <a:chExt cx="75276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3303" name="Ink 53302">
                  <a:extLst>
                    <a:ext uri="{FF2B5EF4-FFF2-40B4-BE49-F238E27FC236}">
                      <a16:creationId xmlns:a16="http://schemas.microsoft.com/office/drawing/2014/main" id="{FDF865FC-0ED9-9ECB-4B0C-36A08AB7741D}"/>
                    </a:ext>
                  </a:extLst>
                </p14:cNvPr>
                <p14:cNvContentPartPr/>
                <p14:nvPr/>
              </p14:nvContentPartPr>
              <p14:xfrm>
                <a:off x="2516516" y="1999234"/>
                <a:ext cx="81000" cy="361080"/>
              </p14:xfrm>
            </p:contentPart>
          </mc:Choice>
          <mc:Fallback xmlns="">
            <p:pic>
              <p:nvPicPr>
                <p:cNvPr id="53303" name="Ink 53302">
                  <a:extLst>
                    <a:ext uri="{FF2B5EF4-FFF2-40B4-BE49-F238E27FC236}">
                      <a16:creationId xmlns:a16="http://schemas.microsoft.com/office/drawing/2014/main" id="{FDF865FC-0ED9-9ECB-4B0C-36A08AB7741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07876" y="1990594"/>
                  <a:ext cx="986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3304" name="Ink 53303">
                  <a:extLst>
                    <a:ext uri="{FF2B5EF4-FFF2-40B4-BE49-F238E27FC236}">
                      <a16:creationId xmlns:a16="http://schemas.microsoft.com/office/drawing/2014/main" id="{E604D90D-8F6B-1D1F-A17B-6A65DCC44D68}"/>
                    </a:ext>
                  </a:extLst>
                </p14:cNvPr>
                <p14:cNvContentPartPr/>
                <p14:nvPr/>
              </p14:nvContentPartPr>
              <p14:xfrm>
                <a:off x="2557916" y="1932634"/>
                <a:ext cx="10800" cy="7200"/>
              </p14:xfrm>
            </p:contentPart>
          </mc:Choice>
          <mc:Fallback xmlns="">
            <p:pic>
              <p:nvPicPr>
                <p:cNvPr id="53304" name="Ink 53303">
                  <a:extLst>
                    <a:ext uri="{FF2B5EF4-FFF2-40B4-BE49-F238E27FC236}">
                      <a16:creationId xmlns:a16="http://schemas.microsoft.com/office/drawing/2014/main" id="{E604D90D-8F6B-1D1F-A17B-6A65DCC44D6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548916" y="1923634"/>
                  <a:ext cx="28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3306" name="Ink 53305">
                  <a:extLst>
                    <a:ext uri="{FF2B5EF4-FFF2-40B4-BE49-F238E27FC236}">
                      <a16:creationId xmlns:a16="http://schemas.microsoft.com/office/drawing/2014/main" id="{48190BDE-58EA-3349-C118-B215F4E9728A}"/>
                    </a:ext>
                  </a:extLst>
                </p14:cNvPr>
                <p14:cNvContentPartPr/>
                <p14:nvPr/>
              </p14:nvContentPartPr>
              <p14:xfrm>
                <a:off x="2663396" y="2136034"/>
                <a:ext cx="77400" cy="229320"/>
              </p14:xfrm>
            </p:contentPart>
          </mc:Choice>
          <mc:Fallback xmlns="">
            <p:pic>
              <p:nvPicPr>
                <p:cNvPr id="53306" name="Ink 53305">
                  <a:extLst>
                    <a:ext uri="{FF2B5EF4-FFF2-40B4-BE49-F238E27FC236}">
                      <a16:creationId xmlns:a16="http://schemas.microsoft.com/office/drawing/2014/main" id="{48190BDE-58EA-3349-C118-B215F4E9728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54396" y="2127034"/>
                  <a:ext cx="95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3307" name="Ink 53306">
                  <a:extLst>
                    <a:ext uri="{FF2B5EF4-FFF2-40B4-BE49-F238E27FC236}">
                      <a16:creationId xmlns:a16="http://schemas.microsoft.com/office/drawing/2014/main" id="{E3FDE924-C6F9-06FF-3551-F7794218897F}"/>
                    </a:ext>
                  </a:extLst>
                </p14:cNvPr>
                <p14:cNvContentPartPr/>
                <p14:nvPr/>
              </p14:nvContentPartPr>
              <p14:xfrm>
                <a:off x="2840516" y="2007874"/>
                <a:ext cx="98280" cy="259560"/>
              </p14:xfrm>
            </p:contentPart>
          </mc:Choice>
          <mc:Fallback xmlns="">
            <p:pic>
              <p:nvPicPr>
                <p:cNvPr id="53307" name="Ink 53306">
                  <a:extLst>
                    <a:ext uri="{FF2B5EF4-FFF2-40B4-BE49-F238E27FC236}">
                      <a16:creationId xmlns:a16="http://schemas.microsoft.com/office/drawing/2014/main" id="{E3FDE924-C6F9-06FF-3551-F7794218897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831516" y="1999234"/>
                  <a:ext cx="1159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3308" name="Ink 53307">
                  <a:extLst>
                    <a:ext uri="{FF2B5EF4-FFF2-40B4-BE49-F238E27FC236}">
                      <a16:creationId xmlns:a16="http://schemas.microsoft.com/office/drawing/2014/main" id="{E0CC16CE-7713-9A7A-CD76-C0C7E8833EF3}"/>
                    </a:ext>
                  </a:extLst>
                </p14:cNvPr>
                <p14:cNvContentPartPr/>
                <p14:nvPr/>
              </p14:nvContentPartPr>
              <p14:xfrm>
                <a:off x="2979836" y="2183194"/>
                <a:ext cx="69480" cy="219960"/>
              </p14:xfrm>
            </p:contentPart>
          </mc:Choice>
          <mc:Fallback xmlns="">
            <p:pic>
              <p:nvPicPr>
                <p:cNvPr id="53308" name="Ink 53307">
                  <a:extLst>
                    <a:ext uri="{FF2B5EF4-FFF2-40B4-BE49-F238E27FC236}">
                      <a16:creationId xmlns:a16="http://schemas.microsoft.com/office/drawing/2014/main" id="{E0CC16CE-7713-9A7A-CD76-C0C7E8833EF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970836" y="2174554"/>
                  <a:ext cx="87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3309" name="Ink 53308">
                  <a:extLst>
                    <a:ext uri="{FF2B5EF4-FFF2-40B4-BE49-F238E27FC236}">
                      <a16:creationId xmlns:a16="http://schemas.microsoft.com/office/drawing/2014/main" id="{69591299-1158-6DFA-D8E2-67C7345712C8}"/>
                    </a:ext>
                  </a:extLst>
                </p14:cNvPr>
                <p14:cNvContentPartPr/>
                <p14:nvPr/>
              </p14:nvContentPartPr>
              <p14:xfrm>
                <a:off x="3117716" y="2204434"/>
                <a:ext cx="86760" cy="8280"/>
              </p14:xfrm>
            </p:contentPart>
          </mc:Choice>
          <mc:Fallback xmlns="">
            <p:pic>
              <p:nvPicPr>
                <p:cNvPr id="53309" name="Ink 53308">
                  <a:extLst>
                    <a:ext uri="{FF2B5EF4-FFF2-40B4-BE49-F238E27FC236}">
                      <a16:creationId xmlns:a16="http://schemas.microsoft.com/office/drawing/2014/main" id="{69591299-1158-6DFA-D8E2-67C7345712C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109076" y="2195434"/>
                  <a:ext cx="104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3310" name="Ink 53309">
                  <a:extLst>
                    <a:ext uri="{FF2B5EF4-FFF2-40B4-BE49-F238E27FC236}">
                      <a16:creationId xmlns:a16="http://schemas.microsoft.com/office/drawing/2014/main" id="{C52E21FD-F0C4-50A8-CFB6-DDD93B0DBB5A}"/>
                    </a:ext>
                  </a:extLst>
                </p14:cNvPr>
                <p14:cNvContentPartPr/>
                <p14:nvPr/>
              </p14:nvContentPartPr>
              <p14:xfrm>
                <a:off x="3168116" y="2173114"/>
                <a:ext cx="360" cy="111600"/>
              </p14:xfrm>
            </p:contentPart>
          </mc:Choice>
          <mc:Fallback xmlns="">
            <p:pic>
              <p:nvPicPr>
                <p:cNvPr id="53310" name="Ink 53309">
                  <a:extLst>
                    <a:ext uri="{FF2B5EF4-FFF2-40B4-BE49-F238E27FC236}">
                      <a16:creationId xmlns:a16="http://schemas.microsoft.com/office/drawing/2014/main" id="{C52E21FD-F0C4-50A8-CFB6-DDD93B0DBB5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59116" y="2164474"/>
                  <a:ext cx="18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3311" name="Ink 53310">
                  <a:extLst>
                    <a:ext uri="{FF2B5EF4-FFF2-40B4-BE49-F238E27FC236}">
                      <a16:creationId xmlns:a16="http://schemas.microsoft.com/office/drawing/2014/main" id="{7CB92738-D809-A38D-D68A-F3C5E28A7689}"/>
                    </a:ext>
                  </a:extLst>
                </p14:cNvPr>
                <p14:cNvContentPartPr/>
                <p14:nvPr/>
              </p14:nvContentPartPr>
              <p14:xfrm>
                <a:off x="3266756" y="2168074"/>
                <a:ext cx="2520" cy="82440"/>
              </p14:xfrm>
            </p:contentPart>
          </mc:Choice>
          <mc:Fallback xmlns="">
            <p:pic>
              <p:nvPicPr>
                <p:cNvPr id="53311" name="Ink 53310">
                  <a:extLst>
                    <a:ext uri="{FF2B5EF4-FFF2-40B4-BE49-F238E27FC236}">
                      <a16:creationId xmlns:a16="http://schemas.microsoft.com/office/drawing/2014/main" id="{7CB92738-D809-A38D-D68A-F3C5E28A768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257756" y="2159074"/>
                  <a:ext cx="20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3312" name="Ink 53311">
                  <a:extLst>
                    <a:ext uri="{FF2B5EF4-FFF2-40B4-BE49-F238E27FC236}">
                      <a16:creationId xmlns:a16="http://schemas.microsoft.com/office/drawing/2014/main" id="{A33883BE-1A8D-F655-E022-05A64C336A6B}"/>
                    </a:ext>
                  </a:extLst>
                </p14:cNvPr>
                <p14:cNvContentPartPr/>
                <p14:nvPr/>
              </p14:nvContentPartPr>
              <p14:xfrm>
                <a:off x="2892356" y="1920754"/>
                <a:ext cx="28080" cy="35640"/>
              </p14:xfrm>
            </p:contentPart>
          </mc:Choice>
          <mc:Fallback xmlns="">
            <p:pic>
              <p:nvPicPr>
                <p:cNvPr id="53312" name="Ink 53311">
                  <a:extLst>
                    <a:ext uri="{FF2B5EF4-FFF2-40B4-BE49-F238E27FC236}">
                      <a16:creationId xmlns:a16="http://schemas.microsoft.com/office/drawing/2014/main" id="{A33883BE-1A8D-F655-E022-05A64C336A6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883716" y="1911754"/>
                  <a:ext cx="4572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53313" name="Ink 53312">
                <a:extLst>
                  <a:ext uri="{FF2B5EF4-FFF2-40B4-BE49-F238E27FC236}">
                    <a16:creationId xmlns:a16="http://schemas.microsoft.com/office/drawing/2014/main" id="{974CAA88-8468-33E6-CFD2-772002F1BB96}"/>
                  </a:ext>
                </a:extLst>
              </p14:cNvPr>
              <p14:cNvContentPartPr/>
              <p14:nvPr/>
            </p14:nvContentPartPr>
            <p14:xfrm>
              <a:off x="3339939" y="2683787"/>
              <a:ext cx="2520" cy="360"/>
            </p14:xfrm>
          </p:contentPart>
        </mc:Choice>
        <mc:Fallback xmlns="">
          <p:pic>
            <p:nvPicPr>
              <p:cNvPr id="53313" name="Ink 53312">
                <a:extLst>
                  <a:ext uri="{FF2B5EF4-FFF2-40B4-BE49-F238E27FC236}">
                    <a16:creationId xmlns:a16="http://schemas.microsoft.com/office/drawing/2014/main" id="{974CAA88-8468-33E6-CFD2-772002F1BB9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331299" y="2674787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3314" name="Ink 53313">
                <a:extLst>
                  <a:ext uri="{FF2B5EF4-FFF2-40B4-BE49-F238E27FC236}">
                    <a16:creationId xmlns:a16="http://schemas.microsoft.com/office/drawing/2014/main" id="{449E714A-7C96-3530-49C7-E9EE3363AA2E}"/>
                  </a:ext>
                </a:extLst>
              </p14:cNvPr>
              <p14:cNvContentPartPr/>
              <p14:nvPr/>
            </p14:nvContentPartPr>
            <p14:xfrm>
              <a:off x="3476019" y="2683787"/>
              <a:ext cx="4680" cy="360"/>
            </p14:xfrm>
          </p:contentPart>
        </mc:Choice>
        <mc:Fallback xmlns="">
          <p:pic>
            <p:nvPicPr>
              <p:cNvPr id="53314" name="Ink 53313">
                <a:extLst>
                  <a:ext uri="{FF2B5EF4-FFF2-40B4-BE49-F238E27FC236}">
                    <a16:creationId xmlns:a16="http://schemas.microsoft.com/office/drawing/2014/main" id="{449E714A-7C96-3530-49C7-E9EE3363AA2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67019" y="2674787"/>
                <a:ext cx="22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53315" name="Ink 53314">
                <a:extLst>
                  <a:ext uri="{FF2B5EF4-FFF2-40B4-BE49-F238E27FC236}">
                    <a16:creationId xmlns:a16="http://schemas.microsoft.com/office/drawing/2014/main" id="{4BB31473-A13F-FBD4-97CF-0EBE0882D098}"/>
                  </a:ext>
                </a:extLst>
              </p14:cNvPr>
              <p14:cNvContentPartPr/>
              <p14:nvPr/>
            </p14:nvContentPartPr>
            <p14:xfrm>
              <a:off x="3609219" y="2683787"/>
              <a:ext cx="4320" cy="360"/>
            </p14:xfrm>
          </p:contentPart>
        </mc:Choice>
        <mc:Fallback xmlns="">
          <p:pic>
            <p:nvPicPr>
              <p:cNvPr id="53315" name="Ink 53314">
                <a:extLst>
                  <a:ext uri="{FF2B5EF4-FFF2-40B4-BE49-F238E27FC236}">
                    <a16:creationId xmlns:a16="http://schemas.microsoft.com/office/drawing/2014/main" id="{4BB31473-A13F-FBD4-97CF-0EBE0882D09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00219" y="2674787"/>
                <a:ext cx="219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3318" name="Ink 53317">
                <a:extLst>
                  <a:ext uri="{FF2B5EF4-FFF2-40B4-BE49-F238E27FC236}">
                    <a16:creationId xmlns:a16="http://schemas.microsoft.com/office/drawing/2014/main" id="{573E7C57-E145-009A-443C-5118AD67DD07}"/>
                  </a:ext>
                </a:extLst>
              </p14:cNvPr>
              <p14:cNvContentPartPr/>
              <p14:nvPr/>
            </p14:nvContentPartPr>
            <p14:xfrm>
              <a:off x="3600939" y="2449067"/>
              <a:ext cx="12600" cy="15120"/>
            </p14:xfrm>
          </p:contentPart>
        </mc:Choice>
        <mc:Fallback xmlns="">
          <p:pic>
            <p:nvPicPr>
              <p:cNvPr id="53318" name="Ink 53317">
                <a:extLst>
                  <a:ext uri="{FF2B5EF4-FFF2-40B4-BE49-F238E27FC236}">
                    <a16:creationId xmlns:a16="http://schemas.microsoft.com/office/drawing/2014/main" id="{573E7C57-E145-009A-443C-5118AD67DD0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591939" y="2440067"/>
                <a:ext cx="3024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323" name="Group 53322">
            <a:extLst>
              <a:ext uri="{FF2B5EF4-FFF2-40B4-BE49-F238E27FC236}">
                <a16:creationId xmlns:a16="http://schemas.microsoft.com/office/drawing/2014/main" id="{F9192950-BA2E-23EF-7006-7B37B78B6F00}"/>
              </a:ext>
            </a:extLst>
          </p:cNvPr>
          <p:cNvGrpSpPr/>
          <p:nvPr/>
        </p:nvGrpSpPr>
        <p:grpSpPr>
          <a:xfrm>
            <a:off x="3612099" y="2585867"/>
            <a:ext cx="315720" cy="327240"/>
            <a:chOff x="3686516" y="2055394"/>
            <a:chExt cx="31572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3317" name="Ink 53316">
                  <a:extLst>
                    <a:ext uri="{FF2B5EF4-FFF2-40B4-BE49-F238E27FC236}">
                      <a16:creationId xmlns:a16="http://schemas.microsoft.com/office/drawing/2014/main" id="{52215490-06C5-40FF-8C5C-9A80908B420A}"/>
                    </a:ext>
                  </a:extLst>
                </p14:cNvPr>
                <p14:cNvContentPartPr/>
                <p14:nvPr/>
              </p14:nvContentPartPr>
              <p14:xfrm>
                <a:off x="3686516" y="2055394"/>
                <a:ext cx="94680" cy="327240"/>
              </p14:xfrm>
            </p:contentPart>
          </mc:Choice>
          <mc:Fallback xmlns="">
            <p:pic>
              <p:nvPicPr>
                <p:cNvPr id="53317" name="Ink 53316">
                  <a:extLst>
                    <a:ext uri="{FF2B5EF4-FFF2-40B4-BE49-F238E27FC236}">
                      <a16:creationId xmlns:a16="http://schemas.microsoft.com/office/drawing/2014/main" id="{52215490-06C5-40FF-8C5C-9A80908B420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7516" y="2046754"/>
                  <a:ext cx="1123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3319" name="Ink 53318">
                  <a:extLst>
                    <a:ext uri="{FF2B5EF4-FFF2-40B4-BE49-F238E27FC236}">
                      <a16:creationId xmlns:a16="http://schemas.microsoft.com/office/drawing/2014/main" id="{39505C65-79BF-EF7D-591E-04354CED939F}"/>
                    </a:ext>
                  </a:extLst>
                </p14:cNvPr>
                <p14:cNvContentPartPr/>
                <p14:nvPr/>
              </p14:nvContentPartPr>
              <p14:xfrm>
                <a:off x="3860756" y="2130634"/>
                <a:ext cx="141480" cy="124920"/>
              </p14:xfrm>
            </p:contentPart>
          </mc:Choice>
          <mc:Fallback xmlns="">
            <p:pic>
              <p:nvPicPr>
                <p:cNvPr id="53319" name="Ink 53318">
                  <a:extLst>
                    <a:ext uri="{FF2B5EF4-FFF2-40B4-BE49-F238E27FC236}">
                      <a16:creationId xmlns:a16="http://schemas.microsoft.com/office/drawing/2014/main" id="{39505C65-79BF-EF7D-591E-04354CED939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51756" y="2121634"/>
                  <a:ext cx="15912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322" name="Group 53321">
            <a:extLst>
              <a:ext uri="{FF2B5EF4-FFF2-40B4-BE49-F238E27FC236}">
                <a16:creationId xmlns:a16="http://schemas.microsoft.com/office/drawing/2014/main" id="{AD920B79-762D-1C53-5697-02E7C76D9E68}"/>
              </a:ext>
            </a:extLst>
          </p:cNvPr>
          <p:cNvGrpSpPr/>
          <p:nvPr/>
        </p:nvGrpSpPr>
        <p:grpSpPr>
          <a:xfrm>
            <a:off x="4090899" y="2550587"/>
            <a:ext cx="103320" cy="104760"/>
            <a:chOff x="4165316" y="2020114"/>
            <a:chExt cx="10332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3320" name="Ink 53319">
                  <a:extLst>
                    <a:ext uri="{FF2B5EF4-FFF2-40B4-BE49-F238E27FC236}">
                      <a16:creationId xmlns:a16="http://schemas.microsoft.com/office/drawing/2014/main" id="{A602B16B-B3D5-7F39-0B07-AB9F9D08D18F}"/>
                    </a:ext>
                  </a:extLst>
                </p14:cNvPr>
                <p14:cNvContentPartPr/>
                <p14:nvPr/>
              </p14:nvContentPartPr>
              <p14:xfrm>
                <a:off x="4165316" y="2020114"/>
                <a:ext cx="103320" cy="26640"/>
              </p14:xfrm>
            </p:contentPart>
          </mc:Choice>
          <mc:Fallback xmlns="">
            <p:pic>
              <p:nvPicPr>
                <p:cNvPr id="53320" name="Ink 53319">
                  <a:extLst>
                    <a:ext uri="{FF2B5EF4-FFF2-40B4-BE49-F238E27FC236}">
                      <a16:creationId xmlns:a16="http://schemas.microsoft.com/office/drawing/2014/main" id="{A602B16B-B3D5-7F39-0B07-AB9F9D08D18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156316" y="2011474"/>
                  <a:ext cx="120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3321" name="Ink 53320">
                  <a:extLst>
                    <a:ext uri="{FF2B5EF4-FFF2-40B4-BE49-F238E27FC236}">
                      <a16:creationId xmlns:a16="http://schemas.microsoft.com/office/drawing/2014/main" id="{F9C15474-0133-8346-A5F0-702C6DA4118B}"/>
                    </a:ext>
                  </a:extLst>
                </p14:cNvPr>
                <p14:cNvContentPartPr/>
                <p14:nvPr/>
              </p14:nvContentPartPr>
              <p14:xfrm>
                <a:off x="4181516" y="2124514"/>
                <a:ext cx="78120" cy="360"/>
              </p14:xfrm>
            </p:contentPart>
          </mc:Choice>
          <mc:Fallback xmlns="">
            <p:pic>
              <p:nvPicPr>
                <p:cNvPr id="53321" name="Ink 53320">
                  <a:extLst>
                    <a:ext uri="{FF2B5EF4-FFF2-40B4-BE49-F238E27FC236}">
                      <a16:creationId xmlns:a16="http://schemas.microsoft.com/office/drawing/2014/main" id="{F9C15474-0133-8346-A5F0-702C6DA4118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72516" y="2115874"/>
                  <a:ext cx="957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340" name="Group 53339">
            <a:extLst>
              <a:ext uri="{FF2B5EF4-FFF2-40B4-BE49-F238E27FC236}">
                <a16:creationId xmlns:a16="http://schemas.microsoft.com/office/drawing/2014/main" id="{3CC20CAA-27D9-390A-4B8A-A7179CD55554}"/>
              </a:ext>
            </a:extLst>
          </p:cNvPr>
          <p:cNvGrpSpPr/>
          <p:nvPr/>
        </p:nvGrpSpPr>
        <p:grpSpPr>
          <a:xfrm>
            <a:off x="4302939" y="2417747"/>
            <a:ext cx="460440" cy="538560"/>
            <a:chOff x="4377356" y="1887274"/>
            <a:chExt cx="46044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3324" name="Ink 53323">
                  <a:extLst>
                    <a:ext uri="{FF2B5EF4-FFF2-40B4-BE49-F238E27FC236}">
                      <a16:creationId xmlns:a16="http://schemas.microsoft.com/office/drawing/2014/main" id="{FF8768ED-508B-C6EB-69FE-ADE1659FB43A}"/>
                    </a:ext>
                  </a:extLst>
                </p14:cNvPr>
                <p14:cNvContentPartPr/>
                <p14:nvPr/>
              </p14:nvContentPartPr>
              <p14:xfrm>
                <a:off x="4377356" y="1960354"/>
                <a:ext cx="83160" cy="387720"/>
              </p14:xfrm>
            </p:contentPart>
          </mc:Choice>
          <mc:Fallback xmlns="">
            <p:pic>
              <p:nvPicPr>
                <p:cNvPr id="53324" name="Ink 53323">
                  <a:extLst>
                    <a:ext uri="{FF2B5EF4-FFF2-40B4-BE49-F238E27FC236}">
                      <a16:creationId xmlns:a16="http://schemas.microsoft.com/office/drawing/2014/main" id="{FF8768ED-508B-C6EB-69FE-ADE1659FB43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68356" y="1951714"/>
                  <a:ext cx="1008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3325" name="Ink 53324">
                  <a:extLst>
                    <a:ext uri="{FF2B5EF4-FFF2-40B4-BE49-F238E27FC236}">
                      <a16:creationId xmlns:a16="http://schemas.microsoft.com/office/drawing/2014/main" id="{8EFCBD0E-BD05-7BBA-66C2-54489348AA27}"/>
                    </a:ext>
                  </a:extLst>
                </p14:cNvPr>
                <p14:cNvContentPartPr/>
                <p14:nvPr/>
              </p14:nvContentPartPr>
              <p14:xfrm>
                <a:off x="4499396" y="2168074"/>
                <a:ext cx="73800" cy="145440"/>
              </p14:xfrm>
            </p:contentPart>
          </mc:Choice>
          <mc:Fallback xmlns="">
            <p:pic>
              <p:nvPicPr>
                <p:cNvPr id="53325" name="Ink 53324">
                  <a:extLst>
                    <a:ext uri="{FF2B5EF4-FFF2-40B4-BE49-F238E27FC236}">
                      <a16:creationId xmlns:a16="http://schemas.microsoft.com/office/drawing/2014/main" id="{8EFCBD0E-BD05-7BBA-66C2-54489348AA2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90396" y="2159434"/>
                  <a:ext cx="91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3326" name="Ink 53325">
                  <a:extLst>
                    <a:ext uri="{FF2B5EF4-FFF2-40B4-BE49-F238E27FC236}">
                      <a16:creationId xmlns:a16="http://schemas.microsoft.com/office/drawing/2014/main" id="{2CCE42AC-9F3D-2CE3-C090-64990134EF46}"/>
                    </a:ext>
                  </a:extLst>
                </p14:cNvPr>
                <p14:cNvContentPartPr/>
                <p14:nvPr/>
              </p14:nvContentPartPr>
              <p14:xfrm>
                <a:off x="4481036" y="1887274"/>
                <a:ext cx="10800" cy="24480"/>
              </p14:xfrm>
            </p:contentPart>
          </mc:Choice>
          <mc:Fallback xmlns="">
            <p:pic>
              <p:nvPicPr>
                <p:cNvPr id="53326" name="Ink 53325">
                  <a:extLst>
                    <a:ext uri="{FF2B5EF4-FFF2-40B4-BE49-F238E27FC236}">
                      <a16:creationId xmlns:a16="http://schemas.microsoft.com/office/drawing/2014/main" id="{2CCE42AC-9F3D-2CE3-C090-64990134EF4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72396" y="1878634"/>
                  <a:ext cx="28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3327" name="Ink 53326">
                  <a:extLst>
                    <a:ext uri="{FF2B5EF4-FFF2-40B4-BE49-F238E27FC236}">
                      <a16:creationId xmlns:a16="http://schemas.microsoft.com/office/drawing/2014/main" id="{42D83AC4-21DB-DB8F-6582-4DBA69098684}"/>
                    </a:ext>
                  </a:extLst>
                </p14:cNvPr>
                <p14:cNvContentPartPr/>
                <p14:nvPr/>
              </p14:nvContentPartPr>
              <p14:xfrm>
                <a:off x="4637996" y="1947754"/>
                <a:ext cx="114120" cy="408240"/>
              </p14:xfrm>
            </p:contentPart>
          </mc:Choice>
          <mc:Fallback xmlns="">
            <p:pic>
              <p:nvPicPr>
                <p:cNvPr id="53327" name="Ink 53326">
                  <a:extLst>
                    <a:ext uri="{FF2B5EF4-FFF2-40B4-BE49-F238E27FC236}">
                      <a16:creationId xmlns:a16="http://schemas.microsoft.com/office/drawing/2014/main" id="{42D83AC4-21DB-DB8F-6582-4DBA6909868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28996" y="1938754"/>
                  <a:ext cx="1317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3328" name="Ink 53327">
                  <a:extLst>
                    <a:ext uri="{FF2B5EF4-FFF2-40B4-BE49-F238E27FC236}">
                      <a16:creationId xmlns:a16="http://schemas.microsoft.com/office/drawing/2014/main" id="{F6367E2F-BAF1-4E82-768D-ED665172AF09}"/>
                    </a:ext>
                  </a:extLst>
                </p14:cNvPr>
                <p14:cNvContentPartPr/>
                <p14:nvPr/>
              </p14:nvContentPartPr>
              <p14:xfrm>
                <a:off x="4714316" y="2217754"/>
                <a:ext cx="88920" cy="208080"/>
              </p14:xfrm>
            </p:contentPart>
          </mc:Choice>
          <mc:Fallback xmlns="">
            <p:pic>
              <p:nvPicPr>
                <p:cNvPr id="53328" name="Ink 53327">
                  <a:extLst>
                    <a:ext uri="{FF2B5EF4-FFF2-40B4-BE49-F238E27FC236}">
                      <a16:creationId xmlns:a16="http://schemas.microsoft.com/office/drawing/2014/main" id="{F6367E2F-BAF1-4E82-768D-ED665172AF0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05316" y="2209114"/>
                  <a:ext cx="106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3329" name="Ink 53328">
                  <a:extLst>
                    <a:ext uri="{FF2B5EF4-FFF2-40B4-BE49-F238E27FC236}">
                      <a16:creationId xmlns:a16="http://schemas.microsoft.com/office/drawing/2014/main" id="{48A652D2-F058-DDA0-4AB1-FBABF59DE3AB}"/>
                    </a:ext>
                  </a:extLst>
                </p14:cNvPr>
                <p14:cNvContentPartPr/>
                <p14:nvPr/>
              </p14:nvContentPartPr>
              <p14:xfrm>
                <a:off x="4837436" y="2095714"/>
                <a:ext cx="360" cy="90720"/>
              </p14:xfrm>
            </p:contentPart>
          </mc:Choice>
          <mc:Fallback xmlns="">
            <p:pic>
              <p:nvPicPr>
                <p:cNvPr id="53329" name="Ink 53328">
                  <a:extLst>
                    <a:ext uri="{FF2B5EF4-FFF2-40B4-BE49-F238E27FC236}">
                      <a16:creationId xmlns:a16="http://schemas.microsoft.com/office/drawing/2014/main" id="{48A652D2-F058-DDA0-4AB1-FBABF59DE3A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28796" y="2086714"/>
                  <a:ext cx="1800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353" name="Group 53352">
            <a:extLst>
              <a:ext uri="{FF2B5EF4-FFF2-40B4-BE49-F238E27FC236}">
                <a16:creationId xmlns:a16="http://schemas.microsoft.com/office/drawing/2014/main" id="{AAEDD00D-1AEF-62E0-C000-FF578CE687B0}"/>
              </a:ext>
            </a:extLst>
          </p:cNvPr>
          <p:cNvGrpSpPr/>
          <p:nvPr/>
        </p:nvGrpSpPr>
        <p:grpSpPr>
          <a:xfrm>
            <a:off x="4916739" y="2400827"/>
            <a:ext cx="969840" cy="554400"/>
            <a:chOff x="4991156" y="1870354"/>
            <a:chExt cx="96984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53330" name="Ink 53329">
                  <a:extLst>
                    <a:ext uri="{FF2B5EF4-FFF2-40B4-BE49-F238E27FC236}">
                      <a16:creationId xmlns:a16="http://schemas.microsoft.com/office/drawing/2014/main" id="{EE4FB8D2-6B5F-3500-D6BF-2E18D750CA9B}"/>
                    </a:ext>
                  </a:extLst>
                </p14:cNvPr>
                <p14:cNvContentPartPr/>
                <p14:nvPr/>
              </p14:nvContentPartPr>
              <p14:xfrm>
                <a:off x="4991156" y="2176714"/>
                <a:ext cx="120960" cy="4680"/>
              </p14:xfrm>
            </p:contentPart>
          </mc:Choice>
          <mc:Fallback xmlns="">
            <p:pic>
              <p:nvPicPr>
                <p:cNvPr id="53330" name="Ink 53329">
                  <a:extLst>
                    <a:ext uri="{FF2B5EF4-FFF2-40B4-BE49-F238E27FC236}">
                      <a16:creationId xmlns:a16="http://schemas.microsoft.com/office/drawing/2014/main" id="{EE4FB8D2-6B5F-3500-D6BF-2E18D750CA9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82516" y="2167714"/>
                  <a:ext cx="138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53331" name="Ink 53330">
                  <a:extLst>
                    <a:ext uri="{FF2B5EF4-FFF2-40B4-BE49-F238E27FC236}">
                      <a16:creationId xmlns:a16="http://schemas.microsoft.com/office/drawing/2014/main" id="{7FE3C502-BD18-8D83-F51B-7E7F4D6882E1}"/>
                    </a:ext>
                  </a:extLst>
                </p14:cNvPr>
                <p14:cNvContentPartPr/>
                <p14:nvPr/>
              </p14:nvContentPartPr>
              <p14:xfrm>
                <a:off x="5064596" y="2101834"/>
                <a:ext cx="360" cy="129960"/>
              </p14:xfrm>
            </p:contentPart>
          </mc:Choice>
          <mc:Fallback xmlns="">
            <p:pic>
              <p:nvPicPr>
                <p:cNvPr id="53331" name="Ink 53330">
                  <a:extLst>
                    <a:ext uri="{FF2B5EF4-FFF2-40B4-BE49-F238E27FC236}">
                      <a16:creationId xmlns:a16="http://schemas.microsoft.com/office/drawing/2014/main" id="{7FE3C502-BD18-8D83-F51B-7E7F4D6882E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55596" y="2093194"/>
                  <a:ext cx="18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3332" name="Ink 53331">
                  <a:extLst>
                    <a:ext uri="{FF2B5EF4-FFF2-40B4-BE49-F238E27FC236}">
                      <a16:creationId xmlns:a16="http://schemas.microsoft.com/office/drawing/2014/main" id="{982CC0BA-E894-D5B4-C689-C412E86C5A1F}"/>
                    </a:ext>
                  </a:extLst>
                </p14:cNvPr>
                <p14:cNvContentPartPr/>
                <p14:nvPr/>
              </p14:nvContentPartPr>
              <p14:xfrm>
                <a:off x="5244596" y="1953154"/>
                <a:ext cx="74880" cy="222120"/>
              </p14:xfrm>
            </p:contentPart>
          </mc:Choice>
          <mc:Fallback xmlns="">
            <p:pic>
              <p:nvPicPr>
                <p:cNvPr id="53332" name="Ink 53331">
                  <a:extLst>
                    <a:ext uri="{FF2B5EF4-FFF2-40B4-BE49-F238E27FC236}">
                      <a16:creationId xmlns:a16="http://schemas.microsoft.com/office/drawing/2014/main" id="{982CC0BA-E894-D5B4-C689-C412E86C5A1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35596" y="1944154"/>
                  <a:ext cx="92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3333" name="Ink 53332">
                  <a:extLst>
                    <a:ext uri="{FF2B5EF4-FFF2-40B4-BE49-F238E27FC236}">
                      <a16:creationId xmlns:a16="http://schemas.microsoft.com/office/drawing/2014/main" id="{D40768BE-3B58-54AC-D215-543630419900}"/>
                    </a:ext>
                  </a:extLst>
                </p14:cNvPr>
                <p14:cNvContentPartPr/>
                <p14:nvPr/>
              </p14:nvContentPartPr>
              <p14:xfrm>
                <a:off x="5190596" y="1885114"/>
                <a:ext cx="61200" cy="2520"/>
              </p14:xfrm>
            </p:contentPart>
          </mc:Choice>
          <mc:Fallback xmlns="">
            <p:pic>
              <p:nvPicPr>
                <p:cNvPr id="53333" name="Ink 53332">
                  <a:extLst>
                    <a:ext uri="{FF2B5EF4-FFF2-40B4-BE49-F238E27FC236}">
                      <a16:creationId xmlns:a16="http://schemas.microsoft.com/office/drawing/2014/main" id="{D40768BE-3B58-54AC-D215-54363041990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81596" y="1876474"/>
                  <a:ext cx="78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3334" name="Ink 53333">
                  <a:extLst>
                    <a:ext uri="{FF2B5EF4-FFF2-40B4-BE49-F238E27FC236}">
                      <a16:creationId xmlns:a16="http://schemas.microsoft.com/office/drawing/2014/main" id="{4460A0E6-CABF-FE66-A7C4-625B6CE3661D}"/>
                    </a:ext>
                  </a:extLst>
                </p14:cNvPr>
                <p14:cNvContentPartPr/>
                <p14:nvPr/>
              </p14:nvContentPartPr>
              <p14:xfrm>
                <a:off x="5388956" y="2032714"/>
                <a:ext cx="75240" cy="182880"/>
              </p14:xfrm>
            </p:contentPart>
          </mc:Choice>
          <mc:Fallback xmlns="">
            <p:pic>
              <p:nvPicPr>
                <p:cNvPr id="53334" name="Ink 53333">
                  <a:extLst>
                    <a:ext uri="{FF2B5EF4-FFF2-40B4-BE49-F238E27FC236}">
                      <a16:creationId xmlns:a16="http://schemas.microsoft.com/office/drawing/2014/main" id="{4460A0E6-CABF-FE66-A7C4-625B6CE3661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79956" y="2024074"/>
                  <a:ext cx="92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3335" name="Ink 53334">
                  <a:extLst>
                    <a:ext uri="{FF2B5EF4-FFF2-40B4-BE49-F238E27FC236}">
                      <a16:creationId xmlns:a16="http://schemas.microsoft.com/office/drawing/2014/main" id="{DAAD317D-1560-88A0-F0CC-FDDF261B745C}"/>
                    </a:ext>
                  </a:extLst>
                </p14:cNvPr>
                <p14:cNvContentPartPr/>
                <p14:nvPr/>
              </p14:nvContentPartPr>
              <p14:xfrm>
                <a:off x="5518916" y="2111194"/>
                <a:ext cx="87480" cy="360"/>
              </p14:xfrm>
            </p:contentPart>
          </mc:Choice>
          <mc:Fallback xmlns="">
            <p:pic>
              <p:nvPicPr>
                <p:cNvPr id="53335" name="Ink 53334">
                  <a:extLst>
                    <a:ext uri="{FF2B5EF4-FFF2-40B4-BE49-F238E27FC236}">
                      <a16:creationId xmlns:a16="http://schemas.microsoft.com/office/drawing/2014/main" id="{DAAD317D-1560-88A0-F0CC-FDDF261B745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09916" y="2102554"/>
                  <a:ext cx="105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3336" name="Ink 53335">
                  <a:extLst>
                    <a:ext uri="{FF2B5EF4-FFF2-40B4-BE49-F238E27FC236}">
                      <a16:creationId xmlns:a16="http://schemas.microsoft.com/office/drawing/2014/main" id="{8B8572F3-0D1C-7BC3-C8AC-F3608E9D2B12}"/>
                    </a:ext>
                  </a:extLst>
                </p14:cNvPr>
                <p14:cNvContentPartPr/>
                <p14:nvPr/>
              </p14:nvContentPartPr>
              <p14:xfrm>
                <a:off x="5563196" y="2049994"/>
                <a:ext cx="360" cy="137160"/>
              </p14:xfrm>
            </p:contentPart>
          </mc:Choice>
          <mc:Fallback xmlns="">
            <p:pic>
              <p:nvPicPr>
                <p:cNvPr id="53336" name="Ink 53335">
                  <a:extLst>
                    <a:ext uri="{FF2B5EF4-FFF2-40B4-BE49-F238E27FC236}">
                      <a16:creationId xmlns:a16="http://schemas.microsoft.com/office/drawing/2014/main" id="{8B8572F3-0D1C-7BC3-C8AC-F3608E9D2B1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54196" y="2040994"/>
                  <a:ext cx="18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3337" name="Ink 53336">
                  <a:extLst>
                    <a:ext uri="{FF2B5EF4-FFF2-40B4-BE49-F238E27FC236}">
                      <a16:creationId xmlns:a16="http://schemas.microsoft.com/office/drawing/2014/main" id="{11F4AA70-C3E8-7EA0-A68A-93B830510F04}"/>
                    </a:ext>
                  </a:extLst>
                </p14:cNvPr>
                <p14:cNvContentPartPr/>
                <p14:nvPr/>
              </p14:nvContentPartPr>
              <p14:xfrm>
                <a:off x="5640956" y="2034514"/>
                <a:ext cx="360" cy="78480"/>
              </p14:xfrm>
            </p:contentPart>
          </mc:Choice>
          <mc:Fallback xmlns="">
            <p:pic>
              <p:nvPicPr>
                <p:cNvPr id="53337" name="Ink 53336">
                  <a:extLst>
                    <a:ext uri="{FF2B5EF4-FFF2-40B4-BE49-F238E27FC236}">
                      <a16:creationId xmlns:a16="http://schemas.microsoft.com/office/drawing/2014/main" id="{11F4AA70-C3E8-7EA0-A68A-93B830510F0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31956" y="2025874"/>
                  <a:ext cx="18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3338" name="Ink 53337">
                  <a:extLst>
                    <a:ext uri="{FF2B5EF4-FFF2-40B4-BE49-F238E27FC236}">
                      <a16:creationId xmlns:a16="http://schemas.microsoft.com/office/drawing/2014/main" id="{0AAA983C-66B2-EAFF-145B-6D20F355E720}"/>
                    </a:ext>
                  </a:extLst>
                </p14:cNvPr>
                <p14:cNvContentPartPr/>
                <p14:nvPr/>
              </p14:nvContentPartPr>
              <p14:xfrm>
                <a:off x="5209316" y="1870354"/>
                <a:ext cx="28800" cy="43200"/>
              </p14:xfrm>
            </p:contentPart>
          </mc:Choice>
          <mc:Fallback xmlns="">
            <p:pic>
              <p:nvPicPr>
                <p:cNvPr id="53338" name="Ink 53337">
                  <a:extLst>
                    <a:ext uri="{FF2B5EF4-FFF2-40B4-BE49-F238E27FC236}">
                      <a16:creationId xmlns:a16="http://schemas.microsoft.com/office/drawing/2014/main" id="{0AAA983C-66B2-EAFF-145B-6D20F355E72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00676" y="1861354"/>
                  <a:ext cx="46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3341" name="Ink 53340">
                  <a:extLst>
                    <a:ext uri="{FF2B5EF4-FFF2-40B4-BE49-F238E27FC236}">
                      <a16:creationId xmlns:a16="http://schemas.microsoft.com/office/drawing/2014/main" id="{462A38F3-D7F1-2807-4FB1-4A59BAC1D218}"/>
                    </a:ext>
                  </a:extLst>
                </p14:cNvPr>
                <p14:cNvContentPartPr/>
                <p14:nvPr/>
              </p14:nvContentPartPr>
              <p14:xfrm>
                <a:off x="5657516" y="2103274"/>
                <a:ext cx="360" cy="72360"/>
              </p14:xfrm>
            </p:contentPart>
          </mc:Choice>
          <mc:Fallback xmlns="">
            <p:pic>
              <p:nvPicPr>
                <p:cNvPr id="53341" name="Ink 53340">
                  <a:extLst>
                    <a:ext uri="{FF2B5EF4-FFF2-40B4-BE49-F238E27FC236}">
                      <a16:creationId xmlns:a16="http://schemas.microsoft.com/office/drawing/2014/main" id="{462A38F3-D7F1-2807-4FB1-4A59BAC1D21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648516" y="2094274"/>
                  <a:ext cx="18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53343" name="Ink 53342">
                  <a:extLst>
                    <a:ext uri="{FF2B5EF4-FFF2-40B4-BE49-F238E27FC236}">
                      <a16:creationId xmlns:a16="http://schemas.microsoft.com/office/drawing/2014/main" id="{29288AF3-EAE7-9223-A1CD-471C34867AA9}"/>
                    </a:ext>
                  </a:extLst>
                </p14:cNvPr>
                <p14:cNvContentPartPr/>
                <p14:nvPr/>
              </p14:nvContentPartPr>
              <p14:xfrm>
                <a:off x="5659676" y="1950274"/>
                <a:ext cx="148320" cy="368280"/>
              </p14:xfrm>
            </p:contentPart>
          </mc:Choice>
          <mc:Fallback xmlns="">
            <p:pic>
              <p:nvPicPr>
                <p:cNvPr id="53343" name="Ink 53342">
                  <a:extLst>
                    <a:ext uri="{FF2B5EF4-FFF2-40B4-BE49-F238E27FC236}">
                      <a16:creationId xmlns:a16="http://schemas.microsoft.com/office/drawing/2014/main" id="{29288AF3-EAE7-9223-A1CD-471C34867AA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650676" y="1941274"/>
                  <a:ext cx="1659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3344" name="Ink 53343">
                  <a:extLst>
                    <a:ext uri="{FF2B5EF4-FFF2-40B4-BE49-F238E27FC236}">
                      <a16:creationId xmlns:a16="http://schemas.microsoft.com/office/drawing/2014/main" id="{3D6CF869-0237-8E6D-835B-0030B8F9ED8C}"/>
                    </a:ext>
                  </a:extLst>
                </p14:cNvPr>
                <p14:cNvContentPartPr/>
                <p14:nvPr/>
              </p14:nvContentPartPr>
              <p14:xfrm>
                <a:off x="5738876" y="2192194"/>
                <a:ext cx="113400" cy="232560"/>
              </p14:xfrm>
            </p:contentPart>
          </mc:Choice>
          <mc:Fallback xmlns="">
            <p:pic>
              <p:nvPicPr>
                <p:cNvPr id="53344" name="Ink 53343">
                  <a:extLst>
                    <a:ext uri="{FF2B5EF4-FFF2-40B4-BE49-F238E27FC236}">
                      <a16:creationId xmlns:a16="http://schemas.microsoft.com/office/drawing/2014/main" id="{3D6CF869-0237-8E6D-835B-0030B8F9ED8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30236" y="2183554"/>
                  <a:ext cx="131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3345" name="Ink 53344">
                  <a:extLst>
                    <a:ext uri="{FF2B5EF4-FFF2-40B4-BE49-F238E27FC236}">
                      <a16:creationId xmlns:a16="http://schemas.microsoft.com/office/drawing/2014/main" id="{8DE2CA78-186B-36F0-76CD-7DBB64D990F2}"/>
                    </a:ext>
                  </a:extLst>
                </p14:cNvPr>
                <p14:cNvContentPartPr/>
                <p14:nvPr/>
              </p14:nvContentPartPr>
              <p14:xfrm>
                <a:off x="5852276" y="2112634"/>
                <a:ext cx="108720" cy="117720"/>
              </p14:xfrm>
            </p:contentPart>
          </mc:Choice>
          <mc:Fallback xmlns="">
            <p:pic>
              <p:nvPicPr>
                <p:cNvPr id="53345" name="Ink 53344">
                  <a:extLst>
                    <a:ext uri="{FF2B5EF4-FFF2-40B4-BE49-F238E27FC236}">
                      <a16:creationId xmlns:a16="http://schemas.microsoft.com/office/drawing/2014/main" id="{8DE2CA78-186B-36F0-76CD-7DBB64D990F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43276" y="2103994"/>
                  <a:ext cx="12636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352" name="Group 53351">
            <a:extLst>
              <a:ext uri="{FF2B5EF4-FFF2-40B4-BE49-F238E27FC236}">
                <a16:creationId xmlns:a16="http://schemas.microsoft.com/office/drawing/2014/main" id="{573D509C-40F8-A251-A427-AF20D4AE0770}"/>
              </a:ext>
            </a:extLst>
          </p:cNvPr>
          <p:cNvGrpSpPr/>
          <p:nvPr/>
        </p:nvGrpSpPr>
        <p:grpSpPr>
          <a:xfrm>
            <a:off x="6083499" y="2666867"/>
            <a:ext cx="116640" cy="189720"/>
            <a:chOff x="6157916" y="2136394"/>
            <a:chExt cx="116640" cy="18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53346" name="Ink 53345">
                  <a:extLst>
                    <a:ext uri="{FF2B5EF4-FFF2-40B4-BE49-F238E27FC236}">
                      <a16:creationId xmlns:a16="http://schemas.microsoft.com/office/drawing/2014/main" id="{EE285C02-80AE-B6A3-92CB-B333F5C57633}"/>
                    </a:ext>
                  </a:extLst>
                </p14:cNvPr>
                <p14:cNvContentPartPr/>
                <p14:nvPr/>
              </p14:nvContentPartPr>
              <p14:xfrm>
                <a:off x="6157916" y="2196154"/>
                <a:ext cx="116640" cy="2520"/>
              </p14:xfrm>
            </p:contentPart>
          </mc:Choice>
          <mc:Fallback xmlns="">
            <p:pic>
              <p:nvPicPr>
                <p:cNvPr id="53346" name="Ink 53345">
                  <a:extLst>
                    <a:ext uri="{FF2B5EF4-FFF2-40B4-BE49-F238E27FC236}">
                      <a16:creationId xmlns:a16="http://schemas.microsoft.com/office/drawing/2014/main" id="{EE285C02-80AE-B6A3-92CB-B333F5C5763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48916" y="2187514"/>
                  <a:ext cx="134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53347" name="Ink 53346">
                  <a:extLst>
                    <a:ext uri="{FF2B5EF4-FFF2-40B4-BE49-F238E27FC236}">
                      <a16:creationId xmlns:a16="http://schemas.microsoft.com/office/drawing/2014/main" id="{685E6B86-9756-22B2-27F6-3B709EFF73BD}"/>
                    </a:ext>
                  </a:extLst>
                </p14:cNvPr>
                <p14:cNvContentPartPr/>
                <p14:nvPr/>
              </p14:nvContentPartPr>
              <p14:xfrm>
                <a:off x="6217676" y="2136394"/>
                <a:ext cx="360" cy="189720"/>
              </p14:xfrm>
            </p:contentPart>
          </mc:Choice>
          <mc:Fallback xmlns="">
            <p:pic>
              <p:nvPicPr>
                <p:cNvPr id="53347" name="Ink 53346">
                  <a:extLst>
                    <a:ext uri="{FF2B5EF4-FFF2-40B4-BE49-F238E27FC236}">
                      <a16:creationId xmlns:a16="http://schemas.microsoft.com/office/drawing/2014/main" id="{685E6B86-9756-22B2-27F6-3B709EFF73B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208676" y="2127394"/>
                  <a:ext cx="1800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53348" name="Ink 53347">
                <a:extLst>
                  <a:ext uri="{FF2B5EF4-FFF2-40B4-BE49-F238E27FC236}">
                    <a16:creationId xmlns:a16="http://schemas.microsoft.com/office/drawing/2014/main" id="{19B6EF10-1A81-3D1E-A05B-CB974D9CCAAD}"/>
                  </a:ext>
                </a:extLst>
              </p14:cNvPr>
              <p14:cNvContentPartPr/>
              <p14:nvPr/>
            </p14:nvContentPartPr>
            <p14:xfrm>
              <a:off x="6362499" y="2749667"/>
              <a:ext cx="2520" cy="360"/>
            </p14:xfrm>
          </p:contentPart>
        </mc:Choice>
        <mc:Fallback xmlns="">
          <p:pic>
            <p:nvPicPr>
              <p:cNvPr id="53348" name="Ink 53347">
                <a:extLst>
                  <a:ext uri="{FF2B5EF4-FFF2-40B4-BE49-F238E27FC236}">
                    <a16:creationId xmlns:a16="http://schemas.microsoft.com/office/drawing/2014/main" id="{19B6EF10-1A81-3D1E-A05B-CB974D9CCAA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53859" y="2741027"/>
                <a:ext cx="201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351" name="Group 53350">
            <a:extLst>
              <a:ext uri="{FF2B5EF4-FFF2-40B4-BE49-F238E27FC236}">
                <a16:creationId xmlns:a16="http://schemas.microsoft.com/office/drawing/2014/main" id="{A2D444E8-4288-E87B-5D4F-27F5FFA5DAE4}"/>
              </a:ext>
            </a:extLst>
          </p:cNvPr>
          <p:cNvGrpSpPr/>
          <p:nvPr/>
        </p:nvGrpSpPr>
        <p:grpSpPr>
          <a:xfrm>
            <a:off x="6488859" y="2717987"/>
            <a:ext cx="105840" cy="21960"/>
            <a:chOff x="6563276" y="2187514"/>
            <a:chExt cx="105840" cy="2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3349" name="Ink 53348">
                  <a:extLst>
                    <a:ext uri="{FF2B5EF4-FFF2-40B4-BE49-F238E27FC236}">
                      <a16:creationId xmlns:a16="http://schemas.microsoft.com/office/drawing/2014/main" id="{29A07E44-5FEB-DB45-7CFE-D0FF11746BC6}"/>
                    </a:ext>
                  </a:extLst>
                </p14:cNvPr>
                <p14:cNvContentPartPr/>
                <p14:nvPr/>
              </p14:nvContentPartPr>
              <p14:xfrm>
                <a:off x="6563276" y="2206954"/>
                <a:ext cx="360" cy="2520"/>
              </p14:xfrm>
            </p:contentPart>
          </mc:Choice>
          <mc:Fallback xmlns="">
            <p:pic>
              <p:nvPicPr>
                <p:cNvPr id="53349" name="Ink 53348">
                  <a:extLst>
                    <a:ext uri="{FF2B5EF4-FFF2-40B4-BE49-F238E27FC236}">
                      <a16:creationId xmlns:a16="http://schemas.microsoft.com/office/drawing/2014/main" id="{29A07E44-5FEB-DB45-7CFE-D0FF11746BC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54636" y="2197954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53350" name="Ink 53349">
                  <a:extLst>
                    <a:ext uri="{FF2B5EF4-FFF2-40B4-BE49-F238E27FC236}">
                      <a16:creationId xmlns:a16="http://schemas.microsoft.com/office/drawing/2014/main" id="{6F9A6DD8-7B96-E389-E32B-BE79E2151A9B}"/>
                    </a:ext>
                  </a:extLst>
                </p14:cNvPr>
                <p14:cNvContentPartPr/>
                <p14:nvPr/>
              </p14:nvContentPartPr>
              <p14:xfrm>
                <a:off x="6668756" y="2187514"/>
                <a:ext cx="360" cy="2520"/>
              </p14:xfrm>
            </p:contentPart>
          </mc:Choice>
          <mc:Fallback xmlns="">
            <p:pic>
              <p:nvPicPr>
                <p:cNvPr id="53350" name="Ink 53349">
                  <a:extLst>
                    <a:ext uri="{FF2B5EF4-FFF2-40B4-BE49-F238E27FC236}">
                      <a16:creationId xmlns:a16="http://schemas.microsoft.com/office/drawing/2014/main" id="{6F9A6DD8-7B96-E389-E32B-BE79E2151A9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59756" y="2178874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360" name="Group 53359">
            <a:extLst>
              <a:ext uri="{FF2B5EF4-FFF2-40B4-BE49-F238E27FC236}">
                <a16:creationId xmlns:a16="http://schemas.microsoft.com/office/drawing/2014/main" id="{A9B9696F-2248-8911-9C96-00BE68FA7C8C}"/>
              </a:ext>
            </a:extLst>
          </p:cNvPr>
          <p:cNvGrpSpPr/>
          <p:nvPr/>
        </p:nvGrpSpPr>
        <p:grpSpPr>
          <a:xfrm>
            <a:off x="6856059" y="2390387"/>
            <a:ext cx="690840" cy="500040"/>
            <a:chOff x="6930476" y="1859914"/>
            <a:chExt cx="69084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3354" name="Ink 53353">
                  <a:extLst>
                    <a:ext uri="{FF2B5EF4-FFF2-40B4-BE49-F238E27FC236}">
                      <a16:creationId xmlns:a16="http://schemas.microsoft.com/office/drawing/2014/main" id="{7CE92266-8D40-10EF-0D2B-F1595AE9F1B2}"/>
                    </a:ext>
                  </a:extLst>
                </p14:cNvPr>
                <p14:cNvContentPartPr/>
                <p14:nvPr/>
              </p14:nvContentPartPr>
              <p14:xfrm>
                <a:off x="6930476" y="1993834"/>
                <a:ext cx="119160" cy="250920"/>
              </p14:xfrm>
            </p:contentPart>
          </mc:Choice>
          <mc:Fallback xmlns="">
            <p:pic>
              <p:nvPicPr>
                <p:cNvPr id="53354" name="Ink 53353">
                  <a:extLst>
                    <a:ext uri="{FF2B5EF4-FFF2-40B4-BE49-F238E27FC236}">
                      <a16:creationId xmlns:a16="http://schemas.microsoft.com/office/drawing/2014/main" id="{7CE92266-8D40-10EF-0D2B-F1595AE9F1B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921836" y="1984834"/>
                  <a:ext cx="1368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3355" name="Ink 53354">
                  <a:extLst>
                    <a:ext uri="{FF2B5EF4-FFF2-40B4-BE49-F238E27FC236}">
                      <a16:creationId xmlns:a16="http://schemas.microsoft.com/office/drawing/2014/main" id="{ACC958CA-B9E2-93B9-827E-15957254EBC9}"/>
                    </a:ext>
                  </a:extLst>
                </p14:cNvPr>
                <p14:cNvContentPartPr/>
                <p14:nvPr/>
              </p14:nvContentPartPr>
              <p14:xfrm>
                <a:off x="7002476" y="1859914"/>
                <a:ext cx="22320" cy="12600"/>
              </p14:xfrm>
            </p:contentPart>
          </mc:Choice>
          <mc:Fallback xmlns="">
            <p:pic>
              <p:nvPicPr>
                <p:cNvPr id="53355" name="Ink 53354">
                  <a:extLst>
                    <a:ext uri="{FF2B5EF4-FFF2-40B4-BE49-F238E27FC236}">
                      <a16:creationId xmlns:a16="http://schemas.microsoft.com/office/drawing/2014/main" id="{ACC958CA-B9E2-93B9-827E-15957254EBC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993836" y="1851274"/>
                  <a:ext cx="39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3356" name="Ink 53355">
                  <a:extLst>
                    <a:ext uri="{FF2B5EF4-FFF2-40B4-BE49-F238E27FC236}">
                      <a16:creationId xmlns:a16="http://schemas.microsoft.com/office/drawing/2014/main" id="{D129FAA7-1248-88DC-FCFE-51B94044A2F7}"/>
                    </a:ext>
                  </a:extLst>
                </p14:cNvPr>
                <p14:cNvContentPartPr/>
                <p14:nvPr/>
              </p14:nvContentPartPr>
              <p14:xfrm>
                <a:off x="7100036" y="2051794"/>
                <a:ext cx="106200" cy="77040"/>
              </p14:xfrm>
            </p:contentPart>
          </mc:Choice>
          <mc:Fallback xmlns="">
            <p:pic>
              <p:nvPicPr>
                <p:cNvPr id="53356" name="Ink 53355">
                  <a:extLst>
                    <a:ext uri="{FF2B5EF4-FFF2-40B4-BE49-F238E27FC236}">
                      <a16:creationId xmlns:a16="http://schemas.microsoft.com/office/drawing/2014/main" id="{D129FAA7-1248-88DC-FCFE-51B94044A2F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091396" y="2043154"/>
                  <a:ext cx="123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3357" name="Ink 53356">
                  <a:extLst>
                    <a:ext uri="{FF2B5EF4-FFF2-40B4-BE49-F238E27FC236}">
                      <a16:creationId xmlns:a16="http://schemas.microsoft.com/office/drawing/2014/main" id="{D9033F0C-A061-5B9E-C5BA-75CAB806EBF9}"/>
                    </a:ext>
                  </a:extLst>
                </p14:cNvPr>
                <p14:cNvContentPartPr/>
                <p14:nvPr/>
              </p14:nvContentPartPr>
              <p14:xfrm>
                <a:off x="7258796" y="1866394"/>
                <a:ext cx="123120" cy="361440"/>
              </p14:xfrm>
            </p:contentPart>
          </mc:Choice>
          <mc:Fallback xmlns="">
            <p:pic>
              <p:nvPicPr>
                <p:cNvPr id="53357" name="Ink 53356">
                  <a:extLst>
                    <a:ext uri="{FF2B5EF4-FFF2-40B4-BE49-F238E27FC236}">
                      <a16:creationId xmlns:a16="http://schemas.microsoft.com/office/drawing/2014/main" id="{D9033F0C-A061-5B9E-C5BA-75CAB806EBF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250156" y="1857754"/>
                  <a:ext cx="1407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3358" name="Ink 53357">
                  <a:extLst>
                    <a:ext uri="{FF2B5EF4-FFF2-40B4-BE49-F238E27FC236}">
                      <a16:creationId xmlns:a16="http://schemas.microsoft.com/office/drawing/2014/main" id="{1F9DD4A6-DCD8-E17E-6F6E-A8B6E1984AF7}"/>
                    </a:ext>
                  </a:extLst>
                </p14:cNvPr>
                <p14:cNvContentPartPr/>
                <p14:nvPr/>
              </p14:nvContentPartPr>
              <p14:xfrm>
                <a:off x="7342316" y="2139994"/>
                <a:ext cx="172800" cy="219960"/>
              </p14:xfrm>
            </p:contentPart>
          </mc:Choice>
          <mc:Fallback xmlns="">
            <p:pic>
              <p:nvPicPr>
                <p:cNvPr id="53358" name="Ink 53357">
                  <a:extLst>
                    <a:ext uri="{FF2B5EF4-FFF2-40B4-BE49-F238E27FC236}">
                      <a16:creationId xmlns:a16="http://schemas.microsoft.com/office/drawing/2014/main" id="{1F9DD4A6-DCD8-E17E-6F6E-A8B6E1984AF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333316" y="2130994"/>
                  <a:ext cx="190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3359" name="Ink 53358">
                  <a:extLst>
                    <a:ext uri="{FF2B5EF4-FFF2-40B4-BE49-F238E27FC236}">
                      <a16:creationId xmlns:a16="http://schemas.microsoft.com/office/drawing/2014/main" id="{1CA65AA8-5C3B-835D-568A-90E534BE52CE}"/>
                    </a:ext>
                  </a:extLst>
                </p14:cNvPr>
                <p14:cNvContentPartPr/>
                <p14:nvPr/>
              </p14:nvContentPartPr>
              <p14:xfrm>
                <a:off x="7477316" y="2055394"/>
                <a:ext cx="144000" cy="120960"/>
              </p14:xfrm>
            </p:contentPart>
          </mc:Choice>
          <mc:Fallback xmlns="">
            <p:pic>
              <p:nvPicPr>
                <p:cNvPr id="53359" name="Ink 53358">
                  <a:extLst>
                    <a:ext uri="{FF2B5EF4-FFF2-40B4-BE49-F238E27FC236}">
                      <a16:creationId xmlns:a16="http://schemas.microsoft.com/office/drawing/2014/main" id="{1CA65AA8-5C3B-835D-568A-90E534BE52C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468676" y="2046754"/>
                  <a:ext cx="16164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368" name="Group 53367">
            <a:extLst>
              <a:ext uri="{FF2B5EF4-FFF2-40B4-BE49-F238E27FC236}">
                <a16:creationId xmlns:a16="http://schemas.microsoft.com/office/drawing/2014/main" id="{9FD7C265-C1B1-1948-B1DE-79A65A6ED0F4}"/>
              </a:ext>
            </a:extLst>
          </p:cNvPr>
          <p:cNvGrpSpPr/>
          <p:nvPr/>
        </p:nvGrpSpPr>
        <p:grpSpPr>
          <a:xfrm>
            <a:off x="7619619" y="2524667"/>
            <a:ext cx="447120" cy="199080"/>
            <a:chOff x="7694036" y="1994194"/>
            <a:chExt cx="44712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53361" name="Ink 53360">
                  <a:extLst>
                    <a:ext uri="{FF2B5EF4-FFF2-40B4-BE49-F238E27FC236}">
                      <a16:creationId xmlns:a16="http://schemas.microsoft.com/office/drawing/2014/main" id="{A3F90D47-AE56-568E-D30B-4C6CB80D9725}"/>
                    </a:ext>
                  </a:extLst>
                </p14:cNvPr>
                <p14:cNvContentPartPr/>
                <p14:nvPr/>
              </p14:nvContentPartPr>
              <p14:xfrm>
                <a:off x="7694036" y="2088514"/>
                <a:ext cx="55800" cy="360"/>
              </p14:xfrm>
            </p:contentPart>
          </mc:Choice>
          <mc:Fallback xmlns="">
            <p:pic>
              <p:nvPicPr>
                <p:cNvPr id="53361" name="Ink 53360">
                  <a:extLst>
                    <a:ext uri="{FF2B5EF4-FFF2-40B4-BE49-F238E27FC236}">
                      <a16:creationId xmlns:a16="http://schemas.microsoft.com/office/drawing/2014/main" id="{A3F90D47-AE56-568E-D30B-4C6CB80D972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685036" y="2079514"/>
                  <a:ext cx="73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53362" name="Ink 53361">
                  <a:extLst>
                    <a:ext uri="{FF2B5EF4-FFF2-40B4-BE49-F238E27FC236}">
                      <a16:creationId xmlns:a16="http://schemas.microsoft.com/office/drawing/2014/main" id="{FBB08508-0522-FC76-556F-5E12363B3123}"/>
                    </a:ext>
                  </a:extLst>
                </p14:cNvPr>
                <p14:cNvContentPartPr/>
                <p14:nvPr/>
              </p14:nvContentPartPr>
              <p14:xfrm>
                <a:off x="7793756" y="2014354"/>
                <a:ext cx="84240" cy="178920"/>
              </p14:xfrm>
            </p:contentPart>
          </mc:Choice>
          <mc:Fallback xmlns="">
            <p:pic>
              <p:nvPicPr>
                <p:cNvPr id="53362" name="Ink 53361">
                  <a:extLst>
                    <a:ext uri="{FF2B5EF4-FFF2-40B4-BE49-F238E27FC236}">
                      <a16:creationId xmlns:a16="http://schemas.microsoft.com/office/drawing/2014/main" id="{FBB08508-0522-FC76-556F-5E12363B312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785116" y="2005354"/>
                  <a:ext cx="101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53363" name="Ink 53362">
                  <a:extLst>
                    <a:ext uri="{FF2B5EF4-FFF2-40B4-BE49-F238E27FC236}">
                      <a16:creationId xmlns:a16="http://schemas.microsoft.com/office/drawing/2014/main" id="{9A32F222-0D93-53DE-FDBA-19CE1079F915}"/>
                    </a:ext>
                  </a:extLst>
                </p14:cNvPr>
                <p14:cNvContentPartPr/>
                <p14:nvPr/>
              </p14:nvContentPartPr>
              <p14:xfrm>
                <a:off x="7957556" y="2081674"/>
                <a:ext cx="80280" cy="360"/>
              </p14:xfrm>
            </p:contentPart>
          </mc:Choice>
          <mc:Fallback xmlns="">
            <p:pic>
              <p:nvPicPr>
                <p:cNvPr id="53363" name="Ink 53362">
                  <a:extLst>
                    <a:ext uri="{FF2B5EF4-FFF2-40B4-BE49-F238E27FC236}">
                      <a16:creationId xmlns:a16="http://schemas.microsoft.com/office/drawing/2014/main" id="{9A32F222-0D93-53DE-FDBA-19CE1079F91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948556" y="2073034"/>
                  <a:ext cx="97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53364" name="Ink 53363">
                  <a:extLst>
                    <a:ext uri="{FF2B5EF4-FFF2-40B4-BE49-F238E27FC236}">
                      <a16:creationId xmlns:a16="http://schemas.microsoft.com/office/drawing/2014/main" id="{C86FA45A-4B06-C575-2E6B-0E28C7BCF62A}"/>
                    </a:ext>
                  </a:extLst>
                </p14:cNvPr>
                <p14:cNvContentPartPr/>
                <p14:nvPr/>
              </p14:nvContentPartPr>
              <p14:xfrm>
                <a:off x="7998236" y="2007874"/>
                <a:ext cx="6480" cy="160560"/>
              </p14:xfrm>
            </p:contentPart>
          </mc:Choice>
          <mc:Fallback xmlns="">
            <p:pic>
              <p:nvPicPr>
                <p:cNvPr id="53364" name="Ink 53363">
                  <a:extLst>
                    <a:ext uri="{FF2B5EF4-FFF2-40B4-BE49-F238E27FC236}">
                      <a16:creationId xmlns:a16="http://schemas.microsoft.com/office/drawing/2014/main" id="{C86FA45A-4B06-C575-2E6B-0E28C7BCF62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989596" y="1999234"/>
                  <a:ext cx="24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53365" name="Ink 53364">
                  <a:extLst>
                    <a:ext uri="{FF2B5EF4-FFF2-40B4-BE49-F238E27FC236}">
                      <a16:creationId xmlns:a16="http://schemas.microsoft.com/office/drawing/2014/main" id="{3C5B5B13-BD4A-86F8-ECE7-43C758DDD836}"/>
                    </a:ext>
                  </a:extLst>
                </p14:cNvPr>
                <p14:cNvContentPartPr/>
                <p14:nvPr/>
              </p14:nvContentPartPr>
              <p14:xfrm>
                <a:off x="8140796" y="1994194"/>
                <a:ext cx="360" cy="131400"/>
              </p14:xfrm>
            </p:contentPart>
          </mc:Choice>
          <mc:Fallback xmlns="">
            <p:pic>
              <p:nvPicPr>
                <p:cNvPr id="53365" name="Ink 53364">
                  <a:extLst>
                    <a:ext uri="{FF2B5EF4-FFF2-40B4-BE49-F238E27FC236}">
                      <a16:creationId xmlns:a16="http://schemas.microsoft.com/office/drawing/2014/main" id="{3C5B5B13-BD4A-86F8-ECE7-43C758DDD83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31796" y="1985554"/>
                  <a:ext cx="18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53367" name="Ink 53366">
                  <a:extLst>
                    <a:ext uri="{FF2B5EF4-FFF2-40B4-BE49-F238E27FC236}">
                      <a16:creationId xmlns:a16="http://schemas.microsoft.com/office/drawing/2014/main" id="{82D7B899-A5E6-091D-42FD-07AD4AA22F12}"/>
                    </a:ext>
                  </a:extLst>
                </p14:cNvPr>
                <p14:cNvContentPartPr/>
                <p14:nvPr/>
              </p14:nvContentPartPr>
              <p14:xfrm>
                <a:off x="7798796" y="2042434"/>
                <a:ext cx="42480" cy="147960"/>
              </p14:xfrm>
            </p:contentPart>
          </mc:Choice>
          <mc:Fallback xmlns="">
            <p:pic>
              <p:nvPicPr>
                <p:cNvPr id="53367" name="Ink 53366">
                  <a:extLst>
                    <a:ext uri="{FF2B5EF4-FFF2-40B4-BE49-F238E27FC236}">
                      <a16:creationId xmlns:a16="http://schemas.microsoft.com/office/drawing/2014/main" id="{82D7B899-A5E6-091D-42FD-07AD4AA22F1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790156" y="2033794"/>
                  <a:ext cx="6012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420" name="Group 53419">
            <a:extLst>
              <a:ext uri="{FF2B5EF4-FFF2-40B4-BE49-F238E27FC236}">
                <a16:creationId xmlns:a16="http://schemas.microsoft.com/office/drawing/2014/main" id="{9306EF24-E129-2ADD-7437-C12AB818F2E8}"/>
              </a:ext>
            </a:extLst>
          </p:cNvPr>
          <p:cNvGrpSpPr/>
          <p:nvPr/>
        </p:nvGrpSpPr>
        <p:grpSpPr>
          <a:xfrm>
            <a:off x="2412656" y="4220307"/>
            <a:ext cx="5351760" cy="1665360"/>
            <a:chOff x="2412656" y="4220307"/>
            <a:chExt cx="5351760" cy="166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53369" name="Ink 53368">
                  <a:extLst>
                    <a:ext uri="{FF2B5EF4-FFF2-40B4-BE49-F238E27FC236}">
                      <a16:creationId xmlns:a16="http://schemas.microsoft.com/office/drawing/2014/main" id="{E1914EFC-3556-6748-2BA3-7F0E5FFAF211}"/>
                    </a:ext>
                  </a:extLst>
                </p14:cNvPr>
                <p14:cNvContentPartPr/>
                <p14:nvPr/>
              </p14:nvContentPartPr>
              <p14:xfrm>
                <a:off x="2716136" y="4485627"/>
                <a:ext cx="360" cy="306720"/>
              </p14:xfrm>
            </p:contentPart>
          </mc:Choice>
          <mc:Fallback xmlns="">
            <p:pic>
              <p:nvPicPr>
                <p:cNvPr id="53369" name="Ink 53368">
                  <a:extLst>
                    <a:ext uri="{FF2B5EF4-FFF2-40B4-BE49-F238E27FC236}">
                      <a16:creationId xmlns:a16="http://schemas.microsoft.com/office/drawing/2014/main" id="{E1914EFC-3556-6748-2BA3-7F0E5FFAF21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707136" y="4476616"/>
                  <a:ext cx="18000" cy="324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53370" name="Ink 53369">
                  <a:extLst>
                    <a:ext uri="{FF2B5EF4-FFF2-40B4-BE49-F238E27FC236}">
                      <a16:creationId xmlns:a16="http://schemas.microsoft.com/office/drawing/2014/main" id="{9298C18E-688F-DD1C-B2CF-5780AE89D5AD}"/>
                    </a:ext>
                  </a:extLst>
                </p14:cNvPr>
                <p14:cNvContentPartPr/>
                <p14:nvPr/>
              </p14:nvContentPartPr>
              <p14:xfrm>
                <a:off x="2924936" y="4471587"/>
                <a:ext cx="213840" cy="299160"/>
              </p14:xfrm>
            </p:contentPart>
          </mc:Choice>
          <mc:Fallback xmlns="">
            <p:pic>
              <p:nvPicPr>
                <p:cNvPr id="53370" name="Ink 53369">
                  <a:extLst>
                    <a:ext uri="{FF2B5EF4-FFF2-40B4-BE49-F238E27FC236}">
                      <a16:creationId xmlns:a16="http://schemas.microsoft.com/office/drawing/2014/main" id="{9298C18E-688F-DD1C-B2CF-5780AE89D5A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915936" y="4462587"/>
                  <a:ext cx="2314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53371" name="Ink 53370">
                  <a:extLst>
                    <a:ext uri="{FF2B5EF4-FFF2-40B4-BE49-F238E27FC236}">
                      <a16:creationId xmlns:a16="http://schemas.microsoft.com/office/drawing/2014/main" id="{E6A98F25-5134-57BA-6242-702324D7C957}"/>
                    </a:ext>
                  </a:extLst>
                </p14:cNvPr>
                <p14:cNvContentPartPr/>
                <p14:nvPr/>
              </p14:nvContentPartPr>
              <p14:xfrm>
                <a:off x="3343616" y="4664547"/>
                <a:ext cx="64800" cy="53640"/>
              </p14:xfrm>
            </p:contentPart>
          </mc:Choice>
          <mc:Fallback xmlns="">
            <p:pic>
              <p:nvPicPr>
                <p:cNvPr id="53371" name="Ink 53370">
                  <a:extLst>
                    <a:ext uri="{FF2B5EF4-FFF2-40B4-BE49-F238E27FC236}">
                      <a16:creationId xmlns:a16="http://schemas.microsoft.com/office/drawing/2014/main" id="{E6A98F25-5134-57BA-6242-702324D7C95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334666" y="4655547"/>
                  <a:ext cx="82343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53372" name="Ink 53371">
                  <a:extLst>
                    <a:ext uri="{FF2B5EF4-FFF2-40B4-BE49-F238E27FC236}">
                      <a16:creationId xmlns:a16="http://schemas.microsoft.com/office/drawing/2014/main" id="{D344C62E-89EA-299E-657F-BF6327C03DF2}"/>
                    </a:ext>
                  </a:extLst>
                </p14:cNvPr>
                <p14:cNvContentPartPr/>
                <p14:nvPr/>
              </p14:nvContentPartPr>
              <p14:xfrm>
                <a:off x="4640336" y="4426227"/>
                <a:ext cx="3240" cy="313560"/>
              </p14:xfrm>
            </p:contentPart>
          </mc:Choice>
          <mc:Fallback xmlns="">
            <p:pic>
              <p:nvPicPr>
                <p:cNvPr id="53372" name="Ink 53371">
                  <a:extLst>
                    <a:ext uri="{FF2B5EF4-FFF2-40B4-BE49-F238E27FC236}">
                      <a16:creationId xmlns:a16="http://schemas.microsoft.com/office/drawing/2014/main" id="{D344C62E-89EA-299E-657F-BF6327C03DF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631336" y="4417227"/>
                  <a:ext cx="20880" cy="331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3373" name="Group 53372">
              <a:extLst>
                <a:ext uri="{FF2B5EF4-FFF2-40B4-BE49-F238E27FC236}">
                  <a16:creationId xmlns:a16="http://schemas.microsoft.com/office/drawing/2014/main" id="{36121B40-C4D5-758B-2701-8F40321AEF26}"/>
                </a:ext>
              </a:extLst>
            </p:cNvPr>
            <p:cNvGrpSpPr/>
            <p:nvPr/>
          </p:nvGrpSpPr>
          <p:grpSpPr>
            <a:xfrm>
              <a:off x="6334856" y="4220307"/>
              <a:ext cx="1429560" cy="764280"/>
              <a:chOff x="5768364" y="912516"/>
              <a:chExt cx="1429560" cy="764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53374" name="Ink 53373">
                    <a:extLst>
                      <a:ext uri="{FF2B5EF4-FFF2-40B4-BE49-F238E27FC236}">
                        <a16:creationId xmlns:a16="http://schemas.microsoft.com/office/drawing/2014/main" id="{CD1DB408-3674-C82D-226D-A3B1045A56EB}"/>
                      </a:ext>
                    </a:extLst>
                  </p14:cNvPr>
                  <p14:cNvContentPartPr/>
                  <p14:nvPr/>
                </p14:nvContentPartPr>
                <p14:xfrm>
                  <a:off x="5786724" y="912516"/>
                  <a:ext cx="606960" cy="45144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69D70A9-64A0-B27E-B337-DD36644AB304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5777724" y="903516"/>
                    <a:ext cx="624600" cy="46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53375" name="Ink 53374">
                    <a:extLst>
                      <a:ext uri="{FF2B5EF4-FFF2-40B4-BE49-F238E27FC236}">
                        <a16:creationId xmlns:a16="http://schemas.microsoft.com/office/drawing/2014/main" id="{A1B73443-F1A5-5DC3-B378-DE441E381047}"/>
                      </a:ext>
                    </a:extLst>
                  </p14:cNvPr>
                  <p14:cNvContentPartPr/>
                  <p14:nvPr/>
                </p14:nvContentPartPr>
                <p14:xfrm>
                  <a:off x="6470364" y="1090716"/>
                  <a:ext cx="727560" cy="5860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51CB4744-A361-2EDA-4031-AEBFCD36DC05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6461724" y="1081716"/>
                    <a:ext cx="745200" cy="60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53376" name="Ink 53375">
                    <a:extLst>
                      <a:ext uri="{FF2B5EF4-FFF2-40B4-BE49-F238E27FC236}">
                        <a16:creationId xmlns:a16="http://schemas.microsoft.com/office/drawing/2014/main" id="{860F5D19-94BB-BFDC-65DC-82F418163724}"/>
                      </a:ext>
                    </a:extLst>
                  </p14:cNvPr>
                  <p14:cNvContentPartPr/>
                  <p14:nvPr/>
                </p14:nvContentPartPr>
                <p14:xfrm>
                  <a:off x="6121164" y="965076"/>
                  <a:ext cx="36000" cy="75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D795D909-766C-42E2-1DD6-163120A3097E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112524" y="956076"/>
                    <a:ext cx="53640" cy="9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53377" name="Ink 53376">
                    <a:extLst>
                      <a:ext uri="{FF2B5EF4-FFF2-40B4-BE49-F238E27FC236}">
                        <a16:creationId xmlns:a16="http://schemas.microsoft.com/office/drawing/2014/main" id="{D58FB90A-1DEF-53F6-560B-D7E5E0B9A025}"/>
                      </a:ext>
                    </a:extLst>
                  </p14:cNvPr>
                  <p14:cNvContentPartPr/>
                  <p14:nvPr/>
                </p14:nvContentPartPr>
                <p14:xfrm>
                  <a:off x="5768364" y="1182876"/>
                  <a:ext cx="3600" cy="720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A4C5C9F-B1FB-4E91-8DCF-D37CDF872080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5759724" y="1174236"/>
                    <a:ext cx="21240" cy="89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378" name="Group 53377">
              <a:extLst>
                <a:ext uri="{FF2B5EF4-FFF2-40B4-BE49-F238E27FC236}">
                  <a16:creationId xmlns:a16="http://schemas.microsoft.com/office/drawing/2014/main" id="{9256C6FE-D305-3D8D-4E4C-581C19BF6B50}"/>
                </a:ext>
              </a:extLst>
            </p:cNvPr>
            <p:cNvGrpSpPr/>
            <p:nvPr/>
          </p:nvGrpSpPr>
          <p:grpSpPr>
            <a:xfrm>
              <a:off x="2587616" y="4934187"/>
              <a:ext cx="135000" cy="303120"/>
              <a:chOff x="2021124" y="1626396"/>
              <a:chExt cx="135000" cy="303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53379" name="Ink 53378">
                    <a:extLst>
                      <a:ext uri="{FF2B5EF4-FFF2-40B4-BE49-F238E27FC236}">
                        <a16:creationId xmlns:a16="http://schemas.microsoft.com/office/drawing/2014/main" id="{272CA83C-0D2B-4852-882E-6A6600ECD729}"/>
                      </a:ext>
                    </a:extLst>
                  </p14:cNvPr>
                  <p14:cNvContentPartPr/>
                  <p14:nvPr/>
                </p14:nvContentPartPr>
                <p14:xfrm>
                  <a:off x="2061444" y="1626396"/>
                  <a:ext cx="94680" cy="2559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C29C4D3-5EDC-7924-BEBE-60A2928F8836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2052804" y="1617396"/>
                    <a:ext cx="112320" cy="27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53380" name="Ink 53379">
                    <a:extLst>
                      <a:ext uri="{FF2B5EF4-FFF2-40B4-BE49-F238E27FC236}">
                        <a16:creationId xmlns:a16="http://schemas.microsoft.com/office/drawing/2014/main" id="{46495061-5092-8D2E-D11B-4D8DCD3A5E77}"/>
                      </a:ext>
                    </a:extLst>
                  </p14:cNvPr>
                  <p14:cNvContentPartPr/>
                  <p14:nvPr/>
                </p14:nvContentPartPr>
                <p14:xfrm>
                  <a:off x="2021124" y="1830156"/>
                  <a:ext cx="112320" cy="99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C06D02D-0EFE-D9BA-1052-A99EA79C3A76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2012124" y="1821516"/>
                    <a:ext cx="129960" cy="117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53381" name="Ink 53380">
                  <a:extLst>
                    <a:ext uri="{FF2B5EF4-FFF2-40B4-BE49-F238E27FC236}">
                      <a16:creationId xmlns:a16="http://schemas.microsoft.com/office/drawing/2014/main" id="{51EEC2F3-6ED0-AE75-F294-15569BE67CA6}"/>
                    </a:ext>
                  </a:extLst>
                </p14:cNvPr>
                <p14:cNvContentPartPr/>
                <p14:nvPr/>
              </p14:nvContentPartPr>
              <p14:xfrm>
                <a:off x="2412656" y="5415507"/>
                <a:ext cx="169560" cy="294840"/>
              </p14:xfrm>
            </p:contentPart>
          </mc:Choice>
          <mc:Fallback xmlns="">
            <p:pic>
              <p:nvPicPr>
                <p:cNvPr id="53381" name="Ink 53380">
                  <a:extLst>
                    <a:ext uri="{FF2B5EF4-FFF2-40B4-BE49-F238E27FC236}">
                      <a16:creationId xmlns:a16="http://schemas.microsoft.com/office/drawing/2014/main" id="{51EEC2F3-6ED0-AE75-F294-15569BE67CA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403656" y="5406518"/>
                  <a:ext cx="187200" cy="31245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3382" name="Group 53381">
              <a:extLst>
                <a:ext uri="{FF2B5EF4-FFF2-40B4-BE49-F238E27FC236}">
                  <a16:creationId xmlns:a16="http://schemas.microsoft.com/office/drawing/2014/main" id="{38F4A5C7-51F6-033B-7D02-75A049054208}"/>
                </a:ext>
              </a:extLst>
            </p:cNvPr>
            <p:cNvGrpSpPr/>
            <p:nvPr/>
          </p:nvGrpSpPr>
          <p:grpSpPr>
            <a:xfrm>
              <a:off x="3072536" y="4940667"/>
              <a:ext cx="175320" cy="576720"/>
              <a:chOff x="2506044" y="1632876"/>
              <a:chExt cx="175320" cy="576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53383" name="Ink 53382">
                    <a:extLst>
                      <a:ext uri="{FF2B5EF4-FFF2-40B4-BE49-F238E27FC236}">
                        <a16:creationId xmlns:a16="http://schemas.microsoft.com/office/drawing/2014/main" id="{2E3CAE4C-B555-1DBE-BB39-CE0C4C6FAD6D}"/>
                      </a:ext>
                    </a:extLst>
                  </p14:cNvPr>
                  <p14:cNvContentPartPr/>
                  <p14:nvPr/>
                </p14:nvContentPartPr>
                <p14:xfrm>
                  <a:off x="2546724" y="1632876"/>
                  <a:ext cx="360" cy="2754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36F5D6D-E181-9492-E616-F542C4158CA6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2537724" y="1624236"/>
                    <a:ext cx="18000" cy="29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53384" name="Ink 53383">
                    <a:extLst>
                      <a:ext uri="{FF2B5EF4-FFF2-40B4-BE49-F238E27FC236}">
                        <a16:creationId xmlns:a16="http://schemas.microsoft.com/office/drawing/2014/main" id="{68118C3D-C0AA-D8D4-8E60-0DCB292F30B6}"/>
                      </a:ext>
                    </a:extLst>
                  </p14:cNvPr>
                  <p14:cNvContentPartPr/>
                  <p14:nvPr/>
                </p14:nvContentPartPr>
                <p14:xfrm>
                  <a:off x="2506044" y="1803516"/>
                  <a:ext cx="114840" cy="12600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72C53345-A827-6A63-6E9A-FA975C4B96FC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2497404" y="1794876"/>
                    <a:ext cx="132480" cy="14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53385" name="Ink 53384">
                    <a:extLst>
                      <a:ext uri="{FF2B5EF4-FFF2-40B4-BE49-F238E27FC236}">
                        <a16:creationId xmlns:a16="http://schemas.microsoft.com/office/drawing/2014/main" id="{20FD1D5E-4A45-1CCD-4B4E-B9EBAFF8423A}"/>
                      </a:ext>
                    </a:extLst>
                  </p14:cNvPr>
                  <p14:cNvContentPartPr/>
                  <p14:nvPr/>
                </p14:nvContentPartPr>
                <p14:xfrm>
                  <a:off x="2563644" y="2007996"/>
                  <a:ext cx="117720" cy="2016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9AFFB2AE-A778-2646-3C7D-9FA827EBEC26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2554644" y="1998996"/>
                    <a:ext cx="135360" cy="219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386" name="Group 53385">
              <a:extLst>
                <a:ext uri="{FF2B5EF4-FFF2-40B4-BE49-F238E27FC236}">
                  <a16:creationId xmlns:a16="http://schemas.microsoft.com/office/drawing/2014/main" id="{D4628323-D5A0-73A2-F3F5-76C411472B51}"/>
                </a:ext>
              </a:extLst>
            </p:cNvPr>
            <p:cNvGrpSpPr/>
            <p:nvPr/>
          </p:nvGrpSpPr>
          <p:grpSpPr>
            <a:xfrm>
              <a:off x="3701096" y="4437387"/>
              <a:ext cx="732240" cy="1448280"/>
              <a:chOff x="3134604" y="1129596"/>
              <a:chExt cx="732240" cy="1448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53387" name="Ink 53386">
                    <a:extLst>
                      <a:ext uri="{FF2B5EF4-FFF2-40B4-BE49-F238E27FC236}">
                        <a16:creationId xmlns:a16="http://schemas.microsoft.com/office/drawing/2014/main" id="{BEFFADC1-20CB-5957-C718-2A51FEAA9FF3}"/>
                      </a:ext>
                    </a:extLst>
                  </p14:cNvPr>
                  <p14:cNvContentPartPr/>
                  <p14:nvPr/>
                </p14:nvContentPartPr>
                <p14:xfrm>
                  <a:off x="3672804" y="1129596"/>
                  <a:ext cx="194040" cy="29160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D44AD11A-2E67-87D5-98AB-F6018DD8C5AC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3664164" y="1120956"/>
                    <a:ext cx="211680" cy="30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53388" name="Ink 53387">
                    <a:extLst>
                      <a:ext uri="{FF2B5EF4-FFF2-40B4-BE49-F238E27FC236}">
                        <a16:creationId xmlns:a16="http://schemas.microsoft.com/office/drawing/2014/main" id="{C9AACD29-2619-8D32-0A9A-E75A3EE3E774}"/>
                      </a:ext>
                    </a:extLst>
                  </p14:cNvPr>
                  <p14:cNvContentPartPr/>
                  <p14:nvPr/>
                </p14:nvContentPartPr>
                <p14:xfrm>
                  <a:off x="3257004" y="1165236"/>
                  <a:ext cx="360" cy="2700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574962F-80A5-2C53-1969-9642B4CCE2BC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3248004" y="1156236"/>
                    <a:ext cx="18000" cy="28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53389" name="Ink 53388">
                    <a:extLst>
                      <a:ext uri="{FF2B5EF4-FFF2-40B4-BE49-F238E27FC236}">
                        <a16:creationId xmlns:a16="http://schemas.microsoft.com/office/drawing/2014/main" id="{A763F887-8AE2-6ABC-1FE9-CA692BFDE009}"/>
                      </a:ext>
                    </a:extLst>
                  </p14:cNvPr>
                  <p14:cNvContentPartPr/>
                  <p14:nvPr/>
                </p14:nvContentPartPr>
                <p14:xfrm>
                  <a:off x="3483444" y="1148316"/>
                  <a:ext cx="6480" cy="3704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72CBE3CF-B50C-956C-8FCA-35CA7BBB5894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3474804" y="1139676"/>
                    <a:ext cx="24120" cy="38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53390" name="Ink 53389">
                    <a:extLst>
                      <a:ext uri="{FF2B5EF4-FFF2-40B4-BE49-F238E27FC236}">
                        <a16:creationId xmlns:a16="http://schemas.microsoft.com/office/drawing/2014/main" id="{83CF7814-532A-5B8D-02CA-86E2F54D64CC}"/>
                      </a:ext>
                    </a:extLst>
                  </p14:cNvPr>
                  <p14:cNvContentPartPr/>
                  <p14:nvPr/>
                </p14:nvContentPartPr>
                <p14:xfrm>
                  <a:off x="3282564" y="1551156"/>
                  <a:ext cx="3240" cy="44784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A7A4E4F5-7D6C-2911-9194-F05D8FDC4D46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3273564" y="1542516"/>
                    <a:ext cx="20880" cy="46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1">
                <p14:nvContentPartPr>
                  <p14:cNvPr id="53391" name="Ink 53390">
                    <a:extLst>
                      <a:ext uri="{FF2B5EF4-FFF2-40B4-BE49-F238E27FC236}">
                        <a16:creationId xmlns:a16="http://schemas.microsoft.com/office/drawing/2014/main" id="{78D47F0A-EE9F-F266-1D32-7E0E4D3C8D2E}"/>
                      </a:ext>
                    </a:extLst>
                  </p14:cNvPr>
                  <p14:cNvContentPartPr/>
                  <p14:nvPr/>
                </p14:nvContentPartPr>
                <p14:xfrm>
                  <a:off x="3214884" y="1930596"/>
                  <a:ext cx="144000" cy="612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D758A6A8-B9E0-D5B2-27B0-39E7D0CC50F4}"/>
                      </a:ext>
                    </a:extLst>
                  </p:cNvPr>
                  <p:cNvPicPr/>
                  <p:nvPr/>
                </p:nvPicPr>
                <p:blipFill>
                  <a:blip r:embed="rId252"/>
                  <a:stretch>
                    <a:fillRect/>
                  </a:stretch>
                </p:blipFill>
                <p:spPr>
                  <a:xfrm>
                    <a:off x="3206244" y="1921596"/>
                    <a:ext cx="161640" cy="7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3">
                <p14:nvContentPartPr>
                  <p14:cNvPr id="53392" name="Ink 53391">
                    <a:extLst>
                      <a:ext uri="{FF2B5EF4-FFF2-40B4-BE49-F238E27FC236}">
                        <a16:creationId xmlns:a16="http://schemas.microsoft.com/office/drawing/2014/main" id="{838F15FF-A2E2-DCAE-FE8B-35E552FC534A}"/>
                      </a:ext>
                    </a:extLst>
                  </p14:cNvPr>
                  <p14:cNvContentPartPr/>
                  <p14:nvPr/>
                </p14:nvContentPartPr>
                <p14:xfrm>
                  <a:off x="3134604" y="2097636"/>
                  <a:ext cx="3240" cy="1116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2FC47E99-6491-33CE-A50A-7EE7F4DB7A0F}"/>
                      </a:ext>
                    </a:extLst>
                  </p:cNvPr>
                  <p:cNvPicPr/>
                  <p:nvPr/>
                </p:nvPicPr>
                <p:blipFill>
                  <a:blip r:embed="rId254"/>
                  <a:stretch>
                    <a:fillRect/>
                  </a:stretch>
                </p:blipFill>
                <p:spPr>
                  <a:xfrm>
                    <a:off x="3125604" y="2088636"/>
                    <a:ext cx="20880" cy="12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5">
                <p14:nvContentPartPr>
                  <p14:cNvPr id="53393" name="Ink 53392">
                    <a:extLst>
                      <a:ext uri="{FF2B5EF4-FFF2-40B4-BE49-F238E27FC236}">
                        <a16:creationId xmlns:a16="http://schemas.microsoft.com/office/drawing/2014/main" id="{3B63CB6A-152D-FB63-484E-69C56D76EEC9}"/>
                      </a:ext>
                    </a:extLst>
                  </p14:cNvPr>
                  <p14:cNvContentPartPr/>
                  <p14:nvPr/>
                </p14:nvContentPartPr>
                <p14:xfrm>
                  <a:off x="3160884" y="2027796"/>
                  <a:ext cx="131040" cy="31464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34BE1A9D-FF6B-37C3-FAA8-FC00F91FD375}"/>
                      </a:ext>
                    </a:extLst>
                  </p:cNvPr>
                  <p:cNvPicPr/>
                  <p:nvPr/>
                </p:nvPicPr>
                <p:blipFill>
                  <a:blip r:embed="rId256"/>
                  <a:stretch>
                    <a:fillRect/>
                  </a:stretch>
                </p:blipFill>
                <p:spPr>
                  <a:xfrm>
                    <a:off x="3152244" y="2018796"/>
                    <a:ext cx="148680" cy="33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7">
                <p14:nvContentPartPr>
                  <p14:cNvPr id="53394" name="Ink 53393">
                    <a:extLst>
                      <a:ext uri="{FF2B5EF4-FFF2-40B4-BE49-F238E27FC236}">
                        <a16:creationId xmlns:a16="http://schemas.microsoft.com/office/drawing/2014/main" id="{72B5F638-4EAB-58A9-F66C-35FC306C8F22}"/>
                      </a:ext>
                    </a:extLst>
                  </p14:cNvPr>
                  <p14:cNvContentPartPr/>
                  <p14:nvPr/>
                </p14:nvContentPartPr>
                <p14:xfrm>
                  <a:off x="3230724" y="2226876"/>
                  <a:ext cx="163440" cy="2080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6F386AF4-484F-4C78-6D61-29F884A2C66B}"/>
                      </a:ext>
                    </a:extLst>
                  </p:cNvPr>
                  <p:cNvPicPr/>
                  <p:nvPr/>
                </p:nvPicPr>
                <p:blipFill>
                  <a:blip r:embed="rId258"/>
                  <a:stretch>
                    <a:fillRect/>
                  </a:stretch>
                </p:blipFill>
                <p:spPr>
                  <a:xfrm>
                    <a:off x="3221724" y="2218236"/>
                    <a:ext cx="181080" cy="22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9">
                <p14:nvContentPartPr>
                  <p14:cNvPr id="53395" name="Ink 53394">
                    <a:extLst>
                      <a:ext uri="{FF2B5EF4-FFF2-40B4-BE49-F238E27FC236}">
                        <a16:creationId xmlns:a16="http://schemas.microsoft.com/office/drawing/2014/main" id="{86CCF8FA-9D14-485E-A873-E0CAA05D2223}"/>
                      </a:ext>
                    </a:extLst>
                  </p14:cNvPr>
                  <p14:cNvContentPartPr/>
                  <p14:nvPr/>
                </p14:nvContentPartPr>
                <p14:xfrm>
                  <a:off x="3603684" y="1620276"/>
                  <a:ext cx="21240" cy="443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13BEE410-3227-931F-9CEB-EA5E3C51F1A6}"/>
                      </a:ext>
                    </a:extLst>
                  </p:cNvPr>
                  <p:cNvPicPr/>
                  <p:nvPr/>
                </p:nvPicPr>
                <p:blipFill>
                  <a:blip r:embed="rId260"/>
                  <a:stretch>
                    <a:fillRect/>
                  </a:stretch>
                </p:blipFill>
                <p:spPr>
                  <a:xfrm>
                    <a:off x="3595044" y="1611276"/>
                    <a:ext cx="38880" cy="46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1">
                <p14:nvContentPartPr>
                  <p14:cNvPr id="53396" name="Ink 53395">
                    <a:extLst>
                      <a:ext uri="{FF2B5EF4-FFF2-40B4-BE49-F238E27FC236}">
                        <a16:creationId xmlns:a16="http://schemas.microsoft.com/office/drawing/2014/main" id="{E195190C-D3C3-D2BF-E197-DDF8D3D9CE16}"/>
                      </a:ext>
                    </a:extLst>
                  </p14:cNvPr>
                  <p14:cNvContentPartPr/>
                  <p14:nvPr/>
                </p14:nvContentPartPr>
                <p14:xfrm>
                  <a:off x="3551124" y="1984956"/>
                  <a:ext cx="124920" cy="5436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DAA692E7-B61B-11D3-9ABF-9938B2F96BD3}"/>
                      </a:ext>
                    </a:extLst>
                  </p:cNvPr>
                  <p:cNvPicPr/>
                  <p:nvPr/>
                </p:nvPicPr>
                <p:blipFill>
                  <a:blip r:embed="rId262"/>
                  <a:stretch>
                    <a:fillRect/>
                  </a:stretch>
                </p:blipFill>
                <p:spPr>
                  <a:xfrm>
                    <a:off x="3542484" y="1976316"/>
                    <a:ext cx="14256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3">
                <p14:nvContentPartPr>
                  <p14:cNvPr id="53397" name="Ink 53396">
                    <a:extLst>
                      <a:ext uri="{FF2B5EF4-FFF2-40B4-BE49-F238E27FC236}">
                        <a16:creationId xmlns:a16="http://schemas.microsoft.com/office/drawing/2014/main" id="{73BF36B8-F6EA-123C-EDB9-609CF6D88FC1}"/>
                      </a:ext>
                    </a:extLst>
                  </p14:cNvPr>
                  <p14:cNvContentPartPr/>
                  <p14:nvPr/>
                </p14:nvContentPartPr>
                <p14:xfrm>
                  <a:off x="3656964" y="2127516"/>
                  <a:ext cx="360" cy="14292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75C9D8D4-5D7D-7816-AE5A-70913F2AF607}"/>
                      </a:ext>
                    </a:extLst>
                  </p:cNvPr>
                  <p:cNvPicPr/>
                  <p:nvPr/>
                </p:nvPicPr>
                <p:blipFill>
                  <a:blip r:embed="rId264"/>
                  <a:stretch>
                    <a:fillRect/>
                  </a:stretch>
                </p:blipFill>
                <p:spPr>
                  <a:xfrm>
                    <a:off x="3648324" y="2118516"/>
                    <a:ext cx="18000" cy="16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5">
                <p14:nvContentPartPr>
                  <p14:cNvPr id="53398" name="Ink 53397">
                    <a:extLst>
                      <a:ext uri="{FF2B5EF4-FFF2-40B4-BE49-F238E27FC236}">
                        <a16:creationId xmlns:a16="http://schemas.microsoft.com/office/drawing/2014/main" id="{E22FE03B-9D70-DAB1-2EA7-0E574FBE8D76}"/>
                      </a:ext>
                    </a:extLst>
                  </p14:cNvPr>
                  <p14:cNvContentPartPr/>
                  <p14:nvPr/>
                </p14:nvContentPartPr>
                <p14:xfrm>
                  <a:off x="3571284" y="2574636"/>
                  <a:ext cx="360" cy="32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6CD2973-3FEC-68F6-98C8-D837643008C0}"/>
                      </a:ext>
                    </a:extLst>
                  </p:cNvPr>
                  <p:cNvPicPr/>
                  <p:nvPr/>
                </p:nvPicPr>
                <p:blipFill>
                  <a:blip r:embed="rId266"/>
                  <a:stretch>
                    <a:fillRect/>
                  </a:stretch>
                </p:blipFill>
                <p:spPr>
                  <a:xfrm>
                    <a:off x="3562284" y="2565996"/>
                    <a:ext cx="18000" cy="2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7">
                <p14:nvContentPartPr>
                  <p14:cNvPr id="53399" name="Ink 53398">
                    <a:extLst>
                      <a:ext uri="{FF2B5EF4-FFF2-40B4-BE49-F238E27FC236}">
                        <a16:creationId xmlns:a16="http://schemas.microsoft.com/office/drawing/2014/main" id="{8911D5DB-8742-C260-D1FB-FD369E76AABE}"/>
                      </a:ext>
                    </a:extLst>
                  </p14:cNvPr>
                  <p14:cNvContentPartPr/>
                  <p14:nvPr/>
                </p14:nvContentPartPr>
                <p14:xfrm>
                  <a:off x="3636804" y="2225796"/>
                  <a:ext cx="133560" cy="1508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7B9F60FB-3924-9D7D-26D7-2F27EEA20AE7}"/>
                      </a:ext>
                    </a:extLst>
                  </p:cNvPr>
                  <p:cNvPicPr/>
                  <p:nvPr/>
                </p:nvPicPr>
                <p:blipFill>
                  <a:blip r:embed="rId268"/>
                  <a:stretch>
                    <a:fillRect/>
                  </a:stretch>
                </p:blipFill>
                <p:spPr>
                  <a:xfrm>
                    <a:off x="3627804" y="2217156"/>
                    <a:ext cx="151200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9">
                <p14:nvContentPartPr>
                  <p14:cNvPr id="53400" name="Ink 53399">
                    <a:extLst>
                      <a:ext uri="{FF2B5EF4-FFF2-40B4-BE49-F238E27FC236}">
                        <a16:creationId xmlns:a16="http://schemas.microsoft.com/office/drawing/2014/main" id="{4D7B0AD9-62AE-3C69-099D-51979CCBF4EB}"/>
                      </a:ext>
                    </a:extLst>
                  </p14:cNvPr>
                  <p14:cNvContentPartPr/>
                  <p14:nvPr/>
                </p14:nvContentPartPr>
                <p14:xfrm>
                  <a:off x="3710604" y="2335236"/>
                  <a:ext cx="148680" cy="10944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8CDBDCF-F110-EE49-786B-1810D337DD5C}"/>
                      </a:ext>
                    </a:extLst>
                  </p:cNvPr>
                  <p:cNvPicPr/>
                  <p:nvPr/>
                </p:nvPicPr>
                <p:blipFill>
                  <a:blip r:embed="rId270"/>
                  <a:stretch>
                    <a:fillRect/>
                  </a:stretch>
                </p:blipFill>
                <p:spPr>
                  <a:xfrm>
                    <a:off x="3701604" y="2326596"/>
                    <a:ext cx="166320" cy="12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1">
                <p14:nvContentPartPr>
                  <p14:cNvPr id="53401" name="Ink 53400">
                    <a:extLst>
                      <a:ext uri="{FF2B5EF4-FFF2-40B4-BE49-F238E27FC236}">
                        <a16:creationId xmlns:a16="http://schemas.microsoft.com/office/drawing/2014/main" id="{F9D1569C-7148-09DB-7F32-ED16525E28FD}"/>
                      </a:ext>
                    </a:extLst>
                  </p14:cNvPr>
                  <p14:cNvContentPartPr/>
                  <p14:nvPr/>
                </p14:nvContentPartPr>
                <p14:xfrm>
                  <a:off x="3835884" y="2326236"/>
                  <a:ext cx="3240" cy="16632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65677EED-4588-8955-BC77-09E5A01E3977}"/>
                      </a:ext>
                    </a:extLst>
                  </p:cNvPr>
                  <p:cNvPicPr/>
                  <p:nvPr/>
                </p:nvPicPr>
                <p:blipFill>
                  <a:blip r:embed="rId272"/>
                  <a:stretch>
                    <a:fillRect/>
                  </a:stretch>
                </p:blipFill>
                <p:spPr>
                  <a:xfrm>
                    <a:off x="3826884" y="2317596"/>
                    <a:ext cx="20880" cy="183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402" name="Group 53401">
              <a:extLst>
                <a:ext uri="{FF2B5EF4-FFF2-40B4-BE49-F238E27FC236}">
                  <a16:creationId xmlns:a16="http://schemas.microsoft.com/office/drawing/2014/main" id="{B7C9334B-3181-5DF9-72F4-E898F1E16528}"/>
                </a:ext>
              </a:extLst>
            </p:cNvPr>
            <p:cNvGrpSpPr/>
            <p:nvPr/>
          </p:nvGrpSpPr>
          <p:grpSpPr>
            <a:xfrm>
              <a:off x="4691816" y="4816107"/>
              <a:ext cx="289080" cy="417240"/>
              <a:chOff x="4125324" y="1508316"/>
              <a:chExt cx="289080" cy="417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3">
                <p14:nvContentPartPr>
                  <p14:cNvPr id="53403" name="Ink 53402">
                    <a:extLst>
                      <a:ext uri="{FF2B5EF4-FFF2-40B4-BE49-F238E27FC236}">
                        <a16:creationId xmlns:a16="http://schemas.microsoft.com/office/drawing/2014/main" id="{35C1CA97-41E0-0C28-E2E5-E9AD7672DD3A}"/>
                      </a:ext>
                    </a:extLst>
                  </p14:cNvPr>
                  <p14:cNvContentPartPr/>
                  <p14:nvPr/>
                </p14:nvContentPartPr>
                <p14:xfrm>
                  <a:off x="4125324" y="1508316"/>
                  <a:ext cx="240120" cy="41724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6D44E939-9C66-82FF-5548-052EABEE0D09}"/>
                      </a:ext>
                    </a:extLst>
                  </p:cNvPr>
                  <p:cNvPicPr/>
                  <p:nvPr/>
                </p:nvPicPr>
                <p:blipFill>
                  <a:blip r:embed="rId274"/>
                  <a:stretch>
                    <a:fillRect/>
                  </a:stretch>
                </p:blipFill>
                <p:spPr>
                  <a:xfrm>
                    <a:off x="4116324" y="1499316"/>
                    <a:ext cx="257760" cy="43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5">
                <p14:nvContentPartPr>
                  <p14:cNvPr id="53404" name="Ink 53403">
                    <a:extLst>
                      <a:ext uri="{FF2B5EF4-FFF2-40B4-BE49-F238E27FC236}">
                        <a16:creationId xmlns:a16="http://schemas.microsoft.com/office/drawing/2014/main" id="{2790EE9C-8E11-3FB2-4CF3-C9B5641CD04C}"/>
                      </a:ext>
                    </a:extLst>
                  </p14:cNvPr>
                  <p14:cNvContentPartPr/>
                  <p14:nvPr/>
                </p14:nvContentPartPr>
                <p14:xfrm>
                  <a:off x="4263924" y="1796316"/>
                  <a:ext cx="150480" cy="12600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380104E3-00F7-17BF-0549-DE2E793D67CA}"/>
                      </a:ext>
                    </a:extLst>
                  </p:cNvPr>
                  <p:cNvPicPr/>
                  <p:nvPr/>
                </p:nvPicPr>
                <p:blipFill>
                  <a:blip r:embed="rId276"/>
                  <a:stretch>
                    <a:fillRect/>
                  </a:stretch>
                </p:blipFill>
                <p:spPr>
                  <a:xfrm>
                    <a:off x="4255284" y="1787316"/>
                    <a:ext cx="168120" cy="143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405" name="Group 53404">
              <a:extLst>
                <a:ext uri="{FF2B5EF4-FFF2-40B4-BE49-F238E27FC236}">
                  <a16:creationId xmlns:a16="http://schemas.microsoft.com/office/drawing/2014/main" id="{93324E94-0557-8867-4003-0FD56CF400CA}"/>
                </a:ext>
              </a:extLst>
            </p:cNvPr>
            <p:cNvGrpSpPr/>
            <p:nvPr/>
          </p:nvGrpSpPr>
          <p:grpSpPr>
            <a:xfrm>
              <a:off x="4800176" y="5398227"/>
              <a:ext cx="537480" cy="424080"/>
              <a:chOff x="4233684" y="2090436"/>
              <a:chExt cx="537480" cy="424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7">
                <p14:nvContentPartPr>
                  <p14:cNvPr id="53406" name="Ink 53405">
                    <a:extLst>
                      <a:ext uri="{FF2B5EF4-FFF2-40B4-BE49-F238E27FC236}">
                        <a16:creationId xmlns:a16="http://schemas.microsoft.com/office/drawing/2014/main" id="{84C42217-A36C-5F37-433C-B1052394E6FA}"/>
                      </a:ext>
                    </a:extLst>
                  </p14:cNvPr>
                  <p14:cNvContentPartPr/>
                  <p14:nvPr/>
                </p14:nvContentPartPr>
                <p14:xfrm>
                  <a:off x="4331244" y="2090436"/>
                  <a:ext cx="3240" cy="1004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4FDED5CE-3FD0-1089-FC75-D17816A8F484}"/>
                      </a:ext>
                    </a:extLst>
                  </p:cNvPr>
                  <p:cNvPicPr/>
                  <p:nvPr/>
                </p:nvPicPr>
                <p:blipFill>
                  <a:blip r:embed="rId278"/>
                  <a:stretch>
                    <a:fillRect/>
                  </a:stretch>
                </p:blipFill>
                <p:spPr>
                  <a:xfrm>
                    <a:off x="4322244" y="2081796"/>
                    <a:ext cx="20880" cy="11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9">
                <p14:nvContentPartPr>
                  <p14:cNvPr id="53407" name="Ink 53406">
                    <a:extLst>
                      <a:ext uri="{FF2B5EF4-FFF2-40B4-BE49-F238E27FC236}">
                        <a16:creationId xmlns:a16="http://schemas.microsoft.com/office/drawing/2014/main" id="{9316542F-87EB-E37A-F5B9-84F062D0AF69}"/>
                      </a:ext>
                    </a:extLst>
                  </p14:cNvPr>
                  <p14:cNvContentPartPr/>
                  <p14:nvPr/>
                </p14:nvContentPartPr>
                <p14:xfrm>
                  <a:off x="4233684" y="2243076"/>
                  <a:ext cx="256680" cy="36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3E8C110-6995-2C30-DDB1-D9ED0EA9D939}"/>
                      </a:ext>
                    </a:extLst>
                  </p:cNvPr>
                  <p:cNvPicPr/>
                  <p:nvPr/>
                </p:nvPicPr>
                <p:blipFill>
                  <a:blip r:embed="rId280"/>
                  <a:stretch>
                    <a:fillRect/>
                  </a:stretch>
                </p:blipFill>
                <p:spPr>
                  <a:xfrm>
                    <a:off x="4224684" y="2234076"/>
                    <a:ext cx="2743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1">
                <p14:nvContentPartPr>
                  <p14:cNvPr id="53408" name="Ink 53407">
                    <a:extLst>
                      <a:ext uri="{FF2B5EF4-FFF2-40B4-BE49-F238E27FC236}">
                        <a16:creationId xmlns:a16="http://schemas.microsoft.com/office/drawing/2014/main" id="{B3B61B74-F997-35A4-675C-9DC826CB86BE}"/>
                      </a:ext>
                    </a:extLst>
                  </p14:cNvPr>
                  <p14:cNvContentPartPr/>
                  <p14:nvPr/>
                </p14:nvContentPartPr>
                <p14:xfrm>
                  <a:off x="4286244" y="2293476"/>
                  <a:ext cx="360" cy="22104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CE3AC895-B965-F83F-7FFA-D24CEB8CE6AF}"/>
                      </a:ext>
                    </a:extLst>
                  </p:cNvPr>
                  <p:cNvPicPr/>
                  <p:nvPr/>
                </p:nvPicPr>
                <p:blipFill>
                  <a:blip r:embed="rId282"/>
                  <a:stretch>
                    <a:fillRect/>
                  </a:stretch>
                </p:blipFill>
                <p:spPr>
                  <a:xfrm>
                    <a:off x="4277604" y="2284476"/>
                    <a:ext cx="18000" cy="23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3">
                <p14:nvContentPartPr>
                  <p14:cNvPr id="53409" name="Ink 53408">
                    <a:extLst>
                      <a:ext uri="{FF2B5EF4-FFF2-40B4-BE49-F238E27FC236}">
                        <a16:creationId xmlns:a16="http://schemas.microsoft.com/office/drawing/2014/main" id="{43BD8AB1-0DAB-D467-0708-33A91E750355}"/>
                      </a:ext>
                    </a:extLst>
                  </p14:cNvPr>
                  <p14:cNvContentPartPr/>
                  <p14:nvPr/>
                </p14:nvContentPartPr>
                <p14:xfrm>
                  <a:off x="4424844" y="2258556"/>
                  <a:ext cx="99360" cy="25488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A4883C27-0ABF-5805-79FC-2CEC354DF464}"/>
                      </a:ext>
                    </a:extLst>
                  </p:cNvPr>
                  <p:cNvPicPr/>
                  <p:nvPr/>
                </p:nvPicPr>
                <p:blipFill>
                  <a:blip r:embed="rId284"/>
                  <a:stretch>
                    <a:fillRect/>
                  </a:stretch>
                </p:blipFill>
                <p:spPr>
                  <a:xfrm>
                    <a:off x="4416204" y="2249916"/>
                    <a:ext cx="117000" cy="27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5">
                <p14:nvContentPartPr>
                  <p14:cNvPr id="53410" name="Ink 53409">
                    <a:extLst>
                      <a:ext uri="{FF2B5EF4-FFF2-40B4-BE49-F238E27FC236}">
                        <a16:creationId xmlns:a16="http://schemas.microsoft.com/office/drawing/2014/main" id="{98597BD2-B869-B045-21ED-C8281EA54A0A}"/>
                      </a:ext>
                    </a:extLst>
                  </p14:cNvPr>
                  <p14:cNvContentPartPr/>
                  <p14:nvPr/>
                </p14:nvContentPartPr>
                <p14:xfrm>
                  <a:off x="4671084" y="2187636"/>
                  <a:ext cx="69480" cy="3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8C961D5A-7EC3-3AD4-BCBC-C7663F04A2CD}"/>
                      </a:ext>
                    </a:extLst>
                  </p:cNvPr>
                  <p:cNvPicPr/>
                  <p:nvPr/>
                </p:nvPicPr>
                <p:blipFill>
                  <a:blip r:embed="rId286"/>
                  <a:stretch>
                    <a:fillRect/>
                  </a:stretch>
                </p:blipFill>
                <p:spPr>
                  <a:xfrm>
                    <a:off x="4662084" y="2178636"/>
                    <a:ext cx="871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7">
                <p14:nvContentPartPr>
                  <p14:cNvPr id="53411" name="Ink 53410">
                    <a:extLst>
                      <a:ext uri="{FF2B5EF4-FFF2-40B4-BE49-F238E27FC236}">
                        <a16:creationId xmlns:a16="http://schemas.microsoft.com/office/drawing/2014/main" id="{80589C63-EADE-8E1C-3399-FD4AF1B3F240}"/>
                      </a:ext>
                    </a:extLst>
                  </p14:cNvPr>
                  <p14:cNvContentPartPr/>
                  <p14:nvPr/>
                </p14:nvContentPartPr>
                <p14:xfrm>
                  <a:off x="4689084" y="2290236"/>
                  <a:ext cx="82080" cy="360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3C6AA557-3999-DF44-1816-AB24ED6730A1}"/>
                      </a:ext>
                    </a:extLst>
                  </p:cNvPr>
                  <p:cNvPicPr/>
                  <p:nvPr/>
                </p:nvPicPr>
                <p:blipFill>
                  <a:blip r:embed="rId288"/>
                  <a:stretch>
                    <a:fillRect/>
                  </a:stretch>
                </p:blipFill>
                <p:spPr>
                  <a:xfrm>
                    <a:off x="4680444" y="2281236"/>
                    <a:ext cx="99720" cy="21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412" name="Group 53411">
              <a:extLst>
                <a:ext uri="{FF2B5EF4-FFF2-40B4-BE49-F238E27FC236}">
                  <a16:creationId xmlns:a16="http://schemas.microsoft.com/office/drawing/2014/main" id="{C8423BF8-C130-AB27-0D14-E796B9EA3C4E}"/>
                </a:ext>
              </a:extLst>
            </p:cNvPr>
            <p:cNvGrpSpPr/>
            <p:nvPr/>
          </p:nvGrpSpPr>
          <p:grpSpPr>
            <a:xfrm>
              <a:off x="5558336" y="5339187"/>
              <a:ext cx="352800" cy="375480"/>
              <a:chOff x="4991844" y="2031396"/>
              <a:chExt cx="352800" cy="375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9">
                <p14:nvContentPartPr>
                  <p14:cNvPr id="53413" name="Ink 53412">
                    <a:extLst>
                      <a:ext uri="{FF2B5EF4-FFF2-40B4-BE49-F238E27FC236}">
                        <a16:creationId xmlns:a16="http://schemas.microsoft.com/office/drawing/2014/main" id="{9AD698B5-346F-1E9A-8CA5-A625C191BF59}"/>
                      </a:ext>
                    </a:extLst>
                  </p14:cNvPr>
                  <p14:cNvContentPartPr/>
                  <p14:nvPr/>
                </p14:nvContentPartPr>
                <p14:xfrm>
                  <a:off x="4991844" y="2031396"/>
                  <a:ext cx="184680" cy="37548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866D3BA6-DD86-8B48-4C14-ADF13ED4DC4F}"/>
                      </a:ext>
                    </a:extLst>
                  </p:cNvPr>
                  <p:cNvPicPr/>
                  <p:nvPr/>
                </p:nvPicPr>
                <p:blipFill>
                  <a:blip r:embed="rId290"/>
                  <a:stretch>
                    <a:fillRect/>
                  </a:stretch>
                </p:blipFill>
                <p:spPr>
                  <a:xfrm>
                    <a:off x="4983204" y="2022396"/>
                    <a:ext cx="202320" cy="39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1">
                <p14:nvContentPartPr>
                  <p14:cNvPr id="53414" name="Ink 53413">
                    <a:extLst>
                      <a:ext uri="{FF2B5EF4-FFF2-40B4-BE49-F238E27FC236}">
                        <a16:creationId xmlns:a16="http://schemas.microsoft.com/office/drawing/2014/main" id="{E683DB1D-8C1F-08D7-3AAE-4FF3DC2535D8}"/>
                      </a:ext>
                    </a:extLst>
                  </p14:cNvPr>
                  <p14:cNvContentPartPr/>
                  <p14:nvPr/>
                </p14:nvContentPartPr>
                <p14:xfrm>
                  <a:off x="5315844" y="2097276"/>
                  <a:ext cx="28800" cy="7308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86016C02-BF6D-84A7-BF19-F55998BA54D5}"/>
                      </a:ext>
                    </a:extLst>
                  </p:cNvPr>
                  <p:cNvPicPr/>
                  <p:nvPr/>
                </p:nvPicPr>
                <p:blipFill>
                  <a:blip r:embed="rId292"/>
                  <a:stretch>
                    <a:fillRect/>
                  </a:stretch>
                </p:blipFill>
                <p:spPr>
                  <a:xfrm>
                    <a:off x="5306844" y="2088636"/>
                    <a:ext cx="46440" cy="90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415" name="Group 53414">
              <a:extLst>
                <a:ext uri="{FF2B5EF4-FFF2-40B4-BE49-F238E27FC236}">
                  <a16:creationId xmlns:a16="http://schemas.microsoft.com/office/drawing/2014/main" id="{F9E6C2DF-29DC-24EE-C42E-A55931DAB076}"/>
                </a:ext>
              </a:extLst>
            </p:cNvPr>
            <p:cNvGrpSpPr/>
            <p:nvPr/>
          </p:nvGrpSpPr>
          <p:grpSpPr>
            <a:xfrm>
              <a:off x="6018776" y="5361147"/>
              <a:ext cx="898920" cy="392400"/>
              <a:chOff x="5452284" y="2053356"/>
              <a:chExt cx="898920" cy="39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3">
                <p14:nvContentPartPr>
                  <p14:cNvPr id="53416" name="Ink 53415">
                    <a:extLst>
                      <a:ext uri="{FF2B5EF4-FFF2-40B4-BE49-F238E27FC236}">
                        <a16:creationId xmlns:a16="http://schemas.microsoft.com/office/drawing/2014/main" id="{B0B213B9-281A-33AB-6E5D-A53D70FDDC10}"/>
                      </a:ext>
                    </a:extLst>
                  </p14:cNvPr>
                  <p14:cNvContentPartPr/>
                  <p14:nvPr/>
                </p14:nvContentPartPr>
                <p14:xfrm>
                  <a:off x="5452284" y="2053356"/>
                  <a:ext cx="178920" cy="34812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FEFDBF6-4112-AB2A-E1E2-84BC7583DA3A}"/>
                      </a:ext>
                    </a:extLst>
                  </p:cNvPr>
                  <p:cNvPicPr/>
                  <p:nvPr/>
                </p:nvPicPr>
                <p:blipFill>
                  <a:blip r:embed="rId294"/>
                  <a:stretch>
                    <a:fillRect/>
                  </a:stretch>
                </p:blipFill>
                <p:spPr>
                  <a:xfrm>
                    <a:off x="5443644" y="2044356"/>
                    <a:ext cx="196560" cy="36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5">
                <p14:nvContentPartPr>
                  <p14:cNvPr id="53417" name="Ink 53416">
                    <a:extLst>
                      <a:ext uri="{FF2B5EF4-FFF2-40B4-BE49-F238E27FC236}">
                        <a16:creationId xmlns:a16="http://schemas.microsoft.com/office/drawing/2014/main" id="{3F348586-8ECD-DC5A-868E-98BB33D58F17}"/>
                      </a:ext>
                    </a:extLst>
                  </p14:cNvPr>
                  <p14:cNvContentPartPr/>
                  <p14:nvPr/>
                </p14:nvContentPartPr>
                <p14:xfrm>
                  <a:off x="5755404" y="2076756"/>
                  <a:ext cx="360" cy="2858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0B2BBA51-DDDA-FBE8-FA0E-69BF6D0D0B12}"/>
                      </a:ext>
                    </a:extLst>
                  </p:cNvPr>
                  <p:cNvPicPr/>
                  <p:nvPr/>
                </p:nvPicPr>
                <p:blipFill>
                  <a:blip r:embed="rId296"/>
                  <a:stretch>
                    <a:fillRect/>
                  </a:stretch>
                </p:blipFill>
                <p:spPr>
                  <a:xfrm>
                    <a:off x="5746764" y="2068116"/>
                    <a:ext cx="18000" cy="30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7">
                <p14:nvContentPartPr>
                  <p14:cNvPr id="53418" name="Ink 53417">
                    <a:extLst>
                      <a:ext uri="{FF2B5EF4-FFF2-40B4-BE49-F238E27FC236}">
                        <a16:creationId xmlns:a16="http://schemas.microsoft.com/office/drawing/2014/main" id="{E7A0151C-1B1D-13C6-DECD-9C9BFD6CD73D}"/>
                      </a:ext>
                    </a:extLst>
                  </p14:cNvPr>
                  <p14:cNvContentPartPr/>
                  <p14:nvPr/>
                </p14:nvContentPartPr>
                <p14:xfrm>
                  <a:off x="5865924" y="2078556"/>
                  <a:ext cx="154440" cy="36720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F6424669-EEB2-1550-75E4-87F47BD50F49}"/>
                      </a:ext>
                    </a:extLst>
                  </p:cNvPr>
                  <p:cNvPicPr/>
                  <p:nvPr/>
                </p:nvPicPr>
                <p:blipFill>
                  <a:blip r:embed="rId298"/>
                  <a:stretch>
                    <a:fillRect/>
                  </a:stretch>
                </p:blipFill>
                <p:spPr>
                  <a:xfrm>
                    <a:off x="5856924" y="2069556"/>
                    <a:ext cx="172080" cy="38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9">
                <p14:nvContentPartPr>
                  <p14:cNvPr id="53419" name="Ink 53418">
                    <a:extLst>
                      <a:ext uri="{FF2B5EF4-FFF2-40B4-BE49-F238E27FC236}">
                        <a16:creationId xmlns:a16="http://schemas.microsoft.com/office/drawing/2014/main" id="{A9594862-42C1-D61E-2749-AA363724C3D2}"/>
                      </a:ext>
                    </a:extLst>
                  </p14:cNvPr>
                  <p14:cNvContentPartPr/>
                  <p14:nvPr/>
                </p14:nvContentPartPr>
                <p14:xfrm>
                  <a:off x="6157524" y="2114916"/>
                  <a:ext cx="193680" cy="29376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DE0325BA-9A5D-FA6B-D535-37953C8FE2E8}"/>
                      </a:ext>
                    </a:extLst>
                  </p:cNvPr>
                  <p:cNvPicPr/>
                  <p:nvPr/>
                </p:nvPicPr>
                <p:blipFill>
                  <a:blip r:embed="rId300"/>
                  <a:stretch>
                    <a:fillRect/>
                  </a:stretch>
                </p:blipFill>
                <p:spPr>
                  <a:xfrm>
                    <a:off x="6148884" y="2105916"/>
                    <a:ext cx="211320" cy="311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53421" name="Ink 53420">
                <a:extLst>
                  <a:ext uri="{FF2B5EF4-FFF2-40B4-BE49-F238E27FC236}">
                    <a16:creationId xmlns:a16="http://schemas.microsoft.com/office/drawing/2014/main" id="{79B8C500-D169-133A-CCBC-E624B7F55280}"/>
                  </a:ext>
                </a:extLst>
              </p14:cNvPr>
              <p14:cNvContentPartPr/>
              <p14:nvPr/>
            </p14:nvContentPartPr>
            <p14:xfrm>
              <a:off x="2280356" y="2587114"/>
              <a:ext cx="45360" cy="82440"/>
            </p14:xfrm>
          </p:contentPart>
        </mc:Choice>
        <mc:Fallback xmlns="">
          <p:pic>
            <p:nvPicPr>
              <p:cNvPr id="53421" name="Ink 53420">
                <a:extLst>
                  <a:ext uri="{FF2B5EF4-FFF2-40B4-BE49-F238E27FC236}">
                    <a16:creationId xmlns:a16="http://schemas.microsoft.com/office/drawing/2014/main" id="{79B8C500-D169-133A-CCBC-E624B7F55280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271716" y="2578474"/>
                <a:ext cx="630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53422" name="Ink 53421">
                <a:extLst>
                  <a:ext uri="{FF2B5EF4-FFF2-40B4-BE49-F238E27FC236}">
                    <a16:creationId xmlns:a16="http://schemas.microsoft.com/office/drawing/2014/main" id="{0209F09A-97F2-4677-99A2-2CE77798065E}"/>
                  </a:ext>
                </a:extLst>
              </p14:cNvPr>
              <p14:cNvContentPartPr/>
              <p14:nvPr/>
            </p14:nvContentPartPr>
            <p14:xfrm>
              <a:off x="2570156" y="4872909"/>
              <a:ext cx="2402280" cy="53640"/>
            </p14:xfrm>
          </p:contentPart>
        </mc:Choice>
        <mc:Fallback xmlns="">
          <p:pic>
            <p:nvPicPr>
              <p:cNvPr id="53422" name="Ink 53421">
                <a:extLst>
                  <a:ext uri="{FF2B5EF4-FFF2-40B4-BE49-F238E27FC236}">
                    <a16:creationId xmlns:a16="http://schemas.microsoft.com/office/drawing/2014/main" id="{0209F09A-97F2-4677-99A2-2CE77798065E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561516" y="4864269"/>
                <a:ext cx="24199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53423" name="Ink 53422">
                <a:extLst>
                  <a:ext uri="{FF2B5EF4-FFF2-40B4-BE49-F238E27FC236}">
                    <a16:creationId xmlns:a16="http://schemas.microsoft.com/office/drawing/2014/main" id="{685BD2F8-4561-DA10-6911-ED08B33AB2C9}"/>
                  </a:ext>
                </a:extLst>
              </p14:cNvPr>
              <p14:cNvContentPartPr/>
              <p14:nvPr/>
            </p14:nvContentPartPr>
            <p14:xfrm>
              <a:off x="5509556" y="5160549"/>
              <a:ext cx="42480" cy="853920"/>
            </p14:xfrm>
          </p:contentPart>
        </mc:Choice>
        <mc:Fallback xmlns="">
          <p:pic>
            <p:nvPicPr>
              <p:cNvPr id="53423" name="Ink 53422">
                <a:extLst>
                  <a:ext uri="{FF2B5EF4-FFF2-40B4-BE49-F238E27FC236}">
                    <a16:creationId xmlns:a16="http://schemas.microsoft.com/office/drawing/2014/main" id="{685BD2F8-4561-DA10-6911-ED08B33AB2C9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5500916" y="5151909"/>
                <a:ext cx="6012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53424" name="Ink 53423">
                <a:extLst>
                  <a:ext uri="{FF2B5EF4-FFF2-40B4-BE49-F238E27FC236}">
                    <a16:creationId xmlns:a16="http://schemas.microsoft.com/office/drawing/2014/main" id="{777B7660-7B22-23D5-2A02-B1522D75CBB1}"/>
                  </a:ext>
                </a:extLst>
              </p14:cNvPr>
              <p14:cNvContentPartPr/>
              <p14:nvPr/>
            </p14:nvContentPartPr>
            <p14:xfrm>
              <a:off x="5522516" y="5169189"/>
              <a:ext cx="1569240" cy="866160"/>
            </p14:xfrm>
          </p:contentPart>
        </mc:Choice>
        <mc:Fallback xmlns="">
          <p:pic>
            <p:nvPicPr>
              <p:cNvPr id="53424" name="Ink 53423">
                <a:extLst>
                  <a:ext uri="{FF2B5EF4-FFF2-40B4-BE49-F238E27FC236}">
                    <a16:creationId xmlns:a16="http://schemas.microsoft.com/office/drawing/2014/main" id="{777B7660-7B22-23D5-2A02-B1522D75CBB1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5513516" y="5160189"/>
                <a:ext cx="1586880" cy="88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430" name="Group 53429">
            <a:extLst>
              <a:ext uri="{FF2B5EF4-FFF2-40B4-BE49-F238E27FC236}">
                <a16:creationId xmlns:a16="http://schemas.microsoft.com/office/drawing/2014/main" id="{FA42AFED-FBC0-379C-2267-90CC5D9804A9}"/>
              </a:ext>
            </a:extLst>
          </p:cNvPr>
          <p:cNvGrpSpPr/>
          <p:nvPr/>
        </p:nvGrpSpPr>
        <p:grpSpPr>
          <a:xfrm>
            <a:off x="7256636" y="5172069"/>
            <a:ext cx="975240" cy="495000"/>
            <a:chOff x="7256636" y="5172069"/>
            <a:chExt cx="97524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53425" name="Ink 53424">
                  <a:extLst>
                    <a:ext uri="{FF2B5EF4-FFF2-40B4-BE49-F238E27FC236}">
                      <a16:creationId xmlns:a16="http://schemas.microsoft.com/office/drawing/2014/main" id="{26BEB0F6-35BF-448E-E807-C235C1B340F3}"/>
                    </a:ext>
                  </a:extLst>
                </p14:cNvPr>
                <p14:cNvContentPartPr/>
                <p14:nvPr/>
              </p14:nvContentPartPr>
              <p14:xfrm>
                <a:off x="7256636" y="5361429"/>
                <a:ext cx="124920" cy="305640"/>
              </p14:xfrm>
            </p:contentPart>
          </mc:Choice>
          <mc:Fallback xmlns="">
            <p:pic>
              <p:nvPicPr>
                <p:cNvPr id="53425" name="Ink 53424">
                  <a:extLst>
                    <a:ext uri="{FF2B5EF4-FFF2-40B4-BE49-F238E27FC236}">
                      <a16:creationId xmlns:a16="http://schemas.microsoft.com/office/drawing/2014/main" id="{26BEB0F6-35BF-448E-E807-C235C1B340F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247996" y="5352789"/>
                  <a:ext cx="1425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53426" name="Ink 53425">
                  <a:extLst>
                    <a:ext uri="{FF2B5EF4-FFF2-40B4-BE49-F238E27FC236}">
                      <a16:creationId xmlns:a16="http://schemas.microsoft.com/office/drawing/2014/main" id="{8864852B-CC63-DFDC-11E0-03B21253FE15}"/>
                    </a:ext>
                  </a:extLst>
                </p14:cNvPr>
                <p14:cNvContentPartPr/>
                <p14:nvPr/>
              </p14:nvContentPartPr>
              <p14:xfrm>
                <a:off x="7304876" y="5453949"/>
                <a:ext cx="224640" cy="168840"/>
              </p14:xfrm>
            </p:contentPart>
          </mc:Choice>
          <mc:Fallback xmlns="">
            <p:pic>
              <p:nvPicPr>
                <p:cNvPr id="53426" name="Ink 53425">
                  <a:extLst>
                    <a:ext uri="{FF2B5EF4-FFF2-40B4-BE49-F238E27FC236}">
                      <a16:creationId xmlns:a16="http://schemas.microsoft.com/office/drawing/2014/main" id="{8864852B-CC63-DFDC-11E0-03B21253FE1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295876" y="5444949"/>
                  <a:ext cx="242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53427" name="Ink 53426">
                  <a:extLst>
                    <a:ext uri="{FF2B5EF4-FFF2-40B4-BE49-F238E27FC236}">
                      <a16:creationId xmlns:a16="http://schemas.microsoft.com/office/drawing/2014/main" id="{D9359369-21D1-F081-99E5-65F7B50871D9}"/>
                    </a:ext>
                  </a:extLst>
                </p14:cNvPr>
                <p14:cNvContentPartPr/>
                <p14:nvPr/>
              </p14:nvContentPartPr>
              <p14:xfrm>
                <a:off x="7557956" y="5464389"/>
                <a:ext cx="348120" cy="136080"/>
              </p14:xfrm>
            </p:contentPart>
          </mc:Choice>
          <mc:Fallback xmlns="">
            <p:pic>
              <p:nvPicPr>
                <p:cNvPr id="53427" name="Ink 53426">
                  <a:extLst>
                    <a:ext uri="{FF2B5EF4-FFF2-40B4-BE49-F238E27FC236}">
                      <a16:creationId xmlns:a16="http://schemas.microsoft.com/office/drawing/2014/main" id="{D9359369-21D1-F081-99E5-65F7B50871D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549316" y="5455389"/>
                  <a:ext cx="365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53428" name="Ink 53427">
                  <a:extLst>
                    <a:ext uri="{FF2B5EF4-FFF2-40B4-BE49-F238E27FC236}">
                      <a16:creationId xmlns:a16="http://schemas.microsoft.com/office/drawing/2014/main" id="{F2B10B67-0C55-1DFE-21E8-AA0F6DE38876}"/>
                    </a:ext>
                  </a:extLst>
                </p14:cNvPr>
                <p14:cNvContentPartPr/>
                <p14:nvPr/>
              </p14:nvContentPartPr>
              <p14:xfrm>
                <a:off x="7917236" y="5172069"/>
                <a:ext cx="314640" cy="365400"/>
              </p14:xfrm>
            </p:contentPart>
          </mc:Choice>
          <mc:Fallback xmlns="">
            <p:pic>
              <p:nvPicPr>
                <p:cNvPr id="53428" name="Ink 53427">
                  <a:extLst>
                    <a:ext uri="{FF2B5EF4-FFF2-40B4-BE49-F238E27FC236}">
                      <a16:creationId xmlns:a16="http://schemas.microsoft.com/office/drawing/2014/main" id="{F2B10B67-0C55-1DFE-21E8-AA0F6DE3887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908236" y="5163069"/>
                  <a:ext cx="3322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53429" name="Ink 53428">
                  <a:extLst>
                    <a:ext uri="{FF2B5EF4-FFF2-40B4-BE49-F238E27FC236}">
                      <a16:creationId xmlns:a16="http://schemas.microsoft.com/office/drawing/2014/main" id="{1141208F-5ECD-A3B0-5643-F06E7C144D42}"/>
                    </a:ext>
                  </a:extLst>
                </p14:cNvPr>
                <p14:cNvContentPartPr/>
                <p14:nvPr/>
              </p14:nvContentPartPr>
              <p14:xfrm>
                <a:off x="7689716" y="5382669"/>
                <a:ext cx="20160" cy="19800"/>
              </p14:xfrm>
            </p:contentPart>
          </mc:Choice>
          <mc:Fallback xmlns="">
            <p:pic>
              <p:nvPicPr>
                <p:cNvPr id="53429" name="Ink 53428">
                  <a:extLst>
                    <a:ext uri="{FF2B5EF4-FFF2-40B4-BE49-F238E27FC236}">
                      <a16:creationId xmlns:a16="http://schemas.microsoft.com/office/drawing/2014/main" id="{1141208F-5ECD-A3B0-5643-F06E7C144D4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681076" y="5373669"/>
                  <a:ext cx="37800" cy="37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BBC0DF7-6903-5BC9-2650-356F520E4D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9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9973"/>
    </mc:Choice>
    <mc:Fallback>
      <p:transition advClick="0" advTm="109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29" name="TextBox 3">
            <a:extLst>
              <a:ext uri="{FF2B5EF4-FFF2-40B4-BE49-F238E27FC236}">
                <a16:creationId xmlns:a16="http://schemas.microsoft.com/office/drawing/2014/main" id="{E0684298-0B48-E5CC-A406-0A8BE6615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03" y="42863"/>
            <a:ext cx="80938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What are th</a:t>
            </a:r>
            <a:r>
              <a:rPr lang="en-US" sz="3600" dirty="0">
                <a:solidFill>
                  <a:srgbClr val="0000FF"/>
                </a:solidFill>
                <a:sym typeface="Wingdings" charset="2"/>
              </a:rPr>
              <a:t>e </a:t>
            </a:r>
            <a:r>
              <a:rPr lang="en-US" sz="3600" dirty="0" err="1">
                <a:solidFill>
                  <a:srgbClr val="0000FF"/>
                </a:solidFill>
                <a:sym typeface="Wingdings" charset="2"/>
              </a:rPr>
              <a:t>Fouriers</a:t>
            </a:r>
            <a:r>
              <a:rPr lang="en-US" sz="3600" dirty="0">
                <a:solidFill>
                  <a:srgbClr val="0000FF"/>
                </a:solidFill>
                <a:sym typeface="Wingdings" charset="2"/>
              </a:rPr>
              <a:t> operating on?</a:t>
            </a:r>
            <a:endParaRPr lang="en-US" sz="3600" dirty="0">
              <a:solidFill>
                <a:srgbClr val="0000FF"/>
              </a:solidFill>
              <a:latin typeface="Comic Sans MS" charset="0"/>
              <a:sym typeface="Wingdings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630" name="Ink 53629">
                <a:extLst>
                  <a:ext uri="{FF2B5EF4-FFF2-40B4-BE49-F238E27FC236}">
                    <a16:creationId xmlns:a16="http://schemas.microsoft.com/office/drawing/2014/main" id="{3CD93C10-A0A5-AA2A-204C-DFAAB98EBD17}"/>
                  </a:ext>
                </a:extLst>
              </p14:cNvPr>
              <p14:cNvContentPartPr/>
              <p14:nvPr/>
            </p14:nvContentPartPr>
            <p14:xfrm>
              <a:off x="1332836" y="1198723"/>
              <a:ext cx="360" cy="581040"/>
            </p14:xfrm>
          </p:contentPart>
        </mc:Choice>
        <mc:Fallback xmlns="">
          <p:pic>
            <p:nvPicPr>
              <p:cNvPr id="53630" name="Ink 53629">
                <a:extLst>
                  <a:ext uri="{FF2B5EF4-FFF2-40B4-BE49-F238E27FC236}">
                    <a16:creationId xmlns:a16="http://schemas.microsoft.com/office/drawing/2014/main" id="{3CD93C10-A0A5-AA2A-204C-DFAAB98EBD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3836" y="1190083"/>
                <a:ext cx="18000" cy="59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650" name="Group 53649">
            <a:extLst>
              <a:ext uri="{FF2B5EF4-FFF2-40B4-BE49-F238E27FC236}">
                <a16:creationId xmlns:a16="http://schemas.microsoft.com/office/drawing/2014/main" id="{D7D919D2-93A3-316F-D3F3-22E150016176}"/>
              </a:ext>
            </a:extLst>
          </p:cNvPr>
          <p:cNvGrpSpPr/>
          <p:nvPr/>
        </p:nvGrpSpPr>
        <p:grpSpPr>
          <a:xfrm>
            <a:off x="1552076" y="1214203"/>
            <a:ext cx="864000" cy="547560"/>
            <a:chOff x="1552076" y="1214203"/>
            <a:chExt cx="864000" cy="5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3631" name="Ink 53630">
                  <a:extLst>
                    <a:ext uri="{FF2B5EF4-FFF2-40B4-BE49-F238E27FC236}">
                      <a16:creationId xmlns:a16="http://schemas.microsoft.com/office/drawing/2014/main" id="{02CD6EA9-5E0A-0767-C186-DB484E510DED}"/>
                    </a:ext>
                  </a:extLst>
                </p14:cNvPr>
                <p14:cNvContentPartPr/>
                <p14:nvPr/>
              </p14:nvContentPartPr>
              <p14:xfrm>
                <a:off x="1552076" y="1398163"/>
                <a:ext cx="128160" cy="180000"/>
              </p14:xfrm>
            </p:contentPart>
          </mc:Choice>
          <mc:Fallback xmlns="">
            <p:pic>
              <p:nvPicPr>
                <p:cNvPr id="53631" name="Ink 53630">
                  <a:extLst>
                    <a:ext uri="{FF2B5EF4-FFF2-40B4-BE49-F238E27FC236}">
                      <a16:creationId xmlns:a16="http://schemas.microsoft.com/office/drawing/2014/main" id="{02CD6EA9-5E0A-0767-C186-DB484E510DE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43076" y="1389523"/>
                  <a:ext cx="145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3632" name="Ink 53631">
                  <a:extLst>
                    <a:ext uri="{FF2B5EF4-FFF2-40B4-BE49-F238E27FC236}">
                      <a16:creationId xmlns:a16="http://schemas.microsoft.com/office/drawing/2014/main" id="{688144CF-B93B-5597-FFF2-CCEEDCB0F5D0}"/>
                    </a:ext>
                  </a:extLst>
                </p14:cNvPr>
                <p14:cNvContentPartPr/>
                <p14:nvPr/>
              </p14:nvContentPartPr>
              <p14:xfrm>
                <a:off x="1775636" y="1214203"/>
                <a:ext cx="295560" cy="547560"/>
              </p14:xfrm>
            </p:contentPart>
          </mc:Choice>
          <mc:Fallback xmlns="">
            <p:pic>
              <p:nvPicPr>
                <p:cNvPr id="53632" name="Ink 53631">
                  <a:extLst>
                    <a:ext uri="{FF2B5EF4-FFF2-40B4-BE49-F238E27FC236}">
                      <a16:creationId xmlns:a16="http://schemas.microsoft.com/office/drawing/2014/main" id="{688144CF-B93B-5597-FFF2-CCEEDCB0F5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66636" y="1205563"/>
                  <a:ext cx="31320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3633" name="Ink 53632">
                  <a:extLst>
                    <a:ext uri="{FF2B5EF4-FFF2-40B4-BE49-F238E27FC236}">
                      <a16:creationId xmlns:a16="http://schemas.microsoft.com/office/drawing/2014/main" id="{1F8AF85A-42C6-2F6C-D1C4-AF85337EACF4}"/>
                    </a:ext>
                  </a:extLst>
                </p14:cNvPr>
                <p14:cNvContentPartPr/>
                <p14:nvPr/>
              </p14:nvContentPartPr>
              <p14:xfrm>
                <a:off x="2259836" y="1393123"/>
                <a:ext cx="154440" cy="2520"/>
              </p14:xfrm>
            </p:contentPart>
          </mc:Choice>
          <mc:Fallback xmlns="">
            <p:pic>
              <p:nvPicPr>
                <p:cNvPr id="53633" name="Ink 53632">
                  <a:extLst>
                    <a:ext uri="{FF2B5EF4-FFF2-40B4-BE49-F238E27FC236}">
                      <a16:creationId xmlns:a16="http://schemas.microsoft.com/office/drawing/2014/main" id="{1F8AF85A-42C6-2F6C-D1C4-AF85337EACF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51196" y="1384483"/>
                  <a:ext cx="172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3634" name="Ink 53633">
                  <a:extLst>
                    <a:ext uri="{FF2B5EF4-FFF2-40B4-BE49-F238E27FC236}">
                      <a16:creationId xmlns:a16="http://schemas.microsoft.com/office/drawing/2014/main" id="{A0C8BD52-2FF5-F72F-B577-A853775ED738}"/>
                    </a:ext>
                  </a:extLst>
                </p14:cNvPr>
                <p14:cNvContentPartPr/>
                <p14:nvPr/>
              </p14:nvContentPartPr>
              <p14:xfrm>
                <a:off x="2276396" y="1495363"/>
                <a:ext cx="139680" cy="2880"/>
              </p14:xfrm>
            </p:contentPart>
          </mc:Choice>
          <mc:Fallback xmlns="">
            <p:pic>
              <p:nvPicPr>
                <p:cNvPr id="53634" name="Ink 53633">
                  <a:extLst>
                    <a:ext uri="{FF2B5EF4-FFF2-40B4-BE49-F238E27FC236}">
                      <a16:creationId xmlns:a16="http://schemas.microsoft.com/office/drawing/2014/main" id="{A0C8BD52-2FF5-F72F-B577-A853775ED73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67396" y="1486363"/>
                  <a:ext cx="15732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649" name="Group 53648">
            <a:extLst>
              <a:ext uri="{FF2B5EF4-FFF2-40B4-BE49-F238E27FC236}">
                <a16:creationId xmlns:a16="http://schemas.microsoft.com/office/drawing/2014/main" id="{7B11D086-2180-0F41-ECED-28FFCA5995C2}"/>
              </a:ext>
            </a:extLst>
          </p:cNvPr>
          <p:cNvGrpSpPr/>
          <p:nvPr/>
        </p:nvGrpSpPr>
        <p:grpSpPr>
          <a:xfrm>
            <a:off x="2646836" y="974443"/>
            <a:ext cx="616320" cy="844560"/>
            <a:chOff x="2646836" y="974443"/>
            <a:chExt cx="616320" cy="84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3635" name="Ink 53634">
                  <a:extLst>
                    <a:ext uri="{FF2B5EF4-FFF2-40B4-BE49-F238E27FC236}">
                      <a16:creationId xmlns:a16="http://schemas.microsoft.com/office/drawing/2014/main" id="{9433C34F-D3AC-BFEF-61B2-93ADBA90E81D}"/>
                    </a:ext>
                  </a:extLst>
                </p14:cNvPr>
                <p14:cNvContentPartPr/>
                <p14:nvPr/>
              </p14:nvContentPartPr>
              <p14:xfrm>
                <a:off x="2646836" y="974443"/>
                <a:ext cx="203040" cy="844560"/>
              </p14:xfrm>
            </p:contentPart>
          </mc:Choice>
          <mc:Fallback xmlns="">
            <p:pic>
              <p:nvPicPr>
                <p:cNvPr id="53635" name="Ink 53634">
                  <a:extLst>
                    <a:ext uri="{FF2B5EF4-FFF2-40B4-BE49-F238E27FC236}">
                      <a16:creationId xmlns:a16="http://schemas.microsoft.com/office/drawing/2014/main" id="{9433C34F-D3AC-BFEF-61B2-93ADBA90E81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37836" y="965803"/>
                  <a:ext cx="220680" cy="86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3636" name="Ink 53635">
                  <a:extLst>
                    <a:ext uri="{FF2B5EF4-FFF2-40B4-BE49-F238E27FC236}">
                      <a16:creationId xmlns:a16="http://schemas.microsoft.com/office/drawing/2014/main" id="{220B956E-482A-7B82-DCD6-D37AE54CD42F}"/>
                    </a:ext>
                  </a:extLst>
                </p14:cNvPr>
                <p14:cNvContentPartPr/>
                <p14:nvPr/>
              </p14:nvContentPartPr>
              <p14:xfrm>
                <a:off x="2830796" y="1039243"/>
                <a:ext cx="360" cy="169200"/>
              </p14:xfrm>
            </p:contentPart>
          </mc:Choice>
          <mc:Fallback xmlns="">
            <p:pic>
              <p:nvPicPr>
                <p:cNvPr id="53636" name="Ink 53635">
                  <a:extLst>
                    <a:ext uri="{FF2B5EF4-FFF2-40B4-BE49-F238E27FC236}">
                      <a16:creationId xmlns:a16="http://schemas.microsoft.com/office/drawing/2014/main" id="{220B956E-482A-7B82-DCD6-D37AE54CD4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21796" y="1030603"/>
                  <a:ext cx="18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3637" name="Ink 53636">
                  <a:extLst>
                    <a:ext uri="{FF2B5EF4-FFF2-40B4-BE49-F238E27FC236}">
                      <a16:creationId xmlns:a16="http://schemas.microsoft.com/office/drawing/2014/main" id="{7B15586E-106E-1C48-4AA2-A6904E045FE4}"/>
                    </a:ext>
                  </a:extLst>
                </p14:cNvPr>
                <p14:cNvContentPartPr/>
                <p14:nvPr/>
              </p14:nvContentPartPr>
              <p14:xfrm>
                <a:off x="2821796" y="1462603"/>
                <a:ext cx="119520" cy="197640"/>
              </p14:xfrm>
            </p:contentPart>
          </mc:Choice>
          <mc:Fallback xmlns="">
            <p:pic>
              <p:nvPicPr>
                <p:cNvPr id="53637" name="Ink 53636">
                  <a:extLst>
                    <a:ext uri="{FF2B5EF4-FFF2-40B4-BE49-F238E27FC236}">
                      <a16:creationId xmlns:a16="http://schemas.microsoft.com/office/drawing/2014/main" id="{7B15586E-106E-1C48-4AA2-A6904E045FE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12796" y="1453603"/>
                  <a:ext cx="137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3638" name="Ink 53637">
                  <a:extLst>
                    <a:ext uri="{FF2B5EF4-FFF2-40B4-BE49-F238E27FC236}">
                      <a16:creationId xmlns:a16="http://schemas.microsoft.com/office/drawing/2014/main" id="{85390E2B-C8FF-7A8C-8C81-44D5A4D23BB7}"/>
                    </a:ext>
                  </a:extLst>
                </p14:cNvPr>
                <p14:cNvContentPartPr/>
                <p14:nvPr/>
              </p14:nvContentPartPr>
              <p14:xfrm>
                <a:off x="3020156" y="993163"/>
                <a:ext cx="243000" cy="768240"/>
              </p14:xfrm>
            </p:contentPart>
          </mc:Choice>
          <mc:Fallback xmlns="">
            <p:pic>
              <p:nvPicPr>
                <p:cNvPr id="53638" name="Ink 53637">
                  <a:extLst>
                    <a:ext uri="{FF2B5EF4-FFF2-40B4-BE49-F238E27FC236}">
                      <a16:creationId xmlns:a16="http://schemas.microsoft.com/office/drawing/2014/main" id="{85390E2B-C8FF-7A8C-8C81-44D5A4D23BB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11516" y="984523"/>
                  <a:ext cx="260640" cy="78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648" name="Group 53647">
            <a:extLst>
              <a:ext uri="{FF2B5EF4-FFF2-40B4-BE49-F238E27FC236}">
                <a16:creationId xmlns:a16="http://schemas.microsoft.com/office/drawing/2014/main" id="{1D12FA32-977C-7790-8FC9-354A72E68336}"/>
              </a:ext>
            </a:extLst>
          </p:cNvPr>
          <p:cNvGrpSpPr/>
          <p:nvPr/>
        </p:nvGrpSpPr>
        <p:grpSpPr>
          <a:xfrm>
            <a:off x="5378156" y="856723"/>
            <a:ext cx="1535040" cy="1026360"/>
            <a:chOff x="5378156" y="856723"/>
            <a:chExt cx="1535040" cy="10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3639" name="Ink 53638">
                  <a:extLst>
                    <a:ext uri="{FF2B5EF4-FFF2-40B4-BE49-F238E27FC236}">
                      <a16:creationId xmlns:a16="http://schemas.microsoft.com/office/drawing/2014/main" id="{18442019-5812-D7ED-509D-EC7CFCBFF429}"/>
                    </a:ext>
                  </a:extLst>
                </p14:cNvPr>
                <p14:cNvContentPartPr/>
                <p14:nvPr/>
              </p14:nvContentPartPr>
              <p14:xfrm>
                <a:off x="5378156" y="1264603"/>
                <a:ext cx="360" cy="399240"/>
              </p14:xfrm>
            </p:contentPart>
          </mc:Choice>
          <mc:Fallback xmlns="">
            <p:pic>
              <p:nvPicPr>
                <p:cNvPr id="53639" name="Ink 53638">
                  <a:extLst>
                    <a:ext uri="{FF2B5EF4-FFF2-40B4-BE49-F238E27FC236}">
                      <a16:creationId xmlns:a16="http://schemas.microsoft.com/office/drawing/2014/main" id="{18442019-5812-D7ED-509D-EC7CFCBFF42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69156" y="1255963"/>
                  <a:ext cx="180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3640" name="Ink 53639">
                  <a:extLst>
                    <a:ext uri="{FF2B5EF4-FFF2-40B4-BE49-F238E27FC236}">
                      <a16:creationId xmlns:a16="http://schemas.microsoft.com/office/drawing/2014/main" id="{1E4FADAA-6AEE-B2C6-13A6-ED3393F033CA}"/>
                    </a:ext>
                  </a:extLst>
                </p14:cNvPr>
                <p14:cNvContentPartPr/>
                <p14:nvPr/>
              </p14:nvContentPartPr>
              <p14:xfrm>
                <a:off x="5519996" y="1367203"/>
                <a:ext cx="2520" cy="167760"/>
              </p14:xfrm>
            </p:contentPart>
          </mc:Choice>
          <mc:Fallback xmlns="">
            <p:pic>
              <p:nvPicPr>
                <p:cNvPr id="53640" name="Ink 53639">
                  <a:extLst>
                    <a:ext uri="{FF2B5EF4-FFF2-40B4-BE49-F238E27FC236}">
                      <a16:creationId xmlns:a16="http://schemas.microsoft.com/office/drawing/2014/main" id="{1E4FADAA-6AEE-B2C6-13A6-ED3393F033C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11356" y="1358203"/>
                  <a:ext cx="20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3641" name="Ink 53640">
                  <a:extLst>
                    <a:ext uri="{FF2B5EF4-FFF2-40B4-BE49-F238E27FC236}">
                      <a16:creationId xmlns:a16="http://schemas.microsoft.com/office/drawing/2014/main" id="{392A5A51-623B-947E-536B-1647E36BC02C}"/>
                    </a:ext>
                  </a:extLst>
                </p14:cNvPr>
                <p14:cNvContentPartPr/>
                <p14:nvPr/>
              </p14:nvContentPartPr>
              <p14:xfrm>
                <a:off x="5608196" y="1236163"/>
                <a:ext cx="245520" cy="455760"/>
              </p14:xfrm>
            </p:contentPart>
          </mc:Choice>
          <mc:Fallback xmlns="">
            <p:pic>
              <p:nvPicPr>
                <p:cNvPr id="53641" name="Ink 53640">
                  <a:extLst>
                    <a:ext uri="{FF2B5EF4-FFF2-40B4-BE49-F238E27FC236}">
                      <a16:creationId xmlns:a16="http://schemas.microsoft.com/office/drawing/2014/main" id="{392A5A51-623B-947E-536B-1647E36BC02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99556" y="1227523"/>
                  <a:ext cx="26316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3642" name="Ink 53641">
                  <a:extLst>
                    <a:ext uri="{FF2B5EF4-FFF2-40B4-BE49-F238E27FC236}">
                      <a16:creationId xmlns:a16="http://schemas.microsoft.com/office/drawing/2014/main" id="{093764B9-8161-0FD4-506D-288DD2D78E24}"/>
                    </a:ext>
                  </a:extLst>
                </p14:cNvPr>
                <p14:cNvContentPartPr/>
                <p14:nvPr/>
              </p14:nvContentPartPr>
              <p14:xfrm>
                <a:off x="5977196" y="1359283"/>
                <a:ext cx="94320" cy="10800"/>
              </p14:xfrm>
            </p:contentPart>
          </mc:Choice>
          <mc:Fallback xmlns="">
            <p:pic>
              <p:nvPicPr>
                <p:cNvPr id="53642" name="Ink 53641">
                  <a:extLst>
                    <a:ext uri="{FF2B5EF4-FFF2-40B4-BE49-F238E27FC236}">
                      <a16:creationId xmlns:a16="http://schemas.microsoft.com/office/drawing/2014/main" id="{093764B9-8161-0FD4-506D-288DD2D78E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68196" y="1350283"/>
                  <a:ext cx="111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3643" name="Ink 53642">
                  <a:extLst>
                    <a:ext uri="{FF2B5EF4-FFF2-40B4-BE49-F238E27FC236}">
                      <a16:creationId xmlns:a16="http://schemas.microsoft.com/office/drawing/2014/main" id="{08184BD0-1229-20C9-BE83-5BB4F2B84D79}"/>
                    </a:ext>
                  </a:extLst>
                </p14:cNvPr>
                <p14:cNvContentPartPr/>
                <p14:nvPr/>
              </p14:nvContentPartPr>
              <p14:xfrm>
                <a:off x="6025796" y="1462963"/>
                <a:ext cx="133560" cy="360"/>
              </p14:xfrm>
            </p:contentPart>
          </mc:Choice>
          <mc:Fallback xmlns="">
            <p:pic>
              <p:nvPicPr>
                <p:cNvPr id="53643" name="Ink 53642">
                  <a:extLst>
                    <a:ext uri="{FF2B5EF4-FFF2-40B4-BE49-F238E27FC236}">
                      <a16:creationId xmlns:a16="http://schemas.microsoft.com/office/drawing/2014/main" id="{08184BD0-1229-20C9-BE83-5BB4F2B84D7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16796" y="1453963"/>
                  <a:ext cx="151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3644" name="Ink 53643">
                  <a:extLst>
                    <a:ext uri="{FF2B5EF4-FFF2-40B4-BE49-F238E27FC236}">
                      <a16:creationId xmlns:a16="http://schemas.microsoft.com/office/drawing/2014/main" id="{FCA6568E-7345-6D97-F072-D1F30C27D93B}"/>
                    </a:ext>
                  </a:extLst>
                </p14:cNvPr>
                <p14:cNvContentPartPr/>
                <p14:nvPr/>
              </p14:nvContentPartPr>
              <p14:xfrm>
                <a:off x="6338276" y="890923"/>
                <a:ext cx="217080" cy="992160"/>
              </p14:xfrm>
            </p:contentPart>
          </mc:Choice>
          <mc:Fallback xmlns="">
            <p:pic>
              <p:nvPicPr>
                <p:cNvPr id="53644" name="Ink 53643">
                  <a:extLst>
                    <a:ext uri="{FF2B5EF4-FFF2-40B4-BE49-F238E27FC236}">
                      <a16:creationId xmlns:a16="http://schemas.microsoft.com/office/drawing/2014/main" id="{FCA6568E-7345-6D97-F072-D1F30C27D93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29636" y="882283"/>
                  <a:ext cx="234720" cy="10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3645" name="Ink 53644">
                  <a:extLst>
                    <a:ext uri="{FF2B5EF4-FFF2-40B4-BE49-F238E27FC236}">
                      <a16:creationId xmlns:a16="http://schemas.microsoft.com/office/drawing/2014/main" id="{1A632F0E-88A1-57DC-01AC-19F44963B966}"/>
                    </a:ext>
                  </a:extLst>
                </p14:cNvPr>
                <p14:cNvContentPartPr/>
                <p14:nvPr/>
              </p14:nvContentPartPr>
              <p14:xfrm>
                <a:off x="6540236" y="972643"/>
                <a:ext cx="95400" cy="159840"/>
              </p14:xfrm>
            </p:contentPart>
          </mc:Choice>
          <mc:Fallback xmlns="">
            <p:pic>
              <p:nvPicPr>
                <p:cNvPr id="53645" name="Ink 53644">
                  <a:extLst>
                    <a:ext uri="{FF2B5EF4-FFF2-40B4-BE49-F238E27FC236}">
                      <a16:creationId xmlns:a16="http://schemas.microsoft.com/office/drawing/2014/main" id="{1A632F0E-88A1-57DC-01AC-19F44963B96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31236" y="964003"/>
                  <a:ext cx="113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3646" name="Ink 53645">
                  <a:extLst>
                    <a:ext uri="{FF2B5EF4-FFF2-40B4-BE49-F238E27FC236}">
                      <a16:creationId xmlns:a16="http://schemas.microsoft.com/office/drawing/2014/main" id="{5802D708-1EBD-2ADA-AD90-4A2999864DE7}"/>
                    </a:ext>
                  </a:extLst>
                </p14:cNvPr>
                <p14:cNvContentPartPr/>
                <p14:nvPr/>
              </p14:nvContentPartPr>
              <p14:xfrm>
                <a:off x="6585236" y="1437043"/>
                <a:ext cx="19800" cy="268560"/>
              </p14:xfrm>
            </p:contentPart>
          </mc:Choice>
          <mc:Fallback xmlns="">
            <p:pic>
              <p:nvPicPr>
                <p:cNvPr id="53646" name="Ink 53645">
                  <a:extLst>
                    <a:ext uri="{FF2B5EF4-FFF2-40B4-BE49-F238E27FC236}">
                      <a16:creationId xmlns:a16="http://schemas.microsoft.com/office/drawing/2014/main" id="{5802D708-1EBD-2ADA-AD90-4A2999864DE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76236" y="1428403"/>
                  <a:ext cx="374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3647" name="Ink 53646">
                  <a:extLst>
                    <a:ext uri="{FF2B5EF4-FFF2-40B4-BE49-F238E27FC236}">
                      <a16:creationId xmlns:a16="http://schemas.microsoft.com/office/drawing/2014/main" id="{F3385F42-ABCC-6951-269D-C8607FCD106F}"/>
                    </a:ext>
                  </a:extLst>
                </p14:cNvPr>
                <p14:cNvContentPartPr/>
                <p14:nvPr/>
              </p14:nvContentPartPr>
              <p14:xfrm>
                <a:off x="6742196" y="856723"/>
                <a:ext cx="171000" cy="895680"/>
              </p14:xfrm>
            </p:contentPart>
          </mc:Choice>
          <mc:Fallback xmlns="">
            <p:pic>
              <p:nvPicPr>
                <p:cNvPr id="53647" name="Ink 53646">
                  <a:extLst>
                    <a:ext uri="{FF2B5EF4-FFF2-40B4-BE49-F238E27FC236}">
                      <a16:creationId xmlns:a16="http://schemas.microsoft.com/office/drawing/2014/main" id="{F3385F42-ABCC-6951-269D-C8607FCD106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33196" y="848083"/>
                  <a:ext cx="188640" cy="91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656" name="Group 53655">
            <a:extLst>
              <a:ext uri="{FF2B5EF4-FFF2-40B4-BE49-F238E27FC236}">
                <a16:creationId xmlns:a16="http://schemas.microsoft.com/office/drawing/2014/main" id="{7324CC3C-F650-56BF-AEF7-63FDE309CCCB}"/>
              </a:ext>
            </a:extLst>
          </p:cNvPr>
          <p:cNvGrpSpPr/>
          <p:nvPr/>
        </p:nvGrpSpPr>
        <p:grpSpPr>
          <a:xfrm>
            <a:off x="307196" y="2244163"/>
            <a:ext cx="1559160" cy="586440"/>
            <a:chOff x="307196" y="2244163"/>
            <a:chExt cx="155916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3651" name="Ink 53650">
                  <a:extLst>
                    <a:ext uri="{FF2B5EF4-FFF2-40B4-BE49-F238E27FC236}">
                      <a16:creationId xmlns:a16="http://schemas.microsoft.com/office/drawing/2014/main" id="{335CC4EC-570E-035D-E0BF-A42B3AA811B2}"/>
                    </a:ext>
                  </a:extLst>
                </p14:cNvPr>
                <p14:cNvContentPartPr/>
                <p14:nvPr/>
              </p14:nvContentPartPr>
              <p14:xfrm>
                <a:off x="307196" y="2514883"/>
                <a:ext cx="241920" cy="263880"/>
              </p14:xfrm>
            </p:contentPart>
          </mc:Choice>
          <mc:Fallback xmlns="">
            <p:pic>
              <p:nvPicPr>
                <p:cNvPr id="53651" name="Ink 53650">
                  <a:extLst>
                    <a:ext uri="{FF2B5EF4-FFF2-40B4-BE49-F238E27FC236}">
                      <a16:creationId xmlns:a16="http://schemas.microsoft.com/office/drawing/2014/main" id="{335CC4EC-570E-035D-E0BF-A42B3AA811B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8556" y="2505883"/>
                  <a:ext cx="259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3652" name="Ink 53651">
                  <a:extLst>
                    <a:ext uri="{FF2B5EF4-FFF2-40B4-BE49-F238E27FC236}">
                      <a16:creationId xmlns:a16="http://schemas.microsoft.com/office/drawing/2014/main" id="{74B9F413-3366-2674-9A3F-325C1EB378A8}"/>
                    </a:ext>
                  </a:extLst>
                </p14:cNvPr>
                <p14:cNvContentPartPr/>
                <p14:nvPr/>
              </p14:nvContentPartPr>
              <p14:xfrm>
                <a:off x="596276" y="2515603"/>
                <a:ext cx="588240" cy="228600"/>
              </p14:xfrm>
            </p:contentPart>
          </mc:Choice>
          <mc:Fallback xmlns="">
            <p:pic>
              <p:nvPicPr>
                <p:cNvPr id="53652" name="Ink 53651">
                  <a:extLst>
                    <a:ext uri="{FF2B5EF4-FFF2-40B4-BE49-F238E27FC236}">
                      <a16:creationId xmlns:a16="http://schemas.microsoft.com/office/drawing/2014/main" id="{74B9F413-3366-2674-9A3F-325C1EB378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7636" y="2506963"/>
                  <a:ext cx="6058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3653" name="Ink 53652">
                  <a:extLst>
                    <a:ext uri="{FF2B5EF4-FFF2-40B4-BE49-F238E27FC236}">
                      <a16:creationId xmlns:a16="http://schemas.microsoft.com/office/drawing/2014/main" id="{6B370C62-4044-2B5E-2B3D-B0F8429AEAA0}"/>
                    </a:ext>
                  </a:extLst>
                </p14:cNvPr>
                <p14:cNvContentPartPr/>
                <p14:nvPr/>
              </p14:nvContentPartPr>
              <p14:xfrm>
                <a:off x="1229516" y="2244163"/>
                <a:ext cx="636840" cy="586440"/>
              </p14:xfrm>
            </p:contentPart>
          </mc:Choice>
          <mc:Fallback xmlns="">
            <p:pic>
              <p:nvPicPr>
                <p:cNvPr id="53653" name="Ink 53652">
                  <a:extLst>
                    <a:ext uri="{FF2B5EF4-FFF2-40B4-BE49-F238E27FC236}">
                      <a16:creationId xmlns:a16="http://schemas.microsoft.com/office/drawing/2014/main" id="{6B370C62-4044-2B5E-2B3D-B0F8429AEAA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20516" y="2235523"/>
                  <a:ext cx="65448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3654" name="Ink 53653">
                  <a:extLst>
                    <a:ext uri="{FF2B5EF4-FFF2-40B4-BE49-F238E27FC236}">
                      <a16:creationId xmlns:a16="http://schemas.microsoft.com/office/drawing/2014/main" id="{C1417372-2516-E15B-28F8-62FCC5BA54B0}"/>
                    </a:ext>
                  </a:extLst>
                </p14:cNvPr>
                <p14:cNvContentPartPr/>
                <p14:nvPr/>
              </p14:nvContentPartPr>
              <p14:xfrm>
                <a:off x="1594196" y="2338123"/>
                <a:ext cx="9360" cy="30240"/>
              </p14:xfrm>
            </p:contentPart>
          </mc:Choice>
          <mc:Fallback xmlns="">
            <p:pic>
              <p:nvPicPr>
                <p:cNvPr id="53654" name="Ink 53653">
                  <a:extLst>
                    <a:ext uri="{FF2B5EF4-FFF2-40B4-BE49-F238E27FC236}">
                      <a16:creationId xmlns:a16="http://schemas.microsoft.com/office/drawing/2014/main" id="{C1417372-2516-E15B-28F8-62FCC5BA54B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85556" y="2329123"/>
                  <a:ext cx="27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3655" name="Ink 53654">
                  <a:extLst>
                    <a:ext uri="{FF2B5EF4-FFF2-40B4-BE49-F238E27FC236}">
                      <a16:creationId xmlns:a16="http://schemas.microsoft.com/office/drawing/2014/main" id="{02DAB90E-7798-A207-59A6-2B1D6BB1DE5B}"/>
                    </a:ext>
                  </a:extLst>
                </p14:cNvPr>
                <p14:cNvContentPartPr/>
                <p14:nvPr/>
              </p14:nvContentPartPr>
              <p14:xfrm>
                <a:off x="445076" y="2510923"/>
                <a:ext cx="57600" cy="2520"/>
              </p14:xfrm>
            </p:contentPart>
          </mc:Choice>
          <mc:Fallback xmlns="">
            <p:pic>
              <p:nvPicPr>
                <p:cNvPr id="53655" name="Ink 53654">
                  <a:extLst>
                    <a:ext uri="{FF2B5EF4-FFF2-40B4-BE49-F238E27FC236}">
                      <a16:creationId xmlns:a16="http://schemas.microsoft.com/office/drawing/2014/main" id="{02DAB90E-7798-A207-59A6-2B1D6BB1DE5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6436" y="2502283"/>
                  <a:ext cx="7524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666" name="Group 53665">
            <a:extLst>
              <a:ext uri="{FF2B5EF4-FFF2-40B4-BE49-F238E27FC236}">
                <a16:creationId xmlns:a16="http://schemas.microsoft.com/office/drawing/2014/main" id="{8EB26446-2943-2135-1F6C-40BEECC91A69}"/>
              </a:ext>
            </a:extLst>
          </p:cNvPr>
          <p:cNvGrpSpPr/>
          <p:nvPr/>
        </p:nvGrpSpPr>
        <p:grpSpPr>
          <a:xfrm>
            <a:off x="1008476" y="3165043"/>
            <a:ext cx="1135440" cy="549720"/>
            <a:chOff x="1008476" y="3165043"/>
            <a:chExt cx="113544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3657" name="Ink 53656">
                  <a:extLst>
                    <a:ext uri="{FF2B5EF4-FFF2-40B4-BE49-F238E27FC236}">
                      <a16:creationId xmlns:a16="http://schemas.microsoft.com/office/drawing/2014/main" id="{D755E767-D97B-FC27-0FB2-364C194F3D4E}"/>
                    </a:ext>
                  </a:extLst>
                </p14:cNvPr>
                <p14:cNvContentPartPr/>
                <p14:nvPr/>
              </p14:nvContentPartPr>
              <p14:xfrm>
                <a:off x="1136276" y="3205723"/>
                <a:ext cx="682200" cy="391680"/>
              </p14:xfrm>
            </p:contentPart>
          </mc:Choice>
          <mc:Fallback xmlns="">
            <p:pic>
              <p:nvPicPr>
                <p:cNvPr id="53657" name="Ink 53656">
                  <a:extLst>
                    <a:ext uri="{FF2B5EF4-FFF2-40B4-BE49-F238E27FC236}">
                      <a16:creationId xmlns:a16="http://schemas.microsoft.com/office/drawing/2014/main" id="{D755E767-D97B-FC27-0FB2-364C194F3D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7636" y="3197083"/>
                  <a:ext cx="6998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3658" name="Ink 53657">
                  <a:extLst>
                    <a:ext uri="{FF2B5EF4-FFF2-40B4-BE49-F238E27FC236}">
                      <a16:creationId xmlns:a16="http://schemas.microsoft.com/office/drawing/2014/main" id="{EF68C922-6F6E-D96D-CC2A-80E061D7F5AB}"/>
                    </a:ext>
                  </a:extLst>
                </p14:cNvPr>
                <p14:cNvContentPartPr/>
                <p14:nvPr/>
              </p14:nvContentPartPr>
              <p14:xfrm>
                <a:off x="1850156" y="3165043"/>
                <a:ext cx="268200" cy="339840"/>
              </p14:xfrm>
            </p:contentPart>
          </mc:Choice>
          <mc:Fallback xmlns="">
            <p:pic>
              <p:nvPicPr>
                <p:cNvPr id="53658" name="Ink 53657">
                  <a:extLst>
                    <a:ext uri="{FF2B5EF4-FFF2-40B4-BE49-F238E27FC236}">
                      <a16:creationId xmlns:a16="http://schemas.microsoft.com/office/drawing/2014/main" id="{EF68C922-6F6E-D96D-CC2A-80E061D7F5A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41156" y="3156403"/>
                  <a:ext cx="2858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3659" name="Ink 53658">
                  <a:extLst>
                    <a:ext uri="{FF2B5EF4-FFF2-40B4-BE49-F238E27FC236}">
                      <a16:creationId xmlns:a16="http://schemas.microsoft.com/office/drawing/2014/main" id="{183DEF26-5CF2-3007-FA16-C9F4D3995295}"/>
                    </a:ext>
                  </a:extLst>
                </p14:cNvPr>
                <p14:cNvContentPartPr/>
                <p14:nvPr/>
              </p14:nvContentPartPr>
              <p14:xfrm>
                <a:off x="1648196" y="3179443"/>
                <a:ext cx="11160" cy="37800"/>
              </p14:xfrm>
            </p:contentPart>
          </mc:Choice>
          <mc:Fallback xmlns="">
            <p:pic>
              <p:nvPicPr>
                <p:cNvPr id="53659" name="Ink 53658">
                  <a:extLst>
                    <a:ext uri="{FF2B5EF4-FFF2-40B4-BE49-F238E27FC236}">
                      <a16:creationId xmlns:a16="http://schemas.microsoft.com/office/drawing/2014/main" id="{183DEF26-5CF2-3007-FA16-C9F4D39952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39196" y="3170803"/>
                  <a:ext cx="28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660" name="Ink 53659">
                  <a:extLst>
                    <a:ext uri="{FF2B5EF4-FFF2-40B4-BE49-F238E27FC236}">
                      <a16:creationId xmlns:a16="http://schemas.microsoft.com/office/drawing/2014/main" id="{9D4EF698-F83C-0231-196C-25E54A1F4DDF}"/>
                    </a:ext>
                  </a:extLst>
                </p14:cNvPr>
                <p14:cNvContentPartPr/>
                <p14:nvPr/>
              </p14:nvContentPartPr>
              <p14:xfrm>
                <a:off x="1008476" y="3692083"/>
                <a:ext cx="1135440" cy="22680"/>
              </p14:xfrm>
            </p:contentPart>
          </mc:Choice>
          <mc:Fallback xmlns="">
            <p:pic>
              <p:nvPicPr>
                <p:cNvPr id="53660" name="Ink 53659">
                  <a:extLst>
                    <a:ext uri="{FF2B5EF4-FFF2-40B4-BE49-F238E27FC236}">
                      <a16:creationId xmlns:a16="http://schemas.microsoft.com/office/drawing/2014/main" id="{9D4EF698-F83C-0231-196C-25E54A1F4DD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9836" y="3683443"/>
                  <a:ext cx="11530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665" name="Group 53664">
            <a:extLst>
              <a:ext uri="{FF2B5EF4-FFF2-40B4-BE49-F238E27FC236}">
                <a16:creationId xmlns:a16="http://schemas.microsoft.com/office/drawing/2014/main" id="{538FBE1C-09A5-6862-01DC-3FC96F734107}"/>
              </a:ext>
            </a:extLst>
          </p:cNvPr>
          <p:cNvGrpSpPr/>
          <p:nvPr/>
        </p:nvGrpSpPr>
        <p:grpSpPr>
          <a:xfrm>
            <a:off x="3032396" y="3177283"/>
            <a:ext cx="1207080" cy="622440"/>
            <a:chOff x="3032396" y="3177283"/>
            <a:chExt cx="120708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3661" name="Ink 53660">
                  <a:extLst>
                    <a:ext uri="{FF2B5EF4-FFF2-40B4-BE49-F238E27FC236}">
                      <a16:creationId xmlns:a16="http://schemas.microsoft.com/office/drawing/2014/main" id="{0FEFCEEB-B4DF-0404-F50D-2BA29C7A64FD}"/>
                    </a:ext>
                  </a:extLst>
                </p14:cNvPr>
                <p14:cNvContentPartPr/>
                <p14:nvPr/>
              </p14:nvContentPartPr>
              <p14:xfrm>
                <a:off x="3069836" y="3177283"/>
                <a:ext cx="442800" cy="343080"/>
              </p14:xfrm>
            </p:contentPart>
          </mc:Choice>
          <mc:Fallback xmlns="">
            <p:pic>
              <p:nvPicPr>
                <p:cNvPr id="53661" name="Ink 53660">
                  <a:extLst>
                    <a:ext uri="{FF2B5EF4-FFF2-40B4-BE49-F238E27FC236}">
                      <a16:creationId xmlns:a16="http://schemas.microsoft.com/office/drawing/2014/main" id="{0FEFCEEB-B4DF-0404-F50D-2BA29C7A64F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60836" y="3168283"/>
                  <a:ext cx="4604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662" name="Ink 53661">
                  <a:extLst>
                    <a:ext uri="{FF2B5EF4-FFF2-40B4-BE49-F238E27FC236}">
                      <a16:creationId xmlns:a16="http://schemas.microsoft.com/office/drawing/2014/main" id="{8E5873B4-6E7C-2430-6BEF-3EEB6D0DA05C}"/>
                    </a:ext>
                  </a:extLst>
                </p14:cNvPr>
                <p14:cNvContentPartPr/>
                <p14:nvPr/>
              </p14:nvContentPartPr>
              <p14:xfrm>
                <a:off x="3372236" y="3212203"/>
                <a:ext cx="21600" cy="360"/>
              </p14:xfrm>
            </p:contentPart>
          </mc:Choice>
          <mc:Fallback xmlns="">
            <p:pic>
              <p:nvPicPr>
                <p:cNvPr id="53662" name="Ink 53661">
                  <a:extLst>
                    <a:ext uri="{FF2B5EF4-FFF2-40B4-BE49-F238E27FC236}">
                      <a16:creationId xmlns:a16="http://schemas.microsoft.com/office/drawing/2014/main" id="{8E5873B4-6E7C-2430-6BEF-3EEB6D0DA05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63596" y="3203203"/>
                  <a:ext cx="39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663" name="Ink 53662">
                  <a:extLst>
                    <a:ext uri="{FF2B5EF4-FFF2-40B4-BE49-F238E27FC236}">
                      <a16:creationId xmlns:a16="http://schemas.microsoft.com/office/drawing/2014/main" id="{8FC4BBA3-D11B-197C-3694-672E24D5140E}"/>
                    </a:ext>
                  </a:extLst>
                </p14:cNvPr>
                <p14:cNvContentPartPr/>
                <p14:nvPr/>
              </p14:nvContentPartPr>
              <p14:xfrm>
                <a:off x="3593276" y="3322723"/>
                <a:ext cx="444960" cy="477000"/>
              </p14:xfrm>
            </p:contentPart>
          </mc:Choice>
          <mc:Fallback xmlns="">
            <p:pic>
              <p:nvPicPr>
                <p:cNvPr id="53663" name="Ink 53662">
                  <a:extLst>
                    <a:ext uri="{FF2B5EF4-FFF2-40B4-BE49-F238E27FC236}">
                      <a16:creationId xmlns:a16="http://schemas.microsoft.com/office/drawing/2014/main" id="{8FC4BBA3-D11B-197C-3694-672E24D514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84636" y="3314083"/>
                  <a:ext cx="4626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3664" name="Ink 53663">
                  <a:extLst>
                    <a:ext uri="{FF2B5EF4-FFF2-40B4-BE49-F238E27FC236}">
                      <a16:creationId xmlns:a16="http://schemas.microsoft.com/office/drawing/2014/main" id="{7FBB29AF-636A-2999-58F7-89E0AF9A2EED}"/>
                    </a:ext>
                  </a:extLst>
                </p14:cNvPr>
                <p14:cNvContentPartPr/>
                <p14:nvPr/>
              </p14:nvContentPartPr>
              <p14:xfrm>
                <a:off x="3032396" y="3660403"/>
                <a:ext cx="1207080" cy="8280"/>
              </p14:xfrm>
            </p:contentPart>
          </mc:Choice>
          <mc:Fallback xmlns="">
            <p:pic>
              <p:nvPicPr>
                <p:cNvPr id="53664" name="Ink 53663">
                  <a:extLst>
                    <a:ext uri="{FF2B5EF4-FFF2-40B4-BE49-F238E27FC236}">
                      <a16:creationId xmlns:a16="http://schemas.microsoft.com/office/drawing/2014/main" id="{7FBB29AF-636A-2999-58F7-89E0AF9A2EE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23756" y="3651763"/>
                  <a:ext cx="122472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3667" name="Ink 53666">
                <a:extLst>
                  <a:ext uri="{FF2B5EF4-FFF2-40B4-BE49-F238E27FC236}">
                    <a16:creationId xmlns:a16="http://schemas.microsoft.com/office/drawing/2014/main" id="{92EB503C-3E23-71C3-3A35-528EAF12E5D3}"/>
                  </a:ext>
                </a:extLst>
              </p14:cNvPr>
              <p14:cNvContentPartPr/>
              <p14:nvPr/>
            </p14:nvContentPartPr>
            <p14:xfrm>
              <a:off x="5145956" y="3190603"/>
              <a:ext cx="188280" cy="366120"/>
            </p14:xfrm>
          </p:contentPart>
        </mc:Choice>
        <mc:Fallback xmlns="">
          <p:pic>
            <p:nvPicPr>
              <p:cNvPr id="53667" name="Ink 53666">
                <a:extLst>
                  <a:ext uri="{FF2B5EF4-FFF2-40B4-BE49-F238E27FC236}">
                    <a16:creationId xmlns:a16="http://schemas.microsoft.com/office/drawing/2014/main" id="{92EB503C-3E23-71C3-3A35-528EAF12E5D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36956" y="3181963"/>
                <a:ext cx="205920" cy="38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672" name="Group 53671">
            <a:extLst>
              <a:ext uri="{FF2B5EF4-FFF2-40B4-BE49-F238E27FC236}">
                <a16:creationId xmlns:a16="http://schemas.microsoft.com/office/drawing/2014/main" id="{279A4406-8382-0D5B-D36A-C9E11002093A}"/>
              </a:ext>
            </a:extLst>
          </p:cNvPr>
          <p:cNvGrpSpPr/>
          <p:nvPr/>
        </p:nvGrpSpPr>
        <p:grpSpPr>
          <a:xfrm>
            <a:off x="5089796" y="3058843"/>
            <a:ext cx="912600" cy="549000"/>
            <a:chOff x="5089796" y="3058843"/>
            <a:chExt cx="91260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668" name="Ink 53667">
                  <a:extLst>
                    <a:ext uri="{FF2B5EF4-FFF2-40B4-BE49-F238E27FC236}">
                      <a16:creationId xmlns:a16="http://schemas.microsoft.com/office/drawing/2014/main" id="{E062D602-D05F-7F85-43B8-3065D6CD6707}"/>
                    </a:ext>
                  </a:extLst>
                </p14:cNvPr>
                <p14:cNvContentPartPr/>
                <p14:nvPr/>
              </p14:nvContentPartPr>
              <p14:xfrm>
                <a:off x="5399036" y="3058843"/>
                <a:ext cx="603360" cy="471600"/>
              </p14:xfrm>
            </p:contentPart>
          </mc:Choice>
          <mc:Fallback xmlns="">
            <p:pic>
              <p:nvPicPr>
                <p:cNvPr id="53668" name="Ink 53667">
                  <a:extLst>
                    <a:ext uri="{FF2B5EF4-FFF2-40B4-BE49-F238E27FC236}">
                      <a16:creationId xmlns:a16="http://schemas.microsoft.com/office/drawing/2014/main" id="{E062D602-D05F-7F85-43B8-3065D6CD670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390036" y="3050203"/>
                  <a:ext cx="6210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669" name="Ink 53668">
                  <a:extLst>
                    <a:ext uri="{FF2B5EF4-FFF2-40B4-BE49-F238E27FC236}">
                      <a16:creationId xmlns:a16="http://schemas.microsoft.com/office/drawing/2014/main" id="{52DA0FEE-543C-5383-E791-90541079BD7E}"/>
                    </a:ext>
                  </a:extLst>
                </p14:cNvPr>
                <p14:cNvContentPartPr/>
                <p14:nvPr/>
              </p14:nvContentPartPr>
              <p14:xfrm>
                <a:off x="5550596" y="3223723"/>
                <a:ext cx="232920" cy="5760"/>
              </p14:xfrm>
            </p:contentPart>
          </mc:Choice>
          <mc:Fallback xmlns="">
            <p:pic>
              <p:nvPicPr>
                <p:cNvPr id="53669" name="Ink 53668">
                  <a:extLst>
                    <a:ext uri="{FF2B5EF4-FFF2-40B4-BE49-F238E27FC236}">
                      <a16:creationId xmlns:a16="http://schemas.microsoft.com/office/drawing/2014/main" id="{52DA0FEE-543C-5383-E791-90541079BD7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41956" y="3215083"/>
                  <a:ext cx="250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670" name="Ink 53669">
                  <a:extLst>
                    <a:ext uri="{FF2B5EF4-FFF2-40B4-BE49-F238E27FC236}">
                      <a16:creationId xmlns:a16="http://schemas.microsoft.com/office/drawing/2014/main" id="{DB843D35-6504-091E-0762-038F51F89DA9}"/>
                    </a:ext>
                  </a:extLst>
                </p14:cNvPr>
                <p14:cNvContentPartPr/>
                <p14:nvPr/>
              </p14:nvContentPartPr>
              <p14:xfrm>
                <a:off x="5413796" y="3354403"/>
                <a:ext cx="75600" cy="113760"/>
              </p14:xfrm>
            </p:contentPart>
          </mc:Choice>
          <mc:Fallback xmlns="">
            <p:pic>
              <p:nvPicPr>
                <p:cNvPr id="53670" name="Ink 53669">
                  <a:extLst>
                    <a:ext uri="{FF2B5EF4-FFF2-40B4-BE49-F238E27FC236}">
                      <a16:creationId xmlns:a16="http://schemas.microsoft.com/office/drawing/2014/main" id="{DB843D35-6504-091E-0762-038F51F89DA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405156" y="3345763"/>
                  <a:ext cx="93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671" name="Ink 53670">
                  <a:extLst>
                    <a:ext uri="{FF2B5EF4-FFF2-40B4-BE49-F238E27FC236}">
                      <a16:creationId xmlns:a16="http://schemas.microsoft.com/office/drawing/2014/main" id="{37E5303E-52B6-E32C-EEC8-4759D5A41C2C}"/>
                    </a:ext>
                  </a:extLst>
                </p14:cNvPr>
                <p14:cNvContentPartPr/>
                <p14:nvPr/>
              </p14:nvContentPartPr>
              <p14:xfrm>
                <a:off x="5089796" y="3603523"/>
                <a:ext cx="889560" cy="4320"/>
              </p14:xfrm>
            </p:contentPart>
          </mc:Choice>
          <mc:Fallback xmlns="">
            <p:pic>
              <p:nvPicPr>
                <p:cNvPr id="53671" name="Ink 53670">
                  <a:extLst>
                    <a:ext uri="{FF2B5EF4-FFF2-40B4-BE49-F238E27FC236}">
                      <a16:creationId xmlns:a16="http://schemas.microsoft.com/office/drawing/2014/main" id="{37E5303E-52B6-E32C-EEC8-4759D5A41C2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80796" y="3594883"/>
                  <a:ext cx="9072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688" name="Group 53687">
            <a:extLst>
              <a:ext uri="{FF2B5EF4-FFF2-40B4-BE49-F238E27FC236}">
                <a16:creationId xmlns:a16="http://schemas.microsoft.com/office/drawing/2014/main" id="{9DAD34C4-D774-2087-06ED-F687A6460626}"/>
              </a:ext>
            </a:extLst>
          </p:cNvPr>
          <p:cNvGrpSpPr/>
          <p:nvPr/>
        </p:nvGrpSpPr>
        <p:grpSpPr>
          <a:xfrm>
            <a:off x="1405196" y="3852643"/>
            <a:ext cx="362520" cy="386280"/>
            <a:chOff x="1405196" y="3852643"/>
            <a:chExt cx="36252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673" name="Ink 53672">
                  <a:extLst>
                    <a:ext uri="{FF2B5EF4-FFF2-40B4-BE49-F238E27FC236}">
                      <a16:creationId xmlns:a16="http://schemas.microsoft.com/office/drawing/2014/main" id="{7C037A83-BCB4-C1DA-1857-FA75E9D0EBBB}"/>
                    </a:ext>
                  </a:extLst>
                </p14:cNvPr>
                <p14:cNvContentPartPr/>
                <p14:nvPr/>
              </p14:nvContentPartPr>
              <p14:xfrm>
                <a:off x="1405196" y="3889003"/>
                <a:ext cx="360" cy="324000"/>
              </p14:xfrm>
            </p:contentPart>
          </mc:Choice>
          <mc:Fallback xmlns="">
            <p:pic>
              <p:nvPicPr>
                <p:cNvPr id="53673" name="Ink 53672">
                  <a:extLst>
                    <a:ext uri="{FF2B5EF4-FFF2-40B4-BE49-F238E27FC236}">
                      <a16:creationId xmlns:a16="http://schemas.microsoft.com/office/drawing/2014/main" id="{7C037A83-BCB4-C1DA-1857-FA75E9D0EBB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96556" y="3880003"/>
                  <a:ext cx="180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674" name="Ink 53673">
                  <a:extLst>
                    <a:ext uri="{FF2B5EF4-FFF2-40B4-BE49-F238E27FC236}">
                      <a16:creationId xmlns:a16="http://schemas.microsoft.com/office/drawing/2014/main" id="{AADA5308-4BF7-D03B-C4F8-C497CA7B01F9}"/>
                    </a:ext>
                  </a:extLst>
                </p14:cNvPr>
                <p14:cNvContentPartPr/>
                <p14:nvPr/>
              </p14:nvContentPartPr>
              <p14:xfrm>
                <a:off x="1490156" y="3964963"/>
                <a:ext cx="96120" cy="170640"/>
              </p14:xfrm>
            </p:contentPart>
          </mc:Choice>
          <mc:Fallback xmlns="">
            <p:pic>
              <p:nvPicPr>
                <p:cNvPr id="53674" name="Ink 53673">
                  <a:extLst>
                    <a:ext uri="{FF2B5EF4-FFF2-40B4-BE49-F238E27FC236}">
                      <a16:creationId xmlns:a16="http://schemas.microsoft.com/office/drawing/2014/main" id="{AADA5308-4BF7-D03B-C4F8-C497CA7B01F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81516" y="3955963"/>
                  <a:ext cx="113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675" name="Ink 53674">
                  <a:extLst>
                    <a:ext uri="{FF2B5EF4-FFF2-40B4-BE49-F238E27FC236}">
                      <a16:creationId xmlns:a16="http://schemas.microsoft.com/office/drawing/2014/main" id="{E10C09A6-4EFF-5283-6F37-78D8B7F5A31A}"/>
                    </a:ext>
                  </a:extLst>
                </p14:cNvPr>
                <p14:cNvContentPartPr/>
                <p14:nvPr/>
              </p14:nvContentPartPr>
              <p14:xfrm>
                <a:off x="1643876" y="3852643"/>
                <a:ext cx="123840" cy="386280"/>
              </p14:xfrm>
            </p:contentPart>
          </mc:Choice>
          <mc:Fallback xmlns="">
            <p:pic>
              <p:nvPicPr>
                <p:cNvPr id="53675" name="Ink 53674">
                  <a:extLst>
                    <a:ext uri="{FF2B5EF4-FFF2-40B4-BE49-F238E27FC236}">
                      <a16:creationId xmlns:a16="http://schemas.microsoft.com/office/drawing/2014/main" id="{E10C09A6-4EFF-5283-6F37-78D8B7F5A3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34876" y="3844003"/>
                  <a:ext cx="14148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687" name="Group 53686">
            <a:extLst>
              <a:ext uri="{FF2B5EF4-FFF2-40B4-BE49-F238E27FC236}">
                <a16:creationId xmlns:a16="http://schemas.microsoft.com/office/drawing/2014/main" id="{A6BA64D2-95ED-B174-E3F2-423A3E9AE9C5}"/>
              </a:ext>
            </a:extLst>
          </p:cNvPr>
          <p:cNvGrpSpPr/>
          <p:nvPr/>
        </p:nvGrpSpPr>
        <p:grpSpPr>
          <a:xfrm>
            <a:off x="1465316" y="4415323"/>
            <a:ext cx="337320" cy="415440"/>
            <a:chOff x="1465316" y="4415323"/>
            <a:chExt cx="337320" cy="4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676" name="Ink 53675">
                  <a:extLst>
                    <a:ext uri="{FF2B5EF4-FFF2-40B4-BE49-F238E27FC236}">
                      <a16:creationId xmlns:a16="http://schemas.microsoft.com/office/drawing/2014/main" id="{69FA5BD1-1C38-D222-C116-73560015D57D}"/>
                    </a:ext>
                  </a:extLst>
                </p14:cNvPr>
                <p14:cNvContentPartPr/>
                <p14:nvPr/>
              </p14:nvContentPartPr>
              <p14:xfrm>
                <a:off x="1465316" y="4415323"/>
                <a:ext cx="360" cy="410400"/>
              </p14:xfrm>
            </p:contentPart>
          </mc:Choice>
          <mc:Fallback xmlns="">
            <p:pic>
              <p:nvPicPr>
                <p:cNvPr id="53676" name="Ink 53675">
                  <a:extLst>
                    <a:ext uri="{FF2B5EF4-FFF2-40B4-BE49-F238E27FC236}">
                      <a16:creationId xmlns:a16="http://schemas.microsoft.com/office/drawing/2014/main" id="{69FA5BD1-1C38-D222-C116-73560015D57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56676" y="4406323"/>
                  <a:ext cx="180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677" name="Ink 53676">
                  <a:extLst>
                    <a:ext uri="{FF2B5EF4-FFF2-40B4-BE49-F238E27FC236}">
                      <a16:creationId xmlns:a16="http://schemas.microsoft.com/office/drawing/2014/main" id="{9F149314-81E3-A8A8-8EEE-236EA1C60764}"/>
                    </a:ext>
                  </a:extLst>
                </p14:cNvPr>
                <p14:cNvContentPartPr/>
                <p14:nvPr/>
              </p14:nvContentPartPr>
              <p14:xfrm>
                <a:off x="1583396" y="4521523"/>
                <a:ext cx="2160" cy="174240"/>
              </p14:xfrm>
            </p:contentPart>
          </mc:Choice>
          <mc:Fallback xmlns="">
            <p:pic>
              <p:nvPicPr>
                <p:cNvPr id="53677" name="Ink 53676">
                  <a:extLst>
                    <a:ext uri="{FF2B5EF4-FFF2-40B4-BE49-F238E27FC236}">
                      <a16:creationId xmlns:a16="http://schemas.microsoft.com/office/drawing/2014/main" id="{9F149314-81E3-A8A8-8EEE-236EA1C6076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74756" y="4512523"/>
                  <a:ext cx="19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678" name="Ink 53677">
                  <a:extLst>
                    <a:ext uri="{FF2B5EF4-FFF2-40B4-BE49-F238E27FC236}">
                      <a16:creationId xmlns:a16="http://schemas.microsoft.com/office/drawing/2014/main" id="{5D8F1A6D-7CE7-EFB8-332A-B263DD807EA5}"/>
                    </a:ext>
                  </a:extLst>
                </p14:cNvPr>
                <p14:cNvContentPartPr/>
                <p14:nvPr/>
              </p14:nvContentPartPr>
              <p14:xfrm>
                <a:off x="1648916" y="4439083"/>
                <a:ext cx="153720" cy="391680"/>
              </p14:xfrm>
            </p:contentPart>
          </mc:Choice>
          <mc:Fallback xmlns="">
            <p:pic>
              <p:nvPicPr>
                <p:cNvPr id="53678" name="Ink 53677">
                  <a:extLst>
                    <a:ext uri="{FF2B5EF4-FFF2-40B4-BE49-F238E27FC236}">
                      <a16:creationId xmlns:a16="http://schemas.microsoft.com/office/drawing/2014/main" id="{5D8F1A6D-7CE7-EFB8-332A-B263DD807EA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40276" y="4430443"/>
                  <a:ext cx="171360" cy="40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686" name="Group 53685">
            <a:extLst>
              <a:ext uri="{FF2B5EF4-FFF2-40B4-BE49-F238E27FC236}">
                <a16:creationId xmlns:a16="http://schemas.microsoft.com/office/drawing/2014/main" id="{8FD6A835-D809-FC12-0522-CE0E59958680}"/>
              </a:ext>
            </a:extLst>
          </p:cNvPr>
          <p:cNvGrpSpPr/>
          <p:nvPr/>
        </p:nvGrpSpPr>
        <p:grpSpPr>
          <a:xfrm>
            <a:off x="1463516" y="4986283"/>
            <a:ext cx="403920" cy="367200"/>
            <a:chOff x="1463516" y="4986283"/>
            <a:chExt cx="40392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679" name="Ink 53678">
                  <a:extLst>
                    <a:ext uri="{FF2B5EF4-FFF2-40B4-BE49-F238E27FC236}">
                      <a16:creationId xmlns:a16="http://schemas.microsoft.com/office/drawing/2014/main" id="{AC210BEF-34B8-FD5C-E947-3BB44C7611E9}"/>
                    </a:ext>
                  </a:extLst>
                </p14:cNvPr>
                <p14:cNvContentPartPr/>
                <p14:nvPr/>
              </p14:nvContentPartPr>
              <p14:xfrm>
                <a:off x="1463516" y="4997083"/>
                <a:ext cx="360" cy="356400"/>
              </p14:xfrm>
            </p:contentPart>
          </mc:Choice>
          <mc:Fallback xmlns="">
            <p:pic>
              <p:nvPicPr>
                <p:cNvPr id="53679" name="Ink 53678">
                  <a:extLst>
                    <a:ext uri="{FF2B5EF4-FFF2-40B4-BE49-F238E27FC236}">
                      <a16:creationId xmlns:a16="http://schemas.microsoft.com/office/drawing/2014/main" id="{AC210BEF-34B8-FD5C-E947-3BB44C7611E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54516" y="4988083"/>
                  <a:ext cx="180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680" name="Ink 53679">
                  <a:extLst>
                    <a:ext uri="{FF2B5EF4-FFF2-40B4-BE49-F238E27FC236}">
                      <a16:creationId xmlns:a16="http://schemas.microsoft.com/office/drawing/2014/main" id="{652A17DB-9F41-CA82-4047-BE8C69ACA97C}"/>
                    </a:ext>
                  </a:extLst>
                </p14:cNvPr>
                <p14:cNvContentPartPr/>
                <p14:nvPr/>
              </p14:nvContentPartPr>
              <p14:xfrm>
                <a:off x="1586636" y="4986283"/>
                <a:ext cx="158760" cy="253440"/>
              </p14:xfrm>
            </p:contentPart>
          </mc:Choice>
          <mc:Fallback xmlns="">
            <p:pic>
              <p:nvPicPr>
                <p:cNvPr id="53680" name="Ink 53679">
                  <a:extLst>
                    <a:ext uri="{FF2B5EF4-FFF2-40B4-BE49-F238E27FC236}">
                      <a16:creationId xmlns:a16="http://schemas.microsoft.com/office/drawing/2014/main" id="{652A17DB-9F41-CA82-4047-BE8C69ACA97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77636" y="4977283"/>
                  <a:ext cx="1764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681" name="Ink 53680">
                  <a:extLst>
                    <a:ext uri="{FF2B5EF4-FFF2-40B4-BE49-F238E27FC236}">
                      <a16:creationId xmlns:a16="http://schemas.microsoft.com/office/drawing/2014/main" id="{3471D8AF-A11C-C738-86D0-41F7B3C59A3B}"/>
                    </a:ext>
                  </a:extLst>
                </p14:cNvPr>
                <p14:cNvContentPartPr/>
                <p14:nvPr/>
              </p14:nvContentPartPr>
              <p14:xfrm>
                <a:off x="1760516" y="5027683"/>
                <a:ext cx="106920" cy="304920"/>
              </p14:xfrm>
            </p:contentPart>
          </mc:Choice>
          <mc:Fallback xmlns="">
            <p:pic>
              <p:nvPicPr>
                <p:cNvPr id="53681" name="Ink 53680">
                  <a:extLst>
                    <a:ext uri="{FF2B5EF4-FFF2-40B4-BE49-F238E27FC236}">
                      <a16:creationId xmlns:a16="http://schemas.microsoft.com/office/drawing/2014/main" id="{3471D8AF-A11C-C738-86D0-41F7B3C59A3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51876" y="5018683"/>
                  <a:ext cx="12456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685" name="Group 53684">
            <a:extLst>
              <a:ext uri="{FF2B5EF4-FFF2-40B4-BE49-F238E27FC236}">
                <a16:creationId xmlns:a16="http://schemas.microsoft.com/office/drawing/2014/main" id="{2A3BC3BD-8A44-B585-2069-E05442E72E96}"/>
              </a:ext>
            </a:extLst>
          </p:cNvPr>
          <p:cNvGrpSpPr/>
          <p:nvPr/>
        </p:nvGrpSpPr>
        <p:grpSpPr>
          <a:xfrm>
            <a:off x="1539476" y="5517283"/>
            <a:ext cx="378360" cy="476640"/>
            <a:chOff x="1539476" y="5517283"/>
            <a:chExt cx="37836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3682" name="Ink 53681">
                  <a:extLst>
                    <a:ext uri="{FF2B5EF4-FFF2-40B4-BE49-F238E27FC236}">
                      <a16:creationId xmlns:a16="http://schemas.microsoft.com/office/drawing/2014/main" id="{CF29D4C7-7D4F-8ABD-DD34-276CBAEBBCB2}"/>
                    </a:ext>
                  </a:extLst>
                </p14:cNvPr>
                <p14:cNvContentPartPr/>
                <p14:nvPr/>
              </p14:nvContentPartPr>
              <p14:xfrm>
                <a:off x="1539476" y="5532763"/>
                <a:ext cx="14400" cy="461160"/>
              </p14:xfrm>
            </p:contentPart>
          </mc:Choice>
          <mc:Fallback xmlns="">
            <p:pic>
              <p:nvPicPr>
                <p:cNvPr id="53682" name="Ink 53681">
                  <a:extLst>
                    <a:ext uri="{FF2B5EF4-FFF2-40B4-BE49-F238E27FC236}">
                      <a16:creationId xmlns:a16="http://schemas.microsoft.com/office/drawing/2014/main" id="{CF29D4C7-7D4F-8ABD-DD34-276CBAEBBCB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30836" y="5524123"/>
                  <a:ext cx="3204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683" name="Ink 53682">
                  <a:extLst>
                    <a:ext uri="{FF2B5EF4-FFF2-40B4-BE49-F238E27FC236}">
                      <a16:creationId xmlns:a16="http://schemas.microsoft.com/office/drawing/2014/main" id="{229800D0-3D89-1488-C462-AA7007E4506B}"/>
                    </a:ext>
                  </a:extLst>
                </p14:cNvPr>
                <p14:cNvContentPartPr/>
                <p14:nvPr/>
              </p14:nvContentPartPr>
              <p14:xfrm>
                <a:off x="1652876" y="5569843"/>
                <a:ext cx="88920" cy="315000"/>
              </p14:xfrm>
            </p:contentPart>
          </mc:Choice>
          <mc:Fallback xmlns="">
            <p:pic>
              <p:nvPicPr>
                <p:cNvPr id="53683" name="Ink 53682">
                  <a:extLst>
                    <a:ext uri="{FF2B5EF4-FFF2-40B4-BE49-F238E27FC236}">
                      <a16:creationId xmlns:a16="http://schemas.microsoft.com/office/drawing/2014/main" id="{229800D0-3D89-1488-C462-AA7007E4506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43876" y="5560843"/>
                  <a:ext cx="1065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3684" name="Ink 53683">
                  <a:extLst>
                    <a:ext uri="{FF2B5EF4-FFF2-40B4-BE49-F238E27FC236}">
                      <a16:creationId xmlns:a16="http://schemas.microsoft.com/office/drawing/2014/main" id="{BAEB7BFC-D9F2-D68D-3B78-F5BFE7F703E8}"/>
                    </a:ext>
                  </a:extLst>
                </p14:cNvPr>
                <p14:cNvContentPartPr/>
                <p14:nvPr/>
              </p14:nvContentPartPr>
              <p14:xfrm>
                <a:off x="1784636" y="5517283"/>
                <a:ext cx="133200" cy="403920"/>
              </p14:xfrm>
            </p:contentPart>
          </mc:Choice>
          <mc:Fallback xmlns="">
            <p:pic>
              <p:nvPicPr>
                <p:cNvPr id="53684" name="Ink 53683">
                  <a:extLst>
                    <a:ext uri="{FF2B5EF4-FFF2-40B4-BE49-F238E27FC236}">
                      <a16:creationId xmlns:a16="http://schemas.microsoft.com/office/drawing/2014/main" id="{BAEB7BFC-D9F2-D68D-3B78-F5BFE7F703E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75996" y="5508643"/>
                  <a:ext cx="150840" cy="42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689" name="Ink 53688">
                <a:extLst>
                  <a:ext uri="{FF2B5EF4-FFF2-40B4-BE49-F238E27FC236}">
                    <a16:creationId xmlns:a16="http://schemas.microsoft.com/office/drawing/2014/main" id="{8F0F54F2-5F48-8F4B-A1E6-B05D85263F54}"/>
                  </a:ext>
                </a:extLst>
              </p14:cNvPr>
              <p14:cNvContentPartPr/>
              <p14:nvPr/>
            </p14:nvContentPartPr>
            <p14:xfrm>
              <a:off x="3459356" y="3846163"/>
              <a:ext cx="2160" cy="226440"/>
            </p14:xfrm>
          </p:contentPart>
        </mc:Choice>
        <mc:Fallback xmlns="">
          <p:pic>
            <p:nvPicPr>
              <p:cNvPr id="53689" name="Ink 53688">
                <a:extLst>
                  <a:ext uri="{FF2B5EF4-FFF2-40B4-BE49-F238E27FC236}">
                    <a16:creationId xmlns:a16="http://schemas.microsoft.com/office/drawing/2014/main" id="{8F0F54F2-5F48-8F4B-A1E6-B05D85263F5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450356" y="3837523"/>
                <a:ext cx="198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690" name="Ink 53689">
                <a:extLst>
                  <a:ext uri="{FF2B5EF4-FFF2-40B4-BE49-F238E27FC236}">
                    <a16:creationId xmlns:a16="http://schemas.microsoft.com/office/drawing/2014/main" id="{21A22382-05CD-E410-3231-D2096E0B6FB8}"/>
                  </a:ext>
                </a:extLst>
              </p14:cNvPr>
              <p14:cNvContentPartPr/>
              <p14:nvPr/>
            </p14:nvContentPartPr>
            <p14:xfrm>
              <a:off x="3523436" y="3954163"/>
              <a:ext cx="69840" cy="82080"/>
            </p14:xfrm>
          </p:contentPart>
        </mc:Choice>
        <mc:Fallback xmlns="">
          <p:pic>
            <p:nvPicPr>
              <p:cNvPr id="53690" name="Ink 53689">
                <a:extLst>
                  <a:ext uri="{FF2B5EF4-FFF2-40B4-BE49-F238E27FC236}">
                    <a16:creationId xmlns:a16="http://schemas.microsoft.com/office/drawing/2014/main" id="{21A22382-05CD-E410-3231-D2096E0B6FB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514436" y="3945163"/>
                <a:ext cx="874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691" name="Ink 53690">
                <a:extLst>
                  <a:ext uri="{FF2B5EF4-FFF2-40B4-BE49-F238E27FC236}">
                    <a16:creationId xmlns:a16="http://schemas.microsoft.com/office/drawing/2014/main" id="{E6F73D0D-16CB-C35D-523F-D30772A8D5E2}"/>
                  </a:ext>
                </a:extLst>
              </p14:cNvPr>
              <p14:cNvContentPartPr/>
              <p14:nvPr/>
            </p14:nvContentPartPr>
            <p14:xfrm>
              <a:off x="3680036" y="3954163"/>
              <a:ext cx="79920" cy="65520"/>
            </p14:xfrm>
          </p:contentPart>
        </mc:Choice>
        <mc:Fallback xmlns="">
          <p:pic>
            <p:nvPicPr>
              <p:cNvPr id="53691" name="Ink 53690">
                <a:extLst>
                  <a:ext uri="{FF2B5EF4-FFF2-40B4-BE49-F238E27FC236}">
                    <a16:creationId xmlns:a16="http://schemas.microsoft.com/office/drawing/2014/main" id="{E6F73D0D-16CB-C35D-523F-D30772A8D5E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671396" y="3945163"/>
                <a:ext cx="975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3692" name="Ink 53691">
                <a:extLst>
                  <a:ext uri="{FF2B5EF4-FFF2-40B4-BE49-F238E27FC236}">
                    <a16:creationId xmlns:a16="http://schemas.microsoft.com/office/drawing/2014/main" id="{854EF1C1-B70B-D55B-57AB-C46C534F64C1}"/>
                  </a:ext>
                </a:extLst>
              </p14:cNvPr>
              <p14:cNvContentPartPr/>
              <p14:nvPr/>
            </p14:nvContentPartPr>
            <p14:xfrm>
              <a:off x="3753116" y="3851203"/>
              <a:ext cx="120600" cy="242640"/>
            </p14:xfrm>
          </p:contentPart>
        </mc:Choice>
        <mc:Fallback xmlns="">
          <p:pic>
            <p:nvPicPr>
              <p:cNvPr id="53692" name="Ink 53691">
                <a:extLst>
                  <a:ext uri="{FF2B5EF4-FFF2-40B4-BE49-F238E27FC236}">
                    <a16:creationId xmlns:a16="http://schemas.microsoft.com/office/drawing/2014/main" id="{854EF1C1-B70B-D55B-57AB-C46C534F64C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744476" y="3842563"/>
                <a:ext cx="1382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3693" name="Ink 53692">
                <a:extLst>
                  <a:ext uri="{FF2B5EF4-FFF2-40B4-BE49-F238E27FC236}">
                    <a16:creationId xmlns:a16="http://schemas.microsoft.com/office/drawing/2014/main" id="{532E41D2-088E-4603-F28E-60005A34FE26}"/>
                  </a:ext>
                </a:extLst>
              </p14:cNvPr>
              <p14:cNvContentPartPr/>
              <p14:nvPr/>
            </p14:nvContentPartPr>
            <p14:xfrm>
              <a:off x="3429836" y="4339003"/>
              <a:ext cx="2520" cy="333360"/>
            </p14:xfrm>
          </p:contentPart>
        </mc:Choice>
        <mc:Fallback xmlns="">
          <p:pic>
            <p:nvPicPr>
              <p:cNvPr id="53693" name="Ink 53692">
                <a:extLst>
                  <a:ext uri="{FF2B5EF4-FFF2-40B4-BE49-F238E27FC236}">
                    <a16:creationId xmlns:a16="http://schemas.microsoft.com/office/drawing/2014/main" id="{532E41D2-088E-4603-F28E-60005A34FE2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420836" y="4330363"/>
                <a:ext cx="2016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3694" name="Ink 53693">
                <a:extLst>
                  <a:ext uri="{FF2B5EF4-FFF2-40B4-BE49-F238E27FC236}">
                    <a16:creationId xmlns:a16="http://schemas.microsoft.com/office/drawing/2014/main" id="{DE0D8421-240F-AA99-53A9-7CE61EF6A45D}"/>
                  </a:ext>
                </a:extLst>
              </p14:cNvPr>
              <p14:cNvContentPartPr/>
              <p14:nvPr/>
            </p14:nvContentPartPr>
            <p14:xfrm>
              <a:off x="3528836" y="4427923"/>
              <a:ext cx="69840" cy="99360"/>
            </p14:xfrm>
          </p:contentPart>
        </mc:Choice>
        <mc:Fallback xmlns="">
          <p:pic>
            <p:nvPicPr>
              <p:cNvPr id="53694" name="Ink 53693">
                <a:extLst>
                  <a:ext uri="{FF2B5EF4-FFF2-40B4-BE49-F238E27FC236}">
                    <a16:creationId xmlns:a16="http://schemas.microsoft.com/office/drawing/2014/main" id="{DE0D8421-240F-AA99-53A9-7CE61EF6A45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519836" y="4419283"/>
                <a:ext cx="874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3695" name="Ink 53694">
                <a:extLst>
                  <a:ext uri="{FF2B5EF4-FFF2-40B4-BE49-F238E27FC236}">
                    <a16:creationId xmlns:a16="http://schemas.microsoft.com/office/drawing/2014/main" id="{66AD23A9-EED0-6BED-AD9E-F11620603B9F}"/>
                  </a:ext>
                </a:extLst>
              </p14:cNvPr>
              <p14:cNvContentPartPr/>
              <p14:nvPr/>
            </p14:nvContentPartPr>
            <p14:xfrm>
              <a:off x="3668516" y="4436203"/>
              <a:ext cx="360" cy="133920"/>
            </p14:xfrm>
          </p:contentPart>
        </mc:Choice>
        <mc:Fallback xmlns="">
          <p:pic>
            <p:nvPicPr>
              <p:cNvPr id="53695" name="Ink 53694">
                <a:extLst>
                  <a:ext uri="{FF2B5EF4-FFF2-40B4-BE49-F238E27FC236}">
                    <a16:creationId xmlns:a16="http://schemas.microsoft.com/office/drawing/2014/main" id="{66AD23A9-EED0-6BED-AD9E-F11620603B9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659516" y="4427563"/>
                <a:ext cx="180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3696" name="Ink 53695">
                <a:extLst>
                  <a:ext uri="{FF2B5EF4-FFF2-40B4-BE49-F238E27FC236}">
                    <a16:creationId xmlns:a16="http://schemas.microsoft.com/office/drawing/2014/main" id="{3931F25E-05E6-C24C-5C87-FF19A10B2844}"/>
                  </a:ext>
                </a:extLst>
              </p14:cNvPr>
              <p14:cNvContentPartPr/>
              <p14:nvPr/>
            </p14:nvContentPartPr>
            <p14:xfrm>
              <a:off x="3715316" y="4387603"/>
              <a:ext cx="114840" cy="228600"/>
            </p14:xfrm>
          </p:contentPart>
        </mc:Choice>
        <mc:Fallback xmlns="">
          <p:pic>
            <p:nvPicPr>
              <p:cNvPr id="53696" name="Ink 53695">
                <a:extLst>
                  <a:ext uri="{FF2B5EF4-FFF2-40B4-BE49-F238E27FC236}">
                    <a16:creationId xmlns:a16="http://schemas.microsoft.com/office/drawing/2014/main" id="{3931F25E-05E6-C24C-5C87-FF19A10B284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06676" y="4378603"/>
                <a:ext cx="1324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3697" name="Ink 53696">
                <a:extLst>
                  <a:ext uri="{FF2B5EF4-FFF2-40B4-BE49-F238E27FC236}">
                    <a16:creationId xmlns:a16="http://schemas.microsoft.com/office/drawing/2014/main" id="{31B4B76D-7820-7D14-57E0-D84D0A81546E}"/>
                  </a:ext>
                </a:extLst>
              </p14:cNvPr>
              <p14:cNvContentPartPr/>
              <p14:nvPr/>
            </p14:nvContentPartPr>
            <p14:xfrm>
              <a:off x="3469436" y="4891603"/>
              <a:ext cx="2520" cy="287640"/>
            </p14:xfrm>
          </p:contentPart>
        </mc:Choice>
        <mc:Fallback xmlns="">
          <p:pic>
            <p:nvPicPr>
              <p:cNvPr id="53697" name="Ink 53696">
                <a:extLst>
                  <a:ext uri="{FF2B5EF4-FFF2-40B4-BE49-F238E27FC236}">
                    <a16:creationId xmlns:a16="http://schemas.microsoft.com/office/drawing/2014/main" id="{31B4B76D-7820-7D14-57E0-D84D0A81546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460796" y="4882603"/>
                <a:ext cx="201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3698" name="Ink 53697">
                <a:extLst>
                  <a:ext uri="{FF2B5EF4-FFF2-40B4-BE49-F238E27FC236}">
                    <a16:creationId xmlns:a16="http://schemas.microsoft.com/office/drawing/2014/main" id="{B346E599-E94F-BB55-5F70-8B1A1A2FEF94}"/>
                  </a:ext>
                </a:extLst>
              </p14:cNvPr>
              <p14:cNvContentPartPr/>
              <p14:nvPr/>
            </p14:nvContentPartPr>
            <p14:xfrm>
              <a:off x="3572396" y="4922203"/>
              <a:ext cx="360" cy="171720"/>
            </p14:xfrm>
          </p:contentPart>
        </mc:Choice>
        <mc:Fallback xmlns="">
          <p:pic>
            <p:nvPicPr>
              <p:cNvPr id="53698" name="Ink 53697">
                <a:extLst>
                  <a:ext uri="{FF2B5EF4-FFF2-40B4-BE49-F238E27FC236}">
                    <a16:creationId xmlns:a16="http://schemas.microsoft.com/office/drawing/2014/main" id="{B346E599-E94F-BB55-5F70-8B1A1A2FEF9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563756" y="4913203"/>
                <a:ext cx="180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3699" name="Ink 53698">
                <a:extLst>
                  <a:ext uri="{FF2B5EF4-FFF2-40B4-BE49-F238E27FC236}">
                    <a16:creationId xmlns:a16="http://schemas.microsoft.com/office/drawing/2014/main" id="{D0E16EAF-ACF8-D02E-7CD8-D26047B32D38}"/>
                  </a:ext>
                </a:extLst>
              </p14:cNvPr>
              <p14:cNvContentPartPr/>
              <p14:nvPr/>
            </p14:nvContentPartPr>
            <p14:xfrm>
              <a:off x="3692996" y="4933363"/>
              <a:ext cx="76680" cy="127080"/>
            </p14:xfrm>
          </p:contentPart>
        </mc:Choice>
        <mc:Fallback xmlns="">
          <p:pic>
            <p:nvPicPr>
              <p:cNvPr id="53699" name="Ink 53698">
                <a:extLst>
                  <a:ext uri="{FF2B5EF4-FFF2-40B4-BE49-F238E27FC236}">
                    <a16:creationId xmlns:a16="http://schemas.microsoft.com/office/drawing/2014/main" id="{D0E16EAF-ACF8-D02E-7CD8-D26047B32D3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683996" y="4924363"/>
                <a:ext cx="943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3700" name="Ink 53699">
                <a:extLst>
                  <a:ext uri="{FF2B5EF4-FFF2-40B4-BE49-F238E27FC236}">
                    <a16:creationId xmlns:a16="http://schemas.microsoft.com/office/drawing/2014/main" id="{0C63617D-0A78-423E-B1EE-8F68F3E9BAA1}"/>
                  </a:ext>
                </a:extLst>
              </p14:cNvPr>
              <p14:cNvContentPartPr/>
              <p14:nvPr/>
            </p14:nvContentPartPr>
            <p14:xfrm>
              <a:off x="3765716" y="4864243"/>
              <a:ext cx="137520" cy="273240"/>
            </p14:xfrm>
          </p:contentPart>
        </mc:Choice>
        <mc:Fallback xmlns="">
          <p:pic>
            <p:nvPicPr>
              <p:cNvPr id="53700" name="Ink 53699">
                <a:extLst>
                  <a:ext uri="{FF2B5EF4-FFF2-40B4-BE49-F238E27FC236}">
                    <a16:creationId xmlns:a16="http://schemas.microsoft.com/office/drawing/2014/main" id="{0C63617D-0A78-423E-B1EE-8F68F3E9BAA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757076" y="4855243"/>
                <a:ext cx="1551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3701" name="Ink 53700">
                <a:extLst>
                  <a:ext uri="{FF2B5EF4-FFF2-40B4-BE49-F238E27FC236}">
                    <a16:creationId xmlns:a16="http://schemas.microsoft.com/office/drawing/2014/main" id="{BAD3E281-0B80-8279-94B2-170771CD4D94}"/>
                  </a:ext>
                </a:extLst>
              </p14:cNvPr>
              <p14:cNvContentPartPr/>
              <p14:nvPr/>
            </p14:nvContentPartPr>
            <p14:xfrm>
              <a:off x="3576716" y="5452123"/>
              <a:ext cx="2520" cy="354600"/>
            </p14:xfrm>
          </p:contentPart>
        </mc:Choice>
        <mc:Fallback xmlns="">
          <p:pic>
            <p:nvPicPr>
              <p:cNvPr id="53701" name="Ink 53700">
                <a:extLst>
                  <a:ext uri="{FF2B5EF4-FFF2-40B4-BE49-F238E27FC236}">
                    <a16:creationId xmlns:a16="http://schemas.microsoft.com/office/drawing/2014/main" id="{BAD3E281-0B80-8279-94B2-170771CD4D9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567716" y="5443123"/>
                <a:ext cx="2016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3702" name="Ink 53701">
                <a:extLst>
                  <a:ext uri="{FF2B5EF4-FFF2-40B4-BE49-F238E27FC236}">
                    <a16:creationId xmlns:a16="http://schemas.microsoft.com/office/drawing/2014/main" id="{32CD411F-6484-C171-AE04-D81B27C01B6D}"/>
                  </a:ext>
                </a:extLst>
              </p14:cNvPr>
              <p14:cNvContentPartPr/>
              <p14:nvPr/>
            </p14:nvContentPartPr>
            <p14:xfrm>
              <a:off x="3674996" y="5473723"/>
              <a:ext cx="360" cy="126720"/>
            </p14:xfrm>
          </p:contentPart>
        </mc:Choice>
        <mc:Fallback xmlns="">
          <p:pic>
            <p:nvPicPr>
              <p:cNvPr id="53702" name="Ink 53701">
                <a:extLst>
                  <a:ext uri="{FF2B5EF4-FFF2-40B4-BE49-F238E27FC236}">
                    <a16:creationId xmlns:a16="http://schemas.microsoft.com/office/drawing/2014/main" id="{32CD411F-6484-C171-AE04-D81B27C01B6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666356" y="5465083"/>
                <a:ext cx="180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3703" name="Ink 53702">
                <a:extLst>
                  <a:ext uri="{FF2B5EF4-FFF2-40B4-BE49-F238E27FC236}">
                    <a16:creationId xmlns:a16="http://schemas.microsoft.com/office/drawing/2014/main" id="{03A273FD-E5F9-04D7-81CB-8CA42497CC69}"/>
                  </a:ext>
                </a:extLst>
              </p14:cNvPr>
              <p14:cNvContentPartPr/>
              <p14:nvPr/>
            </p14:nvContentPartPr>
            <p14:xfrm>
              <a:off x="3784796" y="5455363"/>
              <a:ext cx="360" cy="115920"/>
            </p14:xfrm>
          </p:contentPart>
        </mc:Choice>
        <mc:Fallback xmlns="">
          <p:pic>
            <p:nvPicPr>
              <p:cNvPr id="53703" name="Ink 53702">
                <a:extLst>
                  <a:ext uri="{FF2B5EF4-FFF2-40B4-BE49-F238E27FC236}">
                    <a16:creationId xmlns:a16="http://schemas.microsoft.com/office/drawing/2014/main" id="{03A273FD-E5F9-04D7-81CB-8CA42497CC6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776156" y="5446363"/>
                <a:ext cx="18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3704" name="Ink 53703">
                <a:extLst>
                  <a:ext uri="{FF2B5EF4-FFF2-40B4-BE49-F238E27FC236}">
                    <a16:creationId xmlns:a16="http://schemas.microsoft.com/office/drawing/2014/main" id="{D0B32BBB-1646-B2E6-55C1-608256D66359}"/>
                  </a:ext>
                </a:extLst>
              </p14:cNvPr>
              <p14:cNvContentPartPr/>
              <p14:nvPr/>
            </p14:nvContentPartPr>
            <p14:xfrm>
              <a:off x="3793076" y="5374363"/>
              <a:ext cx="192240" cy="399600"/>
            </p14:xfrm>
          </p:contentPart>
        </mc:Choice>
        <mc:Fallback xmlns="">
          <p:pic>
            <p:nvPicPr>
              <p:cNvPr id="53704" name="Ink 53703">
                <a:extLst>
                  <a:ext uri="{FF2B5EF4-FFF2-40B4-BE49-F238E27FC236}">
                    <a16:creationId xmlns:a16="http://schemas.microsoft.com/office/drawing/2014/main" id="{D0B32BBB-1646-B2E6-55C1-608256D6635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784076" y="5365363"/>
                <a:ext cx="209880" cy="41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781" name="Group 53780">
            <a:extLst>
              <a:ext uri="{FF2B5EF4-FFF2-40B4-BE49-F238E27FC236}">
                <a16:creationId xmlns:a16="http://schemas.microsoft.com/office/drawing/2014/main" id="{C8D27031-9881-17E2-B861-F37734B9815F}"/>
              </a:ext>
            </a:extLst>
          </p:cNvPr>
          <p:cNvGrpSpPr/>
          <p:nvPr/>
        </p:nvGrpSpPr>
        <p:grpSpPr>
          <a:xfrm>
            <a:off x="4237676" y="3307963"/>
            <a:ext cx="3751200" cy="2265120"/>
            <a:chOff x="4237676" y="3307963"/>
            <a:chExt cx="3751200" cy="22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3705" name="Ink 53704">
                  <a:extLst>
                    <a:ext uri="{FF2B5EF4-FFF2-40B4-BE49-F238E27FC236}">
                      <a16:creationId xmlns:a16="http://schemas.microsoft.com/office/drawing/2014/main" id="{709B0364-FF82-80EB-2178-E47676753A1D}"/>
                    </a:ext>
                  </a:extLst>
                </p14:cNvPr>
                <p14:cNvContentPartPr/>
                <p14:nvPr/>
              </p14:nvContentPartPr>
              <p14:xfrm>
                <a:off x="4470956" y="3930043"/>
                <a:ext cx="1531080" cy="27360"/>
              </p14:xfrm>
            </p:contentPart>
          </mc:Choice>
          <mc:Fallback xmlns="">
            <p:pic>
              <p:nvPicPr>
                <p:cNvPr id="53705" name="Ink 53704">
                  <a:extLst>
                    <a:ext uri="{FF2B5EF4-FFF2-40B4-BE49-F238E27FC236}">
                      <a16:creationId xmlns:a16="http://schemas.microsoft.com/office/drawing/2014/main" id="{709B0364-FF82-80EB-2178-E47676753A1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62316" y="3921043"/>
                  <a:ext cx="1548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3706" name="Ink 53705">
                  <a:extLst>
                    <a:ext uri="{FF2B5EF4-FFF2-40B4-BE49-F238E27FC236}">
                      <a16:creationId xmlns:a16="http://schemas.microsoft.com/office/drawing/2014/main" id="{EE4C1BB0-1448-D643-D25D-4AA0F0D89449}"/>
                    </a:ext>
                  </a:extLst>
                </p14:cNvPr>
                <p14:cNvContentPartPr/>
                <p14:nvPr/>
              </p14:nvContentPartPr>
              <p14:xfrm>
                <a:off x="5869556" y="3864523"/>
                <a:ext cx="140760" cy="210600"/>
              </p14:xfrm>
            </p:contentPart>
          </mc:Choice>
          <mc:Fallback xmlns="">
            <p:pic>
              <p:nvPicPr>
                <p:cNvPr id="53706" name="Ink 53705">
                  <a:extLst>
                    <a:ext uri="{FF2B5EF4-FFF2-40B4-BE49-F238E27FC236}">
                      <a16:creationId xmlns:a16="http://schemas.microsoft.com/office/drawing/2014/main" id="{EE4C1BB0-1448-D643-D25D-4AA0F0D8944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60556" y="3855523"/>
                  <a:ext cx="158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3707" name="Ink 53706">
                  <a:extLst>
                    <a:ext uri="{FF2B5EF4-FFF2-40B4-BE49-F238E27FC236}">
                      <a16:creationId xmlns:a16="http://schemas.microsoft.com/office/drawing/2014/main" id="{F4635F7A-8290-3C62-F35F-1E1138A05325}"/>
                    </a:ext>
                  </a:extLst>
                </p14:cNvPr>
                <p14:cNvContentPartPr/>
                <p14:nvPr/>
              </p14:nvContentPartPr>
              <p14:xfrm>
                <a:off x="6221276" y="3333883"/>
                <a:ext cx="148680" cy="765000"/>
              </p14:xfrm>
            </p:contentPart>
          </mc:Choice>
          <mc:Fallback xmlns="">
            <p:pic>
              <p:nvPicPr>
                <p:cNvPr id="53707" name="Ink 53706">
                  <a:extLst>
                    <a:ext uri="{FF2B5EF4-FFF2-40B4-BE49-F238E27FC236}">
                      <a16:creationId xmlns:a16="http://schemas.microsoft.com/office/drawing/2014/main" id="{F4635F7A-8290-3C62-F35F-1E1138A0532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12276" y="3325243"/>
                  <a:ext cx="166320" cy="78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3708" name="Ink 53707">
                  <a:extLst>
                    <a:ext uri="{FF2B5EF4-FFF2-40B4-BE49-F238E27FC236}">
                      <a16:creationId xmlns:a16="http://schemas.microsoft.com/office/drawing/2014/main" id="{C137E558-116E-90B8-4623-043021518E6F}"/>
                    </a:ext>
                  </a:extLst>
                </p14:cNvPr>
                <p14:cNvContentPartPr/>
                <p14:nvPr/>
              </p14:nvContentPartPr>
              <p14:xfrm>
                <a:off x="6391196" y="3307963"/>
                <a:ext cx="360" cy="114120"/>
              </p14:xfrm>
            </p:contentPart>
          </mc:Choice>
          <mc:Fallback xmlns="">
            <p:pic>
              <p:nvPicPr>
                <p:cNvPr id="53708" name="Ink 53707">
                  <a:extLst>
                    <a:ext uri="{FF2B5EF4-FFF2-40B4-BE49-F238E27FC236}">
                      <a16:creationId xmlns:a16="http://schemas.microsoft.com/office/drawing/2014/main" id="{C137E558-116E-90B8-4623-043021518E6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82196" y="3299323"/>
                  <a:ext cx="18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3709" name="Ink 53708">
                  <a:extLst>
                    <a:ext uri="{FF2B5EF4-FFF2-40B4-BE49-F238E27FC236}">
                      <a16:creationId xmlns:a16="http://schemas.microsoft.com/office/drawing/2014/main" id="{463F1B08-1DC6-B83A-F733-68706864977C}"/>
                    </a:ext>
                  </a:extLst>
                </p14:cNvPr>
                <p14:cNvContentPartPr/>
                <p14:nvPr/>
              </p14:nvContentPartPr>
              <p14:xfrm>
                <a:off x="6382196" y="3520723"/>
                <a:ext cx="47520" cy="78120"/>
              </p14:xfrm>
            </p:contentPart>
          </mc:Choice>
          <mc:Fallback xmlns="">
            <p:pic>
              <p:nvPicPr>
                <p:cNvPr id="53709" name="Ink 53708">
                  <a:extLst>
                    <a:ext uri="{FF2B5EF4-FFF2-40B4-BE49-F238E27FC236}">
                      <a16:creationId xmlns:a16="http://schemas.microsoft.com/office/drawing/2014/main" id="{463F1B08-1DC6-B83A-F733-68706864977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73196" y="3512083"/>
                  <a:ext cx="65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3710" name="Ink 53709">
                  <a:extLst>
                    <a:ext uri="{FF2B5EF4-FFF2-40B4-BE49-F238E27FC236}">
                      <a16:creationId xmlns:a16="http://schemas.microsoft.com/office/drawing/2014/main" id="{732D80CB-EE67-DBCA-99D7-4E3BB714914E}"/>
                    </a:ext>
                  </a:extLst>
                </p14:cNvPr>
                <p14:cNvContentPartPr/>
                <p14:nvPr/>
              </p14:nvContentPartPr>
              <p14:xfrm>
                <a:off x="6404876" y="3691003"/>
                <a:ext cx="51120" cy="95040"/>
              </p14:xfrm>
            </p:contentPart>
          </mc:Choice>
          <mc:Fallback xmlns="">
            <p:pic>
              <p:nvPicPr>
                <p:cNvPr id="53710" name="Ink 53709">
                  <a:extLst>
                    <a:ext uri="{FF2B5EF4-FFF2-40B4-BE49-F238E27FC236}">
                      <a16:creationId xmlns:a16="http://schemas.microsoft.com/office/drawing/2014/main" id="{732D80CB-EE67-DBCA-99D7-4E3BB714914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95876" y="3682003"/>
                  <a:ext cx="68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3711" name="Ink 53710">
                  <a:extLst>
                    <a:ext uri="{FF2B5EF4-FFF2-40B4-BE49-F238E27FC236}">
                      <a16:creationId xmlns:a16="http://schemas.microsoft.com/office/drawing/2014/main" id="{AD808934-D5B8-756C-3B04-B9A3332B7F2C}"/>
                    </a:ext>
                  </a:extLst>
                </p14:cNvPr>
                <p14:cNvContentPartPr/>
                <p14:nvPr/>
              </p14:nvContentPartPr>
              <p14:xfrm>
                <a:off x="6419996" y="3869203"/>
                <a:ext cx="50760" cy="110880"/>
              </p14:xfrm>
            </p:contentPart>
          </mc:Choice>
          <mc:Fallback xmlns="">
            <p:pic>
              <p:nvPicPr>
                <p:cNvPr id="53711" name="Ink 53710">
                  <a:extLst>
                    <a:ext uri="{FF2B5EF4-FFF2-40B4-BE49-F238E27FC236}">
                      <a16:creationId xmlns:a16="http://schemas.microsoft.com/office/drawing/2014/main" id="{AD808934-D5B8-756C-3B04-B9A3332B7F2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11356" y="3860203"/>
                  <a:ext cx="68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3712" name="Ink 53711">
                  <a:extLst>
                    <a:ext uri="{FF2B5EF4-FFF2-40B4-BE49-F238E27FC236}">
                      <a16:creationId xmlns:a16="http://schemas.microsoft.com/office/drawing/2014/main" id="{FCCBDDEE-9CF2-9A02-26C0-4A2540E11E88}"/>
                    </a:ext>
                  </a:extLst>
                </p14:cNvPr>
                <p14:cNvContentPartPr/>
                <p14:nvPr/>
              </p14:nvContentPartPr>
              <p14:xfrm>
                <a:off x="6497036" y="3357283"/>
                <a:ext cx="157320" cy="755640"/>
              </p14:xfrm>
            </p:contentPart>
          </mc:Choice>
          <mc:Fallback xmlns="">
            <p:pic>
              <p:nvPicPr>
                <p:cNvPr id="53712" name="Ink 53711">
                  <a:extLst>
                    <a:ext uri="{FF2B5EF4-FFF2-40B4-BE49-F238E27FC236}">
                      <a16:creationId xmlns:a16="http://schemas.microsoft.com/office/drawing/2014/main" id="{FCCBDDEE-9CF2-9A02-26C0-4A2540E11E8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88396" y="3348643"/>
                  <a:ext cx="174960" cy="7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3713" name="Ink 53712">
                  <a:extLst>
                    <a:ext uri="{FF2B5EF4-FFF2-40B4-BE49-F238E27FC236}">
                      <a16:creationId xmlns:a16="http://schemas.microsoft.com/office/drawing/2014/main" id="{124EB91B-4B75-04BE-9FF3-C332B4A40E96}"/>
                    </a:ext>
                  </a:extLst>
                </p14:cNvPr>
                <p14:cNvContentPartPr/>
                <p14:nvPr/>
              </p14:nvContentPartPr>
              <p14:xfrm>
                <a:off x="6815636" y="3675523"/>
                <a:ext cx="48960" cy="360"/>
              </p14:xfrm>
            </p:contentPart>
          </mc:Choice>
          <mc:Fallback xmlns="">
            <p:pic>
              <p:nvPicPr>
                <p:cNvPr id="53713" name="Ink 53712">
                  <a:extLst>
                    <a:ext uri="{FF2B5EF4-FFF2-40B4-BE49-F238E27FC236}">
                      <a16:creationId xmlns:a16="http://schemas.microsoft.com/office/drawing/2014/main" id="{124EB91B-4B75-04BE-9FF3-C332B4A40E9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06996" y="3666883"/>
                  <a:ext cx="66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3714" name="Ink 53713">
                  <a:extLst>
                    <a:ext uri="{FF2B5EF4-FFF2-40B4-BE49-F238E27FC236}">
                      <a16:creationId xmlns:a16="http://schemas.microsoft.com/office/drawing/2014/main" id="{9A39F12D-61C7-9F01-3E65-D79B473AA74A}"/>
                    </a:ext>
                  </a:extLst>
                </p14:cNvPr>
                <p14:cNvContentPartPr/>
                <p14:nvPr/>
              </p14:nvContentPartPr>
              <p14:xfrm>
                <a:off x="6819596" y="3758323"/>
                <a:ext cx="43920" cy="4680"/>
              </p14:xfrm>
            </p:contentPart>
          </mc:Choice>
          <mc:Fallback xmlns="">
            <p:pic>
              <p:nvPicPr>
                <p:cNvPr id="53714" name="Ink 53713">
                  <a:extLst>
                    <a:ext uri="{FF2B5EF4-FFF2-40B4-BE49-F238E27FC236}">
                      <a16:creationId xmlns:a16="http://schemas.microsoft.com/office/drawing/2014/main" id="{9A39F12D-61C7-9F01-3E65-D79B473AA74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10596" y="3749683"/>
                  <a:ext cx="61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3715" name="Ink 53714">
                  <a:extLst>
                    <a:ext uri="{FF2B5EF4-FFF2-40B4-BE49-F238E27FC236}">
                      <a16:creationId xmlns:a16="http://schemas.microsoft.com/office/drawing/2014/main" id="{333C28D2-3920-C042-EDC6-41C100E63CD3}"/>
                    </a:ext>
                  </a:extLst>
                </p14:cNvPr>
                <p14:cNvContentPartPr/>
                <p14:nvPr/>
              </p14:nvContentPartPr>
              <p14:xfrm>
                <a:off x="7066916" y="3602803"/>
                <a:ext cx="360" cy="300600"/>
              </p14:xfrm>
            </p:contentPart>
          </mc:Choice>
          <mc:Fallback xmlns="">
            <p:pic>
              <p:nvPicPr>
                <p:cNvPr id="53715" name="Ink 53714">
                  <a:extLst>
                    <a:ext uri="{FF2B5EF4-FFF2-40B4-BE49-F238E27FC236}">
                      <a16:creationId xmlns:a16="http://schemas.microsoft.com/office/drawing/2014/main" id="{333C28D2-3920-C042-EDC6-41C100E63CD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57916" y="3594163"/>
                  <a:ext cx="180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3716" name="Ink 53715">
                  <a:extLst>
                    <a:ext uri="{FF2B5EF4-FFF2-40B4-BE49-F238E27FC236}">
                      <a16:creationId xmlns:a16="http://schemas.microsoft.com/office/drawing/2014/main" id="{C116482E-D315-A0E2-8BBC-06506286ACCA}"/>
                    </a:ext>
                  </a:extLst>
                </p14:cNvPr>
                <p14:cNvContentPartPr/>
                <p14:nvPr/>
              </p14:nvContentPartPr>
              <p14:xfrm>
                <a:off x="7149356" y="3671923"/>
                <a:ext cx="66240" cy="93240"/>
              </p14:xfrm>
            </p:contentPart>
          </mc:Choice>
          <mc:Fallback xmlns="">
            <p:pic>
              <p:nvPicPr>
                <p:cNvPr id="53716" name="Ink 53715">
                  <a:extLst>
                    <a:ext uri="{FF2B5EF4-FFF2-40B4-BE49-F238E27FC236}">
                      <a16:creationId xmlns:a16="http://schemas.microsoft.com/office/drawing/2014/main" id="{C116482E-D315-A0E2-8BBC-06506286ACC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40716" y="3663283"/>
                  <a:ext cx="83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3717" name="Ink 53716">
                  <a:extLst>
                    <a:ext uri="{FF2B5EF4-FFF2-40B4-BE49-F238E27FC236}">
                      <a16:creationId xmlns:a16="http://schemas.microsoft.com/office/drawing/2014/main" id="{FCC2D87C-69EA-FF67-9201-C10FEC67592F}"/>
                    </a:ext>
                  </a:extLst>
                </p14:cNvPr>
                <p14:cNvContentPartPr/>
                <p14:nvPr/>
              </p14:nvContentPartPr>
              <p14:xfrm>
                <a:off x="7243316" y="3598483"/>
                <a:ext cx="107640" cy="231120"/>
              </p14:xfrm>
            </p:contentPart>
          </mc:Choice>
          <mc:Fallback xmlns="">
            <p:pic>
              <p:nvPicPr>
                <p:cNvPr id="53717" name="Ink 53716">
                  <a:extLst>
                    <a:ext uri="{FF2B5EF4-FFF2-40B4-BE49-F238E27FC236}">
                      <a16:creationId xmlns:a16="http://schemas.microsoft.com/office/drawing/2014/main" id="{FCC2D87C-69EA-FF67-9201-C10FEC67592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34676" y="3589843"/>
                  <a:ext cx="1252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53718" name="Ink 53717">
                  <a:extLst>
                    <a:ext uri="{FF2B5EF4-FFF2-40B4-BE49-F238E27FC236}">
                      <a16:creationId xmlns:a16="http://schemas.microsoft.com/office/drawing/2014/main" id="{55DF81F6-078F-E8DA-834D-9B5D9B532E68}"/>
                    </a:ext>
                  </a:extLst>
                </p14:cNvPr>
                <p14:cNvContentPartPr/>
                <p14:nvPr/>
              </p14:nvContentPartPr>
              <p14:xfrm>
                <a:off x="7442756" y="3711163"/>
                <a:ext cx="112320" cy="43560"/>
              </p14:xfrm>
            </p:contentPart>
          </mc:Choice>
          <mc:Fallback xmlns="">
            <p:pic>
              <p:nvPicPr>
                <p:cNvPr id="53718" name="Ink 53717">
                  <a:extLst>
                    <a:ext uri="{FF2B5EF4-FFF2-40B4-BE49-F238E27FC236}">
                      <a16:creationId xmlns:a16="http://schemas.microsoft.com/office/drawing/2014/main" id="{55DF81F6-078F-E8DA-834D-9B5D9B532E6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33756" y="3702523"/>
                  <a:ext cx="129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53719" name="Ink 53718">
                  <a:extLst>
                    <a:ext uri="{FF2B5EF4-FFF2-40B4-BE49-F238E27FC236}">
                      <a16:creationId xmlns:a16="http://schemas.microsoft.com/office/drawing/2014/main" id="{F1F1172D-3DCD-8B8C-3D0B-B04E2E3FEB2D}"/>
                    </a:ext>
                  </a:extLst>
                </p14:cNvPr>
                <p14:cNvContentPartPr/>
                <p14:nvPr/>
              </p14:nvContentPartPr>
              <p14:xfrm>
                <a:off x="7483076" y="3675523"/>
                <a:ext cx="69840" cy="103680"/>
              </p14:xfrm>
            </p:contentPart>
          </mc:Choice>
          <mc:Fallback xmlns="">
            <p:pic>
              <p:nvPicPr>
                <p:cNvPr id="53719" name="Ink 53718">
                  <a:extLst>
                    <a:ext uri="{FF2B5EF4-FFF2-40B4-BE49-F238E27FC236}">
                      <a16:creationId xmlns:a16="http://schemas.microsoft.com/office/drawing/2014/main" id="{F1F1172D-3DCD-8B8C-3D0B-B04E2E3FEB2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74076" y="3666523"/>
                  <a:ext cx="87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3720" name="Ink 53719">
                  <a:extLst>
                    <a:ext uri="{FF2B5EF4-FFF2-40B4-BE49-F238E27FC236}">
                      <a16:creationId xmlns:a16="http://schemas.microsoft.com/office/drawing/2014/main" id="{A8E9AB2B-FC74-6103-43F5-408DE3DED17C}"/>
                    </a:ext>
                  </a:extLst>
                </p14:cNvPr>
                <p14:cNvContentPartPr/>
                <p14:nvPr/>
              </p14:nvContentPartPr>
              <p14:xfrm>
                <a:off x="7435556" y="3622603"/>
                <a:ext cx="144720" cy="199440"/>
              </p14:xfrm>
            </p:contentPart>
          </mc:Choice>
          <mc:Fallback xmlns="">
            <p:pic>
              <p:nvPicPr>
                <p:cNvPr id="53720" name="Ink 53719">
                  <a:extLst>
                    <a:ext uri="{FF2B5EF4-FFF2-40B4-BE49-F238E27FC236}">
                      <a16:creationId xmlns:a16="http://schemas.microsoft.com/office/drawing/2014/main" id="{A8E9AB2B-FC74-6103-43F5-408DE3DED17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26916" y="3613603"/>
                  <a:ext cx="162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3721" name="Ink 53720">
                  <a:extLst>
                    <a:ext uri="{FF2B5EF4-FFF2-40B4-BE49-F238E27FC236}">
                      <a16:creationId xmlns:a16="http://schemas.microsoft.com/office/drawing/2014/main" id="{06C7FD6F-C83C-E7E0-8D9D-94877B27FB9E}"/>
                    </a:ext>
                  </a:extLst>
                </p14:cNvPr>
                <p14:cNvContentPartPr/>
                <p14:nvPr/>
              </p14:nvContentPartPr>
              <p14:xfrm>
                <a:off x="7696916" y="3587683"/>
                <a:ext cx="360" cy="312120"/>
              </p14:xfrm>
            </p:contentPart>
          </mc:Choice>
          <mc:Fallback xmlns="">
            <p:pic>
              <p:nvPicPr>
                <p:cNvPr id="53721" name="Ink 53720">
                  <a:extLst>
                    <a:ext uri="{FF2B5EF4-FFF2-40B4-BE49-F238E27FC236}">
                      <a16:creationId xmlns:a16="http://schemas.microsoft.com/office/drawing/2014/main" id="{06C7FD6F-C83C-E7E0-8D9D-94877B27FB9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687916" y="3578683"/>
                  <a:ext cx="180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3722" name="Ink 53721">
                  <a:extLst>
                    <a:ext uri="{FF2B5EF4-FFF2-40B4-BE49-F238E27FC236}">
                      <a16:creationId xmlns:a16="http://schemas.microsoft.com/office/drawing/2014/main" id="{9C4F7296-6328-CE2E-AB18-BEAD0AC25D28}"/>
                    </a:ext>
                  </a:extLst>
                </p14:cNvPr>
                <p14:cNvContentPartPr/>
                <p14:nvPr/>
              </p14:nvContentPartPr>
              <p14:xfrm>
                <a:off x="7780796" y="3661483"/>
                <a:ext cx="89280" cy="116280"/>
              </p14:xfrm>
            </p:contentPart>
          </mc:Choice>
          <mc:Fallback xmlns="">
            <p:pic>
              <p:nvPicPr>
                <p:cNvPr id="53722" name="Ink 53721">
                  <a:extLst>
                    <a:ext uri="{FF2B5EF4-FFF2-40B4-BE49-F238E27FC236}">
                      <a16:creationId xmlns:a16="http://schemas.microsoft.com/office/drawing/2014/main" id="{9C4F7296-6328-CE2E-AB18-BEAD0AC25D2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72156" y="3652843"/>
                  <a:ext cx="106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3723" name="Ink 53722">
                  <a:extLst>
                    <a:ext uri="{FF2B5EF4-FFF2-40B4-BE49-F238E27FC236}">
                      <a16:creationId xmlns:a16="http://schemas.microsoft.com/office/drawing/2014/main" id="{F2D05392-700B-505F-F28A-90F2A17EDEBA}"/>
                    </a:ext>
                  </a:extLst>
                </p14:cNvPr>
                <p14:cNvContentPartPr/>
                <p14:nvPr/>
              </p14:nvContentPartPr>
              <p14:xfrm>
                <a:off x="7890596" y="3548083"/>
                <a:ext cx="98280" cy="260280"/>
              </p14:xfrm>
            </p:contentPart>
          </mc:Choice>
          <mc:Fallback xmlns="">
            <p:pic>
              <p:nvPicPr>
                <p:cNvPr id="53723" name="Ink 53722">
                  <a:extLst>
                    <a:ext uri="{FF2B5EF4-FFF2-40B4-BE49-F238E27FC236}">
                      <a16:creationId xmlns:a16="http://schemas.microsoft.com/office/drawing/2014/main" id="{F2D05392-700B-505F-F28A-90F2A17EDEB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81956" y="3539443"/>
                  <a:ext cx="1159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3729" name="Ink 53728">
                  <a:extLst>
                    <a:ext uri="{FF2B5EF4-FFF2-40B4-BE49-F238E27FC236}">
                      <a16:creationId xmlns:a16="http://schemas.microsoft.com/office/drawing/2014/main" id="{5AC3104F-4DB1-EBD7-8C63-CDE8FBF2BC15}"/>
                    </a:ext>
                  </a:extLst>
                </p14:cNvPr>
                <p14:cNvContentPartPr/>
                <p14:nvPr/>
              </p14:nvContentPartPr>
              <p14:xfrm>
                <a:off x="4517396" y="4444123"/>
                <a:ext cx="1549800" cy="62640"/>
              </p14:xfrm>
            </p:contentPart>
          </mc:Choice>
          <mc:Fallback xmlns="">
            <p:pic>
              <p:nvPicPr>
                <p:cNvPr id="53729" name="Ink 53728">
                  <a:extLst>
                    <a:ext uri="{FF2B5EF4-FFF2-40B4-BE49-F238E27FC236}">
                      <a16:creationId xmlns:a16="http://schemas.microsoft.com/office/drawing/2014/main" id="{5AC3104F-4DB1-EBD7-8C63-CDE8FBF2BC1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08756" y="4435483"/>
                  <a:ext cx="1567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3730" name="Ink 53729">
                  <a:extLst>
                    <a:ext uri="{FF2B5EF4-FFF2-40B4-BE49-F238E27FC236}">
                      <a16:creationId xmlns:a16="http://schemas.microsoft.com/office/drawing/2014/main" id="{B75F105B-E714-3770-845F-35FEBDCDE8AD}"/>
                    </a:ext>
                  </a:extLst>
                </p14:cNvPr>
                <p14:cNvContentPartPr/>
                <p14:nvPr/>
              </p14:nvContentPartPr>
              <p14:xfrm>
                <a:off x="5942996" y="4426843"/>
                <a:ext cx="142200" cy="156240"/>
              </p14:xfrm>
            </p:contentPart>
          </mc:Choice>
          <mc:Fallback xmlns="">
            <p:pic>
              <p:nvPicPr>
                <p:cNvPr id="53730" name="Ink 53729">
                  <a:extLst>
                    <a:ext uri="{FF2B5EF4-FFF2-40B4-BE49-F238E27FC236}">
                      <a16:creationId xmlns:a16="http://schemas.microsoft.com/office/drawing/2014/main" id="{B75F105B-E714-3770-845F-35FEBDCDE8A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34356" y="4418203"/>
                  <a:ext cx="159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3738" name="Ink 53737">
                  <a:extLst>
                    <a:ext uri="{FF2B5EF4-FFF2-40B4-BE49-F238E27FC236}">
                      <a16:creationId xmlns:a16="http://schemas.microsoft.com/office/drawing/2014/main" id="{29141BA2-E419-A843-31BC-9C6417659D8D}"/>
                    </a:ext>
                  </a:extLst>
                </p14:cNvPr>
                <p14:cNvContentPartPr/>
                <p14:nvPr/>
              </p14:nvContentPartPr>
              <p14:xfrm>
                <a:off x="6172676" y="4148923"/>
                <a:ext cx="110520" cy="785160"/>
              </p14:xfrm>
            </p:contentPart>
          </mc:Choice>
          <mc:Fallback xmlns="">
            <p:pic>
              <p:nvPicPr>
                <p:cNvPr id="53738" name="Ink 53737">
                  <a:extLst>
                    <a:ext uri="{FF2B5EF4-FFF2-40B4-BE49-F238E27FC236}">
                      <a16:creationId xmlns:a16="http://schemas.microsoft.com/office/drawing/2014/main" id="{29141BA2-E419-A843-31BC-9C6417659D8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164036" y="4139923"/>
                  <a:ext cx="128160" cy="80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3740" name="Ink 53739">
                  <a:extLst>
                    <a:ext uri="{FF2B5EF4-FFF2-40B4-BE49-F238E27FC236}">
                      <a16:creationId xmlns:a16="http://schemas.microsoft.com/office/drawing/2014/main" id="{9FA715C2-8D93-A1CB-89E0-355098C700FB}"/>
                    </a:ext>
                  </a:extLst>
                </p14:cNvPr>
                <p14:cNvContentPartPr/>
                <p14:nvPr/>
              </p14:nvContentPartPr>
              <p14:xfrm>
                <a:off x="6301196" y="4194643"/>
                <a:ext cx="78480" cy="69120"/>
              </p14:xfrm>
            </p:contentPart>
          </mc:Choice>
          <mc:Fallback xmlns="">
            <p:pic>
              <p:nvPicPr>
                <p:cNvPr id="53740" name="Ink 53739">
                  <a:extLst>
                    <a:ext uri="{FF2B5EF4-FFF2-40B4-BE49-F238E27FC236}">
                      <a16:creationId xmlns:a16="http://schemas.microsoft.com/office/drawing/2014/main" id="{9FA715C2-8D93-A1CB-89E0-355098C700F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92556" y="4185643"/>
                  <a:ext cx="96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53741" name="Ink 53740">
                  <a:extLst>
                    <a:ext uri="{FF2B5EF4-FFF2-40B4-BE49-F238E27FC236}">
                      <a16:creationId xmlns:a16="http://schemas.microsoft.com/office/drawing/2014/main" id="{47A80205-3740-3CAF-19C8-84A1A968DD22}"/>
                    </a:ext>
                  </a:extLst>
                </p14:cNvPr>
                <p14:cNvContentPartPr/>
                <p14:nvPr/>
              </p14:nvContentPartPr>
              <p14:xfrm>
                <a:off x="6344756" y="4389763"/>
                <a:ext cx="360" cy="100440"/>
              </p14:xfrm>
            </p:contentPart>
          </mc:Choice>
          <mc:Fallback xmlns="">
            <p:pic>
              <p:nvPicPr>
                <p:cNvPr id="53741" name="Ink 53740">
                  <a:extLst>
                    <a:ext uri="{FF2B5EF4-FFF2-40B4-BE49-F238E27FC236}">
                      <a16:creationId xmlns:a16="http://schemas.microsoft.com/office/drawing/2014/main" id="{47A80205-3740-3CAF-19C8-84A1A968DD2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336116" y="4381123"/>
                  <a:ext cx="18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3742" name="Ink 53741">
                  <a:extLst>
                    <a:ext uri="{FF2B5EF4-FFF2-40B4-BE49-F238E27FC236}">
                      <a16:creationId xmlns:a16="http://schemas.microsoft.com/office/drawing/2014/main" id="{51D499AD-DCD5-6BA9-AC74-84BCDFC6580C}"/>
                    </a:ext>
                  </a:extLst>
                </p14:cNvPr>
                <p14:cNvContentPartPr/>
                <p14:nvPr/>
              </p14:nvContentPartPr>
              <p14:xfrm>
                <a:off x="6328196" y="4562923"/>
                <a:ext cx="61560" cy="90720"/>
              </p14:xfrm>
            </p:contentPart>
          </mc:Choice>
          <mc:Fallback xmlns="">
            <p:pic>
              <p:nvPicPr>
                <p:cNvPr id="53742" name="Ink 53741">
                  <a:extLst>
                    <a:ext uri="{FF2B5EF4-FFF2-40B4-BE49-F238E27FC236}">
                      <a16:creationId xmlns:a16="http://schemas.microsoft.com/office/drawing/2014/main" id="{51D499AD-DCD5-6BA9-AC74-84BCDFC6580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19556" y="4553923"/>
                  <a:ext cx="79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3743" name="Ink 53742">
                  <a:extLst>
                    <a:ext uri="{FF2B5EF4-FFF2-40B4-BE49-F238E27FC236}">
                      <a16:creationId xmlns:a16="http://schemas.microsoft.com/office/drawing/2014/main" id="{293B434C-A6E2-520F-D548-1BCD58DC634F}"/>
                    </a:ext>
                  </a:extLst>
                </p14:cNvPr>
                <p14:cNvContentPartPr/>
                <p14:nvPr/>
              </p14:nvContentPartPr>
              <p14:xfrm>
                <a:off x="6309116" y="4760923"/>
                <a:ext cx="74520" cy="108360"/>
              </p14:xfrm>
            </p:contentPart>
          </mc:Choice>
          <mc:Fallback xmlns="">
            <p:pic>
              <p:nvPicPr>
                <p:cNvPr id="53743" name="Ink 53742">
                  <a:extLst>
                    <a:ext uri="{FF2B5EF4-FFF2-40B4-BE49-F238E27FC236}">
                      <a16:creationId xmlns:a16="http://schemas.microsoft.com/office/drawing/2014/main" id="{293B434C-A6E2-520F-D548-1BCD58DC634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300476" y="4751923"/>
                  <a:ext cx="92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53745" name="Ink 53744">
                  <a:extLst>
                    <a:ext uri="{FF2B5EF4-FFF2-40B4-BE49-F238E27FC236}">
                      <a16:creationId xmlns:a16="http://schemas.microsoft.com/office/drawing/2014/main" id="{0D0395D2-0F7E-996B-4D21-66D4AF96957E}"/>
                    </a:ext>
                  </a:extLst>
                </p14:cNvPr>
                <p14:cNvContentPartPr/>
                <p14:nvPr/>
              </p14:nvContentPartPr>
              <p14:xfrm>
                <a:off x="6315596" y="4191403"/>
                <a:ext cx="87120" cy="105840"/>
              </p14:xfrm>
            </p:contentPart>
          </mc:Choice>
          <mc:Fallback xmlns="">
            <p:pic>
              <p:nvPicPr>
                <p:cNvPr id="53745" name="Ink 53744">
                  <a:extLst>
                    <a:ext uri="{FF2B5EF4-FFF2-40B4-BE49-F238E27FC236}">
                      <a16:creationId xmlns:a16="http://schemas.microsoft.com/office/drawing/2014/main" id="{0D0395D2-0F7E-996B-4D21-66D4AF96957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306956" y="4182403"/>
                  <a:ext cx="104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53746" name="Ink 53745">
                  <a:extLst>
                    <a:ext uri="{FF2B5EF4-FFF2-40B4-BE49-F238E27FC236}">
                      <a16:creationId xmlns:a16="http://schemas.microsoft.com/office/drawing/2014/main" id="{0F0C13BA-C2AA-71F4-9D54-D411C1FF006C}"/>
                    </a:ext>
                  </a:extLst>
                </p14:cNvPr>
                <p14:cNvContentPartPr/>
                <p14:nvPr/>
              </p14:nvContentPartPr>
              <p14:xfrm>
                <a:off x="6453836" y="4159363"/>
                <a:ext cx="104760" cy="702360"/>
              </p14:xfrm>
            </p:contentPart>
          </mc:Choice>
          <mc:Fallback xmlns="">
            <p:pic>
              <p:nvPicPr>
                <p:cNvPr id="53746" name="Ink 53745">
                  <a:extLst>
                    <a:ext uri="{FF2B5EF4-FFF2-40B4-BE49-F238E27FC236}">
                      <a16:creationId xmlns:a16="http://schemas.microsoft.com/office/drawing/2014/main" id="{0F0C13BA-C2AA-71F4-9D54-D411C1FF006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45196" y="4150363"/>
                  <a:ext cx="122400" cy="7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53747" name="Ink 53746">
                  <a:extLst>
                    <a:ext uri="{FF2B5EF4-FFF2-40B4-BE49-F238E27FC236}">
                      <a16:creationId xmlns:a16="http://schemas.microsoft.com/office/drawing/2014/main" id="{BAEBF905-8F40-1D8E-A43B-83614C368715}"/>
                    </a:ext>
                  </a:extLst>
                </p14:cNvPr>
                <p14:cNvContentPartPr/>
                <p14:nvPr/>
              </p14:nvContentPartPr>
              <p14:xfrm>
                <a:off x="6752276" y="4444123"/>
                <a:ext cx="97200" cy="360"/>
              </p14:xfrm>
            </p:contentPart>
          </mc:Choice>
          <mc:Fallback xmlns="">
            <p:pic>
              <p:nvPicPr>
                <p:cNvPr id="53747" name="Ink 53746">
                  <a:extLst>
                    <a:ext uri="{FF2B5EF4-FFF2-40B4-BE49-F238E27FC236}">
                      <a16:creationId xmlns:a16="http://schemas.microsoft.com/office/drawing/2014/main" id="{BAEBF905-8F40-1D8E-A43B-83614C36871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43276" y="4435123"/>
                  <a:ext cx="114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53748" name="Ink 53747">
                  <a:extLst>
                    <a:ext uri="{FF2B5EF4-FFF2-40B4-BE49-F238E27FC236}">
                      <a16:creationId xmlns:a16="http://schemas.microsoft.com/office/drawing/2014/main" id="{079C7FCF-3478-2A1F-4DA9-2F523B205BDC}"/>
                    </a:ext>
                  </a:extLst>
                </p14:cNvPr>
                <p14:cNvContentPartPr/>
                <p14:nvPr/>
              </p14:nvContentPartPr>
              <p14:xfrm>
                <a:off x="6762356" y="4574443"/>
                <a:ext cx="75960" cy="5040"/>
              </p14:xfrm>
            </p:contentPart>
          </mc:Choice>
          <mc:Fallback xmlns="">
            <p:pic>
              <p:nvPicPr>
                <p:cNvPr id="53748" name="Ink 53747">
                  <a:extLst>
                    <a:ext uri="{FF2B5EF4-FFF2-40B4-BE49-F238E27FC236}">
                      <a16:creationId xmlns:a16="http://schemas.microsoft.com/office/drawing/2014/main" id="{079C7FCF-3478-2A1F-4DA9-2F523B205BD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753716" y="4565443"/>
                  <a:ext cx="93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3749" name="Ink 53748">
                  <a:extLst>
                    <a:ext uri="{FF2B5EF4-FFF2-40B4-BE49-F238E27FC236}">
                      <a16:creationId xmlns:a16="http://schemas.microsoft.com/office/drawing/2014/main" id="{74FE56C4-6A6A-3067-4C6B-FC93786A5446}"/>
                    </a:ext>
                  </a:extLst>
                </p14:cNvPr>
                <p14:cNvContentPartPr/>
                <p14:nvPr/>
              </p14:nvContentPartPr>
              <p14:xfrm>
                <a:off x="6985196" y="4388323"/>
                <a:ext cx="360" cy="334440"/>
              </p14:xfrm>
            </p:contentPart>
          </mc:Choice>
          <mc:Fallback xmlns="">
            <p:pic>
              <p:nvPicPr>
                <p:cNvPr id="53749" name="Ink 53748">
                  <a:extLst>
                    <a:ext uri="{FF2B5EF4-FFF2-40B4-BE49-F238E27FC236}">
                      <a16:creationId xmlns:a16="http://schemas.microsoft.com/office/drawing/2014/main" id="{74FE56C4-6A6A-3067-4C6B-FC93786A544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76556" y="4379323"/>
                  <a:ext cx="180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53750" name="Ink 53749">
                  <a:extLst>
                    <a:ext uri="{FF2B5EF4-FFF2-40B4-BE49-F238E27FC236}">
                      <a16:creationId xmlns:a16="http://schemas.microsoft.com/office/drawing/2014/main" id="{ABDC84DA-AF4C-AB36-F5B0-8F09E6F7CA77}"/>
                    </a:ext>
                  </a:extLst>
                </p14:cNvPr>
                <p14:cNvContentPartPr/>
                <p14:nvPr/>
              </p14:nvContentPartPr>
              <p14:xfrm>
                <a:off x="7056476" y="4497403"/>
                <a:ext cx="99360" cy="110160"/>
              </p14:xfrm>
            </p:contentPart>
          </mc:Choice>
          <mc:Fallback xmlns="">
            <p:pic>
              <p:nvPicPr>
                <p:cNvPr id="53750" name="Ink 53749">
                  <a:extLst>
                    <a:ext uri="{FF2B5EF4-FFF2-40B4-BE49-F238E27FC236}">
                      <a16:creationId xmlns:a16="http://schemas.microsoft.com/office/drawing/2014/main" id="{ABDC84DA-AF4C-AB36-F5B0-8F09E6F7CA7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047476" y="4488763"/>
                  <a:ext cx="117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53751" name="Ink 53750">
                  <a:extLst>
                    <a:ext uri="{FF2B5EF4-FFF2-40B4-BE49-F238E27FC236}">
                      <a16:creationId xmlns:a16="http://schemas.microsoft.com/office/drawing/2014/main" id="{232FCDA2-70DA-B45F-E8E7-6FE32E835360}"/>
                    </a:ext>
                  </a:extLst>
                </p14:cNvPr>
                <p14:cNvContentPartPr/>
                <p14:nvPr/>
              </p14:nvContentPartPr>
              <p14:xfrm>
                <a:off x="7121276" y="4436923"/>
                <a:ext cx="104400" cy="196200"/>
              </p14:xfrm>
            </p:contentPart>
          </mc:Choice>
          <mc:Fallback xmlns="">
            <p:pic>
              <p:nvPicPr>
                <p:cNvPr id="53751" name="Ink 53750">
                  <a:extLst>
                    <a:ext uri="{FF2B5EF4-FFF2-40B4-BE49-F238E27FC236}">
                      <a16:creationId xmlns:a16="http://schemas.microsoft.com/office/drawing/2014/main" id="{232FCDA2-70DA-B45F-E8E7-6FE32E83536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112276" y="4427923"/>
                  <a:ext cx="122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53752" name="Ink 53751">
                  <a:extLst>
                    <a:ext uri="{FF2B5EF4-FFF2-40B4-BE49-F238E27FC236}">
                      <a16:creationId xmlns:a16="http://schemas.microsoft.com/office/drawing/2014/main" id="{95F4A83B-9BB3-E353-DC69-C86BC1EC0B1F}"/>
                    </a:ext>
                  </a:extLst>
                </p14:cNvPr>
                <p14:cNvContentPartPr/>
                <p14:nvPr/>
              </p14:nvContentPartPr>
              <p14:xfrm>
                <a:off x="7312436" y="4471483"/>
                <a:ext cx="92160" cy="84960"/>
              </p14:xfrm>
            </p:contentPart>
          </mc:Choice>
          <mc:Fallback xmlns="">
            <p:pic>
              <p:nvPicPr>
                <p:cNvPr id="53752" name="Ink 53751">
                  <a:extLst>
                    <a:ext uri="{FF2B5EF4-FFF2-40B4-BE49-F238E27FC236}">
                      <a16:creationId xmlns:a16="http://schemas.microsoft.com/office/drawing/2014/main" id="{95F4A83B-9BB3-E353-DC69-C86BC1EC0B1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03436" y="4462843"/>
                  <a:ext cx="109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53753" name="Ink 53752">
                  <a:extLst>
                    <a:ext uri="{FF2B5EF4-FFF2-40B4-BE49-F238E27FC236}">
                      <a16:creationId xmlns:a16="http://schemas.microsoft.com/office/drawing/2014/main" id="{3009D004-8D65-BA81-B02E-7B8C4F853D66}"/>
                    </a:ext>
                  </a:extLst>
                </p14:cNvPr>
                <p14:cNvContentPartPr/>
                <p14:nvPr/>
              </p14:nvContentPartPr>
              <p14:xfrm>
                <a:off x="7340516" y="4477243"/>
                <a:ext cx="53640" cy="99000"/>
              </p14:xfrm>
            </p:contentPart>
          </mc:Choice>
          <mc:Fallback xmlns="">
            <p:pic>
              <p:nvPicPr>
                <p:cNvPr id="53753" name="Ink 53752">
                  <a:extLst>
                    <a:ext uri="{FF2B5EF4-FFF2-40B4-BE49-F238E27FC236}">
                      <a16:creationId xmlns:a16="http://schemas.microsoft.com/office/drawing/2014/main" id="{3009D004-8D65-BA81-B02E-7B8C4F853D6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31876" y="4468243"/>
                  <a:ext cx="71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53754" name="Ink 53753">
                  <a:extLst>
                    <a:ext uri="{FF2B5EF4-FFF2-40B4-BE49-F238E27FC236}">
                      <a16:creationId xmlns:a16="http://schemas.microsoft.com/office/drawing/2014/main" id="{5D2C73A2-1FAA-12C9-6378-C62EC1EF3B77}"/>
                    </a:ext>
                  </a:extLst>
                </p14:cNvPr>
                <p14:cNvContentPartPr/>
                <p14:nvPr/>
              </p14:nvContentPartPr>
              <p14:xfrm>
                <a:off x="7274276" y="4432963"/>
                <a:ext cx="190440" cy="171360"/>
              </p14:xfrm>
            </p:contentPart>
          </mc:Choice>
          <mc:Fallback xmlns="">
            <p:pic>
              <p:nvPicPr>
                <p:cNvPr id="53754" name="Ink 53753">
                  <a:extLst>
                    <a:ext uri="{FF2B5EF4-FFF2-40B4-BE49-F238E27FC236}">
                      <a16:creationId xmlns:a16="http://schemas.microsoft.com/office/drawing/2014/main" id="{5D2C73A2-1FAA-12C9-6378-C62EC1EF3B7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265636" y="4424323"/>
                  <a:ext cx="208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53755" name="Ink 53754">
                  <a:extLst>
                    <a:ext uri="{FF2B5EF4-FFF2-40B4-BE49-F238E27FC236}">
                      <a16:creationId xmlns:a16="http://schemas.microsoft.com/office/drawing/2014/main" id="{A0E0A739-0CC4-2DE2-A055-196AD0B74346}"/>
                    </a:ext>
                  </a:extLst>
                </p14:cNvPr>
                <p14:cNvContentPartPr/>
                <p14:nvPr/>
              </p14:nvContentPartPr>
              <p14:xfrm>
                <a:off x="7566596" y="4358083"/>
                <a:ext cx="10080" cy="322200"/>
              </p14:xfrm>
            </p:contentPart>
          </mc:Choice>
          <mc:Fallback xmlns="">
            <p:pic>
              <p:nvPicPr>
                <p:cNvPr id="53755" name="Ink 53754">
                  <a:extLst>
                    <a:ext uri="{FF2B5EF4-FFF2-40B4-BE49-F238E27FC236}">
                      <a16:creationId xmlns:a16="http://schemas.microsoft.com/office/drawing/2014/main" id="{A0E0A739-0CC4-2DE2-A055-196AD0B7434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57596" y="4349083"/>
                  <a:ext cx="277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3756" name="Ink 53755">
                  <a:extLst>
                    <a:ext uri="{FF2B5EF4-FFF2-40B4-BE49-F238E27FC236}">
                      <a16:creationId xmlns:a16="http://schemas.microsoft.com/office/drawing/2014/main" id="{57B4394A-37B2-8F22-03CA-8C967E82BA87}"/>
                    </a:ext>
                  </a:extLst>
                </p14:cNvPr>
                <p14:cNvContentPartPr/>
                <p14:nvPr/>
              </p14:nvContentPartPr>
              <p14:xfrm>
                <a:off x="7650116" y="4493083"/>
                <a:ext cx="2520" cy="63000"/>
              </p14:xfrm>
            </p:contentPart>
          </mc:Choice>
          <mc:Fallback xmlns="">
            <p:pic>
              <p:nvPicPr>
                <p:cNvPr id="53756" name="Ink 53755">
                  <a:extLst>
                    <a:ext uri="{FF2B5EF4-FFF2-40B4-BE49-F238E27FC236}">
                      <a16:creationId xmlns:a16="http://schemas.microsoft.com/office/drawing/2014/main" id="{57B4394A-37B2-8F22-03CA-8C967E82BA8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41116" y="4484443"/>
                  <a:ext cx="201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3757" name="Ink 53756">
                  <a:extLst>
                    <a:ext uri="{FF2B5EF4-FFF2-40B4-BE49-F238E27FC236}">
                      <a16:creationId xmlns:a16="http://schemas.microsoft.com/office/drawing/2014/main" id="{40EF5250-39F4-3F2A-1D35-8C8F99A6669B}"/>
                    </a:ext>
                  </a:extLst>
                </p14:cNvPr>
                <p14:cNvContentPartPr/>
                <p14:nvPr/>
              </p14:nvContentPartPr>
              <p14:xfrm>
                <a:off x="7673156" y="4380043"/>
                <a:ext cx="117000" cy="338400"/>
              </p14:xfrm>
            </p:contentPart>
          </mc:Choice>
          <mc:Fallback xmlns="">
            <p:pic>
              <p:nvPicPr>
                <p:cNvPr id="53757" name="Ink 53756">
                  <a:extLst>
                    <a:ext uri="{FF2B5EF4-FFF2-40B4-BE49-F238E27FC236}">
                      <a16:creationId xmlns:a16="http://schemas.microsoft.com/office/drawing/2014/main" id="{40EF5250-39F4-3F2A-1D35-8C8F99A6669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64516" y="4371403"/>
                  <a:ext cx="1346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3759" name="Ink 53758">
                  <a:extLst>
                    <a:ext uri="{FF2B5EF4-FFF2-40B4-BE49-F238E27FC236}">
                      <a16:creationId xmlns:a16="http://schemas.microsoft.com/office/drawing/2014/main" id="{BD8636CC-3BD1-A559-047C-F0FE94163E3A}"/>
                    </a:ext>
                  </a:extLst>
                </p14:cNvPr>
                <p14:cNvContentPartPr/>
                <p14:nvPr/>
              </p14:nvContentPartPr>
              <p14:xfrm>
                <a:off x="4237676" y="5028043"/>
                <a:ext cx="1386360" cy="48960"/>
              </p14:xfrm>
            </p:contentPart>
          </mc:Choice>
          <mc:Fallback xmlns="">
            <p:pic>
              <p:nvPicPr>
                <p:cNvPr id="53759" name="Ink 53758">
                  <a:extLst>
                    <a:ext uri="{FF2B5EF4-FFF2-40B4-BE49-F238E27FC236}">
                      <a16:creationId xmlns:a16="http://schemas.microsoft.com/office/drawing/2014/main" id="{BD8636CC-3BD1-A559-047C-F0FE94163E3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28676" y="5019043"/>
                  <a:ext cx="1404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3760" name="Ink 53759">
                  <a:extLst>
                    <a:ext uri="{FF2B5EF4-FFF2-40B4-BE49-F238E27FC236}">
                      <a16:creationId xmlns:a16="http://schemas.microsoft.com/office/drawing/2014/main" id="{EA8B19E8-B2CF-605C-1ECC-5008743487A7}"/>
                    </a:ext>
                  </a:extLst>
                </p14:cNvPr>
                <p14:cNvContentPartPr/>
                <p14:nvPr/>
              </p14:nvContentPartPr>
              <p14:xfrm>
                <a:off x="5546636" y="5018683"/>
                <a:ext cx="126000" cy="171000"/>
              </p14:xfrm>
            </p:contentPart>
          </mc:Choice>
          <mc:Fallback xmlns="">
            <p:pic>
              <p:nvPicPr>
                <p:cNvPr id="53760" name="Ink 53759">
                  <a:extLst>
                    <a:ext uri="{FF2B5EF4-FFF2-40B4-BE49-F238E27FC236}">
                      <a16:creationId xmlns:a16="http://schemas.microsoft.com/office/drawing/2014/main" id="{EA8B19E8-B2CF-605C-1ECC-5008743487A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537996" y="5009683"/>
                  <a:ext cx="1436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53761" name="Ink 53760">
                  <a:extLst>
                    <a:ext uri="{FF2B5EF4-FFF2-40B4-BE49-F238E27FC236}">
                      <a16:creationId xmlns:a16="http://schemas.microsoft.com/office/drawing/2014/main" id="{E055FE21-3AC5-1C6F-9749-E34104EA5F1E}"/>
                    </a:ext>
                  </a:extLst>
                </p14:cNvPr>
                <p14:cNvContentPartPr/>
                <p14:nvPr/>
              </p14:nvContentPartPr>
              <p14:xfrm>
                <a:off x="5843996" y="4785763"/>
                <a:ext cx="151560" cy="691920"/>
              </p14:xfrm>
            </p:contentPart>
          </mc:Choice>
          <mc:Fallback xmlns="">
            <p:pic>
              <p:nvPicPr>
                <p:cNvPr id="53761" name="Ink 53760">
                  <a:extLst>
                    <a:ext uri="{FF2B5EF4-FFF2-40B4-BE49-F238E27FC236}">
                      <a16:creationId xmlns:a16="http://schemas.microsoft.com/office/drawing/2014/main" id="{E055FE21-3AC5-1C6F-9749-E34104EA5F1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34996" y="4776763"/>
                  <a:ext cx="169200" cy="7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53762" name="Ink 53761">
                  <a:extLst>
                    <a:ext uri="{FF2B5EF4-FFF2-40B4-BE49-F238E27FC236}">
                      <a16:creationId xmlns:a16="http://schemas.microsoft.com/office/drawing/2014/main" id="{FF588EF4-1817-F797-BF9C-296F376AB45C}"/>
                    </a:ext>
                  </a:extLst>
                </p14:cNvPr>
                <p14:cNvContentPartPr/>
                <p14:nvPr/>
              </p14:nvContentPartPr>
              <p14:xfrm>
                <a:off x="6030476" y="4780723"/>
                <a:ext cx="102240" cy="131760"/>
              </p14:xfrm>
            </p:contentPart>
          </mc:Choice>
          <mc:Fallback xmlns="">
            <p:pic>
              <p:nvPicPr>
                <p:cNvPr id="53762" name="Ink 53761">
                  <a:extLst>
                    <a:ext uri="{FF2B5EF4-FFF2-40B4-BE49-F238E27FC236}">
                      <a16:creationId xmlns:a16="http://schemas.microsoft.com/office/drawing/2014/main" id="{FF588EF4-1817-F797-BF9C-296F376AB45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21476" y="4772083"/>
                  <a:ext cx="119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53763" name="Ink 53762">
                  <a:extLst>
                    <a:ext uri="{FF2B5EF4-FFF2-40B4-BE49-F238E27FC236}">
                      <a16:creationId xmlns:a16="http://schemas.microsoft.com/office/drawing/2014/main" id="{93805AC7-F82F-1FA4-F0CA-59E630E523EB}"/>
                    </a:ext>
                  </a:extLst>
                </p14:cNvPr>
                <p14:cNvContentPartPr/>
                <p14:nvPr/>
              </p14:nvContentPartPr>
              <p14:xfrm>
                <a:off x="6032276" y="5008243"/>
                <a:ext cx="96840" cy="92160"/>
              </p14:xfrm>
            </p:contentPart>
          </mc:Choice>
          <mc:Fallback xmlns="">
            <p:pic>
              <p:nvPicPr>
                <p:cNvPr id="53763" name="Ink 53762">
                  <a:extLst>
                    <a:ext uri="{FF2B5EF4-FFF2-40B4-BE49-F238E27FC236}">
                      <a16:creationId xmlns:a16="http://schemas.microsoft.com/office/drawing/2014/main" id="{93805AC7-F82F-1FA4-F0CA-59E630E523E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23276" y="4999243"/>
                  <a:ext cx="114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53764" name="Ink 53763">
                  <a:extLst>
                    <a:ext uri="{FF2B5EF4-FFF2-40B4-BE49-F238E27FC236}">
                      <a16:creationId xmlns:a16="http://schemas.microsoft.com/office/drawing/2014/main" id="{7CF9582E-6895-BDFF-5335-EF4C2248FF91}"/>
                    </a:ext>
                  </a:extLst>
                </p14:cNvPr>
                <p14:cNvContentPartPr/>
                <p14:nvPr/>
              </p14:nvContentPartPr>
              <p14:xfrm>
                <a:off x="6051356" y="5181403"/>
                <a:ext cx="360" cy="95760"/>
              </p14:xfrm>
            </p:contentPart>
          </mc:Choice>
          <mc:Fallback xmlns="">
            <p:pic>
              <p:nvPicPr>
                <p:cNvPr id="53764" name="Ink 53763">
                  <a:extLst>
                    <a:ext uri="{FF2B5EF4-FFF2-40B4-BE49-F238E27FC236}">
                      <a16:creationId xmlns:a16="http://schemas.microsoft.com/office/drawing/2014/main" id="{7CF9582E-6895-BDFF-5335-EF4C2248FF9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42716" y="5172403"/>
                  <a:ext cx="18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53765" name="Ink 53764">
                  <a:extLst>
                    <a:ext uri="{FF2B5EF4-FFF2-40B4-BE49-F238E27FC236}">
                      <a16:creationId xmlns:a16="http://schemas.microsoft.com/office/drawing/2014/main" id="{D5FF377B-DFBA-DAFE-CE83-26DA27BCB5FD}"/>
                    </a:ext>
                  </a:extLst>
                </p14:cNvPr>
                <p14:cNvContentPartPr/>
                <p14:nvPr/>
              </p14:nvContentPartPr>
              <p14:xfrm>
                <a:off x="6036596" y="5371123"/>
                <a:ext cx="61560" cy="74880"/>
              </p14:xfrm>
            </p:contentPart>
          </mc:Choice>
          <mc:Fallback xmlns="">
            <p:pic>
              <p:nvPicPr>
                <p:cNvPr id="53765" name="Ink 53764">
                  <a:extLst>
                    <a:ext uri="{FF2B5EF4-FFF2-40B4-BE49-F238E27FC236}">
                      <a16:creationId xmlns:a16="http://schemas.microsoft.com/office/drawing/2014/main" id="{D5FF377B-DFBA-DAFE-CE83-26DA27BCB5F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027596" y="5362483"/>
                  <a:ext cx="79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53767" name="Ink 53766">
                  <a:extLst>
                    <a:ext uri="{FF2B5EF4-FFF2-40B4-BE49-F238E27FC236}">
                      <a16:creationId xmlns:a16="http://schemas.microsoft.com/office/drawing/2014/main" id="{300796CF-5E89-BACD-8676-36800F2971BA}"/>
                    </a:ext>
                  </a:extLst>
                </p14:cNvPr>
                <p14:cNvContentPartPr/>
                <p14:nvPr/>
              </p14:nvContentPartPr>
              <p14:xfrm>
                <a:off x="6126236" y="4792243"/>
                <a:ext cx="108360" cy="780840"/>
              </p14:xfrm>
            </p:contentPart>
          </mc:Choice>
          <mc:Fallback xmlns="">
            <p:pic>
              <p:nvPicPr>
                <p:cNvPr id="53767" name="Ink 53766">
                  <a:extLst>
                    <a:ext uri="{FF2B5EF4-FFF2-40B4-BE49-F238E27FC236}">
                      <a16:creationId xmlns:a16="http://schemas.microsoft.com/office/drawing/2014/main" id="{300796CF-5E89-BACD-8676-36800F2971B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117596" y="4783243"/>
                  <a:ext cx="126000" cy="7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53768" name="Ink 53767">
                  <a:extLst>
                    <a:ext uri="{FF2B5EF4-FFF2-40B4-BE49-F238E27FC236}">
                      <a16:creationId xmlns:a16="http://schemas.microsoft.com/office/drawing/2014/main" id="{7ECB08B8-5A0F-89E7-2243-3D103A25B028}"/>
                    </a:ext>
                  </a:extLst>
                </p14:cNvPr>
                <p14:cNvContentPartPr/>
                <p14:nvPr/>
              </p14:nvContentPartPr>
              <p14:xfrm>
                <a:off x="6412076" y="5186803"/>
                <a:ext cx="129960" cy="360"/>
              </p14:xfrm>
            </p:contentPart>
          </mc:Choice>
          <mc:Fallback xmlns="">
            <p:pic>
              <p:nvPicPr>
                <p:cNvPr id="53768" name="Ink 53767">
                  <a:extLst>
                    <a:ext uri="{FF2B5EF4-FFF2-40B4-BE49-F238E27FC236}">
                      <a16:creationId xmlns:a16="http://schemas.microsoft.com/office/drawing/2014/main" id="{7ECB08B8-5A0F-89E7-2243-3D103A25B02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03436" y="5178163"/>
                  <a:ext cx="147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53769" name="Ink 53768">
                  <a:extLst>
                    <a:ext uri="{FF2B5EF4-FFF2-40B4-BE49-F238E27FC236}">
                      <a16:creationId xmlns:a16="http://schemas.microsoft.com/office/drawing/2014/main" id="{A3FBD797-996A-53F5-0F53-5C62B2A0FD4F}"/>
                    </a:ext>
                  </a:extLst>
                </p14:cNvPr>
                <p14:cNvContentPartPr/>
                <p14:nvPr/>
              </p14:nvContentPartPr>
              <p14:xfrm>
                <a:off x="6420356" y="5286523"/>
                <a:ext cx="114120" cy="7920"/>
              </p14:xfrm>
            </p:contentPart>
          </mc:Choice>
          <mc:Fallback xmlns="">
            <p:pic>
              <p:nvPicPr>
                <p:cNvPr id="53769" name="Ink 53768">
                  <a:extLst>
                    <a:ext uri="{FF2B5EF4-FFF2-40B4-BE49-F238E27FC236}">
                      <a16:creationId xmlns:a16="http://schemas.microsoft.com/office/drawing/2014/main" id="{A3FBD797-996A-53F5-0F53-5C62B2A0FD4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411716" y="5277883"/>
                  <a:ext cx="131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53770" name="Ink 53769">
                  <a:extLst>
                    <a:ext uri="{FF2B5EF4-FFF2-40B4-BE49-F238E27FC236}">
                      <a16:creationId xmlns:a16="http://schemas.microsoft.com/office/drawing/2014/main" id="{B89DC5C9-FBCB-36F3-41E2-B95BC38352A2}"/>
                    </a:ext>
                  </a:extLst>
                </p14:cNvPr>
                <p14:cNvContentPartPr/>
                <p14:nvPr/>
              </p14:nvContentPartPr>
              <p14:xfrm>
                <a:off x="6712676" y="5080603"/>
                <a:ext cx="12960" cy="279360"/>
              </p14:xfrm>
            </p:contentPart>
          </mc:Choice>
          <mc:Fallback xmlns="">
            <p:pic>
              <p:nvPicPr>
                <p:cNvPr id="53770" name="Ink 53769">
                  <a:extLst>
                    <a:ext uri="{FF2B5EF4-FFF2-40B4-BE49-F238E27FC236}">
                      <a16:creationId xmlns:a16="http://schemas.microsoft.com/office/drawing/2014/main" id="{B89DC5C9-FBCB-36F3-41E2-B95BC38352A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04036" y="5071603"/>
                  <a:ext cx="306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53771" name="Ink 53770">
                  <a:extLst>
                    <a:ext uri="{FF2B5EF4-FFF2-40B4-BE49-F238E27FC236}">
                      <a16:creationId xmlns:a16="http://schemas.microsoft.com/office/drawing/2014/main" id="{549ACC4A-C3A8-B4EF-9080-80C4B5F74D63}"/>
                    </a:ext>
                  </a:extLst>
                </p14:cNvPr>
                <p14:cNvContentPartPr/>
                <p14:nvPr/>
              </p14:nvContentPartPr>
              <p14:xfrm>
                <a:off x="6788636" y="5165203"/>
                <a:ext cx="360" cy="121320"/>
              </p14:xfrm>
            </p:contentPart>
          </mc:Choice>
          <mc:Fallback xmlns="">
            <p:pic>
              <p:nvPicPr>
                <p:cNvPr id="53771" name="Ink 53770">
                  <a:extLst>
                    <a:ext uri="{FF2B5EF4-FFF2-40B4-BE49-F238E27FC236}">
                      <a16:creationId xmlns:a16="http://schemas.microsoft.com/office/drawing/2014/main" id="{549ACC4A-C3A8-B4EF-9080-80C4B5F74D6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779636" y="5156203"/>
                  <a:ext cx="18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53772" name="Ink 53771">
                  <a:extLst>
                    <a:ext uri="{FF2B5EF4-FFF2-40B4-BE49-F238E27FC236}">
                      <a16:creationId xmlns:a16="http://schemas.microsoft.com/office/drawing/2014/main" id="{1678D748-4BFF-4E66-17A9-6FA09FDFDC30}"/>
                    </a:ext>
                  </a:extLst>
                </p14:cNvPr>
                <p14:cNvContentPartPr/>
                <p14:nvPr/>
              </p14:nvContentPartPr>
              <p14:xfrm>
                <a:off x="6837956" y="5093923"/>
                <a:ext cx="126360" cy="253440"/>
              </p14:xfrm>
            </p:contentPart>
          </mc:Choice>
          <mc:Fallback xmlns="">
            <p:pic>
              <p:nvPicPr>
                <p:cNvPr id="53772" name="Ink 53771">
                  <a:extLst>
                    <a:ext uri="{FF2B5EF4-FFF2-40B4-BE49-F238E27FC236}">
                      <a16:creationId xmlns:a16="http://schemas.microsoft.com/office/drawing/2014/main" id="{1678D748-4BFF-4E66-17A9-6FA09FDFDC3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29316" y="5085283"/>
                  <a:ext cx="144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53773" name="Ink 53772">
                  <a:extLst>
                    <a:ext uri="{FF2B5EF4-FFF2-40B4-BE49-F238E27FC236}">
                      <a16:creationId xmlns:a16="http://schemas.microsoft.com/office/drawing/2014/main" id="{36797BC2-EA8A-9817-D482-90E9139EF19F}"/>
                    </a:ext>
                  </a:extLst>
                </p14:cNvPr>
                <p14:cNvContentPartPr/>
                <p14:nvPr/>
              </p14:nvContentPartPr>
              <p14:xfrm>
                <a:off x="7095716" y="5198323"/>
                <a:ext cx="82080" cy="65160"/>
              </p14:xfrm>
            </p:contentPart>
          </mc:Choice>
          <mc:Fallback xmlns="">
            <p:pic>
              <p:nvPicPr>
                <p:cNvPr id="53773" name="Ink 53772">
                  <a:extLst>
                    <a:ext uri="{FF2B5EF4-FFF2-40B4-BE49-F238E27FC236}">
                      <a16:creationId xmlns:a16="http://schemas.microsoft.com/office/drawing/2014/main" id="{36797BC2-EA8A-9817-D482-90E9139EF19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087076" y="5189683"/>
                  <a:ext cx="99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53774" name="Ink 53773">
                  <a:extLst>
                    <a:ext uri="{FF2B5EF4-FFF2-40B4-BE49-F238E27FC236}">
                      <a16:creationId xmlns:a16="http://schemas.microsoft.com/office/drawing/2014/main" id="{F4BEC851-8554-93AE-E930-6D799F8D8571}"/>
                    </a:ext>
                  </a:extLst>
                </p14:cNvPr>
                <p14:cNvContentPartPr/>
                <p14:nvPr/>
              </p14:nvContentPartPr>
              <p14:xfrm>
                <a:off x="7121276" y="5207323"/>
                <a:ext cx="50040" cy="41040"/>
              </p14:xfrm>
            </p:contentPart>
          </mc:Choice>
          <mc:Fallback xmlns="">
            <p:pic>
              <p:nvPicPr>
                <p:cNvPr id="53774" name="Ink 53773">
                  <a:extLst>
                    <a:ext uri="{FF2B5EF4-FFF2-40B4-BE49-F238E27FC236}">
                      <a16:creationId xmlns:a16="http://schemas.microsoft.com/office/drawing/2014/main" id="{F4BEC851-8554-93AE-E930-6D799F8D857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112636" y="5198323"/>
                  <a:ext cx="67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53775" name="Ink 53774">
                  <a:extLst>
                    <a:ext uri="{FF2B5EF4-FFF2-40B4-BE49-F238E27FC236}">
                      <a16:creationId xmlns:a16="http://schemas.microsoft.com/office/drawing/2014/main" id="{4EC44383-C04F-C6B5-0B24-395FEE4690F5}"/>
                    </a:ext>
                  </a:extLst>
                </p14:cNvPr>
                <p14:cNvContentPartPr/>
                <p14:nvPr/>
              </p14:nvContentPartPr>
              <p14:xfrm>
                <a:off x="7045676" y="5154763"/>
                <a:ext cx="165240" cy="140400"/>
              </p14:xfrm>
            </p:contentPart>
          </mc:Choice>
          <mc:Fallback xmlns="">
            <p:pic>
              <p:nvPicPr>
                <p:cNvPr id="53775" name="Ink 53774">
                  <a:extLst>
                    <a:ext uri="{FF2B5EF4-FFF2-40B4-BE49-F238E27FC236}">
                      <a16:creationId xmlns:a16="http://schemas.microsoft.com/office/drawing/2014/main" id="{4EC44383-C04F-C6B5-0B24-395FEE4690F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36676" y="5146123"/>
                  <a:ext cx="182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53776" name="Ink 53775">
                  <a:extLst>
                    <a:ext uri="{FF2B5EF4-FFF2-40B4-BE49-F238E27FC236}">
                      <a16:creationId xmlns:a16="http://schemas.microsoft.com/office/drawing/2014/main" id="{1F9A753D-7BB0-2730-799D-BD80CD727C59}"/>
                    </a:ext>
                  </a:extLst>
                </p14:cNvPr>
                <p14:cNvContentPartPr/>
                <p14:nvPr/>
              </p14:nvContentPartPr>
              <p14:xfrm>
                <a:off x="7108316" y="5279683"/>
                <a:ext cx="8640" cy="14760"/>
              </p14:xfrm>
            </p:contentPart>
          </mc:Choice>
          <mc:Fallback xmlns="">
            <p:pic>
              <p:nvPicPr>
                <p:cNvPr id="53776" name="Ink 53775">
                  <a:extLst>
                    <a:ext uri="{FF2B5EF4-FFF2-40B4-BE49-F238E27FC236}">
                      <a16:creationId xmlns:a16="http://schemas.microsoft.com/office/drawing/2014/main" id="{1F9A753D-7BB0-2730-799D-BD80CD727C5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099316" y="5270683"/>
                  <a:ext cx="26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53778" name="Ink 53777">
                  <a:extLst>
                    <a:ext uri="{FF2B5EF4-FFF2-40B4-BE49-F238E27FC236}">
                      <a16:creationId xmlns:a16="http://schemas.microsoft.com/office/drawing/2014/main" id="{34313946-9666-1F04-816B-A944B292B6E0}"/>
                    </a:ext>
                  </a:extLst>
                </p14:cNvPr>
                <p14:cNvContentPartPr/>
                <p14:nvPr/>
              </p14:nvContentPartPr>
              <p14:xfrm>
                <a:off x="7322156" y="5082043"/>
                <a:ext cx="2160" cy="312840"/>
              </p14:xfrm>
            </p:contentPart>
          </mc:Choice>
          <mc:Fallback xmlns="">
            <p:pic>
              <p:nvPicPr>
                <p:cNvPr id="53778" name="Ink 53777">
                  <a:extLst>
                    <a:ext uri="{FF2B5EF4-FFF2-40B4-BE49-F238E27FC236}">
                      <a16:creationId xmlns:a16="http://schemas.microsoft.com/office/drawing/2014/main" id="{34313946-9666-1F04-816B-A944B292B6E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13516" y="5073043"/>
                  <a:ext cx="198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53779" name="Ink 53778">
                  <a:extLst>
                    <a:ext uri="{FF2B5EF4-FFF2-40B4-BE49-F238E27FC236}">
                      <a16:creationId xmlns:a16="http://schemas.microsoft.com/office/drawing/2014/main" id="{CF4C82AA-0F34-D30C-126D-38658326F054}"/>
                    </a:ext>
                  </a:extLst>
                </p14:cNvPr>
                <p14:cNvContentPartPr/>
                <p14:nvPr/>
              </p14:nvContentPartPr>
              <p14:xfrm>
                <a:off x="7414676" y="5171683"/>
                <a:ext cx="112680" cy="118800"/>
              </p14:xfrm>
            </p:contentPart>
          </mc:Choice>
          <mc:Fallback xmlns="">
            <p:pic>
              <p:nvPicPr>
                <p:cNvPr id="53779" name="Ink 53778">
                  <a:extLst>
                    <a:ext uri="{FF2B5EF4-FFF2-40B4-BE49-F238E27FC236}">
                      <a16:creationId xmlns:a16="http://schemas.microsoft.com/office/drawing/2014/main" id="{CF4C82AA-0F34-D30C-126D-38658326F05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406036" y="5162683"/>
                  <a:ext cx="130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53780" name="Ink 53779">
                  <a:extLst>
                    <a:ext uri="{FF2B5EF4-FFF2-40B4-BE49-F238E27FC236}">
                      <a16:creationId xmlns:a16="http://schemas.microsoft.com/office/drawing/2014/main" id="{67B741D5-9B57-082A-604A-6EFF8722942C}"/>
                    </a:ext>
                  </a:extLst>
                </p14:cNvPr>
                <p14:cNvContentPartPr/>
                <p14:nvPr/>
              </p14:nvContentPartPr>
              <p14:xfrm>
                <a:off x="7534916" y="5062963"/>
                <a:ext cx="117000" cy="257400"/>
              </p14:xfrm>
            </p:contentPart>
          </mc:Choice>
          <mc:Fallback xmlns="">
            <p:pic>
              <p:nvPicPr>
                <p:cNvPr id="53780" name="Ink 53779">
                  <a:extLst>
                    <a:ext uri="{FF2B5EF4-FFF2-40B4-BE49-F238E27FC236}">
                      <a16:creationId xmlns:a16="http://schemas.microsoft.com/office/drawing/2014/main" id="{67B741D5-9B57-082A-604A-6EFF8722942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525916" y="5053963"/>
                  <a:ext cx="13464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802" name="Group 53801">
            <a:extLst>
              <a:ext uri="{FF2B5EF4-FFF2-40B4-BE49-F238E27FC236}">
                <a16:creationId xmlns:a16="http://schemas.microsoft.com/office/drawing/2014/main" id="{6E3D3221-4A48-870E-0A6D-B51C721FDCA7}"/>
              </a:ext>
            </a:extLst>
          </p:cNvPr>
          <p:cNvGrpSpPr/>
          <p:nvPr/>
        </p:nvGrpSpPr>
        <p:grpSpPr>
          <a:xfrm>
            <a:off x="4106636" y="5631763"/>
            <a:ext cx="3400560" cy="798480"/>
            <a:chOff x="4106636" y="5631763"/>
            <a:chExt cx="3400560" cy="79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53782" name="Ink 53781">
                  <a:extLst>
                    <a:ext uri="{FF2B5EF4-FFF2-40B4-BE49-F238E27FC236}">
                      <a16:creationId xmlns:a16="http://schemas.microsoft.com/office/drawing/2014/main" id="{18B79A1D-32D1-7F4C-A7DD-3E3E0368F47C}"/>
                    </a:ext>
                  </a:extLst>
                </p14:cNvPr>
                <p14:cNvContentPartPr/>
                <p14:nvPr/>
              </p14:nvContentPartPr>
              <p14:xfrm>
                <a:off x="4106636" y="5776483"/>
                <a:ext cx="1512720" cy="11880"/>
              </p14:xfrm>
            </p:contentPart>
          </mc:Choice>
          <mc:Fallback xmlns="">
            <p:pic>
              <p:nvPicPr>
                <p:cNvPr id="53782" name="Ink 53781">
                  <a:extLst>
                    <a:ext uri="{FF2B5EF4-FFF2-40B4-BE49-F238E27FC236}">
                      <a16:creationId xmlns:a16="http://schemas.microsoft.com/office/drawing/2014/main" id="{18B79A1D-32D1-7F4C-A7DD-3E3E0368F47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097636" y="5767843"/>
                  <a:ext cx="1530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53783" name="Ink 53782">
                  <a:extLst>
                    <a:ext uri="{FF2B5EF4-FFF2-40B4-BE49-F238E27FC236}">
                      <a16:creationId xmlns:a16="http://schemas.microsoft.com/office/drawing/2014/main" id="{0320B5F5-3D15-EB69-A296-02B3A6E89F8C}"/>
                    </a:ext>
                  </a:extLst>
                </p14:cNvPr>
                <p14:cNvContentPartPr/>
                <p14:nvPr/>
              </p14:nvContentPartPr>
              <p14:xfrm>
                <a:off x="5543036" y="5718163"/>
                <a:ext cx="123120" cy="174600"/>
              </p14:xfrm>
            </p:contentPart>
          </mc:Choice>
          <mc:Fallback xmlns="">
            <p:pic>
              <p:nvPicPr>
                <p:cNvPr id="53783" name="Ink 53782">
                  <a:extLst>
                    <a:ext uri="{FF2B5EF4-FFF2-40B4-BE49-F238E27FC236}">
                      <a16:creationId xmlns:a16="http://schemas.microsoft.com/office/drawing/2014/main" id="{0320B5F5-3D15-EB69-A296-02B3A6E89F8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34036" y="5709163"/>
                  <a:ext cx="140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53784" name="Ink 53783">
                  <a:extLst>
                    <a:ext uri="{FF2B5EF4-FFF2-40B4-BE49-F238E27FC236}">
                      <a16:creationId xmlns:a16="http://schemas.microsoft.com/office/drawing/2014/main" id="{E3AFB71E-8260-03AE-16DE-B0FF01B97412}"/>
                    </a:ext>
                  </a:extLst>
                </p14:cNvPr>
                <p14:cNvContentPartPr/>
                <p14:nvPr/>
              </p14:nvContentPartPr>
              <p14:xfrm>
                <a:off x="5748596" y="5631763"/>
                <a:ext cx="132840" cy="782280"/>
              </p14:xfrm>
            </p:contentPart>
          </mc:Choice>
          <mc:Fallback xmlns="">
            <p:pic>
              <p:nvPicPr>
                <p:cNvPr id="53784" name="Ink 53783">
                  <a:extLst>
                    <a:ext uri="{FF2B5EF4-FFF2-40B4-BE49-F238E27FC236}">
                      <a16:creationId xmlns:a16="http://schemas.microsoft.com/office/drawing/2014/main" id="{E3AFB71E-8260-03AE-16DE-B0FF01B9741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739596" y="5622763"/>
                  <a:ext cx="15048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53785" name="Ink 53784">
                  <a:extLst>
                    <a:ext uri="{FF2B5EF4-FFF2-40B4-BE49-F238E27FC236}">
                      <a16:creationId xmlns:a16="http://schemas.microsoft.com/office/drawing/2014/main" id="{BE7B79CE-0C27-EF1E-07C3-C0BB7168E8B2}"/>
                    </a:ext>
                  </a:extLst>
                </p14:cNvPr>
                <p14:cNvContentPartPr/>
                <p14:nvPr/>
              </p14:nvContentPartPr>
              <p14:xfrm>
                <a:off x="5900516" y="5645803"/>
                <a:ext cx="81000" cy="107640"/>
              </p14:xfrm>
            </p:contentPart>
          </mc:Choice>
          <mc:Fallback xmlns="">
            <p:pic>
              <p:nvPicPr>
                <p:cNvPr id="53785" name="Ink 53784">
                  <a:extLst>
                    <a:ext uri="{FF2B5EF4-FFF2-40B4-BE49-F238E27FC236}">
                      <a16:creationId xmlns:a16="http://schemas.microsoft.com/office/drawing/2014/main" id="{BE7B79CE-0C27-EF1E-07C3-C0BB7168E8B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891516" y="5637163"/>
                  <a:ext cx="98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53786" name="Ink 53785">
                  <a:extLst>
                    <a:ext uri="{FF2B5EF4-FFF2-40B4-BE49-F238E27FC236}">
                      <a16:creationId xmlns:a16="http://schemas.microsoft.com/office/drawing/2014/main" id="{A26F895E-DCD6-CEEC-8DD5-DD58170A20F5}"/>
                    </a:ext>
                  </a:extLst>
                </p14:cNvPr>
                <p14:cNvContentPartPr/>
                <p14:nvPr/>
              </p14:nvContentPartPr>
              <p14:xfrm>
                <a:off x="5918156" y="5844163"/>
                <a:ext cx="64080" cy="101880"/>
              </p14:xfrm>
            </p:contentPart>
          </mc:Choice>
          <mc:Fallback xmlns="">
            <p:pic>
              <p:nvPicPr>
                <p:cNvPr id="53786" name="Ink 53785">
                  <a:extLst>
                    <a:ext uri="{FF2B5EF4-FFF2-40B4-BE49-F238E27FC236}">
                      <a16:creationId xmlns:a16="http://schemas.microsoft.com/office/drawing/2014/main" id="{A26F895E-DCD6-CEEC-8DD5-DD58170A20F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909516" y="5835163"/>
                  <a:ext cx="81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53787" name="Ink 53786">
                  <a:extLst>
                    <a:ext uri="{FF2B5EF4-FFF2-40B4-BE49-F238E27FC236}">
                      <a16:creationId xmlns:a16="http://schemas.microsoft.com/office/drawing/2014/main" id="{BEB7A889-9C5B-61D9-E1DE-329469B313B2}"/>
                    </a:ext>
                  </a:extLst>
                </p14:cNvPr>
                <p14:cNvContentPartPr/>
                <p14:nvPr/>
              </p14:nvContentPartPr>
              <p14:xfrm>
                <a:off x="5936876" y="6040003"/>
                <a:ext cx="41400" cy="67320"/>
              </p14:xfrm>
            </p:contentPart>
          </mc:Choice>
          <mc:Fallback xmlns="">
            <p:pic>
              <p:nvPicPr>
                <p:cNvPr id="53787" name="Ink 53786">
                  <a:extLst>
                    <a:ext uri="{FF2B5EF4-FFF2-40B4-BE49-F238E27FC236}">
                      <a16:creationId xmlns:a16="http://schemas.microsoft.com/office/drawing/2014/main" id="{BEB7A889-9C5B-61D9-E1DE-329469B313B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928236" y="6031003"/>
                  <a:ext cx="59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53788" name="Ink 53787">
                  <a:extLst>
                    <a:ext uri="{FF2B5EF4-FFF2-40B4-BE49-F238E27FC236}">
                      <a16:creationId xmlns:a16="http://schemas.microsoft.com/office/drawing/2014/main" id="{60360277-18FB-CFFF-C327-DC3ED43B25DA}"/>
                    </a:ext>
                  </a:extLst>
                </p14:cNvPr>
                <p14:cNvContentPartPr/>
                <p14:nvPr/>
              </p14:nvContentPartPr>
              <p14:xfrm>
                <a:off x="5939036" y="6247363"/>
                <a:ext cx="360" cy="120960"/>
              </p14:xfrm>
            </p:contentPart>
          </mc:Choice>
          <mc:Fallback xmlns="">
            <p:pic>
              <p:nvPicPr>
                <p:cNvPr id="53788" name="Ink 53787">
                  <a:extLst>
                    <a:ext uri="{FF2B5EF4-FFF2-40B4-BE49-F238E27FC236}">
                      <a16:creationId xmlns:a16="http://schemas.microsoft.com/office/drawing/2014/main" id="{60360277-18FB-CFFF-C327-DC3ED43B25D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930036" y="6238723"/>
                  <a:ext cx="18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53789" name="Ink 53788">
                  <a:extLst>
                    <a:ext uri="{FF2B5EF4-FFF2-40B4-BE49-F238E27FC236}">
                      <a16:creationId xmlns:a16="http://schemas.microsoft.com/office/drawing/2014/main" id="{34245F6C-E17D-3F03-1AC0-630C2D1B77D4}"/>
                    </a:ext>
                  </a:extLst>
                </p14:cNvPr>
                <p14:cNvContentPartPr/>
                <p14:nvPr/>
              </p14:nvContentPartPr>
              <p14:xfrm>
                <a:off x="6090596" y="5677123"/>
                <a:ext cx="97920" cy="753120"/>
              </p14:xfrm>
            </p:contentPart>
          </mc:Choice>
          <mc:Fallback xmlns="">
            <p:pic>
              <p:nvPicPr>
                <p:cNvPr id="53789" name="Ink 53788">
                  <a:extLst>
                    <a:ext uri="{FF2B5EF4-FFF2-40B4-BE49-F238E27FC236}">
                      <a16:creationId xmlns:a16="http://schemas.microsoft.com/office/drawing/2014/main" id="{34245F6C-E17D-3F03-1AC0-630C2D1B77D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081956" y="5668123"/>
                  <a:ext cx="115560" cy="77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53790" name="Ink 53789">
                  <a:extLst>
                    <a:ext uri="{FF2B5EF4-FFF2-40B4-BE49-F238E27FC236}">
                      <a16:creationId xmlns:a16="http://schemas.microsoft.com/office/drawing/2014/main" id="{B735574E-0681-D886-A1E8-10FB4293FC33}"/>
                    </a:ext>
                  </a:extLst>
                </p14:cNvPr>
                <p14:cNvContentPartPr/>
                <p14:nvPr/>
              </p14:nvContentPartPr>
              <p14:xfrm>
                <a:off x="6301916" y="6071683"/>
                <a:ext cx="130320" cy="360"/>
              </p14:xfrm>
            </p:contentPart>
          </mc:Choice>
          <mc:Fallback xmlns="">
            <p:pic>
              <p:nvPicPr>
                <p:cNvPr id="53790" name="Ink 53789">
                  <a:extLst>
                    <a:ext uri="{FF2B5EF4-FFF2-40B4-BE49-F238E27FC236}">
                      <a16:creationId xmlns:a16="http://schemas.microsoft.com/office/drawing/2014/main" id="{B735574E-0681-D886-A1E8-10FB4293FC3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292916" y="6063043"/>
                  <a:ext cx="147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53791" name="Ink 53790">
                  <a:extLst>
                    <a:ext uri="{FF2B5EF4-FFF2-40B4-BE49-F238E27FC236}">
                      <a16:creationId xmlns:a16="http://schemas.microsoft.com/office/drawing/2014/main" id="{23348D1C-5F1D-CAE8-8D88-FC4466D331F8}"/>
                    </a:ext>
                  </a:extLst>
                </p14:cNvPr>
                <p14:cNvContentPartPr/>
                <p14:nvPr/>
              </p14:nvContentPartPr>
              <p14:xfrm>
                <a:off x="6310196" y="6146203"/>
                <a:ext cx="165240" cy="4680"/>
              </p14:xfrm>
            </p:contentPart>
          </mc:Choice>
          <mc:Fallback xmlns="">
            <p:pic>
              <p:nvPicPr>
                <p:cNvPr id="53791" name="Ink 53790">
                  <a:extLst>
                    <a:ext uri="{FF2B5EF4-FFF2-40B4-BE49-F238E27FC236}">
                      <a16:creationId xmlns:a16="http://schemas.microsoft.com/office/drawing/2014/main" id="{23348D1C-5F1D-CAE8-8D88-FC4466D331F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01556" y="6137563"/>
                  <a:ext cx="182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53792" name="Ink 53791">
                  <a:extLst>
                    <a:ext uri="{FF2B5EF4-FFF2-40B4-BE49-F238E27FC236}">
                      <a16:creationId xmlns:a16="http://schemas.microsoft.com/office/drawing/2014/main" id="{EDB63AD7-1227-F48E-AC8D-F26599FE8043}"/>
                    </a:ext>
                  </a:extLst>
                </p14:cNvPr>
                <p14:cNvContentPartPr/>
                <p14:nvPr/>
              </p14:nvContentPartPr>
              <p14:xfrm>
                <a:off x="6589556" y="5923723"/>
                <a:ext cx="18000" cy="334800"/>
              </p14:xfrm>
            </p:contentPart>
          </mc:Choice>
          <mc:Fallback xmlns="">
            <p:pic>
              <p:nvPicPr>
                <p:cNvPr id="53792" name="Ink 53791">
                  <a:extLst>
                    <a:ext uri="{FF2B5EF4-FFF2-40B4-BE49-F238E27FC236}">
                      <a16:creationId xmlns:a16="http://schemas.microsoft.com/office/drawing/2014/main" id="{EDB63AD7-1227-F48E-AC8D-F26599FE804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580556" y="5915083"/>
                  <a:ext cx="356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53793" name="Ink 53792">
                  <a:extLst>
                    <a:ext uri="{FF2B5EF4-FFF2-40B4-BE49-F238E27FC236}">
                      <a16:creationId xmlns:a16="http://schemas.microsoft.com/office/drawing/2014/main" id="{69EBF797-6D3A-7831-C4EE-12A1F31B81AD}"/>
                    </a:ext>
                  </a:extLst>
                </p14:cNvPr>
                <p14:cNvContentPartPr/>
                <p14:nvPr/>
              </p14:nvContentPartPr>
              <p14:xfrm>
                <a:off x="6663716" y="6026683"/>
                <a:ext cx="2160" cy="115560"/>
              </p14:xfrm>
            </p:contentPart>
          </mc:Choice>
          <mc:Fallback xmlns="">
            <p:pic>
              <p:nvPicPr>
                <p:cNvPr id="53793" name="Ink 53792">
                  <a:extLst>
                    <a:ext uri="{FF2B5EF4-FFF2-40B4-BE49-F238E27FC236}">
                      <a16:creationId xmlns:a16="http://schemas.microsoft.com/office/drawing/2014/main" id="{69EBF797-6D3A-7831-C4EE-12A1F31B81A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655076" y="6018043"/>
                  <a:ext cx="19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53794" name="Ink 53793">
                  <a:extLst>
                    <a:ext uri="{FF2B5EF4-FFF2-40B4-BE49-F238E27FC236}">
                      <a16:creationId xmlns:a16="http://schemas.microsoft.com/office/drawing/2014/main" id="{4B98FF4F-74CB-A7E7-4C64-6C1E253A3DBE}"/>
                    </a:ext>
                  </a:extLst>
                </p14:cNvPr>
                <p14:cNvContentPartPr/>
                <p14:nvPr/>
              </p14:nvContentPartPr>
              <p14:xfrm>
                <a:off x="6709076" y="5931643"/>
                <a:ext cx="111600" cy="295200"/>
              </p14:xfrm>
            </p:contentPart>
          </mc:Choice>
          <mc:Fallback xmlns="">
            <p:pic>
              <p:nvPicPr>
                <p:cNvPr id="53794" name="Ink 53793">
                  <a:extLst>
                    <a:ext uri="{FF2B5EF4-FFF2-40B4-BE49-F238E27FC236}">
                      <a16:creationId xmlns:a16="http://schemas.microsoft.com/office/drawing/2014/main" id="{4B98FF4F-74CB-A7E7-4C64-6C1E253A3DB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700436" y="5923003"/>
                  <a:ext cx="1292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53795" name="Ink 53794">
                  <a:extLst>
                    <a:ext uri="{FF2B5EF4-FFF2-40B4-BE49-F238E27FC236}">
                      <a16:creationId xmlns:a16="http://schemas.microsoft.com/office/drawing/2014/main" id="{2AC1D624-7377-E135-C19A-D9BF0797FCAA}"/>
                    </a:ext>
                  </a:extLst>
                </p14:cNvPr>
                <p14:cNvContentPartPr/>
                <p14:nvPr/>
              </p14:nvContentPartPr>
              <p14:xfrm>
                <a:off x="6956396" y="6042883"/>
                <a:ext cx="101520" cy="104400"/>
              </p14:xfrm>
            </p:contentPart>
          </mc:Choice>
          <mc:Fallback xmlns="">
            <p:pic>
              <p:nvPicPr>
                <p:cNvPr id="53795" name="Ink 53794">
                  <a:extLst>
                    <a:ext uri="{FF2B5EF4-FFF2-40B4-BE49-F238E27FC236}">
                      <a16:creationId xmlns:a16="http://schemas.microsoft.com/office/drawing/2014/main" id="{2AC1D624-7377-E135-C19A-D9BF0797FCA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947396" y="6033883"/>
                  <a:ext cx="119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53796" name="Ink 53795">
                  <a:extLst>
                    <a:ext uri="{FF2B5EF4-FFF2-40B4-BE49-F238E27FC236}">
                      <a16:creationId xmlns:a16="http://schemas.microsoft.com/office/drawing/2014/main" id="{B8A1EE9C-C60C-2BE1-CC52-F69A00C3BE67}"/>
                    </a:ext>
                  </a:extLst>
                </p14:cNvPr>
                <p14:cNvContentPartPr/>
                <p14:nvPr/>
              </p14:nvContentPartPr>
              <p14:xfrm>
                <a:off x="6971516" y="6061963"/>
                <a:ext cx="70560" cy="92160"/>
              </p14:xfrm>
            </p:contentPart>
          </mc:Choice>
          <mc:Fallback xmlns="">
            <p:pic>
              <p:nvPicPr>
                <p:cNvPr id="53796" name="Ink 53795">
                  <a:extLst>
                    <a:ext uri="{FF2B5EF4-FFF2-40B4-BE49-F238E27FC236}">
                      <a16:creationId xmlns:a16="http://schemas.microsoft.com/office/drawing/2014/main" id="{B8A1EE9C-C60C-2BE1-CC52-F69A00C3BE6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962516" y="6053323"/>
                  <a:ext cx="88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53797" name="Ink 53796">
                  <a:extLst>
                    <a:ext uri="{FF2B5EF4-FFF2-40B4-BE49-F238E27FC236}">
                      <a16:creationId xmlns:a16="http://schemas.microsoft.com/office/drawing/2014/main" id="{C569B28A-371B-393E-7F9C-B2C4647A157B}"/>
                    </a:ext>
                  </a:extLst>
                </p14:cNvPr>
                <p14:cNvContentPartPr/>
                <p14:nvPr/>
              </p14:nvContentPartPr>
              <p14:xfrm>
                <a:off x="6914276" y="6032803"/>
                <a:ext cx="172080" cy="163800"/>
              </p14:xfrm>
            </p:contentPart>
          </mc:Choice>
          <mc:Fallback xmlns="">
            <p:pic>
              <p:nvPicPr>
                <p:cNvPr id="53797" name="Ink 53796">
                  <a:extLst>
                    <a:ext uri="{FF2B5EF4-FFF2-40B4-BE49-F238E27FC236}">
                      <a16:creationId xmlns:a16="http://schemas.microsoft.com/office/drawing/2014/main" id="{C569B28A-371B-393E-7F9C-B2C4647A157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905276" y="6023803"/>
                  <a:ext cx="189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53799" name="Ink 53798">
                  <a:extLst>
                    <a:ext uri="{FF2B5EF4-FFF2-40B4-BE49-F238E27FC236}">
                      <a16:creationId xmlns:a16="http://schemas.microsoft.com/office/drawing/2014/main" id="{9F78FEAD-B149-73EC-1581-06EE70BD8602}"/>
                    </a:ext>
                  </a:extLst>
                </p14:cNvPr>
                <p14:cNvContentPartPr/>
                <p14:nvPr/>
              </p14:nvContentPartPr>
              <p14:xfrm>
                <a:off x="7239356" y="5919043"/>
                <a:ext cx="13680" cy="320040"/>
              </p14:xfrm>
            </p:contentPart>
          </mc:Choice>
          <mc:Fallback xmlns="">
            <p:pic>
              <p:nvPicPr>
                <p:cNvPr id="53799" name="Ink 53798">
                  <a:extLst>
                    <a:ext uri="{FF2B5EF4-FFF2-40B4-BE49-F238E27FC236}">
                      <a16:creationId xmlns:a16="http://schemas.microsoft.com/office/drawing/2014/main" id="{9F78FEAD-B149-73EC-1581-06EE70BD860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30716" y="5910043"/>
                  <a:ext cx="313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53800" name="Ink 53799">
                  <a:extLst>
                    <a:ext uri="{FF2B5EF4-FFF2-40B4-BE49-F238E27FC236}">
                      <a16:creationId xmlns:a16="http://schemas.microsoft.com/office/drawing/2014/main" id="{B90BBC78-7EA7-5EBB-8C74-2C5470DEEFDD}"/>
                    </a:ext>
                  </a:extLst>
                </p14:cNvPr>
                <p14:cNvContentPartPr/>
                <p14:nvPr/>
              </p14:nvContentPartPr>
              <p14:xfrm>
                <a:off x="7336196" y="6029203"/>
                <a:ext cx="2520" cy="97920"/>
              </p14:xfrm>
            </p:contentPart>
          </mc:Choice>
          <mc:Fallback xmlns="">
            <p:pic>
              <p:nvPicPr>
                <p:cNvPr id="53800" name="Ink 53799">
                  <a:extLst>
                    <a:ext uri="{FF2B5EF4-FFF2-40B4-BE49-F238E27FC236}">
                      <a16:creationId xmlns:a16="http://schemas.microsoft.com/office/drawing/2014/main" id="{B90BBC78-7EA7-5EBB-8C74-2C5470DEEFD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27556" y="6020203"/>
                  <a:ext cx="20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53801" name="Ink 53800">
                  <a:extLst>
                    <a:ext uri="{FF2B5EF4-FFF2-40B4-BE49-F238E27FC236}">
                      <a16:creationId xmlns:a16="http://schemas.microsoft.com/office/drawing/2014/main" id="{21940546-5396-47CC-1D81-F8D6AEF92252}"/>
                    </a:ext>
                  </a:extLst>
                </p14:cNvPr>
                <p14:cNvContentPartPr/>
                <p14:nvPr/>
              </p14:nvContentPartPr>
              <p14:xfrm>
                <a:off x="7403876" y="5903203"/>
                <a:ext cx="103320" cy="321480"/>
              </p14:xfrm>
            </p:contentPart>
          </mc:Choice>
          <mc:Fallback xmlns="">
            <p:pic>
              <p:nvPicPr>
                <p:cNvPr id="53801" name="Ink 53800">
                  <a:extLst>
                    <a:ext uri="{FF2B5EF4-FFF2-40B4-BE49-F238E27FC236}">
                      <a16:creationId xmlns:a16="http://schemas.microsoft.com/office/drawing/2014/main" id="{21940546-5396-47CC-1D81-F8D6AEF9225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95236" y="5894563"/>
                  <a:ext cx="120960" cy="339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0D894E6-4477-C21B-469A-3996139F37BB}"/>
              </a:ext>
            </a:extLst>
          </p:cNvPr>
          <p:cNvSpPr txBox="1"/>
          <p:nvPr/>
        </p:nvSpPr>
        <p:spPr>
          <a:xfrm>
            <a:off x="2259836" y="2114809"/>
            <a:ext cx="6748963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highlight>
                  <a:srgbClr val="FFFF00"/>
                </a:highlight>
              </a:rPr>
              <a:t>They operate on 2</a:t>
            </a:r>
            <a:r>
              <a:rPr lang="en-US" baseline="30000" dirty="0">
                <a:highlight>
                  <a:srgbClr val="FFFF00"/>
                </a:highlight>
              </a:rPr>
              <a:t>N</a:t>
            </a:r>
            <a:r>
              <a:rPr lang="en-US" dirty="0">
                <a:highlight>
                  <a:srgbClr val="FFFF00"/>
                </a:highlight>
              </a:rPr>
              <a:t> dimensional vectors</a:t>
            </a:r>
          </a:p>
          <a:p>
            <a:pPr algn="l">
              <a:buNone/>
            </a:pPr>
            <a:r>
              <a:rPr lang="en-US" dirty="0">
                <a:highlight>
                  <a:srgbClr val="FFFF00"/>
                </a:highlight>
              </a:rPr>
              <a:t>which are Kronecker products of 2x1 vectors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CDD3E66-75B0-9F3E-9EEE-7FFF759AA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8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9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27824"/>
    </mc:Choice>
    <mc:Fallback>
      <p:transition advClick="0" advTm="127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29" name="TextBox 3">
            <a:extLst>
              <a:ext uri="{FF2B5EF4-FFF2-40B4-BE49-F238E27FC236}">
                <a16:creationId xmlns:a16="http://schemas.microsoft.com/office/drawing/2014/main" id="{E0684298-0B48-E5CC-A406-0A8BE6615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215" y="42863"/>
            <a:ext cx="3172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Generalizing…</a:t>
            </a:r>
          </a:p>
        </p:txBody>
      </p:sp>
      <p:grpSp>
        <p:nvGrpSpPr>
          <p:cNvPr id="53666" name="Group 53665">
            <a:extLst>
              <a:ext uri="{FF2B5EF4-FFF2-40B4-BE49-F238E27FC236}">
                <a16:creationId xmlns:a16="http://schemas.microsoft.com/office/drawing/2014/main" id="{8EB26446-2943-2135-1F6C-40BEECC91A69}"/>
              </a:ext>
            </a:extLst>
          </p:cNvPr>
          <p:cNvGrpSpPr/>
          <p:nvPr/>
        </p:nvGrpSpPr>
        <p:grpSpPr>
          <a:xfrm>
            <a:off x="971295" y="1135037"/>
            <a:ext cx="1135440" cy="549720"/>
            <a:chOff x="1008476" y="3165043"/>
            <a:chExt cx="113544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3657" name="Ink 53656">
                  <a:extLst>
                    <a:ext uri="{FF2B5EF4-FFF2-40B4-BE49-F238E27FC236}">
                      <a16:creationId xmlns:a16="http://schemas.microsoft.com/office/drawing/2014/main" id="{D755E767-D97B-FC27-0FB2-364C194F3D4E}"/>
                    </a:ext>
                  </a:extLst>
                </p14:cNvPr>
                <p14:cNvContentPartPr/>
                <p14:nvPr/>
              </p14:nvContentPartPr>
              <p14:xfrm>
                <a:off x="1136276" y="3205723"/>
                <a:ext cx="682200" cy="391680"/>
              </p14:xfrm>
            </p:contentPart>
          </mc:Choice>
          <mc:Fallback xmlns="">
            <p:pic>
              <p:nvPicPr>
                <p:cNvPr id="53657" name="Ink 53656">
                  <a:extLst>
                    <a:ext uri="{FF2B5EF4-FFF2-40B4-BE49-F238E27FC236}">
                      <a16:creationId xmlns:a16="http://schemas.microsoft.com/office/drawing/2014/main" id="{D755E767-D97B-FC27-0FB2-364C194F3D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27636" y="3197083"/>
                  <a:ext cx="6998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3658" name="Ink 53657">
                  <a:extLst>
                    <a:ext uri="{FF2B5EF4-FFF2-40B4-BE49-F238E27FC236}">
                      <a16:creationId xmlns:a16="http://schemas.microsoft.com/office/drawing/2014/main" id="{EF68C922-6F6E-D96D-CC2A-80E061D7F5AB}"/>
                    </a:ext>
                  </a:extLst>
                </p14:cNvPr>
                <p14:cNvContentPartPr/>
                <p14:nvPr/>
              </p14:nvContentPartPr>
              <p14:xfrm>
                <a:off x="1850156" y="3165043"/>
                <a:ext cx="268200" cy="339840"/>
              </p14:xfrm>
            </p:contentPart>
          </mc:Choice>
          <mc:Fallback xmlns="">
            <p:pic>
              <p:nvPicPr>
                <p:cNvPr id="53658" name="Ink 53657">
                  <a:extLst>
                    <a:ext uri="{FF2B5EF4-FFF2-40B4-BE49-F238E27FC236}">
                      <a16:creationId xmlns:a16="http://schemas.microsoft.com/office/drawing/2014/main" id="{EF68C922-6F6E-D96D-CC2A-80E061D7F5A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41156" y="3156403"/>
                  <a:ext cx="2858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3659" name="Ink 53658">
                  <a:extLst>
                    <a:ext uri="{FF2B5EF4-FFF2-40B4-BE49-F238E27FC236}">
                      <a16:creationId xmlns:a16="http://schemas.microsoft.com/office/drawing/2014/main" id="{183DEF26-5CF2-3007-FA16-C9F4D3995295}"/>
                    </a:ext>
                  </a:extLst>
                </p14:cNvPr>
                <p14:cNvContentPartPr/>
                <p14:nvPr/>
              </p14:nvContentPartPr>
              <p14:xfrm>
                <a:off x="1648196" y="3179443"/>
                <a:ext cx="11160" cy="37800"/>
              </p14:xfrm>
            </p:contentPart>
          </mc:Choice>
          <mc:Fallback xmlns="">
            <p:pic>
              <p:nvPicPr>
                <p:cNvPr id="53659" name="Ink 53658">
                  <a:extLst>
                    <a:ext uri="{FF2B5EF4-FFF2-40B4-BE49-F238E27FC236}">
                      <a16:creationId xmlns:a16="http://schemas.microsoft.com/office/drawing/2014/main" id="{183DEF26-5CF2-3007-FA16-C9F4D399529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39196" y="3170803"/>
                  <a:ext cx="28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3660" name="Ink 53659">
                  <a:extLst>
                    <a:ext uri="{FF2B5EF4-FFF2-40B4-BE49-F238E27FC236}">
                      <a16:creationId xmlns:a16="http://schemas.microsoft.com/office/drawing/2014/main" id="{9D4EF698-F83C-0231-196C-25E54A1F4DDF}"/>
                    </a:ext>
                  </a:extLst>
                </p14:cNvPr>
                <p14:cNvContentPartPr/>
                <p14:nvPr/>
              </p14:nvContentPartPr>
              <p14:xfrm>
                <a:off x="1008476" y="3692083"/>
                <a:ext cx="1135440" cy="22680"/>
              </p14:xfrm>
            </p:contentPart>
          </mc:Choice>
          <mc:Fallback xmlns="">
            <p:pic>
              <p:nvPicPr>
                <p:cNvPr id="53660" name="Ink 53659">
                  <a:extLst>
                    <a:ext uri="{FF2B5EF4-FFF2-40B4-BE49-F238E27FC236}">
                      <a16:creationId xmlns:a16="http://schemas.microsoft.com/office/drawing/2014/main" id="{9D4EF698-F83C-0231-196C-25E54A1F4D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9836" y="3683443"/>
                  <a:ext cx="11530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665" name="Group 53664">
            <a:extLst>
              <a:ext uri="{FF2B5EF4-FFF2-40B4-BE49-F238E27FC236}">
                <a16:creationId xmlns:a16="http://schemas.microsoft.com/office/drawing/2014/main" id="{538FBE1C-09A5-6862-01DC-3FC96F734107}"/>
              </a:ext>
            </a:extLst>
          </p:cNvPr>
          <p:cNvGrpSpPr/>
          <p:nvPr/>
        </p:nvGrpSpPr>
        <p:grpSpPr>
          <a:xfrm>
            <a:off x="2995215" y="1147277"/>
            <a:ext cx="1207080" cy="622440"/>
            <a:chOff x="3032396" y="3177283"/>
            <a:chExt cx="120708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3661" name="Ink 53660">
                  <a:extLst>
                    <a:ext uri="{FF2B5EF4-FFF2-40B4-BE49-F238E27FC236}">
                      <a16:creationId xmlns:a16="http://schemas.microsoft.com/office/drawing/2014/main" id="{0FEFCEEB-B4DF-0404-F50D-2BA29C7A64FD}"/>
                    </a:ext>
                  </a:extLst>
                </p14:cNvPr>
                <p14:cNvContentPartPr/>
                <p14:nvPr/>
              </p14:nvContentPartPr>
              <p14:xfrm>
                <a:off x="3069836" y="3177283"/>
                <a:ext cx="442800" cy="343080"/>
              </p14:xfrm>
            </p:contentPart>
          </mc:Choice>
          <mc:Fallback xmlns="">
            <p:pic>
              <p:nvPicPr>
                <p:cNvPr id="53661" name="Ink 53660">
                  <a:extLst>
                    <a:ext uri="{FF2B5EF4-FFF2-40B4-BE49-F238E27FC236}">
                      <a16:creationId xmlns:a16="http://schemas.microsoft.com/office/drawing/2014/main" id="{0FEFCEEB-B4DF-0404-F50D-2BA29C7A64F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60836" y="3168283"/>
                  <a:ext cx="4604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3662" name="Ink 53661">
                  <a:extLst>
                    <a:ext uri="{FF2B5EF4-FFF2-40B4-BE49-F238E27FC236}">
                      <a16:creationId xmlns:a16="http://schemas.microsoft.com/office/drawing/2014/main" id="{8E5873B4-6E7C-2430-6BEF-3EEB6D0DA05C}"/>
                    </a:ext>
                  </a:extLst>
                </p14:cNvPr>
                <p14:cNvContentPartPr/>
                <p14:nvPr/>
              </p14:nvContentPartPr>
              <p14:xfrm>
                <a:off x="3372236" y="3212203"/>
                <a:ext cx="21600" cy="360"/>
              </p14:xfrm>
            </p:contentPart>
          </mc:Choice>
          <mc:Fallback xmlns="">
            <p:pic>
              <p:nvPicPr>
                <p:cNvPr id="53662" name="Ink 53661">
                  <a:extLst>
                    <a:ext uri="{FF2B5EF4-FFF2-40B4-BE49-F238E27FC236}">
                      <a16:creationId xmlns:a16="http://schemas.microsoft.com/office/drawing/2014/main" id="{8E5873B4-6E7C-2430-6BEF-3EEB6D0DA0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63596" y="3203203"/>
                  <a:ext cx="39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3663" name="Ink 53662">
                  <a:extLst>
                    <a:ext uri="{FF2B5EF4-FFF2-40B4-BE49-F238E27FC236}">
                      <a16:creationId xmlns:a16="http://schemas.microsoft.com/office/drawing/2014/main" id="{8FC4BBA3-D11B-197C-3694-672E24D5140E}"/>
                    </a:ext>
                  </a:extLst>
                </p14:cNvPr>
                <p14:cNvContentPartPr/>
                <p14:nvPr/>
              </p14:nvContentPartPr>
              <p14:xfrm>
                <a:off x="3593276" y="3322723"/>
                <a:ext cx="444960" cy="477000"/>
              </p14:xfrm>
            </p:contentPart>
          </mc:Choice>
          <mc:Fallback xmlns="">
            <p:pic>
              <p:nvPicPr>
                <p:cNvPr id="53663" name="Ink 53662">
                  <a:extLst>
                    <a:ext uri="{FF2B5EF4-FFF2-40B4-BE49-F238E27FC236}">
                      <a16:creationId xmlns:a16="http://schemas.microsoft.com/office/drawing/2014/main" id="{8FC4BBA3-D11B-197C-3694-672E24D5140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84636" y="3314083"/>
                  <a:ext cx="4626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3664" name="Ink 53663">
                  <a:extLst>
                    <a:ext uri="{FF2B5EF4-FFF2-40B4-BE49-F238E27FC236}">
                      <a16:creationId xmlns:a16="http://schemas.microsoft.com/office/drawing/2014/main" id="{7FBB29AF-636A-2999-58F7-89E0AF9A2EED}"/>
                    </a:ext>
                  </a:extLst>
                </p14:cNvPr>
                <p14:cNvContentPartPr/>
                <p14:nvPr/>
              </p14:nvContentPartPr>
              <p14:xfrm>
                <a:off x="3032396" y="3660403"/>
                <a:ext cx="1207080" cy="8280"/>
              </p14:xfrm>
            </p:contentPart>
          </mc:Choice>
          <mc:Fallback xmlns="">
            <p:pic>
              <p:nvPicPr>
                <p:cNvPr id="53664" name="Ink 53663">
                  <a:extLst>
                    <a:ext uri="{FF2B5EF4-FFF2-40B4-BE49-F238E27FC236}">
                      <a16:creationId xmlns:a16="http://schemas.microsoft.com/office/drawing/2014/main" id="{7FBB29AF-636A-2999-58F7-89E0AF9A2EE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23756" y="3651763"/>
                  <a:ext cx="122472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667" name="Ink 53666">
                <a:extLst>
                  <a:ext uri="{FF2B5EF4-FFF2-40B4-BE49-F238E27FC236}">
                    <a16:creationId xmlns:a16="http://schemas.microsoft.com/office/drawing/2014/main" id="{92EB503C-3E23-71C3-3A35-528EAF12E5D3}"/>
                  </a:ext>
                </a:extLst>
              </p14:cNvPr>
              <p14:cNvContentPartPr/>
              <p14:nvPr/>
            </p14:nvContentPartPr>
            <p14:xfrm>
              <a:off x="5108775" y="1160597"/>
              <a:ext cx="188280" cy="366120"/>
            </p14:xfrm>
          </p:contentPart>
        </mc:Choice>
        <mc:Fallback xmlns="">
          <p:pic>
            <p:nvPicPr>
              <p:cNvPr id="53667" name="Ink 53666">
                <a:extLst>
                  <a:ext uri="{FF2B5EF4-FFF2-40B4-BE49-F238E27FC236}">
                    <a16:creationId xmlns:a16="http://schemas.microsoft.com/office/drawing/2014/main" id="{92EB503C-3E23-71C3-3A35-528EAF12E5D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99775" y="1151957"/>
                <a:ext cx="205920" cy="38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672" name="Group 53671">
            <a:extLst>
              <a:ext uri="{FF2B5EF4-FFF2-40B4-BE49-F238E27FC236}">
                <a16:creationId xmlns:a16="http://schemas.microsoft.com/office/drawing/2014/main" id="{279A4406-8382-0D5B-D36A-C9E11002093A}"/>
              </a:ext>
            </a:extLst>
          </p:cNvPr>
          <p:cNvGrpSpPr/>
          <p:nvPr/>
        </p:nvGrpSpPr>
        <p:grpSpPr>
          <a:xfrm>
            <a:off x="5052615" y="1028837"/>
            <a:ext cx="912600" cy="549000"/>
            <a:chOff x="5089796" y="3058843"/>
            <a:chExt cx="91260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3668" name="Ink 53667">
                  <a:extLst>
                    <a:ext uri="{FF2B5EF4-FFF2-40B4-BE49-F238E27FC236}">
                      <a16:creationId xmlns:a16="http://schemas.microsoft.com/office/drawing/2014/main" id="{E062D602-D05F-7F85-43B8-3065D6CD6707}"/>
                    </a:ext>
                  </a:extLst>
                </p14:cNvPr>
                <p14:cNvContentPartPr/>
                <p14:nvPr/>
              </p14:nvContentPartPr>
              <p14:xfrm>
                <a:off x="5399036" y="3058843"/>
                <a:ext cx="603360" cy="471600"/>
              </p14:xfrm>
            </p:contentPart>
          </mc:Choice>
          <mc:Fallback xmlns="">
            <p:pic>
              <p:nvPicPr>
                <p:cNvPr id="53668" name="Ink 53667">
                  <a:extLst>
                    <a:ext uri="{FF2B5EF4-FFF2-40B4-BE49-F238E27FC236}">
                      <a16:creationId xmlns:a16="http://schemas.microsoft.com/office/drawing/2014/main" id="{E062D602-D05F-7F85-43B8-3065D6CD670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90036" y="3050203"/>
                  <a:ext cx="6210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3669" name="Ink 53668">
                  <a:extLst>
                    <a:ext uri="{FF2B5EF4-FFF2-40B4-BE49-F238E27FC236}">
                      <a16:creationId xmlns:a16="http://schemas.microsoft.com/office/drawing/2014/main" id="{52DA0FEE-543C-5383-E791-90541079BD7E}"/>
                    </a:ext>
                  </a:extLst>
                </p14:cNvPr>
                <p14:cNvContentPartPr/>
                <p14:nvPr/>
              </p14:nvContentPartPr>
              <p14:xfrm>
                <a:off x="5550596" y="3223723"/>
                <a:ext cx="232920" cy="5760"/>
              </p14:xfrm>
            </p:contentPart>
          </mc:Choice>
          <mc:Fallback xmlns="">
            <p:pic>
              <p:nvPicPr>
                <p:cNvPr id="53669" name="Ink 53668">
                  <a:extLst>
                    <a:ext uri="{FF2B5EF4-FFF2-40B4-BE49-F238E27FC236}">
                      <a16:creationId xmlns:a16="http://schemas.microsoft.com/office/drawing/2014/main" id="{52DA0FEE-543C-5383-E791-90541079BD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41956" y="3215083"/>
                  <a:ext cx="250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3670" name="Ink 53669">
                  <a:extLst>
                    <a:ext uri="{FF2B5EF4-FFF2-40B4-BE49-F238E27FC236}">
                      <a16:creationId xmlns:a16="http://schemas.microsoft.com/office/drawing/2014/main" id="{DB843D35-6504-091E-0762-038F51F89DA9}"/>
                    </a:ext>
                  </a:extLst>
                </p14:cNvPr>
                <p14:cNvContentPartPr/>
                <p14:nvPr/>
              </p14:nvContentPartPr>
              <p14:xfrm>
                <a:off x="5413796" y="3354403"/>
                <a:ext cx="75600" cy="113760"/>
              </p14:xfrm>
            </p:contentPart>
          </mc:Choice>
          <mc:Fallback xmlns="">
            <p:pic>
              <p:nvPicPr>
                <p:cNvPr id="53670" name="Ink 53669">
                  <a:extLst>
                    <a:ext uri="{FF2B5EF4-FFF2-40B4-BE49-F238E27FC236}">
                      <a16:creationId xmlns:a16="http://schemas.microsoft.com/office/drawing/2014/main" id="{DB843D35-6504-091E-0762-038F51F89DA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05156" y="3345763"/>
                  <a:ext cx="93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3671" name="Ink 53670">
                  <a:extLst>
                    <a:ext uri="{FF2B5EF4-FFF2-40B4-BE49-F238E27FC236}">
                      <a16:creationId xmlns:a16="http://schemas.microsoft.com/office/drawing/2014/main" id="{37E5303E-52B6-E32C-EEC8-4759D5A41C2C}"/>
                    </a:ext>
                  </a:extLst>
                </p14:cNvPr>
                <p14:cNvContentPartPr/>
                <p14:nvPr/>
              </p14:nvContentPartPr>
              <p14:xfrm>
                <a:off x="5089796" y="3603523"/>
                <a:ext cx="889560" cy="4320"/>
              </p14:xfrm>
            </p:contentPart>
          </mc:Choice>
          <mc:Fallback xmlns="">
            <p:pic>
              <p:nvPicPr>
                <p:cNvPr id="53671" name="Ink 53670">
                  <a:extLst>
                    <a:ext uri="{FF2B5EF4-FFF2-40B4-BE49-F238E27FC236}">
                      <a16:creationId xmlns:a16="http://schemas.microsoft.com/office/drawing/2014/main" id="{37E5303E-52B6-E32C-EEC8-4759D5A41C2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80796" y="3594883"/>
                  <a:ext cx="9072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3686EA2-940E-9DF2-3F15-5A7501A19AA2}"/>
              </a:ext>
            </a:extLst>
          </p:cNvPr>
          <p:cNvGrpSpPr/>
          <p:nvPr/>
        </p:nvGrpSpPr>
        <p:grpSpPr>
          <a:xfrm>
            <a:off x="1339676" y="1978277"/>
            <a:ext cx="441720" cy="459000"/>
            <a:chOff x="1339676" y="1978277"/>
            <a:chExt cx="44172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CF55B4D-B312-FB2B-7363-DA47FA9167D5}"/>
                    </a:ext>
                  </a:extLst>
                </p14:cNvPr>
                <p14:cNvContentPartPr/>
                <p14:nvPr/>
              </p14:nvContentPartPr>
              <p14:xfrm>
                <a:off x="1339676" y="1978277"/>
                <a:ext cx="360" cy="407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CF55B4D-B312-FB2B-7363-DA47FA9167D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30676" y="1969637"/>
                  <a:ext cx="1800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E28D978-36C7-3D58-B1A0-3631CB5C1EE7}"/>
                    </a:ext>
                  </a:extLst>
                </p14:cNvPr>
                <p14:cNvContentPartPr/>
                <p14:nvPr/>
              </p14:nvContentPartPr>
              <p14:xfrm>
                <a:off x="1455236" y="1998437"/>
                <a:ext cx="153720" cy="348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E28D978-36C7-3D58-B1A0-3631CB5C1EE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46236" y="1989437"/>
                  <a:ext cx="1713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A3E2063-9EE0-77EF-5A26-D51BDBEE86CD}"/>
                    </a:ext>
                  </a:extLst>
                </p14:cNvPr>
                <p14:cNvContentPartPr/>
                <p14:nvPr/>
              </p14:nvContentPartPr>
              <p14:xfrm>
                <a:off x="1619756" y="2027957"/>
                <a:ext cx="161640" cy="409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A3E2063-9EE0-77EF-5A26-D51BDBEE86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11116" y="2019317"/>
                  <a:ext cx="179280" cy="42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182DF0-2A60-884F-B692-89689FFB9690}"/>
              </a:ext>
            </a:extLst>
          </p:cNvPr>
          <p:cNvGrpSpPr/>
          <p:nvPr/>
        </p:nvGrpSpPr>
        <p:grpSpPr>
          <a:xfrm>
            <a:off x="2881556" y="2027597"/>
            <a:ext cx="744840" cy="356760"/>
            <a:chOff x="2881556" y="2027597"/>
            <a:chExt cx="74484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6CBE138-D56C-8DAB-B5F0-800D5F8F3E8A}"/>
                    </a:ext>
                  </a:extLst>
                </p14:cNvPr>
                <p14:cNvContentPartPr/>
                <p14:nvPr/>
              </p14:nvContentPartPr>
              <p14:xfrm>
                <a:off x="2881556" y="2027597"/>
                <a:ext cx="360" cy="321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6CBE138-D56C-8DAB-B5F0-800D5F8F3E8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72556" y="2018957"/>
                  <a:ext cx="180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175ADB7-847F-7F6B-A319-D07D91ED4466}"/>
                    </a:ext>
                  </a:extLst>
                </p14:cNvPr>
                <p14:cNvContentPartPr/>
                <p14:nvPr/>
              </p14:nvContentPartPr>
              <p14:xfrm>
                <a:off x="2955716" y="2057477"/>
                <a:ext cx="137520" cy="234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175ADB7-847F-7F6B-A319-D07D91ED446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47076" y="2048837"/>
                  <a:ext cx="155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883194C-0AC4-101F-D5DC-8022C7223D77}"/>
                    </a:ext>
                  </a:extLst>
                </p14:cNvPr>
                <p14:cNvContentPartPr/>
                <p14:nvPr/>
              </p14:nvContentPartPr>
              <p14:xfrm>
                <a:off x="3119156" y="2257637"/>
                <a:ext cx="6840" cy="126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883194C-0AC4-101F-D5DC-8022C7223D7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10156" y="2248637"/>
                  <a:ext cx="24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7802608-14FE-E927-82E4-82DA2BCDF047}"/>
                    </a:ext>
                  </a:extLst>
                </p14:cNvPr>
                <p14:cNvContentPartPr/>
                <p14:nvPr/>
              </p14:nvContentPartPr>
              <p14:xfrm>
                <a:off x="3201236" y="2056397"/>
                <a:ext cx="123480" cy="232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7802608-14FE-E927-82E4-82DA2BCDF04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92596" y="2047397"/>
                  <a:ext cx="141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E61078-7C73-0DD2-445A-A5B655841DAB}"/>
                    </a:ext>
                  </a:extLst>
                </p14:cNvPr>
                <p14:cNvContentPartPr/>
                <p14:nvPr/>
              </p14:nvContentPartPr>
              <p14:xfrm>
                <a:off x="3347756" y="2238917"/>
                <a:ext cx="124200" cy="120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E61078-7C73-0DD2-445A-A5B655841DA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39116" y="2229917"/>
                  <a:ext cx="141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5E00051-74E2-4CF0-788D-FD3D5225AA90}"/>
                    </a:ext>
                  </a:extLst>
                </p14:cNvPr>
                <p14:cNvContentPartPr/>
                <p14:nvPr/>
              </p14:nvContentPartPr>
              <p14:xfrm>
                <a:off x="3524516" y="2214797"/>
                <a:ext cx="4320" cy="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5E00051-74E2-4CF0-788D-FD3D5225AA9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15516" y="2206157"/>
                  <a:ext cx="21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98EC114-1807-183B-93EE-0327DAE39821}"/>
                    </a:ext>
                  </a:extLst>
                </p14:cNvPr>
                <p14:cNvContentPartPr/>
                <p14:nvPr/>
              </p14:nvContentPartPr>
              <p14:xfrm>
                <a:off x="3626036" y="2214797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98EC114-1807-183B-93EE-0327DAE3982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17036" y="22061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CAD1799-C6F3-1E08-FFED-A76651938922}"/>
                  </a:ext>
                </a:extLst>
              </p14:cNvPr>
              <p14:cNvContentPartPr/>
              <p14:nvPr/>
            </p14:nvContentPartPr>
            <p14:xfrm>
              <a:off x="3761396" y="2034437"/>
              <a:ext cx="88560" cy="216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CAD1799-C6F3-1E08-FFED-A7665193892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52756" y="2025797"/>
                <a:ext cx="106200" cy="2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796B3F1-6F4C-1552-FEF7-76C313938D71}"/>
              </a:ext>
            </a:extLst>
          </p:cNvPr>
          <p:cNvGrpSpPr/>
          <p:nvPr/>
        </p:nvGrpSpPr>
        <p:grpSpPr>
          <a:xfrm>
            <a:off x="3897836" y="2038397"/>
            <a:ext cx="289080" cy="341280"/>
            <a:chOff x="3897836" y="2038397"/>
            <a:chExt cx="28908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3A49438-3837-AB8A-2B57-D6A59F49B0D9}"/>
                    </a:ext>
                  </a:extLst>
                </p14:cNvPr>
                <p14:cNvContentPartPr/>
                <p14:nvPr/>
              </p14:nvContentPartPr>
              <p14:xfrm>
                <a:off x="3897836" y="2232077"/>
                <a:ext cx="154800" cy="115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3A49438-3837-AB8A-2B57-D6A59F49B0D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89196" y="2223077"/>
                  <a:ext cx="172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A097AC6-764F-8019-6A92-2BE01B8DDF36}"/>
                    </a:ext>
                  </a:extLst>
                </p14:cNvPr>
                <p14:cNvContentPartPr/>
                <p14:nvPr/>
              </p14:nvContentPartPr>
              <p14:xfrm>
                <a:off x="4072796" y="2038397"/>
                <a:ext cx="114120" cy="341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A097AC6-764F-8019-6A92-2BE01B8DDF3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63796" y="2029397"/>
                  <a:ext cx="131760" cy="35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5E15FC8-FDB6-B368-2C20-62EA90FC70DA}"/>
              </a:ext>
            </a:extLst>
          </p:cNvPr>
          <p:cNvGrpSpPr/>
          <p:nvPr/>
        </p:nvGrpSpPr>
        <p:grpSpPr>
          <a:xfrm>
            <a:off x="5185916" y="1985837"/>
            <a:ext cx="406440" cy="339120"/>
            <a:chOff x="5185916" y="1985837"/>
            <a:chExt cx="40644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A7225EE-CE90-2327-ACA4-157245A79D11}"/>
                    </a:ext>
                  </a:extLst>
                </p14:cNvPr>
                <p14:cNvContentPartPr/>
                <p14:nvPr/>
              </p14:nvContentPartPr>
              <p14:xfrm>
                <a:off x="5185916" y="1985837"/>
                <a:ext cx="115200" cy="254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A7225EE-CE90-2327-ACA4-157245A79D1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77276" y="1977197"/>
                  <a:ext cx="1328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18EF064-EA9F-85D3-3B42-E0C1C443F831}"/>
                    </a:ext>
                  </a:extLst>
                </p14:cNvPr>
                <p14:cNvContentPartPr/>
                <p14:nvPr/>
              </p14:nvContentPartPr>
              <p14:xfrm>
                <a:off x="5395076" y="2159357"/>
                <a:ext cx="360" cy="107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18EF064-EA9F-85D3-3B42-E0C1C443F83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86076" y="2150717"/>
                  <a:ext cx="18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7160309-4156-AA96-0CDF-C2939A7B8E05}"/>
                    </a:ext>
                  </a:extLst>
                </p14:cNvPr>
                <p14:cNvContentPartPr/>
                <p14:nvPr/>
              </p14:nvContentPartPr>
              <p14:xfrm>
                <a:off x="5444396" y="2000957"/>
                <a:ext cx="147960" cy="324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7160309-4156-AA96-0CDF-C2939A7B8E0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35756" y="1992317"/>
                  <a:ext cx="165600" cy="34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300BDBF-9923-8500-5B37-245D73980423}"/>
                  </a:ext>
                </a:extLst>
              </p14:cNvPr>
              <p14:cNvContentPartPr/>
              <p14:nvPr/>
            </p14:nvContentPartPr>
            <p14:xfrm>
              <a:off x="5037956" y="1963517"/>
              <a:ext cx="2520" cy="303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300BDBF-9923-8500-5B37-245D7398042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28956" y="1954877"/>
                <a:ext cx="20160" cy="32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48ACEAE4-BA18-E4B7-6E92-BA66BD36FA38}"/>
              </a:ext>
            </a:extLst>
          </p:cNvPr>
          <p:cNvGrpSpPr/>
          <p:nvPr/>
        </p:nvGrpSpPr>
        <p:grpSpPr>
          <a:xfrm>
            <a:off x="5767316" y="2057477"/>
            <a:ext cx="180360" cy="161640"/>
            <a:chOff x="5767316" y="2057477"/>
            <a:chExt cx="180360" cy="16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6FCDB57-476D-7917-C9E8-D38A5FBDAF5B}"/>
                    </a:ext>
                  </a:extLst>
                </p14:cNvPr>
                <p14:cNvContentPartPr/>
                <p14:nvPr/>
              </p14:nvContentPartPr>
              <p14:xfrm>
                <a:off x="5809076" y="2057477"/>
                <a:ext cx="105480" cy="132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6FCDB57-476D-7917-C9E8-D38A5FBDAF5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00076" y="2048477"/>
                  <a:ext cx="123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9E2F268-8429-1AF0-A057-19337BD42AAD}"/>
                    </a:ext>
                  </a:extLst>
                </p14:cNvPr>
                <p14:cNvContentPartPr/>
                <p14:nvPr/>
              </p14:nvContentPartPr>
              <p14:xfrm>
                <a:off x="5816276" y="2088797"/>
                <a:ext cx="87480" cy="103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9E2F268-8429-1AF0-A057-19337BD42A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07276" y="2079797"/>
                  <a:ext cx="105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39D5BC8-541D-08E9-B98C-7E2A14B4F6CE}"/>
                    </a:ext>
                  </a:extLst>
                </p14:cNvPr>
                <p14:cNvContentPartPr/>
                <p14:nvPr/>
              </p14:nvContentPartPr>
              <p14:xfrm>
                <a:off x="5767316" y="2076197"/>
                <a:ext cx="180360" cy="142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39D5BC8-541D-08E9-B98C-7E2A14B4F6C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58676" y="2067557"/>
                  <a:ext cx="19800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3948AA1-7890-4B77-3342-837ED5A0C95B}"/>
              </a:ext>
            </a:extLst>
          </p:cNvPr>
          <p:cNvGrpSpPr/>
          <p:nvPr/>
        </p:nvGrpSpPr>
        <p:grpSpPr>
          <a:xfrm>
            <a:off x="6103196" y="1950197"/>
            <a:ext cx="1145160" cy="352080"/>
            <a:chOff x="6103196" y="1950197"/>
            <a:chExt cx="114516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6512ED5-6145-A4C1-CD9D-1A5312048CBC}"/>
                    </a:ext>
                  </a:extLst>
                </p14:cNvPr>
                <p14:cNvContentPartPr/>
                <p14:nvPr/>
              </p14:nvContentPartPr>
              <p14:xfrm>
                <a:off x="6103196" y="1950197"/>
                <a:ext cx="360" cy="352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6512ED5-6145-A4C1-CD9D-1A5312048CB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94556" y="1941197"/>
                  <a:ext cx="180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C939766-D6C6-0E97-C13E-F9D8347800D7}"/>
                    </a:ext>
                  </a:extLst>
                </p14:cNvPr>
                <p14:cNvContentPartPr/>
                <p14:nvPr/>
              </p14:nvContentPartPr>
              <p14:xfrm>
                <a:off x="6191756" y="2035517"/>
                <a:ext cx="113760" cy="188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C939766-D6C6-0E97-C13E-F9D8347800D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83116" y="2026517"/>
                  <a:ext cx="131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AC704E2-C253-E30B-996A-E1B5162B7A02}"/>
                    </a:ext>
                  </a:extLst>
                </p14:cNvPr>
                <p14:cNvContentPartPr/>
                <p14:nvPr/>
              </p14:nvContentPartPr>
              <p14:xfrm>
                <a:off x="6331796" y="2168357"/>
                <a:ext cx="94320" cy="114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AC704E2-C253-E30B-996A-E1B5162B7A0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22796" y="2159357"/>
                  <a:ext cx="111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623E501-3C01-F144-33BB-18DAE4B77D3C}"/>
                    </a:ext>
                  </a:extLst>
                </p14:cNvPr>
                <p14:cNvContentPartPr/>
                <p14:nvPr/>
              </p14:nvContentPartPr>
              <p14:xfrm>
                <a:off x="6460676" y="1951637"/>
                <a:ext cx="151560" cy="312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623E501-3C01-F144-33BB-18DAE4B77D3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52036" y="1942637"/>
                  <a:ext cx="1692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88B8DD4-3C8A-698E-BA04-039F459FC15C}"/>
                    </a:ext>
                  </a:extLst>
                </p14:cNvPr>
                <p14:cNvContentPartPr/>
                <p14:nvPr/>
              </p14:nvContentPartPr>
              <p14:xfrm>
                <a:off x="6750116" y="2068637"/>
                <a:ext cx="99000" cy="82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88B8DD4-3C8A-698E-BA04-039F459FC15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41476" y="2059637"/>
                  <a:ext cx="116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1C650FA-CAB7-7CA8-BAA7-762F60261CD7}"/>
                    </a:ext>
                  </a:extLst>
                </p14:cNvPr>
                <p14:cNvContentPartPr/>
                <p14:nvPr/>
              </p14:nvContentPartPr>
              <p14:xfrm>
                <a:off x="6773156" y="2066117"/>
                <a:ext cx="75960" cy="80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1C650FA-CAB7-7CA8-BAA7-762F60261CD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64156" y="2057477"/>
                  <a:ext cx="93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A31D92F-1CB7-C6BA-2D4A-138E9A729641}"/>
                    </a:ext>
                  </a:extLst>
                </p14:cNvPr>
                <p14:cNvContentPartPr/>
                <p14:nvPr/>
              </p14:nvContentPartPr>
              <p14:xfrm>
                <a:off x="6724556" y="2050277"/>
                <a:ext cx="160200" cy="116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A31D92F-1CB7-C6BA-2D4A-138E9A72964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15556" y="2041637"/>
                  <a:ext cx="177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40C0BA8-DD0F-54F5-AD45-EA948BC5DDF9}"/>
                    </a:ext>
                  </a:extLst>
                </p14:cNvPr>
                <p14:cNvContentPartPr/>
                <p14:nvPr/>
              </p14:nvContentPartPr>
              <p14:xfrm>
                <a:off x="7016516" y="2077997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40C0BA8-DD0F-54F5-AD45-EA948BC5DDF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07516" y="20693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91B968D-789E-451E-4502-87405812D162}"/>
                    </a:ext>
                  </a:extLst>
                </p14:cNvPr>
                <p14:cNvContentPartPr/>
                <p14:nvPr/>
              </p14:nvContentPartPr>
              <p14:xfrm>
                <a:off x="7129916" y="2077997"/>
                <a:ext cx="252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91B968D-789E-451E-4502-87405812D16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121276" y="2069357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07EB412-4954-8F6B-EC4C-9BE67103FDD1}"/>
                    </a:ext>
                  </a:extLst>
                </p14:cNvPr>
                <p14:cNvContentPartPr/>
                <p14:nvPr/>
              </p14:nvContentPartPr>
              <p14:xfrm>
                <a:off x="7243676" y="2077997"/>
                <a:ext cx="468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07EB412-4954-8F6B-EC4C-9BE67103FDD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234676" y="2069357"/>
                  <a:ext cx="223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3335BC1-1BC1-FEA8-BE08-5739662190CA}"/>
              </a:ext>
            </a:extLst>
          </p:cNvPr>
          <p:cNvGrpSpPr/>
          <p:nvPr/>
        </p:nvGrpSpPr>
        <p:grpSpPr>
          <a:xfrm>
            <a:off x="7427636" y="1945517"/>
            <a:ext cx="583200" cy="374400"/>
            <a:chOff x="7427636" y="1945517"/>
            <a:chExt cx="58320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966FC0D-A725-EF9D-2561-1AFDD227C329}"/>
                    </a:ext>
                  </a:extLst>
                </p14:cNvPr>
                <p14:cNvContentPartPr/>
                <p14:nvPr/>
              </p14:nvContentPartPr>
              <p14:xfrm>
                <a:off x="7427636" y="1945517"/>
                <a:ext cx="20880" cy="374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966FC0D-A725-EF9D-2561-1AFDD227C32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18636" y="1936877"/>
                  <a:ext cx="385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6BB6475-979F-AD0F-048A-93BA200BE6C1}"/>
                    </a:ext>
                  </a:extLst>
                </p14:cNvPr>
                <p14:cNvContentPartPr/>
                <p14:nvPr/>
              </p14:nvContentPartPr>
              <p14:xfrm>
                <a:off x="7517636" y="2017157"/>
                <a:ext cx="114480" cy="237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6BB6475-979F-AD0F-048A-93BA200BE6C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08996" y="2008157"/>
                  <a:ext cx="132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9C4F6B3-6D5C-CE09-A7AF-2866803CAE30}"/>
                    </a:ext>
                  </a:extLst>
                </p14:cNvPr>
                <p14:cNvContentPartPr/>
                <p14:nvPr/>
              </p14:nvContentPartPr>
              <p14:xfrm>
                <a:off x="7681796" y="2174117"/>
                <a:ext cx="172080" cy="101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9C4F6B3-6D5C-CE09-A7AF-2866803CAE3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73156" y="2165117"/>
                  <a:ext cx="189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2786D76-1359-546B-28DA-F5A2936134AC}"/>
                    </a:ext>
                  </a:extLst>
                </p14:cNvPr>
                <p14:cNvContentPartPr/>
                <p14:nvPr/>
              </p14:nvContentPartPr>
              <p14:xfrm>
                <a:off x="7853516" y="1955957"/>
                <a:ext cx="157320" cy="285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2786D76-1359-546B-28DA-F5A2936134A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844516" y="1946957"/>
                  <a:ext cx="174960" cy="30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581" name="Group 53580">
            <a:extLst>
              <a:ext uri="{FF2B5EF4-FFF2-40B4-BE49-F238E27FC236}">
                <a16:creationId xmlns:a16="http://schemas.microsoft.com/office/drawing/2014/main" id="{6843D5C3-5F98-D6BF-0F40-EB7D6248973C}"/>
              </a:ext>
            </a:extLst>
          </p:cNvPr>
          <p:cNvGrpSpPr/>
          <p:nvPr/>
        </p:nvGrpSpPr>
        <p:grpSpPr>
          <a:xfrm>
            <a:off x="959909" y="2545886"/>
            <a:ext cx="2892960" cy="1082520"/>
            <a:chOff x="959909" y="2545886"/>
            <a:chExt cx="2892960" cy="10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3013E11-F852-6DFC-5442-5DE8F657F52B}"/>
                    </a:ext>
                  </a:extLst>
                </p14:cNvPr>
                <p14:cNvContentPartPr/>
                <p14:nvPr/>
              </p14:nvContentPartPr>
              <p14:xfrm>
                <a:off x="959909" y="3201446"/>
                <a:ext cx="275040" cy="355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3013E11-F852-6DFC-5442-5DE8F657F52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51269" y="3192806"/>
                  <a:ext cx="2926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A1C5561-2D31-3173-3F72-ADE53EDC1E31}"/>
                    </a:ext>
                  </a:extLst>
                </p14:cNvPr>
                <p14:cNvContentPartPr/>
                <p14:nvPr/>
              </p14:nvContentPartPr>
              <p14:xfrm>
                <a:off x="994829" y="3259766"/>
                <a:ext cx="198000" cy="303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A1C5561-2D31-3173-3F72-ADE53EDC1E3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5829" y="3250766"/>
                  <a:ext cx="2156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120CB20-8587-FA52-F59D-F2D8FF0EEAD4}"/>
                    </a:ext>
                  </a:extLst>
                </p14:cNvPr>
                <p14:cNvContentPartPr/>
                <p14:nvPr/>
              </p14:nvContentPartPr>
              <p14:xfrm>
                <a:off x="1313069" y="3400526"/>
                <a:ext cx="104760" cy="2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120CB20-8587-FA52-F59D-F2D8FF0EEAD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04069" y="3391886"/>
                  <a:ext cx="122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A711D85-AE84-7BE8-DDDD-28BFD80ECF51}"/>
                    </a:ext>
                  </a:extLst>
                </p14:cNvPr>
                <p14:cNvContentPartPr/>
                <p14:nvPr/>
              </p14:nvContentPartPr>
              <p14:xfrm>
                <a:off x="1324949" y="3473606"/>
                <a:ext cx="8784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A711D85-AE84-7BE8-DDDD-28BFD80ECF5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16309" y="3464606"/>
                  <a:ext cx="105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6CABB1E-7A80-0DB6-5E71-D52502F776FF}"/>
                    </a:ext>
                  </a:extLst>
                </p14:cNvPr>
                <p14:cNvContentPartPr/>
                <p14:nvPr/>
              </p14:nvContentPartPr>
              <p14:xfrm>
                <a:off x="1576589" y="3285686"/>
                <a:ext cx="206640" cy="260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6CABB1E-7A80-0DB6-5E71-D52502F776F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67949" y="3277046"/>
                  <a:ext cx="224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3C06923-867B-E197-FBEA-FDDD3A69980F}"/>
                    </a:ext>
                  </a:extLst>
                </p14:cNvPr>
                <p14:cNvContentPartPr/>
                <p14:nvPr/>
              </p14:nvContentPartPr>
              <p14:xfrm>
                <a:off x="1605749" y="3317726"/>
                <a:ext cx="155160" cy="223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3C06923-867B-E197-FBEA-FDDD3A69980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96749" y="3309086"/>
                  <a:ext cx="172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A7C0E59-912A-37BE-43D6-82DA168A4700}"/>
                    </a:ext>
                  </a:extLst>
                </p14:cNvPr>
                <p14:cNvContentPartPr/>
                <p14:nvPr/>
              </p14:nvContentPartPr>
              <p14:xfrm>
                <a:off x="1804829" y="3423206"/>
                <a:ext cx="24120" cy="205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A7C0E59-912A-37BE-43D6-82DA168A470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96189" y="3414566"/>
                  <a:ext cx="41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73D17F6-122E-C431-C759-A1A0698B1694}"/>
                    </a:ext>
                  </a:extLst>
                </p14:cNvPr>
                <p14:cNvContentPartPr/>
                <p14:nvPr/>
              </p14:nvContentPartPr>
              <p14:xfrm>
                <a:off x="1942349" y="3284966"/>
                <a:ext cx="128880" cy="237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73D17F6-122E-C431-C759-A1A0698B169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33349" y="3276326"/>
                  <a:ext cx="146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A3DF27B-43F6-4B00-26F8-68F0C3E468CA}"/>
                    </a:ext>
                  </a:extLst>
                </p14:cNvPr>
                <p14:cNvContentPartPr/>
                <p14:nvPr/>
              </p14:nvContentPartPr>
              <p14:xfrm>
                <a:off x="1976549" y="3279926"/>
                <a:ext cx="81000" cy="261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A3DF27B-43F6-4B00-26F8-68F0C3E468C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67909" y="3271286"/>
                  <a:ext cx="986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B4177D6-2268-7DE8-FD96-DB71E04FFE45}"/>
                    </a:ext>
                  </a:extLst>
                </p14:cNvPr>
                <p14:cNvContentPartPr/>
                <p14:nvPr/>
              </p14:nvContentPartPr>
              <p14:xfrm>
                <a:off x="2097869" y="3463526"/>
                <a:ext cx="112680" cy="158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B4177D6-2268-7DE8-FD96-DB71E04FFE4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89229" y="3454526"/>
                  <a:ext cx="130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ACC2D5A-2C61-6028-49E8-7AEEF6CE8E32}"/>
                    </a:ext>
                  </a:extLst>
                </p14:cNvPr>
                <p14:cNvContentPartPr/>
                <p14:nvPr/>
              </p14:nvContentPartPr>
              <p14:xfrm>
                <a:off x="2288669" y="3507446"/>
                <a:ext cx="360" cy="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ACC2D5A-2C61-6028-49E8-7AEEF6CE8E3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80029" y="3498806"/>
                  <a:ext cx="1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BE5FF1D-43D6-2DE2-0B9B-0852E986E8CA}"/>
                    </a:ext>
                  </a:extLst>
                </p14:cNvPr>
                <p14:cNvContentPartPr/>
                <p14:nvPr/>
              </p14:nvContentPartPr>
              <p14:xfrm>
                <a:off x="2399549" y="3507446"/>
                <a:ext cx="252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BE5FF1D-43D6-2DE2-0B9B-0852E986E8C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90909" y="3498806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FA6C2F4-968C-9667-E44B-2105B53FFD15}"/>
                    </a:ext>
                  </a:extLst>
                </p14:cNvPr>
                <p14:cNvContentPartPr/>
                <p14:nvPr/>
              </p14:nvContentPartPr>
              <p14:xfrm>
                <a:off x="2533109" y="3507446"/>
                <a:ext cx="252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FA6C2F4-968C-9667-E44B-2105B53FFD1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24109" y="3498806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165B617-9931-3C1C-C3A3-301319D264EA}"/>
                    </a:ext>
                  </a:extLst>
                </p14:cNvPr>
                <p14:cNvContentPartPr/>
                <p14:nvPr/>
              </p14:nvContentPartPr>
              <p14:xfrm>
                <a:off x="2636789" y="3335726"/>
                <a:ext cx="185400" cy="213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165B617-9931-3C1C-C3A3-301319D264E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627789" y="3327086"/>
                  <a:ext cx="203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DC561FC-3019-9EC7-F02C-BEB5EC319C29}"/>
                    </a:ext>
                  </a:extLst>
                </p14:cNvPr>
                <p14:cNvContentPartPr/>
                <p14:nvPr/>
              </p14:nvContentPartPr>
              <p14:xfrm>
                <a:off x="2681429" y="3317006"/>
                <a:ext cx="120600" cy="233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DC561FC-3019-9EC7-F02C-BEB5EC319C2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72429" y="3308006"/>
                  <a:ext cx="138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E701A2E-7DC7-B3A1-3EA2-B278B6B39EF1}"/>
                    </a:ext>
                  </a:extLst>
                </p14:cNvPr>
                <p14:cNvContentPartPr/>
                <p14:nvPr/>
              </p14:nvContentPartPr>
              <p14:xfrm>
                <a:off x="2791949" y="3457766"/>
                <a:ext cx="157680" cy="115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E701A2E-7DC7-B3A1-3EA2-B278B6B39EF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82949" y="3448766"/>
                  <a:ext cx="175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4E312A7-4EE5-F1DD-CA97-8EC71DC82020}"/>
                    </a:ext>
                  </a:extLst>
                </p14:cNvPr>
                <p14:cNvContentPartPr/>
                <p14:nvPr/>
              </p14:nvContentPartPr>
              <p14:xfrm>
                <a:off x="2990669" y="3485486"/>
                <a:ext cx="615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4E312A7-4EE5-F1DD-CA97-8EC71DC8202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982029" y="3476846"/>
                  <a:ext cx="79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7A34542-CE1C-F2FC-6428-44C9FFA5655E}"/>
                    </a:ext>
                  </a:extLst>
                </p14:cNvPr>
                <p14:cNvContentPartPr/>
                <p14:nvPr/>
              </p14:nvContentPartPr>
              <p14:xfrm>
                <a:off x="3106589" y="3426806"/>
                <a:ext cx="360" cy="148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7A34542-CE1C-F2FC-6428-44C9FFA5655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097589" y="3418166"/>
                  <a:ext cx="18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35C6695-EC20-8D48-3B1D-FE2B8BA564A2}"/>
                    </a:ext>
                  </a:extLst>
                </p14:cNvPr>
                <p14:cNvContentPartPr/>
                <p14:nvPr/>
              </p14:nvContentPartPr>
              <p14:xfrm>
                <a:off x="3230069" y="3285326"/>
                <a:ext cx="176400" cy="211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35C6695-EC20-8D48-3B1D-FE2B8BA564A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221429" y="3276686"/>
                  <a:ext cx="194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D0C16FE-F3E7-620C-6C27-C659B4D2E219}"/>
                    </a:ext>
                  </a:extLst>
                </p14:cNvPr>
                <p14:cNvContentPartPr/>
                <p14:nvPr/>
              </p14:nvContentPartPr>
              <p14:xfrm>
                <a:off x="3259589" y="3271286"/>
                <a:ext cx="140760" cy="212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D0C16FE-F3E7-620C-6C27-C659B4D2E21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250589" y="3262646"/>
                  <a:ext cx="158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8627738-164C-859B-26DD-95361D1F2F20}"/>
                    </a:ext>
                  </a:extLst>
                </p14:cNvPr>
                <p14:cNvContentPartPr/>
                <p14:nvPr/>
              </p14:nvContentPartPr>
              <p14:xfrm>
                <a:off x="3399269" y="3433286"/>
                <a:ext cx="193320" cy="154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8627738-164C-859B-26DD-95361D1F2F2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90269" y="3424286"/>
                  <a:ext cx="210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3570" name="Ink 53569">
                  <a:extLst>
                    <a:ext uri="{FF2B5EF4-FFF2-40B4-BE49-F238E27FC236}">
                      <a16:creationId xmlns:a16="http://schemas.microsoft.com/office/drawing/2014/main" id="{6804749C-89B3-1817-02EA-E1155194446F}"/>
                    </a:ext>
                  </a:extLst>
                </p14:cNvPr>
                <p14:cNvContentPartPr/>
                <p14:nvPr/>
              </p14:nvContentPartPr>
              <p14:xfrm>
                <a:off x="3730109" y="3311246"/>
                <a:ext cx="79920" cy="360"/>
              </p14:xfrm>
            </p:contentPart>
          </mc:Choice>
          <mc:Fallback xmlns="">
            <p:pic>
              <p:nvPicPr>
                <p:cNvPr id="53570" name="Ink 53569">
                  <a:extLst>
                    <a:ext uri="{FF2B5EF4-FFF2-40B4-BE49-F238E27FC236}">
                      <a16:creationId xmlns:a16="http://schemas.microsoft.com/office/drawing/2014/main" id="{6804749C-89B3-1817-02EA-E1155194446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21109" y="3302606"/>
                  <a:ext cx="97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3571" name="Ink 53570">
                  <a:extLst>
                    <a:ext uri="{FF2B5EF4-FFF2-40B4-BE49-F238E27FC236}">
                      <a16:creationId xmlns:a16="http://schemas.microsoft.com/office/drawing/2014/main" id="{175031A2-1E52-FE65-FC46-8FCE327F2A2C}"/>
                    </a:ext>
                  </a:extLst>
                </p14:cNvPr>
                <p14:cNvContentPartPr/>
                <p14:nvPr/>
              </p14:nvContentPartPr>
              <p14:xfrm>
                <a:off x="3755669" y="3404126"/>
                <a:ext cx="97200" cy="360"/>
              </p14:xfrm>
            </p:contentPart>
          </mc:Choice>
          <mc:Fallback xmlns="">
            <p:pic>
              <p:nvPicPr>
                <p:cNvPr id="53571" name="Ink 53570">
                  <a:extLst>
                    <a:ext uri="{FF2B5EF4-FFF2-40B4-BE49-F238E27FC236}">
                      <a16:creationId xmlns:a16="http://schemas.microsoft.com/office/drawing/2014/main" id="{175031A2-1E52-FE65-FC46-8FCE327F2A2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47029" y="3395126"/>
                  <a:ext cx="114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3577" name="Ink 53576">
                  <a:extLst>
                    <a:ext uri="{FF2B5EF4-FFF2-40B4-BE49-F238E27FC236}">
                      <a16:creationId xmlns:a16="http://schemas.microsoft.com/office/drawing/2014/main" id="{17F407C2-8372-BD6D-6F59-9B9732072618}"/>
                    </a:ext>
                  </a:extLst>
                </p14:cNvPr>
                <p14:cNvContentPartPr/>
                <p14:nvPr/>
              </p14:nvContentPartPr>
              <p14:xfrm>
                <a:off x="2667749" y="2545886"/>
                <a:ext cx="205920" cy="572760"/>
              </p14:xfrm>
            </p:contentPart>
          </mc:Choice>
          <mc:Fallback xmlns="">
            <p:pic>
              <p:nvPicPr>
                <p:cNvPr id="53577" name="Ink 53576">
                  <a:extLst>
                    <a:ext uri="{FF2B5EF4-FFF2-40B4-BE49-F238E27FC236}">
                      <a16:creationId xmlns:a16="http://schemas.microsoft.com/office/drawing/2014/main" id="{17F407C2-8372-BD6D-6F59-9B973207261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58749" y="2537246"/>
                  <a:ext cx="22356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53578" name="Ink 53577">
                  <a:extLst>
                    <a:ext uri="{FF2B5EF4-FFF2-40B4-BE49-F238E27FC236}">
                      <a16:creationId xmlns:a16="http://schemas.microsoft.com/office/drawing/2014/main" id="{6D26A157-3138-5104-31C6-4F09A1FC2158}"/>
                    </a:ext>
                  </a:extLst>
                </p14:cNvPr>
                <p14:cNvContentPartPr/>
                <p14:nvPr/>
              </p14:nvContentPartPr>
              <p14:xfrm>
                <a:off x="2622749" y="3069686"/>
                <a:ext cx="131040" cy="64080"/>
              </p14:xfrm>
            </p:contentPart>
          </mc:Choice>
          <mc:Fallback xmlns="">
            <p:pic>
              <p:nvPicPr>
                <p:cNvPr id="53578" name="Ink 53577">
                  <a:extLst>
                    <a:ext uri="{FF2B5EF4-FFF2-40B4-BE49-F238E27FC236}">
                      <a16:creationId xmlns:a16="http://schemas.microsoft.com/office/drawing/2014/main" id="{6D26A157-3138-5104-31C6-4F09A1FC215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613749" y="3060686"/>
                  <a:ext cx="148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53580" name="Ink 53579">
                  <a:extLst>
                    <a:ext uri="{FF2B5EF4-FFF2-40B4-BE49-F238E27FC236}">
                      <a16:creationId xmlns:a16="http://schemas.microsoft.com/office/drawing/2014/main" id="{7EBC81E2-3A70-53F6-87C2-EF29050593FF}"/>
                    </a:ext>
                  </a:extLst>
                </p14:cNvPr>
                <p14:cNvContentPartPr/>
                <p14:nvPr/>
              </p14:nvContentPartPr>
              <p14:xfrm>
                <a:off x="1593869" y="3058886"/>
                <a:ext cx="1970640" cy="180360"/>
              </p14:xfrm>
            </p:contentPart>
          </mc:Choice>
          <mc:Fallback xmlns="">
            <p:pic>
              <p:nvPicPr>
                <p:cNvPr id="53580" name="Ink 53579">
                  <a:extLst>
                    <a:ext uri="{FF2B5EF4-FFF2-40B4-BE49-F238E27FC236}">
                      <a16:creationId xmlns:a16="http://schemas.microsoft.com/office/drawing/2014/main" id="{7EBC81E2-3A70-53F6-87C2-EF29050593F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584869" y="3049886"/>
                  <a:ext cx="198828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584" name="Group 53583">
            <a:extLst>
              <a:ext uri="{FF2B5EF4-FFF2-40B4-BE49-F238E27FC236}">
                <a16:creationId xmlns:a16="http://schemas.microsoft.com/office/drawing/2014/main" id="{AA499F7A-5AA8-716F-DDCE-9EE066C61B42}"/>
              </a:ext>
            </a:extLst>
          </p:cNvPr>
          <p:cNvGrpSpPr/>
          <p:nvPr/>
        </p:nvGrpSpPr>
        <p:grpSpPr>
          <a:xfrm>
            <a:off x="1192469" y="2555966"/>
            <a:ext cx="209880" cy="411840"/>
            <a:chOff x="1192469" y="2555966"/>
            <a:chExt cx="20988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53582" name="Ink 53581">
                  <a:extLst>
                    <a:ext uri="{FF2B5EF4-FFF2-40B4-BE49-F238E27FC236}">
                      <a16:creationId xmlns:a16="http://schemas.microsoft.com/office/drawing/2014/main" id="{B4194B1D-F529-C22A-C70F-08D742E6257C}"/>
                    </a:ext>
                  </a:extLst>
                </p14:cNvPr>
                <p14:cNvContentPartPr/>
                <p14:nvPr/>
              </p14:nvContentPartPr>
              <p14:xfrm>
                <a:off x="1232069" y="2555966"/>
                <a:ext cx="170280" cy="376560"/>
              </p14:xfrm>
            </p:contentPart>
          </mc:Choice>
          <mc:Fallback xmlns="">
            <p:pic>
              <p:nvPicPr>
                <p:cNvPr id="53582" name="Ink 53581">
                  <a:extLst>
                    <a:ext uri="{FF2B5EF4-FFF2-40B4-BE49-F238E27FC236}">
                      <a16:creationId xmlns:a16="http://schemas.microsoft.com/office/drawing/2014/main" id="{B4194B1D-F529-C22A-C70F-08D742E6257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223069" y="2546966"/>
                  <a:ext cx="1879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3583" name="Ink 53582">
                  <a:extLst>
                    <a:ext uri="{FF2B5EF4-FFF2-40B4-BE49-F238E27FC236}">
                      <a16:creationId xmlns:a16="http://schemas.microsoft.com/office/drawing/2014/main" id="{A8997D8C-7DE8-2A6D-9FE4-B263839760EE}"/>
                    </a:ext>
                  </a:extLst>
                </p14:cNvPr>
                <p14:cNvContentPartPr/>
                <p14:nvPr/>
              </p14:nvContentPartPr>
              <p14:xfrm>
                <a:off x="1192469" y="2891486"/>
                <a:ext cx="93600" cy="76320"/>
              </p14:xfrm>
            </p:contentPart>
          </mc:Choice>
          <mc:Fallback xmlns="">
            <p:pic>
              <p:nvPicPr>
                <p:cNvPr id="53583" name="Ink 53582">
                  <a:extLst>
                    <a:ext uri="{FF2B5EF4-FFF2-40B4-BE49-F238E27FC236}">
                      <a16:creationId xmlns:a16="http://schemas.microsoft.com/office/drawing/2014/main" id="{A8997D8C-7DE8-2A6D-9FE4-B263839760E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83829" y="2882846"/>
                  <a:ext cx="111240" cy="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53572" name="Ink 53571">
                <a:extLst>
                  <a:ext uri="{FF2B5EF4-FFF2-40B4-BE49-F238E27FC236}">
                    <a16:creationId xmlns:a16="http://schemas.microsoft.com/office/drawing/2014/main" id="{4E5478D2-161D-B398-7B4D-0D97225E9991}"/>
                  </a:ext>
                </a:extLst>
              </p14:cNvPr>
              <p14:cNvContentPartPr/>
              <p14:nvPr/>
            </p14:nvContentPartPr>
            <p14:xfrm>
              <a:off x="4095509" y="3234206"/>
              <a:ext cx="182880" cy="234720"/>
            </p14:xfrm>
          </p:contentPart>
        </mc:Choice>
        <mc:Fallback xmlns="">
          <p:pic>
            <p:nvPicPr>
              <p:cNvPr id="53572" name="Ink 53571">
                <a:extLst>
                  <a:ext uri="{FF2B5EF4-FFF2-40B4-BE49-F238E27FC236}">
                    <a16:creationId xmlns:a16="http://schemas.microsoft.com/office/drawing/2014/main" id="{4E5478D2-161D-B398-7B4D-0D97225E999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086869" y="3225206"/>
                <a:ext cx="2005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53573" name="Ink 53572">
                <a:extLst>
                  <a:ext uri="{FF2B5EF4-FFF2-40B4-BE49-F238E27FC236}">
                    <a16:creationId xmlns:a16="http://schemas.microsoft.com/office/drawing/2014/main" id="{3127C434-6CB4-E109-4782-66863ABF565E}"/>
                  </a:ext>
                </a:extLst>
              </p14:cNvPr>
              <p14:cNvContentPartPr/>
              <p14:nvPr/>
            </p14:nvContentPartPr>
            <p14:xfrm>
              <a:off x="4114949" y="3247526"/>
              <a:ext cx="155880" cy="267840"/>
            </p14:xfrm>
          </p:contentPart>
        </mc:Choice>
        <mc:Fallback xmlns="">
          <p:pic>
            <p:nvPicPr>
              <p:cNvPr id="53573" name="Ink 53572">
                <a:extLst>
                  <a:ext uri="{FF2B5EF4-FFF2-40B4-BE49-F238E27FC236}">
                    <a16:creationId xmlns:a16="http://schemas.microsoft.com/office/drawing/2014/main" id="{3127C434-6CB4-E109-4782-66863ABF565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105949" y="3238886"/>
                <a:ext cx="17352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53574" name="Ink 53573">
                <a:extLst>
                  <a:ext uri="{FF2B5EF4-FFF2-40B4-BE49-F238E27FC236}">
                    <a16:creationId xmlns:a16="http://schemas.microsoft.com/office/drawing/2014/main" id="{062DB885-22C1-BA94-6B2B-F790CAFA7C98}"/>
                  </a:ext>
                </a:extLst>
              </p14:cNvPr>
              <p14:cNvContentPartPr/>
              <p14:nvPr/>
            </p14:nvContentPartPr>
            <p14:xfrm>
              <a:off x="4369829" y="3428246"/>
              <a:ext cx="360" cy="123120"/>
            </p14:xfrm>
          </p:contentPart>
        </mc:Choice>
        <mc:Fallback xmlns="">
          <p:pic>
            <p:nvPicPr>
              <p:cNvPr id="53574" name="Ink 53573">
                <a:extLst>
                  <a:ext uri="{FF2B5EF4-FFF2-40B4-BE49-F238E27FC236}">
                    <a16:creationId xmlns:a16="http://schemas.microsoft.com/office/drawing/2014/main" id="{062DB885-22C1-BA94-6B2B-F790CAFA7C9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361189" y="3419606"/>
                <a:ext cx="180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53585" name="Ink 53584">
                <a:extLst>
                  <a:ext uri="{FF2B5EF4-FFF2-40B4-BE49-F238E27FC236}">
                    <a16:creationId xmlns:a16="http://schemas.microsoft.com/office/drawing/2014/main" id="{B2C2AF13-B4CC-A596-7359-923DFAEBB399}"/>
                  </a:ext>
                </a:extLst>
              </p14:cNvPr>
              <p14:cNvContentPartPr/>
              <p14:nvPr/>
            </p14:nvContentPartPr>
            <p14:xfrm>
              <a:off x="4478189" y="3382526"/>
              <a:ext cx="360" cy="360"/>
            </p14:xfrm>
          </p:contentPart>
        </mc:Choice>
        <mc:Fallback xmlns="">
          <p:pic>
            <p:nvPicPr>
              <p:cNvPr id="53585" name="Ink 53584">
                <a:extLst>
                  <a:ext uri="{FF2B5EF4-FFF2-40B4-BE49-F238E27FC236}">
                    <a16:creationId xmlns:a16="http://schemas.microsoft.com/office/drawing/2014/main" id="{B2C2AF13-B4CC-A596-7359-923DFAEBB39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469549" y="33735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53587" name="Ink 53586">
                <a:extLst>
                  <a:ext uri="{FF2B5EF4-FFF2-40B4-BE49-F238E27FC236}">
                    <a16:creationId xmlns:a16="http://schemas.microsoft.com/office/drawing/2014/main" id="{E78C31F3-9B91-15AB-5BC2-6A4FB6A9CD93}"/>
                  </a:ext>
                </a:extLst>
              </p14:cNvPr>
              <p14:cNvContentPartPr/>
              <p14:nvPr/>
            </p14:nvContentPartPr>
            <p14:xfrm>
              <a:off x="4575749" y="3236726"/>
              <a:ext cx="152640" cy="246960"/>
            </p14:xfrm>
          </p:contentPart>
        </mc:Choice>
        <mc:Fallback xmlns="">
          <p:pic>
            <p:nvPicPr>
              <p:cNvPr id="53587" name="Ink 53586">
                <a:extLst>
                  <a:ext uri="{FF2B5EF4-FFF2-40B4-BE49-F238E27FC236}">
                    <a16:creationId xmlns:a16="http://schemas.microsoft.com/office/drawing/2014/main" id="{E78C31F3-9B91-15AB-5BC2-6A4FB6A9CD9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566749" y="3228086"/>
                <a:ext cx="1702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53589" name="Ink 53588">
                <a:extLst>
                  <a:ext uri="{FF2B5EF4-FFF2-40B4-BE49-F238E27FC236}">
                    <a16:creationId xmlns:a16="http://schemas.microsoft.com/office/drawing/2014/main" id="{DD4C27D1-0128-DE73-7096-4E3F6B44C5C6}"/>
                  </a:ext>
                </a:extLst>
              </p14:cNvPr>
              <p14:cNvContentPartPr/>
              <p14:nvPr/>
            </p14:nvContentPartPr>
            <p14:xfrm>
              <a:off x="4621829" y="3088046"/>
              <a:ext cx="119880" cy="105480"/>
            </p14:xfrm>
          </p:contentPart>
        </mc:Choice>
        <mc:Fallback xmlns="">
          <p:pic>
            <p:nvPicPr>
              <p:cNvPr id="53589" name="Ink 53588">
                <a:extLst>
                  <a:ext uri="{FF2B5EF4-FFF2-40B4-BE49-F238E27FC236}">
                    <a16:creationId xmlns:a16="http://schemas.microsoft.com/office/drawing/2014/main" id="{DD4C27D1-0128-DE73-7096-4E3F6B44C5C6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612829" y="3079406"/>
                <a:ext cx="1375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53590" name="Ink 53589">
                <a:extLst>
                  <a:ext uri="{FF2B5EF4-FFF2-40B4-BE49-F238E27FC236}">
                    <a16:creationId xmlns:a16="http://schemas.microsoft.com/office/drawing/2014/main" id="{2A1D985D-407E-8DAF-0971-E5CF429429F1}"/>
                  </a:ext>
                </a:extLst>
              </p14:cNvPr>
              <p14:cNvContentPartPr/>
              <p14:nvPr/>
            </p14:nvContentPartPr>
            <p14:xfrm>
              <a:off x="4782749" y="3151766"/>
              <a:ext cx="63000" cy="360"/>
            </p14:xfrm>
          </p:contentPart>
        </mc:Choice>
        <mc:Fallback xmlns="">
          <p:pic>
            <p:nvPicPr>
              <p:cNvPr id="53590" name="Ink 53589">
                <a:extLst>
                  <a:ext uri="{FF2B5EF4-FFF2-40B4-BE49-F238E27FC236}">
                    <a16:creationId xmlns:a16="http://schemas.microsoft.com/office/drawing/2014/main" id="{2A1D985D-407E-8DAF-0971-E5CF429429F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774109" y="3143126"/>
                <a:ext cx="806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53591" name="Ink 53590">
                <a:extLst>
                  <a:ext uri="{FF2B5EF4-FFF2-40B4-BE49-F238E27FC236}">
                    <a16:creationId xmlns:a16="http://schemas.microsoft.com/office/drawing/2014/main" id="{C5362AFD-2986-8EEF-4612-A1EB254240A9}"/>
                  </a:ext>
                </a:extLst>
              </p14:cNvPr>
              <p14:cNvContentPartPr/>
              <p14:nvPr/>
            </p14:nvContentPartPr>
            <p14:xfrm>
              <a:off x="4905509" y="3073286"/>
              <a:ext cx="27000" cy="144720"/>
            </p14:xfrm>
          </p:contentPart>
        </mc:Choice>
        <mc:Fallback xmlns="">
          <p:pic>
            <p:nvPicPr>
              <p:cNvPr id="53591" name="Ink 53590">
                <a:extLst>
                  <a:ext uri="{FF2B5EF4-FFF2-40B4-BE49-F238E27FC236}">
                    <a16:creationId xmlns:a16="http://schemas.microsoft.com/office/drawing/2014/main" id="{C5362AFD-2986-8EEF-4612-A1EB254240A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896509" y="3064646"/>
                <a:ext cx="446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53592" name="Ink 53591">
                <a:extLst>
                  <a:ext uri="{FF2B5EF4-FFF2-40B4-BE49-F238E27FC236}">
                    <a16:creationId xmlns:a16="http://schemas.microsoft.com/office/drawing/2014/main" id="{D1476267-AEFE-0465-8452-1691AF860407}"/>
                  </a:ext>
                </a:extLst>
              </p14:cNvPr>
              <p14:cNvContentPartPr/>
              <p14:nvPr/>
            </p14:nvContentPartPr>
            <p14:xfrm>
              <a:off x="4970669" y="3312326"/>
              <a:ext cx="172080" cy="2520"/>
            </p14:xfrm>
          </p:contentPart>
        </mc:Choice>
        <mc:Fallback xmlns="">
          <p:pic>
            <p:nvPicPr>
              <p:cNvPr id="53592" name="Ink 53591">
                <a:extLst>
                  <a:ext uri="{FF2B5EF4-FFF2-40B4-BE49-F238E27FC236}">
                    <a16:creationId xmlns:a16="http://schemas.microsoft.com/office/drawing/2014/main" id="{D1476267-AEFE-0465-8452-1691AF86040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961669" y="3303686"/>
                <a:ext cx="1897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53593" name="Ink 53592">
                <a:extLst>
                  <a:ext uri="{FF2B5EF4-FFF2-40B4-BE49-F238E27FC236}">
                    <a16:creationId xmlns:a16="http://schemas.microsoft.com/office/drawing/2014/main" id="{C92ACB73-B78E-B012-0DB5-9A1B59615563}"/>
                  </a:ext>
                </a:extLst>
              </p14:cNvPr>
              <p14:cNvContentPartPr/>
              <p14:nvPr/>
            </p14:nvContentPartPr>
            <p14:xfrm>
              <a:off x="5089109" y="3210806"/>
              <a:ext cx="360" cy="275040"/>
            </p14:xfrm>
          </p:contentPart>
        </mc:Choice>
        <mc:Fallback xmlns="">
          <p:pic>
            <p:nvPicPr>
              <p:cNvPr id="53593" name="Ink 53592">
                <a:extLst>
                  <a:ext uri="{FF2B5EF4-FFF2-40B4-BE49-F238E27FC236}">
                    <a16:creationId xmlns:a16="http://schemas.microsoft.com/office/drawing/2014/main" id="{C92ACB73-B78E-B012-0DB5-9A1B5961556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080109" y="3201806"/>
                <a:ext cx="1800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53594" name="Ink 53593">
                <a:extLst>
                  <a:ext uri="{FF2B5EF4-FFF2-40B4-BE49-F238E27FC236}">
                    <a16:creationId xmlns:a16="http://schemas.microsoft.com/office/drawing/2014/main" id="{284E50DC-61CC-EA6B-1757-945DED4CACB7}"/>
                  </a:ext>
                </a:extLst>
              </p14:cNvPr>
              <p14:cNvContentPartPr/>
              <p14:nvPr/>
            </p14:nvContentPartPr>
            <p14:xfrm>
              <a:off x="5300789" y="3215846"/>
              <a:ext cx="194760" cy="236880"/>
            </p14:xfrm>
          </p:contentPart>
        </mc:Choice>
        <mc:Fallback xmlns="">
          <p:pic>
            <p:nvPicPr>
              <p:cNvPr id="53594" name="Ink 53593">
                <a:extLst>
                  <a:ext uri="{FF2B5EF4-FFF2-40B4-BE49-F238E27FC236}">
                    <a16:creationId xmlns:a16="http://schemas.microsoft.com/office/drawing/2014/main" id="{284E50DC-61CC-EA6B-1757-945DED4CACB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291789" y="3207206"/>
                <a:ext cx="2124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53595" name="Ink 53594">
                <a:extLst>
                  <a:ext uri="{FF2B5EF4-FFF2-40B4-BE49-F238E27FC236}">
                    <a16:creationId xmlns:a16="http://schemas.microsoft.com/office/drawing/2014/main" id="{18BF66AE-6B79-54C3-8911-7F63A7A487E3}"/>
                  </a:ext>
                </a:extLst>
              </p14:cNvPr>
              <p14:cNvContentPartPr/>
              <p14:nvPr/>
            </p14:nvContentPartPr>
            <p14:xfrm>
              <a:off x="5346509" y="3210446"/>
              <a:ext cx="117000" cy="251280"/>
            </p14:xfrm>
          </p:contentPart>
        </mc:Choice>
        <mc:Fallback xmlns="">
          <p:pic>
            <p:nvPicPr>
              <p:cNvPr id="53595" name="Ink 53594">
                <a:extLst>
                  <a:ext uri="{FF2B5EF4-FFF2-40B4-BE49-F238E27FC236}">
                    <a16:creationId xmlns:a16="http://schemas.microsoft.com/office/drawing/2014/main" id="{18BF66AE-6B79-54C3-8911-7F63A7A487E3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337869" y="3201806"/>
                <a:ext cx="1346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53596" name="Ink 53595">
                <a:extLst>
                  <a:ext uri="{FF2B5EF4-FFF2-40B4-BE49-F238E27FC236}">
                    <a16:creationId xmlns:a16="http://schemas.microsoft.com/office/drawing/2014/main" id="{AB3FAEA3-063D-06B0-E60F-A0F9FD2942FC}"/>
                  </a:ext>
                </a:extLst>
              </p14:cNvPr>
              <p14:cNvContentPartPr/>
              <p14:nvPr/>
            </p14:nvContentPartPr>
            <p14:xfrm>
              <a:off x="5559269" y="3400166"/>
              <a:ext cx="95760" cy="139320"/>
            </p14:xfrm>
          </p:contentPart>
        </mc:Choice>
        <mc:Fallback xmlns="">
          <p:pic>
            <p:nvPicPr>
              <p:cNvPr id="53596" name="Ink 53595">
                <a:extLst>
                  <a:ext uri="{FF2B5EF4-FFF2-40B4-BE49-F238E27FC236}">
                    <a16:creationId xmlns:a16="http://schemas.microsoft.com/office/drawing/2014/main" id="{AB3FAEA3-063D-06B0-E60F-A0F9FD2942F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550629" y="3391166"/>
                <a:ext cx="1134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53597" name="Ink 53596">
                <a:extLst>
                  <a:ext uri="{FF2B5EF4-FFF2-40B4-BE49-F238E27FC236}">
                    <a16:creationId xmlns:a16="http://schemas.microsoft.com/office/drawing/2014/main" id="{1E355ECA-C380-D75C-9A89-3A0821640876}"/>
                  </a:ext>
                </a:extLst>
              </p14:cNvPr>
              <p14:cNvContentPartPr/>
              <p14:nvPr/>
            </p14:nvContentPartPr>
            <p14:xfrm>
              <a:off x="5720909" y="3469646"/>
              <a:ext cx="2520" cy="7200"/>
            </p14:xfrm>
          </p:contentPart>
        </mc:Choice>
        <mc:Fallback xmlns="">
          <p:pic>
            <p:nvPicPr>
              <p:cNvPr id="53597" name="Ink 53596">
                <a:extLst>
                  <a:ext uri="{FF2B5EF4-FFF2-40B4-BE49-F238E27FC236}">
                    <a16:creationId xmlns:a16="http://schemas.microsoft.com/office/drawing/2014/main" id="{1E355ECA-C380-D75C-9A89-3A082164087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712269" y="3461006"/>
                <a:ext cx="201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53598" name="Ink 53597">
                <a:extLst>
                  <a:ext uri="{FF2B5EF4-FFF2-40B4-BE49-F238E27FC236}">
                    <a16:creationId xmlns:a16="http://schemas.microsoft.com/office/drawing/2014/main" id="{A1C5B328-1AFD-EC1F-3725-1077F149814B}"/>
                  </a:ext>
                </a:extLst>
              </p14:cNvPr>
              <p14:cNvContentPartPr/>
              <p14:nvPr/>
            </p14:nvContentPartPr>
            <p14:xfrm>
              <a:off x="5786789" y="3244286"/>
              <a:ext cx="157680" cy="244080"/>
            </p14:xfrm>
          </p:contentPart>
        </mc:Choice>
        <mc:Fallback xmlns="">
          <p:pic>
            <p:nvPicPr>
              <p:cNvPr id="53598" name="Ink 53597">
                <a:extLst>
                  <a:ext uri="{FF2B5EF4-FFF2-40B4-BE49-F238E27FC236}">
                    <a16:creationId xmlns:a16="http://schemas.microsoft.com/office/drawing/2014/main" id="{A1C5B328-1AFD-EC1F-3725-1077F149814B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777789" y="3235646"/>
                <a:ext cx="17532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53599" name="Ink 53598">
                <a:extLst>
                  <a:ext uri="{FF2B5EF4-FFF2-40B4-BE49-F238E27FC236}">
                    <a16:creationId xmlns:a16="http://schemas.microsoft.com/office/drawing/2014/main" id="{98D70693-759B-5D19-1C0A-A3ABE5BF750D}"/>
                  </a:ext>
                </a:extLst>
              </p14:cNvPr>
              <p14:cNvContentPartPr/>
              <p14:nvPr/>
            </p14:nvContentPartPr>
            <p14:xfrm>
              <a:off x="5904509" y="3165086"/>
              <a:ext cx="154800" cy="104400"/>
            </p14:xfrm>
          </p:contentPart>
        </mc:Choice>
        <mc:Fallback xmlns="">
          <p:pic>
            <p:nvPicPr>
              <p:cNvPr id="53599" name="Ink 53598">
                <a:extLst>
                  <a:ext uri="{FF2B5EF4-FFF2-40B4-BE49-F238E27FC236}">
                    <a16:creationId xmlns:a16="http://schemas.microsoft.com/office/drawing/2014/main" id="{98D70693-759B-5D19-1C0A-A3ABE5BF750D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895869" y="3156086"/>
                <a:ext cx="1724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53600" name="Ink 53599">
                <a:extLst>
                  <a:ext uri="{FF2B5EF4-FFF2-40B4-BE49-F238E27FC236}">
                    <a16:creationId xmlns:a16="http://schemas.microsoft.com/office/drawing/2014/main" id="{4B0B2A47-1256-BB81-0598-52F44A777D9E}"/>
                  </a:ext>
                </a:extLst>
              </p14:cNvPr>
              <p14:cNvContentPartPr/>
              <p14:nvPr/>
            </p14:nvContentPartPr>
            <p14:xfrm>
              <a:off x="6091349" y="3205406"/>
              <a:ext cx="57960" cy="5040"/>
            </p14:xfrm>
          </p:contentPart>
        </mc:Choice>
        <mc:Fallback xmlns="">
          <p:pic>
            <p:nvPicPr>
              <p:cNvPr id="53600" name="Ink 53599">
                <a:extLst>
                  <a:ext uri="{FF2B5EF4-FFF2-40B4-BE49-F238E27FC236}">
                    <a16:creationId xmlns:a16="http://schemas.microsoft.com/office/drawing/2014/main" id="{4B0B2A47-1256-BB81-0598-52F44A777D9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082349" y="3196406"/>
                <a:ext cx="756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53601" name="Ink 53600">
                <a:extLst>
                  <a:ext uri="{FF2B5EF4-FFF2-40B4-BE49-F238E27FC236}">
                    <a16:creationId xmlns:a16="http://schemas.microsoft.com/office/drawing/2014/main" id="{3F51D67F-F22C-2944-A326-25CDF896FA6A}"/>
                  </a:ext>
                </a:extLst>
              </p14:cNvPr>
              <p14:cNvContentPartPr/>
              <p14:nvPr/>
            </p14:nvContentPartPr>
            <p14:xfrm>
              <a:off x="6195749" y="3120806"/>
              <a:ext cx="134280" cy="139320"/>
            </p14:xfrm>
          </p:contentPart>
        </mc:Choice>
        <mc:Fallback xmlns="">
          <p:pic>
            <p:nvPicPr>
              <p:cNvPr id="53601" name="Ink 53600">
                <a:extLst>
                  <a:ext uri="{FF2B5EF4-FFF2-40B4-BE49-F238E27FC236}">
                    <a16:creationId xmlns:a16="http://schemas.microsoft.com/office/drawing/2014/main" id="{3F51D67F-F22C-2944-A326-25CDF896FA6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186749" y="3112166"/>
                <a:ext cx="1519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53602" name="Ink 53601">
                <a:extLst>
                  <a:ext uri="{FF2B5EF4-FFF2-40B4-BE49-F238E27FC236}">
                    <a16:creationId xmlns:a16="http://schemas.microsoft.com/office/drawing/2014/main" id="{EC8BC54D-B14B-543D-226D-B0B84374B058}"/>
                  </a:ext>
                </a:extLst>
              </p14:cNvPr>
              <p14:cNvContentPartPr/>
              <p14:nvPr/>
            </p14:nvContentPartPr>
            <p14:xfrm>
              <a:off x="6526229" y="3230966"/>
              <a:ext cx="25200" cy="179280"/>
            </p14:xfrm>
          </p:contentPart>
        </mc:Choice>
        <mc:Fallback xmlns="">
          <p:pic>
            <p:nvPicPr>
              <p:cNvPr id="53602" name="Ink 53601">
                <a:extLst>
                  <a:ext uri="{FF2B5EF4-FFF2-40B4-BE49-F238E27FC236}">
                    <a16:creationId xmlns:a16="http://schemas.microsoft.com/office/drawing/2014/main" id="{EC8BC54D-B14B-543D-226D-B0B84374B05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517589" y="3221966"/>
                <a:ext cx="428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53603" name="Ink 53602">
                <a:extLst>
                  <a:ext uri="{FF2B5EF4-FFF2-40B4-BE49-F238E27FC236}">
                    <a16:creationId xmlns:a16="http://schemas.microsoft.com/office/drawing/2014/main" id="{5F1915DC-132A-DA3C-D451-6BBF80989B93}"/>
                  </a:ext>
                </a:extLst>
              </p14:cNvPr>
              <p14:cNvContentPartPr/>
              <p14:nvPr/>
            </p14:nvContentPartPr>
            <p14:xfrm>
              <a:off x="6461789" y="3314126"/>
              <a:ext cx="210960" cy="16920"/>
            </p14:xfrm>
          </p:contentPart>
        </mc:Choice>
        <mc:Fallback xmlns="">
          <p:pic>
            <p:nvPicPr>
              <p:cNvPr id="53603" name="Ink 53602">
                <a:extLst>
                  <a:ext uri="{FF2B5EF4-FFF2-40B4-BE49-F238E27FC236}">
                    <a16:creationId xmlns:a16="http://schemas.microsoft.com/office/drawing/2014/main" id="{5F1915DC-132A-DA3C-D451-6BBF80989B9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452789" y="3305126"/>
                <a:ext cx="2286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53604" name="Ink 53603">
                <a:extLst>
                  <a:ext uri="{FF2B5EF4-FFF2-40B4-BE49-F238E27FC236}">
                    <a16:creationId xmlns:a16="http://schemas.microsoft.com/office/drawing/2014/main" id="{44E54FFD-E8ED-DCF8-8DBD-311847F8F768}"/>
                  </a:ext>
                </a:extLst>
              </p14:cNvPr>
              <p14:cNvContentPartPr/>
              <p14:nvPr/>
            </p14:nvContentPartPr>
            <p14:xfrm>
              <a:off x="6790469" y="3314126"/>
              <a:ext cx="360" cy="360"/>
            </p14:xfrm>
          </p:contentPart>
        </mc:Choice>
        <mc:Fallback xmlns="">
          <p:pic>
            <p:nvPicPr>
              <p:cNvPr id="53604" name="Ink 53603">
                <a:extLst>
                  <a:ext uri="{FF2B5EF4-FFF2-40B4-BE49-F238E27FC236}">
                    <a16:creationId xmlns:a16="http://schemas.microsoft.com/office/drawing/2014/main" id="{44E54FFD-E8ED-DCF8-8DBD-311847F8F768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781469" y="330512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627" name="Group 53626">
            <a:extLst>
              <a:ext uri="{FF2B5EF4-FFF2-40B4-BE49-F238E27FC236}">
                <a16:creationId xmlns:a16="http://schemas.microsoft.com/office/drawing/2014/main" id="{5D8B15C3-F8ED-CA8F-0892-EEA3849B8AAD}"/>
              </a:ext>
            </a:extLst>
          </p:cNvPr>
          <p:cNvGrpSpPr/>
          <p:nvPr/>
        </p:nvGrpSpPr>
        <p:grpSpPr>
          <a:xfrm>
            <a:off x="6933389" y="3009566"/>
            <a:ext cx="1179360" cy="402480"/>
            <a:chOff x="6933389" y="3009566"/>
            <a:chExt cx="117936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3605" name="Ink 53604">
                  <a:extLst>
                    <a:ext uri="{FF2B5EF4-FFF2-40B4-BE49-F238E27FC236}">
                      <a16:creationId xmlns:a16="http://schemas.microsoft.com/office/drawing/2014/main" id="{31E076A4-8D5A-13F9-CAB7-8197AEBAABB2}"/>
                    </a:ext>
                  </a:extLst>
                </p14:cNvPr>
                <p14:cNvContentPartPr/>
                <p14:nvPr/>
              </p14:nvContentPartPr>
              <p14:xfrm>
                <a:off x="6933389" y="3314126"/>
                <a:ext cx="360" cy="360"/>
              </p14:xfrm>
            </p:contentPart>
          </mc:Choice>
          <mc:Fallback xmlns="">
            <p:pic>
              <p:nvPicPr>
                <p:cNvPr id="53605" name="Ink 53604">
                  <a:extLst>
                    <a:ext uri="{FF2B5EF4-FFF2-40B4-BE49-F238E27FC236}">
                      <a16:creationId xmlns:a16="http://schemas.microsoft.com/office/drawing/2014/main" id="{31E076A4-8D5A-13F9-CAB7-8197AEBAABB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924389" y="33051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3606" name="Ink 53605">
                  <a:extLst>
                    <a:ext uri="{FF2B5EF4-FFF2-40B4-BE49-F238E27FC236}">
                      <a16:creationId xmlns:a16="http://schemas.microsoft.com/office/drawing/2014/main" id="{49082028-873B-566C-E2C4-36DF0258E56E}"/>
                    </a:ext>
                  </a:extLst>
                </p14:cNvPr>
                <p14:cNvContentPartPr/>
                <p14:nvPr/>
              </p14:nvContentPartPr>
              <p14:xfrm>
                <a:off x="7043909" y="3299366"/>
                <a:ext cx="360" cy="360"/>
              </p14:xfrm>
            </p:contentPart>
          </mc:Choice>
          <mc:Fallback xmlns="">
            <p:pic>
              <p:nvPicPr>
                <p:cNvPr id="53606" name="Ink 53605">
                  <a:extLst>
                    <a:ext uri="{FF2B5EF4-FFF2-40B4-BE49-F238E27FC236}">
                      <a16:creationId xmlns:a16="http://schemas.microsoft.com/office/drawing/2014/main" id="{49082028-873B-566C-E2C4-36DF0258E56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35269" y="32907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53607" name="Ink 53606">
                  <a:extLst>
                    <a:ext uri="{FF2B5EF4-FFF2-40B4-BE49-F238E27FC236}">
                      <a16:creationId xmlns:a16="http://schemas.microsoft.com/office/drawing/2014/main" id="{DE1BB676-6CEB-C45E-2ABA-62B3147B161E}"/>
                    </a:ext>
                  </a:extLst>
                </p14:cNvPr>
                <p14:cNvContentPartPr/>
                <p14:nvPr/>
              </p14:nvContentPartPr>
              <p14:xfrm>
                <a:off x="7171349" y="3170486"/>
                <a:ext cx="16920" cy="207000"/>
              </p14:xfrm>
            </p:contentPart>
          </mc:Choice>
          <mc:Fallback xmlns="">
            <p:pic>
              <p:nvPicPr>
                <p:cNvPr id="53607" name="Ink 53606">
                  <a:extLst>
                    <a:ext uri="{FF2B5EF4-FFF2-40B4-BE49-F238E27FC236}">
                      <a16:creationId xmlns:a16="http://schemas.microsoft.com/office/drawing/2014/main" id="{DE1BB676-6CEB-C45E-2ABA-62B3147B161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62709" y="3161846"/>
                  <a:ext cx="34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53608" name="Ink 53607">
                  <a:extLst>
                    <a:ext uri="{FF2B5EF4-FFF2-40B4-BE49-F238E27FC236}">
                      <a16:creationId xmlns:a16="http://schemas.microsoft.com/office/drawing/2014/main" id="{EC6EDFC3-7553-DBA3-35B3-83BB7A1A0AA4}"/>
                    </a:ext>
                  </a:extLst>
                </p14:cNvPr>
                <p14:cNvContentPartPr/>
                <p14:nvPr/>
              </p14:nvContentPartPr>
              <p14:xfrm>
                <a:off x="7087109" y="3268046"/>
                <a:ext cx="214200" cy="3960"/>
              </p14:xfrm>
            </p:contentPart>
          </mc:Choice>
          <mc:Fallback xmlns="">
            <p:pic>
              <p:nvPicPr>
                <p:cNvPr id="53608" name="Ink 53607">
                  <a:extLst>
                    <a:ext uri="{FF2B5EF4-FFF2-40B4-BE49-F238E27FC236}">
                      <a16:creationId xmlns:a16="http://schemas.microsoft.com/office/drawing/2014/main" id="{EC6EDFC3-7553-DBA3-35B3-83BB7A1A0AA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78109" y="3259406"/>
                  <a:ext cx="231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53609" name="Ink 53608">
                  <a:extLst>
                    <a:ext uri="{FF2B5EF4-FFF2-40B4-BE49-F238E27FC236}">
                      <a16:creationId xmlns:a16="http://schemas.microsoft.com/office/drawing/2014/main" id="{4D3186B7-5355-9F69-B523-02496019DBE2}"/>
                    </a:ext>
                  </a:extLst>
                </p14:cNvPr>
                <p14:cNvContentPartPr/>
                <p14:nvPr/>
              </p14:nvContentPartPr>
              <p14:xfrm>
                <a:off x="7390589" y="3126566"/>
                <a:ext cx="187920" cy="185760"/>
              </p14:xfrm>
            </p:contentPart>
          </mc:Choice>
          <mc:Fallback xmlns="">
            <p:pic>
              <p:nvPicPr>
                <p:cNvPr id="53609" name="Ink 53608">
                  <a:extLst>
                    <a:ext uri="{FF2B5EF4-FFF2-40B4-BE49-F238E27FC236}">
                      <a16:creationId xmlns:a16="http://schemas.microsoft.com/office/drawing/2014/main" id="{4D3186B7-5355-9F69-B523-02496019DBE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81589" y="3117566"/>
                  <a:ext cx="205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53610" name="Ink 53609">
                  <a:extLst>
                    <a:ext uri="{FF2B5EF4-FFF2-40B4-BE49-F238E27FC236}">
                      <a16:creationId xmlns:a16="http://schemas.microsoft.com/office/drawing/2014/main" id="{77EC68B5-20F3-1EAD-78CA-E2BF9F2352AD}"/>
                    </a:ext>
                  </a:extLst>
                </p14:cNvPr>
                <p14:cNvContentPartPr/>
                <p14:nvPr/>
              </p14:nvContentPartPr>
              <p14:xfrm>
                <a:off x="7399949" y="3155366"/>
                <a:ext cx="154800" cy="204840"/>
              </p14:xfrm>
            </p:contentPart>
          </mc:Choice>
          <mc:Fallback xmlns="">
            <p:pic>
              <p:nvPicPr>
                <p:cNvPr id="53610" name="Ink 53609">
                  <a:extLst>
                    <a:ext uri="{FF2B5EF4-FFF2-40B4-BE49-F238E27FC236}">
                      <a16:creationId xmlns:a16="http://schemas.microsoft.com/office/drawing/2014/main" id="{77EC68B5-20F3-1EAD-78CA-E2BF9F2352A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90949" y="3146726"/>
                  <a:ext cx="172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53611" name="Ink 53610">
                  <a:extLst>
                    <a:ext uri="{FF2B5EF4-FFF2-40B4-BE49-F238E27FC236}">
                      <a16:creationId xmlns:a16="http://schemas.microsoft.com/office/drawing/2014/main" id="{83A25A43-40CF-A023-E905-07C9D4C061AD}"/>
                    </a:ext>
                  </a:extLst>
                </p14:cNvPr>
                <p14:cNvContentPartPr/>
                <p14:nvPr/>
              </p14:nvContentPartPr>
              <p14:xfrm>
                <a:off x="7609469" y="3268046"/>
                <a:ext cx="135360" cy="144000"/>
              </p14:xfrm>
            </p:contentPart>
          </mc:Choice>
          <mc:Fallback xmlns="">
            <p:pic>
              <p:nvPicPr>
                <p:cNvPr id="53611" name="Ink 53610">
                  <a:extLst>
                    <a:ext uri="{FF2B5EF4-FFF2-40B4-BE49-F238E27FC236}">
                      <a16:creationId xmlns:a16="http://schemas.microsoft.com/office/drawing/2014/main" id="{83A25A43-40CF-A023-E905-07C9D4C061A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00469" y="3259046"/>
                  <a:ext cx="153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53612" name="Ink 53611">
                  <a:extLst>
                    <a:ext uri="{FF2B5EF4-FFF2-40B4-BE49-F238E27FC236}">
                      <a16:creationId xmlns:a16="http://schemas.microsoft.com/office/drawing/2014/main" id="{FF31D085-21BE-A6CE-78C7-EE410A4658CB}"/>
                    </a:ext>
                  </a:extLst>
                </p14:cNvPr>
                <p14:cNvContentPartPr/>
                <p14:nvPr/>
              </p14:nvContentPartPr>
              <p14:xfrm>
                <a:off x="7835189" y="3285326"/>
                <a:ext cx="2520" cy="4680"/>
              </p14:xfrm>
            </p:contentPart>
          </mc:Choice>
          <mc:Fallback xmlns="">
            <p:pic>
              <p:nvPicPr>
                <p:cNvPr id="53612" name="Ink 53611">
                  <a:extLst>
                    <a:ext uri="{FF2B5EF4-FFF2-40B4-BE49-F238E27FC236}">
                      <a16:creationId xmlns:a16="http://schemas.microsoft.com/office/drawing/2014/main" id="{FF31D085-21BE-A6CE-78C7-EE410A4658C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826189" y="3276326"/>
                  <a:ext cx="20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3616" name="Ink 53615">
                  <a:extLst>
                    <a:ext uri="{FF2B5EF4-FFF2-40B4-BE49-F238E27FC236}">
                      <a16:creationId xmlns:a16="http://schemas.microsoft.com/office/drawing/2014/main" id="{DB3784B5-CEDC-0A6F-BE7A-5549A38B75EC}"/>
                    </a:ext>
                  </a:extLst>
                </p14:cNvPr>
                <p14:cNvContentPartPr/>
                <p14:nvPr/>
              </p14:nvContentPartPr>
              <p14:xfrm>
                <a:off x="7896749" y="3104966"/>
                <a:ext cx="102600" cy="286920"/>
              </p14:xfrm>
            </p:contentPart>
          </mc:Choice>
          <mc:Fallback xmlns="">
            <p:pic>
              <p:nvPicPr>
                <p:cNvPr id="53616" name="Ink 53615">
                  <a:extLst>
                    <a:ext uri="{FF2B5EF4-FFF2-40B4-BE49-F238E27FC236}">
                      <a16:creationId xmlns:a16="http://schemas.microsoft.com/office/drawing/2014/main" id="{DB3784B5-CEDC-0A6F-BE7A-5549A38B75E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888109" y="3096326"/>
                  <a:ext cx="1202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3617" name="Ink 53616">
                  <a:extLst>
                    <a:ext uri="{FF2B5EF4-FFF2-40B4-BE49-F238E27FC236}">
                      <a16:creationId xmlns:a16="http://schemas.microsoft.com/office/drawing/2014/main" id="{E1055C08-5429-054C-7AC2-8B7F8C3BFDF1}"/>
                    </a:ext>
                  </a:extLst>
                </p14:cNvPr>
                <p14:cNvContentPartPr/>
                <p14:nvPr/>
              </p14:nvContentPartPr>
              <p14:xfrm>
                <a:off x="8023829" y="3009566"/>
                <a:ext cx="88920" cy="129600"/>
              </p14:xfrm>
            </p:contentPart>
          </mc:Choice>
          <mc:Fallback xmlns="">
            <p:pic>
              <p:nvPicPr>
                <p:cNvPr id="53617" name="Ink 53616">
                  <a:extLst>
                    <a:ext uri="{FF2B5EF4-FFF2-40B4-BE49-F238E27FC236}">
                      <a16:creationId xmlns:a16="http://schemas.microsoft.com/office/drawing/2014/main" id="{E1055C08-5429-054C-7AC2-8B7F8C3BFDF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015189" y="3000926"/>
                  <a:ext cx="10656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626" name="Group 53625">
            <a:extLst>
              <a:ext uri="{FF2B5EF4-FFF2-40B4-BE49-F238E27FC236}">
                <a16:creationId xmlns:a16="http://schemas.microsoft.com/office/drawing/2014/main" id="{865B8808-4C3B-135D-BDC1-AFE4AEED47F5}"/>
              </a:ext>
            </a:extLst>
          </p:cNvPr>
          <p:cNvGrpSpPr/>
          <p:nvPr/>
        </p:nvGrpSpPr>
        <p:grpSpPr>
          <a:xfrm>
            <a:off x="4058069" y="3910286"/>
            <a:ext cx="149760" cy="52200"/>
            <a:chOff x="4058069" y="3910286"/>
            <a:chExt cx="149760" cy="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3618" name="Ink 53617">
                  <a:extLst>
                    <a:ext uri="{FF2B5EF4-FFF2-40B4-BE49-F238E27FC236}">
                      <a16:creationId xmlns:a16="http://schemas.microsoft.com/office/drawing/2014/main" id="{92101CAB-24CF-23F9-696E-F3537EE695CD}"/>
                    </a:ext>
                  </a:extLst>
                </p14:cNvPr>
                <p14:cNvContentPartPr/>
                <p14:nvPr/>
              </p14:nvContentPartPr>
              <p14:xfrm>
                <a:off x="4058069" y="3910286"/>
                <a:ext cx="108360" cy="2520"/>
              </p14:xfrm>
            </p:contentPart>
          </mc:Choice>
          <mc:Fallback xmlns="">
            <p:pic>
              <p:nvPicPr>
                <p:cNvPr id="53618" name="Ink 53617">
                  <a:extLst>
                    <a:ext uri="{FF2B5EF4-FFF2-40B4-BE49-F238E27FC236}">
                      <a16:creationId xmlns:a16="http://schemas.microsoft.com/office/drawing/2014/main" id="{92101CAB-24CF-23F9-696E-F3537EE695C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049429" y="3901646"/>
                  <a:ext cx="126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3619" name="Ink 53618">
                  <a:extLst>
                    <a:ext uri="{FF2B5EF4-FFF2-40B4-BE49-F238E27FC236}">
                      <a16:creationId xmlns:a16="http://schemas.microsoft.com/office/drawing/2014/main" id="{B166611C-80EA-2727-7B38-C9F200237551}"/>
                    </a:ext>
                  </a:extLst>
                </p14:cNvPr>
                <p14:cNvContentPartPr/>
                <p14:nvPr/>
              </p14:nvContentPartPr>
              <p14:xfrm>
                <a:off x="4089029" y="3962126"/>
                <a:ext cx="118800" cy="360"/>
              </p14:xfrm>
            </p:contentPart>
          </mc:Choice>
          <mc:Fallback xmlns="">
            <p:pic>
              <p:nvPicPr>
                <p:cNvPr id="53619" name="Ink 53618">
                  <a:extLst>
                    <a:ext uri="{FF2B5EF4-FFF2-40B4-BE49-F238E27FC236}">
                      <a16:creationId xmlns:a16="http://schemas.microsoft.com/office/drawing/2014/main" id="{B166611C-80EA-2727-7B38-C9F20023755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80389" y="3953126"/>
                  <a:ext cx="1364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53628" name="Ink 53627">
                <a:extLst>
                  <a:ext uri="{FF2B5EF4-FFF2-40B4-BE49-F238E27FC236}">
                    <a16:creationId xmlns:a16="http://schemas.microsoft.com/office/drawing/2014/main" id="{A8635B55-F77E-1B3A-DF48-2E39804FA44F}"/>
                  </a:ext>
                </a:extLst>
              </p14:cNvPr>
              <p14:cNvContentPartPr/>
              <p14:nvPr/>
            </p14:nvContentPartPr>
            <p14:xfrm>
              <a:off x="4491149" y="3688886"/>
              <a:ext cx="108000" cy="113400"/>
            </p14:xfrm>
          </p:contentPart>
        </mc:Choice>
        <mc:Fallback xmlns="">
          <p:pic>
            <p:nvPicPr>
              <p:cNvPr id="53628" name="Ink 53627">
                <a:extLst>
                  <a:ext uri="{FF2B5EF4-FFF2-40B4-BE49-F238E27FC236}">
                    <a16:creationId xmlns:a16="http://schemas.microsoft.com/office/drawing/2014/main" id="{A8635B55-F77E-1B3A-DF48-2E39804FA44F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482509" y="3680246"/>
                <a:ext cx="12564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639" name="Group 53638">
            <a:extLst>
              <a:ext uri="{FF2B5EF4-FFF2-40B4-BE49-F238E27FC236}">
                <a16:creationId xmlns:a16="http://schemas.microsoft.com/office/drawing/2014/main" id="{E5DAD506-75A8-ADEF-5326-8E5DD94C6FE4}"/>
              </a:ext>
            </a:extLst>
          </p:cNvPr>
          <p:cNvGrpSpPr/>
          <p:nvPr/>
        </p:nvGrpSpPr>
        <p:grpSpPr>
          <a:xfrm>
            <a:off x="5039429" y="3754046"/>
            <a:ext cx="1094400" cy="556920"/>
            <a:chOff x="5039429" y="3754046"/>
            <a:chExt cx="1094400" cy="55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53632" name="Ink 53631">
                  <a:extLst>
                    <a:ext uri="{FF2B5EF4-FFF2-40B4-BE49-F238E27FC236}">
                      <a16:creationId xmlns:a16="http://schemas.microsoft.com/office/drawing/2014/main" id="{17AE5330-ADFE-5F16-1233-EF0F89455724}"/>
                    </a:ext>
                  </a:extLst>
                </p14:cNvPr>
                <p14:cNvContentPartPr/>
                <p14:nvPr/>
              </p14:nvContentPartPr>
              <p14:xfrm>
                <a:off x="5076509" y="3971126"/>
                <a:ext cx="122760" cy="182520"/>
              </p14:xfrm>
            </p:contentPart>
          </mc:Choice>
          <mc:Fallback xmlns="">
            <p:pic>
              <p:nvPicPr>
                <p:cNvPr id="53632" name="Ink 53631">
                  <a:extLst>
                    <a:ext uri="{FF2B5EF4-FFF2-40B4-BE49-F238E27FC236}">
                      <a16:creationId xmlns:a16="http://schemas.microsoft.com/office/drawing/2014/main" id="{17AE5330-ADFE-5F16-1233-EF0F8945572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67509" y="3962126"/>
                  <a:ext cx="140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53633" name="Ink 53632">
                  <a:extLst>
                    <a:ext uri="{FF2B5EF4-FFF2-40B4-BE49-F238E27FC236}">
                      <a16:creationId xmlns:a16="http://schemas.microsoft.com/office/drawing/2014/main" id="{BB8D4ECB-3FB7-65F0-B33F-D59BFE744A15}"/>
                    </a:ext>
                  </a:extLst>
                </p14:cNvPr>
                <p14:cNvContentPartPr/>
                <p14:nvPr/>
              </p14:nvContentPartPr>
              <p14:xfrm>
                <a:off x="5039429" y="3977606"/>
                <a:ext cx="145800" cy="216720"/>
              </p14:xfrm>
            </p:contentPart>
          </mc:Choice>
          <mc:Fallback xmlns="">
            <p:pic>
              <p:nvPicPr>
                <p:cNvPr id="53633" name="Ink 53632">
                  <a:extLst>
                    <a:ext uri="{FF2B5EF4-FFF2-40B4-BE49-F238E27FC236}">
                      <a16:creationId xmlns:a16="http://schemas.microsoft.com/office/drawing/2014/main" id="{BB8D4ECB-3FB7-65F0-B33F-D59BFE744A1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030429" y="3968966"/>
                  <a:ext cx="1634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53634" name="Ink 53633">
                  <a:extLst>
                    <a:ext uri="{FF2B5EF4-FFF2-40B4-BE49-F238E27FC236}">
                      <a16:creationId xmlns:a16="http://schemas.microsoft.com/office/drawing/2014/main" id="{78139BB9-E7E9-E804-8818-58919D1A997C}"/>
                    </a:ext>
                  </a:extLst>
                </p14:cNvPr>
                <p14:cNvContentPartPr/>
                <p14:nvPr/>
              </p14:nvContentPartPr>
              <p14:xfrm>
                <a:off x="5231309" y="4089566"/>
                <a:ext cx="137160" cy="221400"/>
              </p14:xfrm>
            </p:contentPart>
          </mc:Choice>
          <mc:Fallback xmlns="">
            <p:pic>
              <p:nvPicPr>
                <p:cNvPr id="53634" name="Ink 53633">
                  <a:extLst>
                    <a:ext uri="{FF2B5EF4-FFF2-40B4-BE49-F238E27FC236}">
                      <a16:creationId xmlns:a16="http://schemas.microsoft.com/office/drawing/2014/main" id="{78139BB9-E7E9-E804-8818-58919D1A997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222309" y="4080926"/>
                  <a:ext cx="154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53635" name="Ink 53634">
                  <a:extLst>
                    <a:ext uri="{FF2B5EF4-FFF2-40B4-BE49-F238E27FC236}">
                      <a16:creationId xmlns:a16="http://schemas.microsoft.com/office/drawing/2014/main" id="{E814F339-F9F9-A874-4947-F0886BB0F290}"/>
                    </a:ext>
                  </a:extLst>
                </p14:cNvPr>
                <p14:cNvContentPartPr/>
                <p14:nvPr/>
              </p14:nvContentPartPr>
              <p14:xfrm>
                <a:off x="5451989" y="3950606"/>
                <a:ext cx="135000" cy="268200"/>
              </p14:xfrm>
            </p:contentPart>
          </mc:Choice>
          <mc:Fallback xmlns="">
            <p:pic>
              <p:nvPicPr>
                <p:cNvPr id="53635" name="Ink 53634">
                  <a:extLst>
                    <a:ext uri="{FF2B5EF4-FFF2-40B4-BE49-F238E27FC236}">
                      <a16:creationId xmlns:a16="http://schemas.microsoft.com/office/drawing/2014/main" id="{E814F339-F9F9-A874-4947-F0886BB0F29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442989" y="3941606"/>
                  <a:ext cx="1526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53636" name="Ink 53635">
                  <a:extLst>
                    <a:ext uri="{FF2B5EF4-FFF2-40B4-BE49-F238E27FC236}">
                      <a16:creationId xmlns:a16="http://schemas.microsoft.com/office/drawing/2014/main" id="{24D05586-377F-95AB-EF93-62422E562E0E}"/>
                    </a:ext>
                  </a:extLst>
                </p14:cNvPr>
                <p14:cNvContentPartPr/>
                <p14:nvPr/>
              </p14:nvContentPartPr>
              <p14:xfrm>
                <a:off x="5586629" y="3888686"/>
                <a:ext cx="117000" cy="127080"/>
              </p14:xfrm>
            </p:contentPart>
          </mc:Choice>
          <mc:Fallback xmlns="">
            <p:pic>
              <p:nvPicPr>
                <p:cNvPr id="53636" name="Ink 53635">
                  <a:extLst>
                    <a:ext uri="{FF2B5EF4-FFF2-40B4-BE49-F238E27FC236}">
                      <a16:creationId xmlns:a16="http://schemas.microsoft.com/office/drawing/2014/main" id="{24D05586-377F-95AB-EF93-62422E562E0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577989" y="3880046"/>
                  <a:ext cx="134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53637" name="Ink 53636">
                  <a:extLst>
                    <a:ext uri="{FF2B5EF4-FFF2-40B4-BE49-F238E27FC236}">
                      <a16:creationId xmlns:a16="http://schemas.microsoft.com/office/drawing/2014/main" id="{6E44B937-0B09-CC77-96A6-6CD947C15FA0}"/>
                    </a:ext>
                  </a:extLst>
                </p14:cNvPr>
                <p14:cNvContentPartPr/>
                <p14:nvPr/>
              </p14:nvContentPartPr>
              <p14:xfrm>
                <a:off x="5794349" y="3914246"/>
                <a:ext cx="94680" cy="360"/>
              </p14:xfrm>
            </p:contentPart>
          </mc:Choice>
          <mc:Fallback xmlns="">
            <p:pic>
              <p:nvPicPr>
                <p:cNvPr id="53637" name="Ink 53636">
                  <a:extLst>
                    <a:ext uri="{FF2B5EF4-FFF2-40B4-BE49-F238E27FC236}">
                      <a16:creationId xmlns:a16="http://schemas.microsoft.com/office/drawing/2014/main" id="{6E44B937-0B09-CC77-96A6-6CD947C15FA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785709" y="3905246"/>
                  <a:ext cx="112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53638" name="Ink 53637">
                  <a:extLst>
                    <a:ext uri="{FF2B5EF4-FFF2-40B4-BE49-F238E27FC236}">
                      <a16:creationId xmlns:a16="http://schemas.microsoft.com/office/drawing/2014/main" id="{52E61FBB-85F5-67B9-A0E0-E5D73879A4F6}"/>
                    </a:ext>
                  </a:extLst>
                </p14:cNvPr>
                <p14:cNvContentPartPr/>
                <p14:nvPr/>
              </p14:nvContentPartPr>
              <p14:xfrm>
                <a:off x="5977229" y="3754046"/>
                <a:ext cx="156600" cy="212040"/>
              </p14:xfrm>
            </p:contentPart>
          </mc:Choice>
          <mc:Fallback xmlns="">
            <p:pic>
              <p:nvPicPr>
                <p:cNvPr id="53638" name="Ink 53637">
                  <a:extLst>
                    <a:ext uri="{FF2B5EF4-FFF2-40B4-BE49-F238E27FC236}">
                      <a16:creationId xmlns:a16="http://schemas.microsoft.com/office/drawing/2014/main" id="{52E61FBB-85F5-67B9-A0E0-E5D73879A4F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968229" y="3745406"/>
                  <a:ext cx="174240" cy="2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53648" name="Ink 53647">
                <a:extLst>
                  <a:ext uri="{FF2B5EF4-FFF2-40B4-BE49-F238E27FC236}">
                    <a16:creationId xmlns:a16="http://schemas.microsoft.com/office/drawing/2014/main" id="{49146C0E-6942-4FCC-7BCF-42B4F1590F15}"/>
                  </a:ext>
                </a:extLst>
              </p14:cNvPr>
              <p14:cNvContentPartPr/>
              <p14:nvPr/>
            </p14:nvContentPartPr>
            <p14:xfrm>
              <a:off x="1570829" y="5066246"/>
              <a:ext cx="2520" cy="5400"/>
            </p14:xfrm>
          </p:contentPart>
        </mc:Choice>
        <mc:Fallback xmlns="">
          <p:pic>
            <p:nvPicPr>
              <p:cNvPr id="53648" name="Ink 53647">
                <a:extLst>
                  <a:ext uri="{FF2B5EF4-FFF2-40B4-BE49-F238E27FC236}">
                    <a16:creationId xmlns:a16="http://schemas.microsoft.com/office/drawing/2014/main" id="{49146C0E-6942-4FCC-7BCF-42B4F1590F1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561829" y="5057246"/>
                <a:ext cx="201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53643" name="Ink 53642">
                <a:extLst>
                  <a:ext uri="{FF2B5EF4-FFF2-40B4-BE49-F238E27FC236}">
                    <a16:creationId xmlns:a16="http://schemas.microsoft.com/office/drawing/2014/main" id="{DCE076AA-6F82-F3AD-24DC-9D0A4EE2B63C}"/>
                  </a:ext>
                </a:extLst>
              </p14:cNvPr>
              <p14:cNvContentPartPr/>
              <p14:nvPr/>
            </p14:nvContentPartPr>
            <p14:xfrm>
              <a:off x="1242869" y="5359646"/>
              <a:ext cx="360" cy="360"/>
            </p14:xfrm>
          </p:contentPart>
        </mc:Choice>
        <mc:Fallback xmlns="">
          <p:pic>
            <p:nvPicPr>
              <p:cNvPr id="53643" name="Ink 53642">
                <a:extLst>
                  <a:ext uri="{FF2B5EF4-FFF2-40B4-BE49-F238E27FC236}">
                    <a16:creationId xmlns:a16="http://schemas.microsoft.com/office/drawing/2014/main" id="{DCE076AA-6F82-F3AD-24DC-9D0A4EE2B63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233869" y="535100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750" name="Group 53749">
            <a:extLst>
              <a:ext uri="{FF2B5EF4-FFF2-40B4-BE49-F238E27FC236}">
                <a16:creationId xmlns:a16="http://schemas.microsoft.com/office/drawing/2014/main" id="{2BC46224-F641-4988-05D7-D9454911102F}"/>
              </a:ext>
            </a:extLst>
          </p:cNvPr>
          <p:cNvGrpSpPr/>
          <p:nvPr/>
        </p:nvGrpSpPr>
        <p:grpSpPr>
          <a:xfrm>
            <a:off x="1217309" y="4916126"/>
            <a:ext cx="873000" cy="538560"/>
            <a:chOff x="1217309" y="4916126"/>
            <a:chExt cx="87300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53724" name="Ink 53723">
                  <a:extLst>
                    <a:ext uri="{FF2B5EF4-FFF2-40B4-BE49-F238E27FC236}">
                      <a16:creationId xmlns:a16="http://schemas.microsoft.com/office/drawing/2014/main" id="{FBDA5CC1-1E06-56EB-C964-84E9A2B52CC1}"/>
                    </a:ext>
                  </a:extLst>
                </p14:cNvPr>
                <p14:cNvContentPartPr/>
                <p14:nvPr/>
              </p14:nvContentPartPr>
              <p14:xfrm>
                <a:off x="1217309" y="5071646"/>
                <a:ext cx="262440" cy="330120"/>
              </p14:xfrm>
            </p:contentPart>
          </mc:Choice>
          <mc:Fallback xmlns="">
            <p:pic>
              <p:nvPicPr>
                <p:cNvPr id="53724" name="Ink 53723">
                  <a:extLst>
                    <a:ext uri="{FF2B5EF4-FFF2-40B4-BE49-F238E27FC236}">
                      <a16:creationId xmlns:a16="http://schemas.microsoft.com/office/drawing/2014/main" id="{FBDA5CC1-1E06-56EB-C964-84E9A2B52CC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208309" y="5062646"/>
                  <a:ext cx="2800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53725" name="Ink 53724">
                  <a:extLst>
                    <a:ext uri="{FF2B5EF4-FFF2-40B4-BE49-F238E27FC236}">
                      <a16:creationId xmlns:a16="http://schemas.microsoft.com/office/drawing/2014/main" id="{B9698881-407C-D819-D8B3-10FA28F4ACE4}"/>
                    </a:ext>
                  </a:extLst>
                </p14:cNvPr>
                <p14:cNvContentPartPr/>
                <p14:nvPr/>
              </p14:nvContentPartPr>
              <p14:xfrm>
                <a:off x="1290749" y="5108366"/>
                <a:ext cx="122760" cy="284040"/>
              </p14:xfrm>
            </p:contentPart>
          </mc:Choice>
          <mc:Fallback xmlns="">
            <p:pic>
              <p:nvPicPr>
                <p:cNvPr id="53725" name="Ink 53724">
                  <a:extLst>
                    <a:ext uri="{FF2B5EF4-FFF2-40B4-BE49-F238E27FC236}">
                      <a16:creationId xmlns:a16="http://schemas.microsoft.com/office/drawing/2014/main" id="{B9698881-407C-D819-D8B3-10FA28F4ACE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282109" y="5099726"/>
                  <a:ext cx="1404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53726" name="Ink 53725">
                  <a:extLst>
                    <a:ext uri="{FF2B5EF4-FFF2-40B4-BE49-F238E27FC236}">
                      <a16:creationId xmlns:a16="http://schemas.microsoft.com/office/drawing/2014/main" id="{7A166E01-9B0E-5E7D-034C-F38EE596B4BA}"/>
                    </a:ext>
                  </a:extLst>
                </p14:cNvPr>
                <p14:cNvContentPartPr/>
                <p14:nvPr/>
              </p14:nvContentPartPr>
              <p14:xfrm>
                <a:off x="1576949" y="5286926"/>
                <a:ext cx="360" cy="360"/>
              </p14:xfrm>
            </p:contentPart>
          </mc:Choice>
          <mc:Fallback xmlns="">
            <p:pic>
              <p:nvPicPr>
                <p:cNvPr id="53726" name="Ink 53725">
                  <a:extLst>
                    <a:ext uri="{FF2B5EF4-FFF2-40B4-BE49-F238E27FC236}">
                      <a16:creationId xmlns:a16="http://schemas.microsoft.com/office/drawing/2014/main" id="{7A166E01-9B0E-5E7D-034C-F38EE596B4B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567949" y="52782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53727" name="Ink 53726">
                  <a:extLst>
                    <a:ext uri="{FF2B5EF4-FFF2-40B4-BE49-F238E27FC236}">
                      <a16:creationId xmlns:a16="http://schemas.microsoft.com/office/drawing/2014/main" id="{79161C2B-1E3F-340C-6371-B59F27BFA45A}"/>
                    </a:ext>
                  </a:extLst>
                </p14:cNvPr>
                <p14:cNvContentPartPr/>
                <p14:nvPr/>
              </p14:nvContentPartPr>
              <p14:xfrm>
                <a:off x="1680629" y="5096486"/>
                <a:ext cx="143280" cy="358200"/>
              </p14:xfrm>
            </p:contentPart>
          </mc:Choice>
          <mc:Fallback xmlns="">
            <p:pic>
              <p:nvPicPr>
                <p:cNvPr id="53727" name="Ink 53726">
                  <a:extLst>
                    <a:ext uri="{FF2B5EF4-FFF2-40B4-BE49-F238E27FC236}">
                      <a16:creationId xmlns:a16="http://schemas.microsoft.com/office/drawing/2014/main" id="{79161C2B-1E3F-340C-6371-B59F27BFA45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671989" y="5087486"/>
                  <a:ext cx="1609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53728" name="Ink 53727">
                  <a:extLst>
                    <a:ext uri="{FF2B5EF4-FFF2-40B4-BE49-F238E27FC236}">
                      <a16:creationId xmlns:a16="http://schemas.microsoft.com/office/drawing/2014/main" id="{257025BF-EEFE-1816-18B0-905E9F998A86}"/>
                    </a:ext>
                  </a:extLst>
                </p14:cNvPr>
                <p14:cNvContentPartPr/>
                <p14:nvPr/>
              </p14:nvContentPartPr>
              <p14:xfrm>
                <a:off x="1827509" y="5014046"/>
                <a:ext cx="69120" cy="360"/>
              </p14:xfrm>
            </p:contentPart>
          </mc:Choice>
          <mc:Fallback xmlns="">
            <p:pic>
              <p:nvPicPr>
                <p:cNvPr id="53728" name="Ink 53727">
                  <a:extLst>
                    <a:ext uri="{FF2B5EF4-FFF2-40B4-BE49-F238E27FC236}">
                      <a16:creationId xmlns:a16="http://schemas.microsoft.com/office/drawing/2014/main" id="{257025BF-EEFE-1816-18B0-905E9F998A8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818509" y="5005406"/>
                  <a:ext cx="86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53729" name="Ink 53728">
                  <a:extLst>
                    <a:ext uri="{FF2B5EF4-FFF2-40B4-BE49-F238E27FC236}">
                      <a16:creationId xmlns:a16="http://schemas.microsoft.com/office/drawing/2014/main" id="{53377F2F-FB5C-69F2-8AED-42A6DEDFAF72}"/>
                    </a:ext>
                  </a:extLst>
                </p14:cNvPr>
                <p14:cNvContentPartPr/>
                <p14:nvPr/>
              </p14:nvContentPartPr>
              <p14:xfrm>
                <a:off x="1956029" y="4916126"/>
                <a:ext cx="134280" cy="132480"/>
              </p14:xfrm>
            </p:contentPart>
          </mc:Choice>
          <mc:Fallback xmlns="">
            <p:pic>
              <p:nvPicPr>
                <p:cNvPr id="53729" name="Ink 53728">
                  <a:extLst>
                    <a:ext uri="{FF2B5EF4-FFF2-40B4-BE49-F238E27FC236}">
                      <a16:creationId xmlns:a16="http://schemas.microsoft.com/office/drawing/2014/main" id="{53377F2F-FB5C-69F2-8AED-42A6DEDFAF7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947389" y="4907486"/>
                  <a:ext cx="15192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53737" name="Ink 53736">
                <a:extLst>
                  <a:ext uri="{FF2B5EF4-FFF2-40B4-BE49-F238E27FC236}">
                    <a16:creationId xmlns:a16="http://schemas.microsoft.com/office/drawing/2014/main" id="{ABDEFF22-AFE3-C2BA-8273-E2A4131136A3}"/>
                  </a:ext>
                </a:extLst>
              </p14:cNvPr>
              <p14:cNvContentPartPr/>
              <p14:nvPr/>
            </p14:nvContentPartPr>
            <p14:xfrm>
              <a:off x="2697269" y="4778966"/>
              <a:ext cx="158040" cy="142920"/>
            </p14:xfrm>
          </p:contentPart>
        </mc:Choice>
        <mc:Fallback xmlns="">
          <p:pic>
            <p:nvPicPr>
              <p:cNvPr id="53737" name="Ink 53736">
                <a:extLst>
                  <a:ext uri="{FF2B5EF4-FFF2-40B4-BE49-F238E27FC236}">
                    <a16:creationId xmlns:a16="http://schemas.microsoft.com/office/drawing/2014/main" id="{ABDEFF22-AFE3-C2BA-8273-E2A4131136A3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688629" y="4770326"/>
                <a:ext cx="17568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746" name="Group 53745">
            <a:extLst>
              <a:ext uri="{FF2B5EF4-FFF2-40B4-BE49-F238E27FC236}">
                <a16:creationId xmlns:a16="http://schemas.microsoft.com/office/drawing/2014/main" id="{FF82CB4E-B1C2-9346-ADD6-1DB78CF78450}"/>
              </a:ext>
            </a:extLst>
          </p:cNvPr>
          <p:cNvGrpSpPr/>
          <p:nvPr/>
        </p:nvGrpSpPr>
        <p:grpSpPr>
          <a:xfrm>
            <a:off x="3224669" y="4883726"/>
            <a:ext cx="918360" cy="593280"/>
            <a:chOff x="3224669" y="4883726"/>
            <a:chExt cx="91836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53740" name="Ink 53739">
                  <a:extLst>
                    <a:ext uri="{FF2B5EF4-FFF2-40B4-BE49-F238E27FC236}">
                      <a16:creationId xmlns:a16="http://schemas.microsoft.com/office/drawing/2014/main" id="{63297580-EAF9-4761-6A57-4AEA44B87E00}"/>
                    </a:ext>
                  </a:extLst>
                </p14:cNvPr>
                <p14:cNvContentPartPr/>
                <p14:nvPr/>
              </p14:nvContentPartPr>
              <p14:xfrm>
                <a:off x="3253469" y="5150126"/>
                <a:ext cx="147240" cy="177480"/>
              </p14:xfrm>
            </p:contentPart>
          </mc:Choice>
          <mc:Fallback xmlns="">
            <p:pic>
              <p:nvPicPr>
                <p:cNvPr id="53740" name="Ink 53739">
                  <a:extLst>
                    <a:ext uri="{FF2B5EF4-FFF2-40B4-BE49-F238E27FC236}">
                      <a16:creationId xmlns:a16="http://schemas.microsoft.com/office/drawing/2014/main" id="{63297580-EAF9-4761-6A57-4AEA44B87E0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244469" y="5141126"/>
                  <a:ext cx="164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53741" name="Ink 53740">
                  <a:extLst>
                    <a:ext uri="{FF2B5EF4-FFF2-40B4-BE49-F238E27FC236}">
                      <a16:creationId xmlns:a16="http://schemas.microsoft.com/office/drawing/2014/main" id="{39350EBC-4F7E-CE99-E2A9-C133DA14273C}"/>
                    </a:ext>
                  </a:extLst>
                </p14:cNvPr>
                <p14:cNvContentPartPr/>
                <p14:nvPr/>
              </p14:nvContentPartPr>
              <p14:xfrm>
                <a:off x="3224669" y="5134646"/>
                <a:ext cx="169560" cy="197640"/>
              </p14:xfrm>
            </p:contentPart>
          </mc:Choice>
          <mc:Fallback xmlns="">
            <p:pic>
              <p:nvPicPr>
                <p:cNvPr id="53741" name="Ink 53740">
                  <a:extLst>
                    <a:ext uri="{FF2B5EF4-FFF2-40B4-BE49-F238E27FC236}">
                      <a16:creationId xmlns:a16="http://schemas.microsoft.com/office/drawing/2014/main" id="{39350EBC-4F7E-CE99-E2A9-C133DA14273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16029" y="5126006"/>
                  <a:ext cx="187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53742" name="Ink 53741">
                  <a:extLst>
                    <a:ext uri="{FF2B5EF4-FFF2-40B4-BE49-F238E27FC236}">
                      <a16:creationId xmlns:a16="http://schemas.microsoft.com/office/drawing/2014/main" id="{B123DEB8-A280-0633-55B5-84A8275DBAF4}"/>
                    </a:ext>
                  </a:extLst>
                </p14:cNvPr>
                <p14:cNvContentPartPr/>
                <p14:nvPr/>
              </p14:nvContentPartPr>
              <p14:xfrm>
                <a:off x="3399629" y="5235086"/>
                <a:ext cx="142560" cy="241920"/>
              </p14:xfrm>
            </p:contentPart>
          </mc:Choice>
          <mc:Fallback xmlns="">
            <p:pic>
              <p:nvPicPr>
                <p:cNvPr id="53742" name="Ink 53741">
                  <a:extLst>
                    <a:ext uri="{FF2B5EF4-FFF2-40B4-BE49-F238E27FC236}">
                      <a16:creationId xmlns:a16="http://schemas.microsoft.com/office/drawing/2014/main" id="{B123DEB8-A280-0633-55B5-84A8275DBAF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90629" y="5226086"/>
                  <a:ext cx="1602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53743" name="Ink 53742">
                  <a:extLst>
                    <a:ext uri="{FF2B5EF4-FFF2-40B4-BE49-F238E27FC236}">
                      <a16:creationId xmlns:a16="http://schemas.microsoft.com/office/drawing/2014/main" id="{117B2508-0718-4032-FB0F-510425C04772}"/>
                    </a:ext>
                  </a:extLst>
                </p14:cNvPr>
                <p14:cNvContentPartPr/>
                <p14:nvPr/>
              </p14:nvContentPartPr>
              <p14:xfrm>
                <a:off x="3632549" y="5124206"/>
                <a:ext cx="140400" cy="245520"/>
              </p14:xfrm>
            </p:contentPart>
          </mc:Choice>
          <mc:Fallback xmlns="">
            <p:pic>
              <p:nvPicPr>
                <p:cNvPr id="53743" name="Ink 53742">
                  <a:extLst>
                    <a:ext uri="{FF2B5EF4-FFF2-40B4-BE49-F238E27FC236}">
                      <a16:creationId xmlns:a16="http://schemas.microsoft.com/office/drawing/2014/main" id="{117B2508-0718-4032-FB0F-510425C0477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623909" y="5115206"/>
                  <a:ext cx="1580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53744" name="Ink 53743">
                  <a:extLst>
                    <a:ext uri="{FF2B5EF4-FFF2-40B4-BE49-F238E27FC236}">
                      <a16:creationId xmlns:a16="http://schemas.microsoft.com/office/drawing/2014/main" id="{50073D99-EEBB-2527-5CD5-EFA9BFD68A47}"/>
                    </a:ext>
                  </a:extLst>
                </p14:cNvPr>
                <p14:cNvContentPartPr/>
                <p14:nvPr/>
              </p14:nvContentPartPr>
              <p14:xfrm>
                <a:off x="3747389" y="5064806"/>
                <a:ext cx="98280" cy="360"/>
              </p14:xfrm>
            </p:contentPart>
          </mc:Choice>
          <mc:Fallback xmlns="">
            <p:pic>
              <p:nvPicPr>
                <p:cNvPr id="53744" name="Ink 53743">
                  <a:extLst>
                    <a:ext uri="{FF2B5EF4-FFF2-40B4-BE49-F238E27FC236}">
                      <a16:creationId xmlns:a16="http://schemas.microsoft.com/office/drawing/2014/main" id="{50073D99-EEBB-2527-5CD5-EFA9BFD68A4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738389" y="5056166"/>
                  <a:ext cx="115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53745" name="Ink 53744">
                  <a:extLst>
                    <a:ext uri="{FF2B5EF4-FFF2-40B4-BE49-F238E27FC236}">
                      <a16:creationId xmlns:a16="http://schemas.microsoft.com/office/drawing/2014/main" id="{B812779A-A579-E69C-84BB-1B8672F7120E}"/>
                    </a:ext>
                  </a:extLst>
                </p14:cNvPr>
                <p14:cNvContentPartPr/>
                <p14:nvPr/>
              </p14:nvContentPartPr>
              <p14:xfrm>
                <a:off x="3945029" y="4883726"/>
                <a:ext cx="198000" cy="231120"/>
              </p14:xfrm>
            </p:contentPart>
          </mc:Choice>
          <mc:Fallback xmlns="">
            <p:pic>
              <p:nvPicPr>
                <p:cNvPr id="53745" name="Ink 53744">
                  <a:extLst>
                    <a:ext uri="{FF2B5EF4-FFF2-40B4-BE49-F238E27FC236}">
                      <a16:creationId xmlns:a16="http://schemas.microsoft.com/office/drawing/2014/main" id="{B812779A-A579-E69C-84BB-1B8672F7120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936029" y="4875086"/>
                  <a:ext cx="21564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752" name="Group 53751">
            <a:extLst>
              <a:ext uri="{FF2B5EF4-FFF2-40B4-BE49-F238E27FC236}">
                <a16:creationId xmlns:a16="http://schemas.microsoft.com/office/drawing/2014/main" id="{ECC526AB-0A8A-1D50-152E-A71621C3B449}"/>
              </a:ext>
            </a:extLst>
          </p:cNvPr>
          <p:cNvGrpSpPr/>
          <p:nvPr/>
        </p:nvGrpSpPr>
        <p:grpSpPr>
          <a:xfrm>
            <a:off x="4400429" y="3793646"/>
            <a:ext cx="387720" cy="712440"/>
            <a:chOff x="4400429" y="3793646"/>
            <a:chExt cx="387720" cy="71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53620" name="Ink 53619">
                  <a:extLst>
                    <a:ext uri="{FF2B5EF4-FFF2-40B4-BE49-F238E27FC236}">
                      <a16:creationId xmlns:a16="http://schemas.microsoft.com/office/drawing/2014/main" id="{3A8D8B4A-7E94-46FA-21D9-8136B84E52BB}"/>
                    </a:ext>
                  </a:extLst>
                </p14:cNvPr>
                <p14:cNvContentPartPr/>
                <p14:nvPr/>
              </p14:nvContentPartPr>
              <p14:xfrm>
                <a:off x="4467389" y="3793646"/>
                <a:ext cx="320760" cy="418320"/>
              </p14:xfrm>
            </p:contentPart>
          </mc:Choice>
          <mc:Fallback xmlns="">
            <p:pic>
              <p:nvPicPr>
                <p:cNvPr id="53620" name="Ink 53619">
                  <a:extLst>
                    <a:ext uri="{FF2B5EF4-FFF2-40B4-BE49-F238E27FC236}">
                      <a16:creationId xmlns:a16="http://schemas.microsoft.com/office/drawing/2014/main" id="{3A8D8B4A-7E94-46FA-21D9-8136B84E52B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458389" y="3785006"/>
                  <a:ext cx="3384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53621" name="Ink 53620">
                  <a:extLst>
                    <a:ext uri="{FF2B5EF4-FFF2-40B4-BE49-F238E27FC236}">
                      <a16:creationId xmlns:a16="http://schemas.microsoft.com/office/drawing/2014/main" id="{CCD96058-2B40-7728-FF1D-1A38295F28D2}"/>
                    </a:ext>
                  </a:extLst>
                </p14:cNvPr>
                <p14:cNvContentPartPr/>
                <p14:nvPr/>
              </p14:nvContentPartPr>
              <p14:xfrm>
                <a:off x="4400429" y="4269566"/>
                <a:ext cx="113760" cy="236520"/>
              </p14:xfrm>
            </p:contentPart>
          </mc:Choice>
          <mc:Fallback xmlns="">
            <p:pic>
              <p:nvPicPr>
                <p:cNvPr id="53621" name="Ink 53620">
                  <a:extLst>
                    <a:ext uri="{FF2B5EF4-FFF2-40B4-BE49-F238E27FC236}">
                      <a16:creationId xmlns:a16="http://schemas.microsoft.com/office/drawing/2014/main" id="{CCD96058-2B40-7728-FF1D-1A38295F28D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391429" y="4260566"/>
                  <a:ext cx="1314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53622" name="Ink 53621">
                  <a:extLst>
                    <a:ext uri="{FF2B5EF4-FFF2-40B4-BE49-F238E27FC236}">
                      <a16:creationId xmlns:a16="http://schemas.microsoft.com/office/drawing/2014/main" id="{0D30C42C-2D3A-FEF2-317C-4A52158CA9EC}"/>
                    </a:ext>
                  </a:extLst>
                </p14:cNvPr>
                <p14:cNvContentPartPr/>
                <p14:nvPr/>
              </p14:nvContentPartPr>
              <p14:xfrm>
                <a:off x="4585109" y="4364606"/>
                <a:ext cx="38880" cy="360"/>
              </p14:xfrm>
            </p:contentPart>
          </mc:Choice>
          <mc:Fallback xmlns="">
            <p:pic>
              <p:nvPicPr>
                <p:cNvPr id="53622" name="Ink 53621">
                  <a:extLst>
                    <a:ext uri="{FF2B5EF4-FFF2-40B4-BE49-F238E27FC236}">
                      <a16:creationId xmlns:a16="http://schemas.microsoft.com/office/drawing/2014/main" id="{0D30C42C-2D3A-FEF2-317C-4A52158CA9E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576469" y="4355606"/>
                  <a:ext cx="56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53623" name="Ink 53622">
                  <a:extLst>
                    <a:ext uri="{FF2B5EF4-FFF2-40B4-BE49-F238E27FC236}">
                      <a16:creationId xmlns:a16="http://schemas.microsoft.com/office/drawing/2014/main" id="{55F3835E-FF5A-F23A-5C2C-FDC0B69D4D63}"/>
                    </a:ext>
                  </a:extLst>
                </p14:cNvPr>
                <p14:cNvContentPartPr/>
                <p14:nvPr/>
              </p14:nvContentPartPr>
              <p14:xfrm>
                <a:off x="4583309" y="4421126"/>
                <a:ext cx="45720" cy="360"/>
              </p14:xfrm>
            </p:contentPart>
          </mc:Choice>
          <mc:Fallback xmlns="">
            <p:pic>
              <p:nvPicPr>
                <p:cNvPr id="53623" name="Ink 53622">
                  <a:extLst>
                    <a:ext uri="{FF2B5EF4-FFF2-40B4-BE49-F238E27FC236}">
                      <a16:creationId xmlns:a16="http://schemas.microsoft.com/office/drawing/2014/main" id="{55F3835E-FF5A-F23A-5C2C-FDC0B69D4D6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574669" y="4412126"/>
                  <a:ext cx="63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53751" name="Ink 53750">
                  <a:extLst>
                    <a:ext uri="{FF2B5EF4-FFF2-40B4-BE49-F238E27FC236}">
                      <a16:creationId xmlns:a16="http://schemas.microsoft.com/office/drawing/2014/main" id="{096F31B3-4E8F-6722-8F9C-DE47E941B95A}"/>
                    </a:ext>
                  </a:extLst>
                </p14:cNvPr>
                <p14:cNvContentPartPr/>
                <p14:nvPr/>
              </p14:nvContentPartPr>
              <p14:xfrm>
                <a:off x="4730909" y="4277846"/>
                <a:ext cx="13680" cy="204840"/>
              </p14:xfrm>
            </p:contentPart>
          </mc:Choice>
          <mc:Fallback xmlns="">
            <p:pic>
              <p:nvPicPr>
                <p:cNvPr id="53751" name="Ink 53750">
                  <a:extLst>
                    <a:ext uri="{FF2B5EF4-FFF2-40B4-BE49-F238E27FC236}">
                      <a16:creationId xmlns:a16="http://schemas.microsoft.com/office/drawing/2014/main" id="{096F31B3-4E8F-6722-8F9C-DE47E941B95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721909" y="4269206"/>
                  <a:ext cx="3132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754" name="Group 53753">
            <a:extLst>
              <a:ext uri="{FF2B5EF4-FFF2-40B4-BE49-F238E27FC236}">
                <a16:creationId xmlns:a16="http://schemas.microsoft.com/office/drawing/2014/main" id="{D742C223-12C5-83AD-A953-E44E400EA247}"/>
              </a:ext>
            </a:extLst>
          </p:cNvPr>
          <p:cNvGrpSpPr/>
          <p:nvPr/>
        </p:nvGrpSpPr>
        <p:grpSpPr>
          <a:xfrm>
            <a:off x="2289389" y="5023046"/>
            <a:ext cx="664200" cy="758520"/>
            <a:chOff x="2289389" y="5023046"/>
            <a:chExt cx="664200" cy="75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53730" name="Ink 53729">
                  <a:extLst>
                    <a:ext uri="{FF2B5EF4-FFF2-40B4-BE49-F238E27FC236}">
                      <a16:creationId xmlns:a16="http://schemas.microsoft.com/office/drawing/2014/main" id="{1010325D-1C69-A20A-8327-D98BB0C0D3A3}"/>
                    </a:ext>
                  </a:extLst>
                </p14:cNvPr>
                <p14:cNvContentPartPr/>
                <p14:nvPr/>
              </p14:nvContentPartPr>
              <p14:xfrm>
                <a:off x="2289389" y="5204846"/>
                <a:ext cx="145080" cy="2520"/>
              </p14:xfrm>
            </p:contentPart>
          </mc:Choice>
          <mc:Fallback xmlns="">
            <p:pic>
              <p:nvPicPr>
                <p:cNvPr id="53730" name="Ink 53729">
                  <a:extLst>
                    <a:ext uri="{FF2B5EF4-FFF2-40B4-BE49-F238E27FC236}">
                      <a16:creationId xmlns:a16="http://schemas.microsoft.com/office/drawing/2014/main" id="{1010325D-1C69-A20A-8327-D98BB0C0D3A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280389" y="5195846"/>
                  <a:ext cx="162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53731" name="Ink 53730">
                  <a:extLst>
                    <a:ext uri="{FF2B5EF4-FFF2-40B4-BE49-F238E27FC236}">
                      <a16:creationId xmlns:a16="http://schemas.microsoft.com/office/drawing/2014/main" id="{71A25CA5-3A66-891F-A94E-78F89D0785E2}"/>
                    </a:ext>
                  </a:extLst>
                </p14:cNvPr>
                <p14:cNvContentPartPr/>
                <p14:nvPr/>
              </p14:nvContentPartPr>
              <p14:xfrm>
                <a:off x="2323229" y="5297366"/>
                <a:ext cx="124200" cy="2520"/>
              </p14:xfrm>
            </p:contentPart>
          </mc:Choice>
          <mc:Fallback xmlns="">
            <p:pic>
              <p:nvPicPr>
                <p:cNvPr id="53731" name="Ink 53730">
                  <a:extLst>
                    <a:ext uri="{FF2B5EF4-FFF2-40B4-BE49-F238E27FC236}">
                      <a16:creationId xmlns:a16="http://schemas.microsoft.com/office/drawing/2014/main" id="{71A25CA5-3A66-891F-A94E-78F89D0785E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314229" y="5288726"/>
                  <a:ext cx="141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53732" name="Ink 53731">
                  <a:extLst>
                    <a:ext uri="{FF2B5EF4-FFF2-40B4-BE49-F238E27FC236}">
                      <a16:creationId xmlns:a16="http://schemas.microsoft.com/office/drawing/2014/main" id="{3471D7FA-33DD-4F36-21C8-AFA9CAF87782}"/>
                    </a:ext>
                  </a:extLst>
                </p14:cNvPr>
                <p14:cNvContentPartPr/>
                <p14:nvPr/>
              </p14:nvContentPartPr>
              <p14:xfrm>
                <a:off x="2687549" y="5023046"/>
                <a:ext cx="266040" cy="427320"/>
              </p14:xfrm>
            </p:contentPart>
          </mc:Choice>
          <mc:Fallback xmlns="">
            <p:pic>
              <p:nvPicPr>
                <p:cNvPr id="53732" name="Ink 53731">
                  <a:extLst>
                    <a:ext uri="{FF2B5EF4-FFF2-40B4-BE49-F238E27FC236}">
                      <a16:creationId xmlns:a16="http://schemas.microsoft.com/office/drawing/2014/main" id="{3471D7FA-33DD-4F36-21C8-AFA9CAF8778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678549" y="5014406"/>
                  <a:ext cx="28368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53733" name="Ink 53732">
                  <a:extLst>
                    <a:ext uri="{FF2B5EF4-FFF2-40B4-BE49-F238E27FC236}">
                      <a16:creationId xmlns:a16="http://schemas.microsoft.com/office/drawing/2014/main" id="{0DF724CF-0649-7D9D-27C5-B3498F36F3DC}"/>
                    </a:ext>
                  </a:extLst>
                </p14:cNvPr>
                <p14:cNvContentPartPr/>
                <p14:nvPr/>
              </p14:nvContentPartPr>
              <p14:xfrm>
                <a:off x="2586029" y="5555486"/>
                <a:ext cx="169200" cy="185760"/>
              </p14:xfrm>
            </p:contentPart>
          </mc:Choice>
          <mc:Fallback xmlns="">
            <p:pic>
              <p:nvPicPr>
                <p:cNvPr id="53733" name="Ink 53732">
                  <a:extLst>
                    <a:ext uri="{FF2B5EF4-FFF2-40B4-BE49-F238E27FC236}">
                      <a16:creationId xmlns:a16="http://schemas.microsoft.com/office/drawing/2014/main" id="{0DF724CF-0649-7D9D-27C5-B3498F36F3D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577029" y="5546846"/>
                  <a:ext cx="186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53734" name="Ink 53733">
                  <a:extLst>
                    <a:ext uri="{FF2B5EF4-FFF2-40B4-BE49-F238E27FC236}">
                      <a16:creationId xmlns:a16="http://schemas.microsoft.com/office/drawing/2014/main" id="{C298F95B-21CC-5ED1-28CD-0E4D1C3FEF3B}"/>
                    </a:ext>
                  </a:extLst>
                </p14:cNvPr>
                <p14:cNvContentPartPr/>
                <p14:nvPr/>
              </p14:nvContentPartPr>
              <p14:xfrm>
                <a:off x="2790149" y="5621006"/>
                <a:ext cx="56160" cy="360"/>
              </p14:xfrm>
            </p:contentPart>
          </mc:Choice>
          <mc:Fallback xmlns="">
            <p:pic>
              <p:nvPicPr>
                <p:cNvPr id="53734" name="Ink 53733">
                  <a:extLst>
                    <a:ext uri="{FF2B5EF4-FFF2-40B4-BE49-F238E27FC236}">
                      <a16:creationId xmlns:a16="http://schemas.microsoft.com/office/drawing/2014/main" id="{C298F95B-21CC-5ED1-28CD-0E4D1C3FEF3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781509" y="5612366"/>
                  <a:ext cx="73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53735" name="Ink 53734">
                  <a:extLst>
                    <a:ext uri="{FF2B5EF4-FFF2-40B4-BE49-F238E27FC236}">
                      <a16:creationId xmlns:a16="http://schemas.microsoft.com/office/drawing/2014/main" id="{DAF92021-AB18-C484-2A81-A354478F41AB}"/>
                    </a:ext>
                  </a:extLst>
                </p14:cNvPr>
                <p14:cNvContentPartPr/>
                <p14:nvPr/>
              </p14:nvContentPartPr>
              <p14:xfrm>
                <a:off x="2795549" y="5677886"/>
                <a:ext cx="71640" cy="360"/>
              </p14:xfrm>
            </p:contentPart>
          </mc:Choice>
          <mc:Fallback xmlns="">
            <p:pic>
              <p:nvPicPr>
                <p:cNvPr id="53735" name="Ink 53734">
                  <a:extLst>
                    <a:ext uri="{FF2B5EF4-FFF2-40B4-BE49-F238E27FC236}">
                      <a16:creationId xmlns:a16="http://schemas.microsoft.com/office/drawing/2014/main" id="{DAF92021-AB18-C484-2A81-A354478F41A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786549" y="5669246"/>
                  <a:ext cx="89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53753" name="Ink 53752">
                  <a:extLst>
                    <a:ext uri="{FF2B5EF4-FFF2-40B4-BE49-F238E27FC236}">
                      <a16:creationId xmlns:a16="http://schemas.microsoft.com/office/drawing/2014/main" id="{DDAF6B68-5056-C0C6-01AB-47954970D541}"/>
                    </a:ext>
                  </a:extLst>
                </p14:cNvPr>
                <p14:cNvContentPartPr/>
                <p14:nvPr/>
              </p14:nvContentPartPr>
              <p14:xfrm>
                <a:off x="2892389" y="5539646"/>
                <a:ext cx="18720" cy="241920"/>
              </p14:xfrm>
            </p:contentPart>
          </mc:Choice>
          <mc:Fallback xmlns="">
            <p:pic>
              <p:nvPicPr>
                <p:cNvPr id="53753" name="Ink 53752">
                  <a:extLst>
                    <a:ext uri="{FF2B5EF4-FFF2-40B4-BE49-F238E27FC236}">
                      <a16:creationId xmlns:a16="http://schemas.microsoft.com/office/drawing/2014/main" id="{DDAF6B68-5056-C0C6-01AB-47954970D54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883749" y="5530646"/>
                  <a:ext cx="36360" cy="259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3568" name="Audio 53567">
            <a:hlinkClick r:id="" action="ppaction://media"/>
            <a:extLst>
              <a:ext uri="{FF2B5EF4-FFF2-40B4-BE49-F238E27FC236}">
                <a16:creationId xmlns:a16="http://schemas.microsoft.com/office/drawing/2014/main" id="{3106FE0D-F3CD-F44F-9CAC-B6AF3EC648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1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  <p:sp>
        <p:nvSpPr>
          <p:cNvPr id="53569" name="Rectangle 53568">
            <a:extLst>
              <a:ext uri="{FF2B5EF4-FFF2-40B4-BE49-F238E27FC236}">
                <a16:creationId xmlns:a16="http://schemas.microsoft.com/office/drawing/2014/main" id="{6999BB69-6E8A-6FBF-42F9-E9DD76DAC19A}"/>
              </a:ext>
            </a:extLst>
          </p:cNvPr>
          <p:cNvSpPr/>
          <p:nvPr/>
        </p:nvSpPr>
        <p:spPr>
          <a:xfrm>
            <a:off x="923741" y="4658032"/>
            <a:ext cx="3471648" cy="1443746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0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74576"/>
    </mc:Choice>
    <mc:Fallback>
      <p:transition advClick="0" advTm="74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5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56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30A928A6-F068-E070-3E00-FD54FC4B6117}"/>
              </a:ext>
            </a:extLst>
          </p:cNvPr>
          <p:cNvGrpSpPr/>
          <p:nvPr/>
        </p:nvGrpSpPr>
        <p:grpSpPr>
          <a:xfrm>
            <a:off x="897000" y="833085"/>
            <a:ext cx="1613520" cy="621000"/>
            <a:chOff x="1185269" y="357086"/>
            <a:chExt cx="1613520" cy="62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25FC2CD-0A7B-1C7F-4E18-9B6677A87C70}"/>
                    </a:ext>
                  </a:extLst>
                </p14:cNvPr>
                <p14:cNvContentPartPr/>
                <p14:nvPr/>
              </p14:nvContentPartPr>
              <p14:xfrm>
                <a:off x="1185269" y="514406"/>
                <a:ext cx="360" cy="289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25FC2CD-0A7B-1C7F-4E18-9B6677A87C7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76629" y="505406"/>
                  <a:ext cx="180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3758583-C87B-2124-583B-D08ECC1EAC07}"/>
                    </a:ext>
                  </a:extLst>
                </p14:cNvPr>
                <p14:cNvContentPartPr/>
                <p14:nvPr/>
              </p14:nvContentPartPr>
              <p14:xfrm>
                <a:off x="1185269" y="503606"/>
                <a:ext cx="196920" cy="18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3758583-C87B-2124-583B-D08ECC1EAC0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76629" y="494606"/>
                  <a:ext cx="214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3188737-03DA-E3AB-23E2-CB687EDD9060}"/>
                    </a:ext>
                  </a:extLst>
                </p14:cNvPr>
                <p14:cNvContentPartPr/>
                <p14:nvPr/>
              </p14:nvContentPartPr>
              <p14:xfrm>
                <a:off x="1201469" y="681086"/>
                <a:ext cx="101160" cy="2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3188737-03DA-E3AB-23E2-CB687EDD90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92469" y="672446"/>
                  <a:ext cx="118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F8EE887-73EB-4ECA-B713-5845FF060535}"/>
                    </a:ext>
                  </a:extLst>
                </p14:cNvPr>
                <p14:cNvContentPartPr/>
                <p14:nvPr/>
              </p14:nvContentPartPr>
              <p14:xfrm>
                <a:off x="1312349" y="787286"/>
                <a:ext cx="126000" cy="103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F8EE887-73EB-4ECA-B713-5845FF06053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03349" y="778646"/>
                  <a:ext cx="143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59FF2B9-9AAC-CB25-2525-D492BF322301}"/>
                    </a:ext>
                  </a:extLst>
                </p14:cNvPr>
                <p14:cNvContentPartPr/>
                <p14:nvPr/>
              </p14:nvContentPartPr>
              <p14:xfrm>
                <a:off x="1561109" y="463646"/>
                <a:ext cx="13680" cy="463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59FF2B9-9AAC-CB25-2525-D492BF32230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52109" y="454646"/>
                  <a:ext cx="313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47F4CB5-BCF6-C9E4-D0F1-32FEA37BBCAA}"/>
                    </a:ext>
                  </a:extLst>
                </p14:cNvPr>
                <p14:cNvContentPartPr/>
                <p14:nvPr/>
              </p14:nvContentPartPr>
              <p14:xfrm>
                <a:off x="1642109" y="638966"/>
                <a:ext cx="156600" cy="100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47F4CB5-BCF6-C9E4-D0F1-32FEA37BBCA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33109" y="629966"/>
                  <a:ext cx="174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EAC1A1B-ACF2-3A04-853E-4E203215609A}"/>
                    </a:ext>
                  </a:extLst>
                </p14:cNvPr>
                <p14:cNvContentPartPr/>
                <p14:nvPr/>
              </p14:nvContentPartPr>
              <p14:xfrm>
                <a:off x="1675949" y="622046"/>
                <a:ext cx="105480" cy="141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EAC1A1B-ACF2-3A04-853E-4E203215609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66949" y="613406"/>
                  <a:ext cx="123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0557C7A-70DE-B368-DEA4-C183960A3457}"/>
                    </a:ext>
                  </a:extLst>
                </p14:cNvPr>
                <p14:cNvContentPartPr/>
                <p14:nvPr/>
              </p14:nvContentPartPr>
              <p14:xfrm>
                <a:off x="1817069" y="460766"/>
                <a:ext cx="162000" cy="439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0557C7A-70DE-B368-DEA4-C183960A345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08069" y="452126"/>
                  <a:ext cx="1796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1330AA9-A91C-DA12-DA74-FF188961B0EA}"/>
                    </a:ext>
                  </a:extLst>
                </p14:cNvPr>
                <p14:cNvContentPartPr/>
                <p14:nvPr/>
              </p14:nvContentPartPr>
              <p14:xfrm>
                <a:off x="2156189" y="581006"/>
                <a:ext cx="6192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1330AA9-A91C-DA12-DA74-FF188961B0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47189" y="572006"/>
                  <a:ext cx="79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D1E8930-E4D0-A9F5-877C-B2E1EDB57E6A}"/>
                    </a:ext>
                  </a:extLst>
                </p14:cNvPr>
                <p14:cNvContentPartPr/>
                <p14:nvPr/>
              </p14:nvContentPartPr>
              <p14:xfrm>
                <a:off x="2150789" y="689726"/>
                <a:ext cx="777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D1E8930-E4D0-A9F5-877C-B2E1EDB57E6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42149" y="680726"/>
                  <a:ext cx="95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4EE313C-956C-B514-622C-82A924F11640}"/>
                    </a:ext>
                  </a:extLst>
                </p14:cNvPr>
                <p14:cNvContentPartPr/>
                <p14:nvPr/>
              </p14:nvContentPartPr>
              <p14:xfrm>
                <a:off x="2527709" y="357086"/>
                <a:ext cx="2880" cy="109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4EE313C-956C-B514-622C-82A924F1164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19069" y="348086"/>
                  <a:ext cx="20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D322588-06BD-3D9A-EDD1-7EF3D1EE7E00}"/>
                    </a:ext>
                  </a:extLst>
                </p14:cNvPr>
                <p14:cNvContentPartPr/>
                <p14:nvPr/>
              </p14:nvContentPartPr>
              <p14:xfrm>
                <a:off x="2423309" y="542846"/>
                <a:ext cx="302400" cy="2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D322588-06BD-3D9A-EDD1-7EF3D1EE7E0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14669" y="533846"/>
                  <a:ext cx="320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BE1A39A-25E9-9230-2422-DC41DBBD18C7}"/>
                    </a:ext>
                  </a:extLst>
                </p14:cNvPr>
                <p14:cNvContentPartPr/>
                <p14:nvPr/>
              </p14:nvContentPartPr>
              <p14:xfrm>
                <a:off x="2402789" y="646526"/>
                <a:ext cx="358200" cy="331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BE1A39A-25E9-9230-2422-DC41DBBD18C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93789" y="637526"/>
                  <a:ext cx="3758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A63C019-89A7-DB4D-C565-E80369CEF390}"/>
                    </a:ext>
                  </a:extLst>
                </p14:cNvPr>
                <p14:cNvContentPartPr/>
                <p14:nvPr/>
              </p14:nvContentPartPr>
              <p14:xfrm>
                <a:off x="2639309" y="726446"/>
                <a:ext cx="159480" cy="250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A63C019-89A7-DB4D-C565-E80369CEF39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30309" y="717806"/>
                  <a:ext cx="177120" cy="26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D55EB90-4A03-1020-8D26-6B6FAAA3C701}"/>
                  </a:ext>
                </a:extLst>
              </p14:cNvPr>
              <p14:cNvContentPartPr/>
              <p14:nvPr/>
            </p14:nvContentPartPr>
            <p14:xfrm>
              <a:off x="2702040" y="847485"/>
              <a:ext cx="160560" cy="381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D55EB90-4A03-1020-8D26-6B6FAAA3C70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93400" y="838845"/>
                <a:ext cx="178200" cy="39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EBB2747-F09A-F8A4-E4F9-27AEE859E76D}"/>
              </a:ext>
            </a:extLst>
          </p:cNvPr>
          <p:cNvGrpSpPr/>
          <p:nvPr/>
        </p:nvGrpSpPr>
        <p:grpSpPr>
          <a:xfrm>
            <a:off x="2758560" y="1340685"/>
            <a:ext cx="353880" cy="236520"/>
            <a:chOff x="3046829" y="864686"/>
            <a:chExt cx="35388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CC77E49-8364-3BEE-3F69-42521A9EA3BB}"/>
                    </a:ext>
                  </a:extLst>
                </p14:cNvPr>
                <p14:cNvContentPartPr/>
                <p14:nvPr/>
              </p14:nvContentPartPr>
              <p14:xfrm>
                <a:off x="3046829" y="864686"/>
                <a:ext cx="106200" cy="236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CC77E49-8364-3BEE-3F69-42521A9EA3B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38189" y="855686"/>
                  <a:ext cx="123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F6D956F-7F76-AACE-F805-0957BCA96538}"/>
                    </a:ext>
                  </a:extLst>
                </p14:cNvPr>
                <p14:cNvContentPartPr/>
                <p14:nvPr/>
              </p14:nvContentPartPr>
              <p14:xfrm>
                <a:off x="3196229" y="963326"/>
                <a:ext cx="381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F6D956F-7F76-AACE-F805-0957BCA9653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87589" y="954326"/>
                  <a:ext cx="55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53F55DF-BB09-C6B8-DB3F-CDCBC0075A47}"/>
                    </a:ext>
                  </a:extLst>
                </p14:cNvPr>
                <p14:cNvContentPartPr/>
                <p14:nvPr/>
              </p14:nvContentPartPr>
              <p14:xfrm>
                <a:off x="3215669" y="1012286"/>
                <a:ext cx="5004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53F55DF-BB09-C6B8-DB3F-CDCBC0075A4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07029" y="1003646"/>
                  <a:ext cx="67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4D890E8-CDF9-C570-EDEE-9ED6243B2BCC}"/>
                    </a:ext>
                  </a:extLst>
                </p14:cNvPr>
                <p14:cNvContentPartPr/>
                <p14:nvPr/>
              </p14:nvContentPartPr>
              <p14:xfrm>
                <a:off x="3316829" y="954686"/>
                <a:ext cx="83880" cy="107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4D890E8-CDF9-C570-EDEE-9ED6243B2BC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07829" y="946046"/>
                  <a:ext cx="10152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038AA7-8E01-90AC-31F4-9B022871F3F3}"/>
              </a:ext>
            </a:extLst>
          </p:cNvPr>
          <p:cNvGrpSpPr/>
          <p:nvPr/>
        </p:nvGrpSpPr>
        <p:grpSpPr>
          <a:xfrm>
            <a:off x="2618160" y="625365"/>
            <a:ext cx="255240" cy="150120"/>
            <a:chOff x="2906429" y="149366"/>
            <a:chExt cx="255240" cy="1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3614F37-FD45-3EE8-25FE-9EE440BE2443}"/>
                    </a:ext>
                  </a:extLst>
                </p14:cNvPr>
                <p14:cNvContentPartPr/>
                <p14:nvPr/>
              </p14:nvContentPartPr>
              <p14:xfrm>
                <a:off x="2906429" y="165926"/>
                <a:ext cx="93960" cy="133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3614F37-FD45-3EE8-25FE-9EE440BE244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897429" y="157286"/>
                  <a:ext cx="111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47A3C63-0E46-33B8-9CB0-468CCCD0DC7C}"/>
                    </a:ext>
                  </a:extLst>
                </p14:cNvPr>
                <p14:cNvContentPartPr/>
                <p14:nvPr/>
              </p14:nvContentPartPr>
              <p14:xfrm>
                <a:off x="3041069" y="217766"/>
                <a:ext cx="5400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47A3C63-0E46-33B8-9CB0-468CCCD0DC7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32429" y="208766"/>
                  <a:ext cx="71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FFABB27-A885-A3B7-4404-2497DCDF0BEA}"/>
                    </a:ext>
                  </a:extLst>
                </p14:cNvPr>
                <p14:cNvContentPartPr/>
                <p14:nvPr/>
              </p14:nvContentPartPr>
              <p14:xfrm>
                <a:off x="3140789" y="149366"/>
                <a:ext cx="20880" cy="130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FFABB27-A885-A3B7-4404-2497DCDF0BE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31789" y="140366"/>
                  <a:ext cx="3852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E422E04-47F5-D9E0-6CE5-DA1BFFD5D4F0}"/>
              </a:ext>
            </a:extLst>
          </p:cNvPr>
          <p:cNvGrpSpPr/>
          <p:nvPr/>
        </p:nvGrpSpPr>
        <p:grpSpPr>
          <a:xfrm>
            <a:off x="3063120" y="710685"/>
            <a:ext cx="1136160" cy="565920"/>
            <a:chOff x="3351389" y="234686"/>
            <a:chExt cx="113616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8A7610A-8575-7316-5189-E98DDAC5EAFD}"/>
                    </a:ext>
                  </a:extLst>
                </p14:cNvPr>
                <p14:cNvContentPartPr/>
                <p14:nvPr/>
              </p14:nvContentPartPr>
              <p14:xfrm>
                <a:off x="3351389" y="471206"/>
                <a:ext cx="243720" cy="205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8A7610A-8575-7316-5189-E98DDAC5EAF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42389" y="462206"/>
                  <a:ext cx="261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2BD55A5-4406-D1EC-F573-62707C81181F}"/>
                    </a:ext>
                  </a:extLst>
                </p14:cNvPr>
                <p14:cNvContentPartPr/>
                <p14:nvPr/>
              </p14:nvContentPartPr>
              <p14:xfrm>
                <a:off x="3651629" y="640766"/>
                <a:ext cx="90720" cy="159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2BD55A5-4406-D1EC-F573-62707C81181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42989" y="632126"/>
                  <a:ext cx="108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DDB3B8E-0F75-F099-2125-D2F40EC8DE95}"/>
                    </a:ext>
                  </a:extLst>
                </p14:cNvPr>
                <p14:cNvContentPartPr/>
                <p14:nvPr/>
              </p14:nvContentPartPr>
              <p14:xfrm>
                <a:off x="3633269" y="334046"/>
                <a:ext cx="126360" cy="81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DDB3B8E-0F75-F099-2125-D2F40EC8DE9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24629" y="325046"/>
                  <a:ext cx="144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5FABFA1-D4EF-5592-CE55-46A0028130E2}"/>
                    </a:ext>
                  </a:extLst>
                </p14:cNvPr>
                <p14:cNvContentPartPr/>
                <p14:nvPr/>
              </p14:nvContentPartPr>
              <p14:xfrm>
                <a:off x="3645149" y="313526"/>
                <a:ext cx="92880" cy="119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5FABFA1-D4EF-5592-CE55-46A0028130E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636149" y="304526"/>
                  <a:ext cx="110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1A34380-7329-7D9F-4E19-EFBEE9D73E70}"/>
                    </a:ext>
                  </a:extLst>
                </p14:cNvPr>
                <p14:cNvContentPartPr/>
                <p14:nvPr/>
              </p14:nvContentPartPr>
              <p14:xfrm>
                <a:off x="3835589" y="234686"/>
                <a:ext cx="120600" cy="158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1A34380-7329-7D9F-4E19-EFBEE9D73E7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26589" y="225686"/>
                  <a:ext cx="138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0C5F437-224D-0A6D-D115-FD30DC400652}"/>
                    </a:ext>
                  </a:extLst>
                </p14:cNvPr>
                <p14:cNvContentPartPr/>
                <p14:nvPr/>
              </p14:nvContentPartPr>
              <p14:xfrm>
                <a:off x="4076789" y="368966"/>
                <a:ext cx="51480" cy="342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0C5F437-224D-0A6D-D115-FD30DC40065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068149" y="359966"/>
                  <a:ext cx="69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62C3E1C-E338-9C07-5A2F-567AE162C71E}"/>
                    </a:ext>
                  </a:extLst>
                </p14:cNvPr>
                <p14:cNvContentPartPr/>
                <p14:nvPr/>
              </p14:nvContentPartPr>
              <p14:xfrm>
                <a:off x="4207109" y="449246"/>
                <a:ext cx="128880" cy="186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62C3E1C-E338-9C07-5A2F-567AE162C71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198469" y="440246"/>
                  <a:ext cx="146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5F5265E-A915-0434-3716-BE5CC9A6995E}"/>
                    </a:ext>
                  </a:extLst>
                </p14:cNvPr>
                <p14:cNvContentPartPr/>
                <p14:nvPr/>
              </p14:nvContentPartPr>
              <p14:xfrm>
                <a:off x="4333469" y="398486"/>
                <a:ext cx="154080" cy="257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5F5265E-A915-0434-3716-BE5CC9A6995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324469" y="389486"/>
                  <a:ext cx="17172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30F5171-BE1D-9320-195B-3C629C6CE4F4}"/>
              </a:ext>
            </a:extLst>
          </p:cNvPr>
          <p:cNvGrpSpPr/>
          <p:nvPr/>
        </p:nvGrpSpPr>
        <p:grpSpPr>
          <a:xfrm>
            <a:off x="5680320" y="973125"/>
            <a:ext cx="526320" cy="245520"/>
            <a:chOff x="5968589" y="497126"/>
            <a:chExt cx="52632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F8C82BA-0BE3-2BD9-F916-1B9A4924DDD1}"/>
                    </a:ext>
                  </a:extLst>
                </p14:cNvPr>
                <p14:cNvContentPartPr/>
                <p14:nvPr/>
              </p14:nvContentPartPr>
              <p14:xfrm>
                <a:off x="5968589" y="497126"/>
                <a:ext cx="198720" cy="169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F8C82BA-0BE3-2BD9-F916-1B9A4924DDD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59949" y="488126"/>
                  <a:ext cx="216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3CDEDC6-3A1A-903F-E91D-1545E700785F}"/>
                    </a:ext>
                  </a:extLst>
                </p14:cNvPr>
                <p14:cNvContentPartPr/>
                <p14:nvPr/>
              </p14:nvContentPartPr>
              <p14:xfrm>
                <a:off x="6221669" y="617006"/>
                <a:ext cx="107640" cy="125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3CDEDC6-3A1A-903F-E91D-1545E700785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12669" y="608366"/>
                  <a:ext cx="125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01BA754-702B-65E4-871E-FD8E08BECF17}"/>
                    </a:ext>
                  </a:extLst>
                </p14:cNvPr>
                <p14:cNvContentPartPr/>
                <p14:nvPr/>
              </p14:nvContentPartPr>
              <p14:xfrm>
                <a:off x="6391589" y="605846"/>
                <a:ext cx="10332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01BA754-702B-65E4-871E-FD8E08BECF1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82949" y="597206"/>
                  <a:ext cx="120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4C01911-EC60-990E-6C05-FB4A5E129A80}"/>
                    </a:ext>
                  </a:extLst>
                </p14:cNvPr>
                <p14:cNvContentPartPr/>
                <p14:nvPr/>
              </p14:nvContentPartPr>
              <p14:xfrm>
                <a:off x="6413189" y="668846"/>
                <a:ext cx="6552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4C01911-EC60-990E-6C05-FB4A5E129A8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04189" y="660206"/>
                  <a:ext cx="831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C0F5F42-404D-2D42-4F8D-5B02D2BFB495}"/>
              </a:ext>
            </a:extLst>
          </p:cNvPr>
          <p:cNvGrpSpPr/>
          <p:nvPr/>
        </p:nvGrpSpPr>
        <p:grpSpPr>
          <a:xfrm>
            <a:off x="6387360" y="725805"/>
            <a:ext cx="780120" cy="414360"/>
            <a:chOff x="6675629" y="249806"/>
            <a:chExt cx="78012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2D11AFD-EAF1-E385-2386-B3AAB2811149}"/>
                    </a:ext>
                  </a:extLst>
                </p14:cNvPr>
                <p14:cNvContentPartPr/>
                <p14:nvPr/>
              </p14:nvContentPartPr>
              <p14:xfrm>
                <a:off x="6675629" y="479846"/>
                <a:ext cx="165960" cy="184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2D11AFD-EAF1-E385-2386-B3AAB281114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66989" y="470846"/>
                  <a:ext cx="183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E31DB8B-F367-46B8-A746-3B039C0188A0}"/>
                    </a:ext>
                  </a:extLst>
                </p14:cNvPr>
                <p14:cNvContentPartPr/>
                <p14:nvPr/>
              </p14:nvContentPartPr>
              <p14:xfrm>
                <a:off x="6810629" y="296966"/>
                <a:ext cx="163800" cy="198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E31DB8B-F367-46B8-A746-3B039C0188A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01989" y="288326"/>
                  <a:ext cx="181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35AAF0B-FF33-3BE1-2938-FDB6691983BA}"/>
                    </a:ext>
                  </a:extLst>
                </p14:cNvPr>
                <p14:cNvContentPartPr/>
                <p14:nvPr/>
              </p14:nvContentPartPr>
              <p14:xfrm>
                <a:off x="6999269" y="319286"/>
                <a:ext cx="360" cy="112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35AAF0B-FF33-3BE1-2938-FDB6691983B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90269" y="310286"/>
                  <a:ext cx="18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1F013A6-0AB1-C0C1-B6F7-43989F463DB4}"/>
                    </a:ext>
                  </a:extLst>
                </p14:cNvPr>
                <p14:cNvContentPartPr/>
                <p14:nvPr/>
              </p14:nvContentPartPr>
              <p14:xfrm>
                <a:off x="7037429" y="294806"/>
                <a:ext cx="7560" cy="174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1F013A6-0AB1-C0C1-B6F7-43989F463DB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28429" y="286166"/>
                  <a:ext cx="25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7FBAF94-1919-8C3C-32F9-EFA7C13A7CFD}"/>
                    </a:ext>
                  </a:extLst>
                </p14:cNvPr>
                <p14:cNvContentPartPr/>
                <p14:nvPr/>
              </p14:nvContentPartPr>
              <p14:xfrm>
                <a:off x="6957869" y="288326"/>
                <a:ext cx="158760" cy="39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7FBAF94-1919-8C3C-32F9-EFA7C13A7CF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949229" y="279326"/>
                  <a:ext cx="176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6FFBBDB-7A42-C836-DCD6-CF87A19B69F8}"/>
                    </a:ext>
                  </a:extLst>
                </p14:cNvPr>
                <p14:cNvContentPartPr/>
                <p14:nvPr/>
              </p14:nvContentPartPr>
              <p14:xfrm>
                <a:off x="7170989" y="369326"/>
                <a:ext cx="96840" cy="65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6FFBBDB-7A42-C836-DCD6-CF87A19B69F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161989" y="360686"/>
                  <a:ext cx="114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CF2F068-E4D2-C236-3859-73658AFBCF80}"/>
                    </a:ext>
                  </a:extLst>
                </p14:cNvPr>
                <p14:cNvContentPartPr/>
                <p14:nvPr/>
              </p14:nvContentPartPr>
              <p14:xfrm>
                <a:off x="7209509" y="282566"/>
                <a:ext cx="13680" cy="10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CF2F068-E4D2-C236-3859-73658AFBCF8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200869" y="273566"/>
                  <a:ext cx="31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A983343-380F-7CA5-F5D8-FAA90602BB3A}"/>
                    </a:ext>
                  </a:extLst>
                </p14:cNvPr>
                <p14:cNvContentPartPr/>
                <p14:nvPr/>
              </p14:nvContentPartPr>
              <p14:xfrm>
                <a:off x="7183589" y="249806"/>
                <a:ext cx="196560" cy="307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A983343-380F-7CA5-F5D8-FAA90602BB3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174589" y="240806"/>
                  <a:ext cx="2142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D0EBA06-A506-7970-16D2-9992C9C6F434}"/>
                    </a:ext>
                  </a:extLst>
                </p14:cNvPr>
                <p14:cNvContentPartPr/>
                <p14:nvPr/>
              </p14:nvContentPartPr>
              <p14:xfrm>
                <a:off x="7320389" y="351686"/>
                <a:ext cx="135360" cy="194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D0EBA06-A506-7970-16D2-9992C9C6F43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311749" y="343046"/>
                  <a:ext cx="15300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4D40FE5-8845-98C0-C23B-6F772996EE94}"/>
              </a:ext>
            </a:extLst>
          </p:cNvPr>
          <p:cNvGrpSpPr/>
          <p:nvPr/>
        </p:nvGrpSpPr>
        <p:grpSpPr>
          <a:xfrm>
            <a:off x="6753480" y="1708605"/>
            <a:ext cx="703800" cy="320400"/>
            <a:chOff x="7041749" y="1232606"/>
            <a:chExt cx="70380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4B08530-2AFC-03B6-8F28-5A6EB79ED1F2}"/>
                    </a:ext>
                  </a:extLst>
                </p14:cNvPr>
                <p14:cNvContentPartPr/>
                <p14:nvPr/>
              </p14:nvContentPartPr>
              <p14:xfrm>
                <a:off x="7041749" y="1325846"/>
                <a:ext cx="173880" cy="225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4B08530-2AFC-03B6-8F28-5A6EB79ED1F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033109" y="1317206"/>
                  <a:ext cx="1915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E837584-C93A-DF0E-7176-4A9ACFCF7057}"/>
                    </a:ext>
                  </a:extLst>
                </p14:cNvPr>
                <p14:cNvContentPartPr/>
                <p14:nvPr/>
              </p14:nvContentPartPr>
              <p14:xfrm>
                <a:off x="7265309" y="1396406"/>
                <a:ext cx="6192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E837584-C93A-DF0E-7176-4A9ACFCF705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56669" y="1387406"/>
                  <a:ext cx="79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6097E69-9D1D-B50A-6B64-2B6D93AB3591}"/>
                    </a:ext>
                  </a:extLst>
                </p14:cNvPr>
                <p14:cNvContentPartPr/>
                <p14:nvPr/>
              </p14:nvContentPartPr>
              <p14:xfrm>
                <a:off x="7279709" y="1440326"/>
                <a:ext cx="4032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6097E69-9D1D-B50A-6B64-2B6D93AB359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70709" y="1431686"/>
                  <a:ext cx="57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A95F68A-320F-DF27-970B-1584472426A7}"/>
                    </a:ext>
                  </a:extLst>
                </p14:cNvPr>
                <p14:cNvContentPartPr/>
                <p14:nvPr/>
              </p14:nvContentPartPr>
              <p14:xfrm>
                <a:off x="7450349" y="1326566"/>
                <a:ext cx="137160" cy="226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A95F68A-320F-DF27-970B-1584472426A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41349" y="1317566"/>
                  <a:ext cx="154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B8B719F-ECD3-22D4-D74B-66CCA2ED7215}"/>
                    </a:ext>
                  </a:extLst>
                </p14:cNvPr>
                <p14:cNvContentPartPr/>
                <p14:nvPr/>
              </p14:nvContentPartPr>
              <p14:xfrm>
                <a:off x="7587869" y="1232606"/>
                <a:ext cx="157680" cy="110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B8B719F-ECD3-22D4-D74B-66CCA2ED721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79229" y="1223606"/>
                  <a:ext cx="175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0EED466-3AE9-DA46-3E44-3F5C206ADF9D}"/>
                    </a:ext>
                  </a:extLst>
                </p14:cNvPr>
                <p14:cNvContentPartPr/>
                <p14:nvPr/>
              </p14:nvContentPartPr>
              <p14:xfrm>
                <a:off x="7492469" y="1473806"/>
                <a:ext cx="14040" cy="15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0EED466-3AE9-DA46-3E44-3F5C206ADF9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83469" y="1464806"/>
                  <a:ext cx="3168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02FF867-A4C8-22A4-10BE-0B40D2BCC230}"/>
                  </a:ext>
                </a:extLst>
              </p14:cNvPr>
              <p14:cNvContentPartPr/>
              <p14:nvPr/>
            </p14:nvContentPartPr>
            <p14:xfrm>
              <a:off x="992400" y="2299725"/>
              <a:ext cx="9000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02FF867-A4C8-22A4-10BE-0B40D2BCC23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83400" y="2290725"/>
                <a:ext cx="1076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0B4DCF4-5A32-EF18-C44B-D3511800B23F}"/>
                  </a:ext>
                </a:extLst>
              </p14:cNvPr>
              <p14:cNvContentPartPr/>
              <p14:nvPr/>
            </p14:nvContentPartPr>
            <p14:xfrm>
              <a:off x="962520" y="2422125"/>
              <a:ext cx="120600" cy="2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0B4DCF4-5A32-EF18-C44B-D3511800B23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53880" y="2413485"/>
                <a:ext cx="13824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5019F2D1-00D5-A22A-D974-2EF2CB038ADE}"/>
              </a:ext>
            </a:extLst>
          </p:cNvPr>
          <p:cNvGrpSpPr/>
          <p:nvPr/>
        </p:nvGrpSpPr>
        <p:grpSpPr>
          <a:xfrm>
            <a:off x="1352400" y="2061765"/>
            <a:ext cx="497520" cy="515880"/>
            <a:chOff x="1640669" y="1585766"/>
            <a:chExt cx="49752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87B086F-6615-1DF6-95E3-B109FB717982}"/>
                    </a:ext>
                  </a:extLst>
                </p14:cNvPr>
                <p14:cNvContentPartPr/>
                <p14:nvPr/>
              </p14:nvContentPartPr>
              <p14:xfrm>
                <a:off x="1640669" y="1834166"/>
                <a:ext cx="123480" cy="267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87B086F-6615-1DF6-95E3-B109FB71798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632029" y="1825526"/>
                  <a:ext cx="141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9C088EC-F65F-63F6-E74F-149C9FD18B1C}"/>
                    </a:ext>
                  </a:extLst>
                </p14:cNvPr>
                <p14:cNvContentPartPr/>
                <p14:nvPr/>
              </p14:nvContentPartPr>
              <p14:xfrm>
                <a:off x="1730309" y="1690526"/>
                <a:ext cx="7632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9C088EC-F65F-63F6-E74F-149C9FD18B1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21669" y="1681886"/>
                  <a:ext cx="93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D3C082C-1836-C256-A8FB-0DBDB0ED6C5A}"/>
                    </a:ext>
                  </a:extLst>
                </p14:cNvPr>
                <p14:cNvContentPartPr/>
                <p14:nvPr/>
              </p14:nvContentPartPr>
              <p14:xfrm>
                <a:off x="1819949" y="1613126"/>
                <a:ext cx="113040" cy="117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D3C082C-1836-C256-A8FB-0DBDB0ED6C5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811309" y="1604486"/>
                  <a:ext cx="130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9E325DA-23A9-8D80-F484-3C730308DFCF}"/>
                    </a:ext>
                  </a:extLst>
                </p14:cNvPr>
                <p14:cNvContentPartPr/>
                <p14:nvPr/>
              </p14:nvContentPartPr>
              <p14:xfrm>
                <a:off x="1948829" y="1585766"/>
                <a:ext cx="69120" cy="219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9E325DA-23A9-8D80-F484-3C730308DFC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40189" y="1577126"/>
                  <a:ext cx="86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F208588-BEB9-7F68-467E-2206003997AF}"/>
                    </a:ext>
                  </a:extLst>
                </p14:cNvPr>
                <p14:cNvContentPartPr/>
                <p14:nvPr/>
              </p14:nvContentPartPr>
              <p14:xfrm>
                <a:off x="2053949" y="1694846"/>
                <a:ext cx="84240" cy="126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F208588-BEB9-7F68-467E-2206003997A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45309" y="1686206"/>
                  <a:ext cx="10188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652503F-C0AD-C876-C86B-5B32F38CEC25}"/>
                  </a:ext>
                </a:extLst>
              </p14:cNvPr>
              <p14:cNvContentPartPr/>
              <p14:nvPr/>
            </p14:nvContentPartPr>
            <p14:xfrm>
              <a:off x="2165640" y="2196405"/>
              <a:ext cx="340560" cy="326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652503F-C0AD-C876-C86B-5B32F38CEC2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156640" y="2187405"/>
                <a:ext cx="358200" cy="34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BB0639B9-AAA9-FF96-8078-74985575F338}"/>
              </a:ext>
            </a:extLst>
          </p:cNvPr>
          <p:cNvGrpSpPr/>
          <p:nvPr/>
        </p:nvGrpSpPr>
        <p:grpSpPr>
          <a:xfrm>
            <a:off x="2252760" y="2663685"/>
            <a:ext cx="338040" cy="193680"/>
            <a:chOff x="2541029" y="2187686"/>
            <a:chExt cx="33804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2A45094-9E2A-0FA5-FFC6-74A1F9A1C59F}"/>
                    </a:ext>
                  </a:extLst>
                </p14:cNvPr>
                <p14:cNvContentPartPr/>
                <p14:nvPr/>
              </p14:nvContentPartPr>
              <p14:xfrm>
                <a:off x="2541029" y="2187686"/>
                <a:ext cx="107280" cy="193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2A45094-9E2A-0FA5-FFC6-74A1F9A1C59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32389" y="2178686"/>
                  <a:ext cx="124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FFB55BE-9304-6D0D-2C5B-25E1FA52AD2D}"/>
                    </a:ext>
                  </a:extLst>
                </p14:cNvPr>
                <p14:cNvContentPartPr/>
                <p14:nvPr/>
              </p14:nvContentPartPr>
              <p14:xfrm>
                <a:off x="2659829" y="2218646"/>
                <a:ext cx="4968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FFB55BE-9304-6D0D-2C5B-25E1FA52AD2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51189" y="2210006"/>
                  <a:ext cx="67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1C14EA8-2779-0029-0F5D-1607D30F19BF}"/>
                    </a:ext>
                  </a:extLst>
                </p14:cNvPr>
                <p14:cNvContentPartPr/>
                <p14:nvPr/>
              </p14:nvContentPartPr>
              <p14:xfrm>
                <a:off x="2688269" y="2243486"/>
                <a:ext cx="27000" cy="2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1C14EA8-2779-0029-0F5D-1607D30F19B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79629" y="2234846"/>
                  <a:ext cx="44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91EAB4E-5480-27E2-02A7-2A6FFFA2393F}"/>
                    </a:ext>
                  </a:extLst>
                </p14:cNvPr>
                <p14:cNvContentPartPr/>
                <p14:nvPr/>
              </p14:nvContentPartPr>
              <p14:xfrm>
                <a:off x="2778989" y="2204966"/>
                <a:ext cx="100080" cy="80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91EAB4E-5480-27E2-02A7-2A6FFFA2393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70349" y="2195966"/>
                  <a:ext cx="11772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F1BAB77-51BC-6927-8DAF-C3C1B0DF6C5D}"/>
              </a:ext>
            </a:extLst>
          </p:cNvPr>
          <p:cNvGrpSpPr/>
          <p:nvPr/>
        </p:nvGrpSpPr>
        <p:grpSpPr>
          <a:xfrm>
            <a:off x="2197680" y="1896525"/>
            <a:ext cx="294840" cy="307800"/>
            <a:chOff x="2485949" y="1420526"/>
            <a:chExt cx="29484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9790929-809B-F5C6-BBA9-57D6CFA34A87}"/>
                    </a:ext>
                  </a:extLst>
                </p14:cNvPr>
                <p14:cNvContentPartPr/>
                <p14:nvPr/>
              </p14:nvContentPartPr>
              <p14:xfrm>
                <a:off x="2485949" y="1580366"/>
                <a:ext cx="110880" cy="147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9790929-809B-F5C6-BBA9-57D6CFA34A8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77309" y="1571726"/>
                  <a:ext cx="128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30CD2E8-A26C-C050-60ED-F7D2BB166FAC}"/>
                    </a:ext>
                  </a:extLst>
                </p14:cNvPr>
                <p14:cNvContentPartPr/>
                <p14:nvPr/>
              </p14:nvContentPartPr>
              <p14:xfrm>
                <a:off x="2570549" y="1425566"/>
                <a:ext cx="92520" cy="123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30CD2E8-A26C-C050-60ED-F7D2BB166FA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61909" y="1416926"/>
                  <a:ext cx="110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D560A6C-C298-B3BA-B255-931F0BFD43B0}"/>
                    </a:ext>
                  </a:extLst>
                </p14:cNvPr>
                <p14:cNvContentPartPr/>
                <p14:nvPr/>
              </p14:nvContentPartPr>
              <p14:xfrm>
                <a:off x="2676389" y="1479566"/>
                <a:ext cx="73080" cy="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D560A6C-C298-B3BA-B255-931F0BFD43B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67749" y="1470566"/>
                  <a:ext cx="90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7134172-DD99-7070-5BB0-B2F2CB6B655A}"/>
                    </a:ext>
                  </a:extLst>
                </p14:cNvPr>
                <p14:cNvContentPartPr/>
                <p14:nvPr/>
              </p14:nvContentPartPr>
              <p14:xfrm>
                <a:off x="2768189" y="1420526"/>
                <a:ext cx="12600" cy="172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7134172-DD99-7070-5BB0-B2F2CB6B655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59189" y="1411886"/>
                  <a:ext cx="3024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0BAF0B2-B68E-B4D0-25F9-DD476C25A599}"/>
              </a:ext>
            </a:extLst>
          </p:cNvPr>
          <p:cNvGrpSpPr/>
          <p:nvPr/>
        </p:nvGrpSpPr>
        <p:grpSpPr>
          <a:xfrm>
            <a:off x="896280" y="3516525"/>
            <a:ext cx="104040" cy="94680"/>
            <a:chOff x="1184549" y="3040526"/>
            <a:chExt cx="104040" cy="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7AA39A6-598D-BD5D-D97A-DBE027A3C1FF}"/>
                    </a:ext>
                  </a:extLst>
                </p14:cNvPr>
                <p14:cNvContentPartPr/>
                <p14:nvPr/>
              </p14:nvContentPartPr>
              <p14:xfrm>
                <a:off x="1184549" y="3040526"/>
                <a:ext cx="104040" cy="2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7AA39A6-598D-BD5D-D97A-DBE027A3C1F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75549" y="3031886"/>
                  <a:ext cx="121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7643268-7DAD-8A2F-2EB8-587FDA651182}"/>
                    </a:ext>
                  </a:extLst>
                </p14:cNvPr>
                <p14:cNvContentPartPr/>
                <p14:nvPr/>
              </p14:nvContentPartPr>
              <p14:xfrm>
                <a:off x="1195709" y="3132686"/>
                <a:ext cx="51120" cy="2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7643268-7DAD-8A2F-2EB8-587FDA65118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86709" y="3124046"/>
                  <a:ext cx="6876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A1BE16D-38C6-88C3-8DD4-1C225DE0B350}"/>
              </a:ext>
            </a:extLst>
          </p:cNvPr>
          <p:cNvGrpSpPr/>
          <p:nvPr/>
        </p:nvGrpSpPr>
        <p:grpSpPr>
          <a:xfrm>
            <a:off x="1220640" y="3361725"/>
            <a:ext cx="676440" cy="521280"/>
            <a:chOff x="1508909" y="2885726"/>
            <a:chExt cx="67644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3C1E5CA-53B0-8910-7B8B-A172A22C248F}"/>
                    </a:ext>
                  </a:extLst>
                </p14:cNvPr>
                <p14:cNvContentPartPr/>
                <p14:nvPr/>
              </p14:nvContentPartPr>
              <p14:xfrm>
                <a:off x="1508909" y="3019646"/>
                <a:ext cx="189360" cy="387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3C1E5CA-53B0-8910-7B8B-A172A22C248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499909" y="3010646"/>
                  <a:ext cx="2070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DD4589F-DD44-0C83-A0F5-70E47490FB7A}"/>
                    </a:ext>
                  </a:extLst>
                </p14:cNvPr>
                <p14:cNvContentPartPr/>
                <p14:nvPr/>
              </p14:nvContentPartPr>
              <p14:xfrm>
                <a:off x="1659389" y="3011006"/>
                <a:ext cx="8280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DD4589F-DD44-0C83-A0F5-70E47490FB7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50389" y="3002366"/>
                  <a:ext cx="100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859429C-2101-D59D-76F1-E8E022EDC75F}"/>
                    </a:ext>
                  </a:extLst>
                </p14:cNvPr>
                <p14:cNvContentPartPr/>
                <p14:nvPr/>
              </p14:nvContentPartPr>
              <p14:xfrm>
                <a:off x="1747949" y="2930006"/>
                <a:ext cx="143280" cy="99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859429C-2101-D59D-76F1-E8E022EDC75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39309" y="2921006"/>
                  <a:ext cx="160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12D81F0-41F8-02B1-30A7-D7F0E1B1CBF3}"/>
                    </a:ext>
                  </a:extLst>
                </p14:cNvPr>
                <p14:cNvContentPartPr/>
                <p14:nvPr/>
              </p14:nvContentPartPr>
              <p14:xfrm>
                <a:off x="1914989" y="2885726"/>
                <a:ext cx="63000" cy="219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12D81F0-41F8-02B1-30A7-D7F0E1B1CBF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05989" y="2877086"/>
                  <a:ext cx="80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13317EA-04DE-38D4-C859-52EC3BA23555}"/>
                    </a:ext>
                  </a:extLst>
                </p14:cNvPr>
                <p14:cNvContentPartPr/>
                <p14:nvPr/>
              </p14:nvContentPartPr>
              <p14:xfrm>
                <a:off x="1990589" y="2977886"/>
                <a:ext cx="194760" cy="100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13317EA-04DE-38D4-C859-52EC3BA2355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981949" y="2968886"/>
                  <a:ext cx="21240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87A8A00-BEA5-EFBE-D929-6FB5FC5ECF55}"/>
                  </a:ext>
                </a:extLst>
              </p14:cNvPr>
              <p14:cNvContentPartPr/>
              <p14:nvPr/>
            </p14:nvContentPartPr>
            <p14:xfrm>
              <a:off x="2074920" y="3388005"/>
              <a:ext cx="255240" cy="4903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87A8A00-BEA5-EFBE-D929-6FB5FC5ECF5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065920" y="3379365"/>
                <a:ext cx="272880" cy="50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4A1324A-64E4-7DFB-6B4F-D9B201684A3F}"/>
              </a:ext>
            </a:extLst>
          </p:cNvPr>
          <p:cNvGrpSpPr/>
          <p:nvPr/>
        </p:nvGrpSpPr>
        <p:grpSpPr>
          <a:xfrm>
            <a:off x="2096880" y="4050045"/>
            <a:ext cx="365760" cy="209880"/>
            <a:chOff x="2385149" y="3574046"/>
            <a:chExt cx="36576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8503CAE-AC1F-3F2D-479F-70A00CACA5B6}"/>
                    </a:ext>
                  </a:extLst>
                </p14:cNvPr>
                <p14:cNvContentPartPr/>
                <p14:nvPr/>
              </p14:nvContentPartPr>
              <p14:xfrm>
                <a:off x="2385149" y="3574046"/>
                <a:ext cx="120600" cy="209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8503CAE-AC1F-3F2D-479F-70A00CACA5B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376509" y="3565046"/>
                  <a:ext cx="138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1FC2865-CF59-865C-FB3E-65C24AAEB1CB}"/>
                    </a:ext>
                  </a:extLst>
                </p14:cNvPr>
                <p14:cNvContentPartPr/>
                <p14:nvPr/>
              </p14:nvContentPartPr>
              <p14:xfrm>
                <a:off x="2526269" y="3647126"/>
                <a:ext cx="57960" cy="2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1FC2865-CF59-865C-FB3E-65C24AAEB1C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17269" y="3638486"/>
                  <a:ext cx="75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8D87A9E-5552-FAFC-9813-735B8CED3E04}"/>
                    </a:ext>
                  </a:extLst>
                </p14:cNvPr>
                <p14:cNvContentPartPr/>
                <p14:nvPr/>
              </p14:nvContentPartPr>
              <p14:xfrm>
                <a:off x="2552189" y="3700766"/>
                <a:ext cx="381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8D87A9E-5552-FAFC-9813-735B8CED3E0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43189" y="3691766"/>
                  <a:ext cx="55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B44B198-0180-E038-4054-BA4C6E8C090D}"/>
                    </a:ext>
                  </a:extLst>
                </p14:cNvPr>
                <p14:cNvContentPartPr/>
                <p14:nvPr/>
              </p14:nvContentPartPr>
              <p14:xfrm>
                <a:off x="2667389" y="3681326"/>
                <a:ext cx="83520" cy="57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B44B198-0180-E038-4054-BA4C6E8C090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58389" y="3672686"/>
                  <a:ext cx="10116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D717110-C74E-B8EE-B9F2-7F5FB33C78B0}"/>
              </a:ext>
            </a:extLst>
          </p:cNvPr>
          <p:cNvGrpSpPr/>
          <p:nvPr/>
        </p:nvGrpSpPr>
        <p:grpSpPr>
          <a:xfrm>
            <a:off x="2104080" y="3160125"/>
            <a:ext cx="291960" cy="244080"/>
            <a:chOff x="2392349" y="2684126"/>
            <a:chExt cx="29196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E3ED190-FDE8-18AA-E415-792614CD2EC6}"/>
                    </a:ext>
                  </a:extLst>
                </p14:cNvPr>
                <p14:cNvContentPartPr/>
                <p14:nvPr/>
              </p14:nvContentPartPr>
              <p14:xfrm>
                <a:off x="2392349" y="2831366"/>
                <a:ext cx="117000" cy="96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E3ED190-FDE8-18AA-E415-792614CD2EC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383709" y="2822366"/>
                  <a:ext cx="134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F8C1D49-8D86-73B8-D48A-ECCE7003A5D6}"/>
                    </a:ext>
                  </a:extLst>
                </p14:cNvPr>
                <p14:cNvContentPartPr/>
                <p14:nvPr/>
              </p14:nvContentPartPr>
              <p14:xfrm>
                <a:off x="2415749" y="2684126"/>
                <a:ext cx="154080" cy="93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F8C1D49-8D86-73B8-D48A-ECCE7003A5D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406749" y="2675486"/>
                  <a:ext cx="171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D1738FB-9BC4-DDEA-0C46-A907EFFEF90F}"/>
                    </a:ext>
                  </a:extLst>
                </p14:cNvPr>
                <p14:cNvContentPartPr/>
                <p14:nvPr/>
              </p14:nvContentPartPr>
              <p14:xfrm>
                <a:off x="2597549" y="2816246"/>
                <a:ext cx="4716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D1738FB-9BC4-DDEA-0C46-A907EFFEF90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88549" y="2807606"/>
                  <a:ext cx="64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D95CFC7-E046-8368-E067-A2B12954FC32}"/>
                    </a:ext>
                  </a:extLst>
                </p14:cNvPr>
                <p14:cNvContentPartPr/>
                <p14:nvPr/>
              </p14:nvContentPartPr>
              <p14:xfrm>
                <a:off x="2679269" y="2779166"/>
                <a:ext cx="5040" cy="68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D95CFC7-E046-8368-E067-A2B12954FC3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670269" y="2770526"/>
                  <a:ext cx="2268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E3637C1-64AA-2DE3-9714-FF8B11C6852C}"/>
              </a:ext>
            </a:extLst>
          </p:cNvPr>
          <p:cNvGrpSpPr/>
          <p:nvPr/>
        </p:nvGrpSpPr>
        <p:grpSpPr>
          <a:xfrm>
            <a:off x="5303040" y="3458565"/>
            <a:ext cx="785520" cy="308520"/>
            <a:chOff x="5591309" y="2982566"/>
            <a:chExt cx="78552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1626598-B842-9A5B-FC00-312F9CD406F8}"/>
                    </a:ext>
                  </a:extLst>
                </p14:cNvPr>
                <p14:cNvContentPartPr/>
                <p14:nvPr/>
              </p14:nvContentPartPr>
              <p14:xfrm>
                <a:off x="5591309" y="3175526"/>
                <a:ext cx="252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1626598-B842-9A5B-FC00-312F9CD406F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82669" y="3166526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A70802E-22F9-828B-F010-9E5F970C6812}"/>
                    </a:ext>
                  </a:extLst>
                </p14:cNvPr>
                <p14:cNvContentPartPr/>
                <p14:nvPr/>
              </p14:nvContentPartPr>
              <p14:xfrm>
                <a:off x="5720909" y="3175526"/>
                <a:ext cx="360" cy="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A70802E-22F9-828B-F010-9E5F970C681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12269" y="31665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5136C09-6DA8-4313-CD15-D6CCBD79B9D7}"/>
                    </a:ext>
                  </a:extLst>
                </p14:cNvPr>
                <p14:cNvContentPartPr/>
                <p14:nvPr/>
              </p14:nvContentPartPr>
              <p14:xfrm>
                <a:off x="5857709" y="3155366"/>
                <a:ext cx="2880" cy="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5136C09-6DA8-4313-CD15-D6CCBD79B9D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849069" y="3146366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BB58A63-6C81-B88E-2EF8-331FF43B7F6A}"/>
                    </a:ext>
                  </a:extLst>
                </p14:cNvPr>
                <p14:cNvContentPartPr/>
                <p14:nvPr/>
              </p14:nvContentPartPr>
              <p14:xfrm>
                <a:off x="5970029" y="3022526"/>
                <a:ext cx="111240" cy="213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BB58A63-6C81-B88E-2EF8-331FF43B7F6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961029" y="3013886"/>
                  <a:ext cx="128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7A24030-0720-3557-383B-E304CF40A21B}"/>
                    </a:ext>
                  </a:extLst>
                </p14:cNvPr>
                <p14:cNvContentPartPr/>
                <p14:nvPr/>
              </p14:nvContentPartPr>
              <p14:xfrm>
                <a:off x="6138869" y="3083006"/>
                <a:ext cx="83160" cy="123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7A24030-0720-3557-383B-E304CF40A21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129869" y="3074006"/>
                  <a:ext cx="100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56FDF0E-18ED-906D-B1DE-75B73719F456}"/>
                    </a:ext>
                  </a:extLst>
                </p14:cNvPr>
                <p14:cNvContentPartPr/>
                <p14:nvPr/>
              </p14:nvContentPartPr>
              <p14:xfrm>
                <a:off x="6229949" y="2982566"/>
                <a:ext cx="146880" cy="308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56FDF0E-18ED-906D-B1DE-75B73719F45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20949" y="2973926"/>
                  <a:ext cx="164520" cy="32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A23DB4CF-24A9-2595-B856-7A0F808960BC}"/>
                  </a:ext>
                </a:extLst>
              </p14:cNvPr>
              <p14:cNvContentPartPr/>
              <p14:nvPr/>
            </p14:nvContentPartPr>
            <p14:xfrm>
              <a:off x="3553800" y="2971125"/>
              <a:ext cx="213840" cy="8982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A23DB4CF-24A9-2595-B856-7A0F808960B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545160" y="2962485"/>
                <a:ext cx="231480" cy="91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F96D67D-3D3E-6B65-EF8C-AAE463F378DE}"/>
              </a:ext>
            </a:extLst>
          </p:cNvPr>
          <p:cNvGrpSpPr/>
          <p:nvPr/>
        </p:nvGrpSpPr>
        <p:grpSpPr>
          <a:xfrm>
            <a:off x="3994080" y="3072285"/>
            <a:ext cx="1146240" cy="728280"/>
            <a:chOff x="4282349" y="2596286"/>
            <a:chExt cx="1146240" cy="72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A7322C9-318F-C3A8-4B47-D71AD3C9602E}"/>
                    </a:ext>
                  </a:extLst>
                </p14:cNvPr>
                <p14:cNvContentPartPr/>
                <p14:nvPr/>
              </p14:nvContentPartPr>
              <p14:xfrm>
                <a:off x="4282349" y="2820566"/>
                <a:ext cx="106200" cy="236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A7322C9-318F-C3A8-4B47-D71AD3C9602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73709" y="2811566"/>
                  <a:ext cx="123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79AF171-995A-4071-CAE5-B4D7E5BD001C}"/>
                    </a:ext>
                  </a:extLst>
                </p14:cNvPr>
                <p14:cNvContentPartPr/>
                <p14:nvPr/>
              </p14:nvContentPartPr>
              <p14:xfrm>
                <a:off x="4454789" y="2960606"/>
                <a:ext cx="117720" cy="129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79AF171-995A-4071-CAE5-B4D7E5BD001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446149" y="2951606"/>
                  <a:ext cx="135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0312753-0A37-18C3-3D3C-711CD4DD3EC8}"/>
                    </a:ext>
                  </a:extLst>
                </p14:cNvPr>
                <p14:cNvContentPartPr/>
                <p14:nvPr/>
              </p14:nvContentPartPr>
              <p14:xfrm>
                <a:off x="4623989" y="2903726"/>
                <a:ext cx="124920" cy="141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0312753-0A37-18C3-3D3C-711CD4DD3EC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14989" y="2894726"/>
                  <a:ext cx="142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AE28ADB-5BB5-0769-9995-06528932D530}"/>
                    </a:ext>
                  </a:extLst>
                </p14:cNvPr>
                <p14:cNvContentPartPr/>
                <p14:nvPr/>
              </p14:nvContentPartPr>
              <p14:xfrm>
                <a:off x="4701749" y="2846126"/>
                <a:ext cx="86760" cy="2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AE28ADB-5BB5-0769-9995-06528932D53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92749" y="2837486"/>
                  <a:ext cx="104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9DD38B1-4DA7-CC56-FF08-0A23AA58CF64}"/>
                    </a:ext>
                  </a:extLst>
                </p14:cNvPr>
                <p14:cNvContentPartPr/>
                <p14:nvPr/>
              </p14:nvContentPartPr>
              <p14:xfrm>
                <a:off x="4829549" y="2662526"/>
                <a:ext cx="116280" cy="243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9DD38B1-4DA7-CC56-FF08-0A23AA58CF6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820549" y="2653886"/>
                  <a:ext cx="133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410F610-0F5E-DD7B-B587-156DB56CA1C6}"/>
                    </a:ext>
                  </a:extLst>
                </p14:cNvPr>
                <p14:cNvContentPartPr/>
                <p14:nvPr/>
              </p14:nvContentPartPr>
              <p14:xfrm>
                <a:off x="5153189" y="2886446"/>
                <a:ext cx="30240" cy="435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410F610-0F5E-DD7B-B587-156DB56CA1C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44189" y="2877806"/>
                  <a:ext cx="478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CA756E0-662B-DF8A-BA1D-DE50CC59E8E0}"/>
                    </a:ext>
                  </a:extLst>
                </p14:cNvPr>
                <p14:cNvContentPartPr/>
                <p14:nvPr/>
              </p14:nvContentPartPr>
              <p14:xfrm>
                <a:off x="5238509" y="3058526"/>
                <a:ext cx="114120" cy="241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CA756E0-662B-DF8A-BA1D-DE50CC59E8E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29869" y="3049886"/>
                  <a:ext cx="131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ADE137F-9110-A480-37A7-C2B15AEC2FC3}"/>
                    </a:ext>
                  </a:extLst>
                </p14:cNvPr>
                <p14:cNvContentPartPr/>
                <p14:nvPr/>
              </p14:nvContentPartPr>
              <p14:xfrm>
                <a:off x="5425709" y="3224126"/>
                <a:ext cx="2880" cy="100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ADE137F-9110-A480-37A7-C2B15AEC2FC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17069" y="3215126"/>
                  <a:ext cx="20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052400E-B3EF-BB10-CF3E-9D00B05C3F5A}"/>
                    </a:ext>
                  </a:extLst>
                </p14:cNvPr>
                <p14:cNvContentPartPr/>
                <p14:nvPr/>
              </p14:nvContentPartPr>
              <p14:xfrm>
                <a:off x="4872389" y="2596286"/>
                <a:ext cx="159840" cy="704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052400E-B3EF-BB10-CF3E-9D00B05C3F5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63389" y="2587646"/>
                  <a:ext cx="177480" cy="72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85396895-B937-C04A-E30D-292B0B3B9CE7}"/>
                  </a:ext>
                </a:extLst>
              </p14:cNvPr>
              <p14:cNvContentPartPr/>
              <p14:nvPr/>
            </p14:nvContentPartPr>
            <p14:xfrm>
              <a:off x="3610320" y="3127365"/>
              <a:ext cx="133560" cy="756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85396895-B937-C04A-E30D-292B0B3B9CE7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601320" y="3118365"/>
                <a:ext cx="1512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49D97701-912C-EBE2-771F-CF6376F99D1E}"/>
                  </a:ext>
                </a:extLst>
              </p14:cNvPr>
              <p14:cNvContentPartPr/>
              <p14:nvPr/>
            </p14:nvContentPartPr>
            <p14:xfrm>
              <a:off x="3607440" y="3711645"/>
              <a:ext cx="27360" cy="158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49D97701-912C-EBE2-771F-CF6376F99D1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598800" y="3702645"/>
                <a:ext cx="4500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EF44D19-A4FB-F6BA-E86F-DF7166E2D6B5}"/>
              </a:ext>
            </a:extLst>
          </p:cNvPr>
          <p:cNvGrpSpPr/>
          <p:nvPr/>
        </p:nvGrpSpPr>
        <p:grpSpPr>
          <a:xfrm>
            <a:off x="2728680" y="1793565"/>
            <a:ext cx="3298320" cy="1097280"/>
            <a:chOff x="3016949" y="1317566"/>
            <a:chExt cx="3298320" cy="10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8769877-EB29-738C-598B-8ACD5F7768DB}"/>
                    </a:ext>
                  </a:extLst>
                </p14:cNvPr>
                <p14:cNvContentPartPr/>
                <p14:nvPr/>
              </p14:nvContentPartPr>
              <p14:xfrm>
                <a:off x="5927189" y="2055566"/>
                <a:ext cx="106560" cy="260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8769877-EB29-738C-598B-8ACD5F7768D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918549" y="2046926"/>
                  <a:ext cx="124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EB8D59E-9855-BC61-E04E-69C210D61F7E}"/>
                    </a:ext>
                  </a:extLst>
                </p14:cNvPr>
                <p14:cNvContentPartPr/>
                <p14:nvPr/>
              </p14:nvContentPartPr>
              <p14:xfrm>
                <a:off x="6076949" y="2198846"/>
                <a:ext cx="82800" cy="118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EB8D59E-9855-BC61-E04E-69C210D61F7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67949" y="2190206"/>
                  <a:ext cx="100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464C85B-483D-98CD-B586-F95304FECD0C}"/>
                    </a:ext>
                  </a:extLst>
                </p14:cNvPr>
                <p14:cNvContentPartPr/>
                <p14:nvPr/>
              </p14:nvContentPartPr>
              <p14:xfrm>
                <a:off x="6182429" y="2058086"/>
                <a:ext cx="132840" cy="356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464C85B-483D-98CD-B586-F95304FECD0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73789" y="2049446"/>
                  <a:ext cx="1504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5C1CCCC-C28B-583D-2939-5DF20E9F4FB9}"/>
                    </a:ext>
                  </a:extLst>
                </p14:cNvPr>
                <p14:cNvContentPartPr/>
                <p14:nvPr/>
              </p14:nvContentPartPr>
              <p14:xfrm>
                <a:off x="4761509" y="1978886"/>
                <a:ext cx="277920" cy="201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5C1CCCC-C28B-583D-2939-5DF20E9F4FB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752869" y="1970246"/>
                  <a:ext cx="295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5BD42DF-5D31-A991-005D-C859165B569E}"/>
                    </a:ext>
                  </a:extLst>
                </p14:cNvPr>
                <p14:cNvContentPartPr/>
                <p14:nvPr/>
              </p14:nvContentPartPr>
              <p14:xfrm>
                <a:off x="5163629" y="2081846"/>
                <a:ext cx="24120" cy="308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5BD42DF-5D31-A991-005D-C859165B569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54629" y="2073206"/>
                  <a:ext cx="417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01A2F9F-735F-52CA-9ABB-FEFC55CADD80}"/>
                    </a:ext>
                  </a:extLst>
                </p14:cNvPr>
                <p14:cNvContentPartPr/>
                <p14:nvPr/>
              </p14:nvContentPartPr>
              <p14:xfrm>
                <a:off x="5265509" y="2111366"/>
                <a:ext cx="114480" cy="180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01A2F9F-735F-52CA-9ABB-FEFC55CADD8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256869" y="2102366"/>
                  <a:ext cx="132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6EBE90D-9DF4-7810-9D58-CC69249E9FA7}"/>
                    </a:ext>
                  </a:extLst>
                </p14:cNvPr>
                <p14:cNvContentPartPr/>
                <p14:nvPr/>
              </p14:nvContentPartPr>
              <p14:xfrm>
                <a:off x="5422109" y="2249246"/>
                <a:ext cx="15480" cy="60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6EBE90D-9DF4-7810-9D58-CC69249E9FA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13469" y="2240246"/>
                  <a:ext cx="33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E2C53FE-8AA7-B3A6-D9D3-AA76305FAB76}"/>
                    </a:ext>
                  </a:extLst>
                </p14:cNvPr>
                <p14:cNvContentPartPr/>
                <p14:nvPr/>
              </p14:nvContentPartPr>
              <p14:xfrm>
                <a:off x="5533349" y="2249606"/>
                <a:ext cx="252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E2C53FE-8AA7-B3A6-D9D3-AA76305FAB7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24709" y="2240966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9A8929F-CBC1-A859-1A85-16B436B453BB}"/>
                    </a:ext>
                  </a:extLst>
                </p14:cNvPr>
                <p14:cNvContentPartPr/>
                <p14:nvPr/>
              </p14:nvContentPartPr>
              <p14:xfrm>
                <a:off x="5643869" y="2244926"/>
                <a:ext cx="36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9A8929F-CBC1-A859-1A85-16B436B453B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634869" y="22359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2ADDAB1-A851-D4F9-E45C-94962E2494E8}"/>
                    </a:ext>
                  </a:extLst>
                </p14:cNvPr>
                <p14:cNvContentPartPr/>
                <p14:nvPr/>
              </p14:nvContentPartPr>
              <p14:xfrm>
                <a:off x="5764829" y="2216126"/>
                <a:ext cx="36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2ADDAB1-A851-D4F9-E45C-94962E2494E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55829" y="22071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37BFEE9-9DC3-2D9D-595F-B6DDD6ADC719}"/>
                    </a:ext>
                  </a:extLst>
                </p14:cNvPr>
                <p14:cNvContentPartPr/>
                <p14:nvPr/>
              </p14:nvContentPartPr>
              <p14:xfrm>
                <a:off x="5256509" y="2065646"/>
                <a:ext cx="360" cy="91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37BFEE9-9DC3-2D9D-595F-B6DDD6ADC71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247509" y="2057006"/>
                  <a:ext cx="18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2CE523D-E7E8-CB3B-27B8-D77530E9DA7C}"/>
                    </a:ext>
                  </a:extLst>
                </p14:cNvPr>
                <p14:cNvContentPartPr/>
                <p14:nvPr/>
              </p14:nvContentPartPr>
              <p14:xfrm>
                <a:off x="3819389" y="1461206"/>
                <a:ext cx="96480" cy="191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2CE523D-E7E8-CB3B-27B8-D77530E9DA7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810389" y="1452206"/>
                  <a:ext cx="114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A63FE73-DAE3-BBA4-ACEE-0D77819B98D4}"/>
                    </a:ext>
                  </a:extLst>
                </p14:cNvPr>
                <p14:cNvContentPartPr/>
                <p14:nvPr/>
              </p14:nvContentPartPr>
              <p14:xfrm>
                <a:off x="4014149" y="1644086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A63FE73-DAE3-BBA4-ACEE-0D77819B98D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005149" y="16350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4640E74-8A68-AB81-5A52-03F87D25B615}"/>
                    </a:ext>
                  </a:extLst>
                </p14:cNvPr>
                <p14:cNvContentPartPr/>
                <p14:nvPr/>
              </p14:nvContentPartPr>
              <p14:xfrm>
                <a:off x="4075709" y="1512686"/>
                <a:ext cx="108720" cy="181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4640E74-8A68-AB81-5A52-03F87D25B61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066709" y="1504046"/>
                  <a:ext cx="126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A6683D-AA14-CD41-3EA0-5A640993FD13}"/>
                    </a:ext>
                  </a:extLst>
                </p14:cNvPr>
                <p14:cNvContentPartPr/>
                <p14:nvPr/>
              </p14:nvContentPartPr>
              <p14:xfrm>
                <a:off x="4173989" y="1413686"/>
                <a:ext cx="60480" cy="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A6683D-AA14-CD41-3EA0-5A640993FD1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164989" y="1405046"/>
                  <a:ext cx="78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769DD32-1117-A753-B683-658D458E140B}"/>
                    </a:ext>
                  </a:extLst>
                </p14:cNvPr>
                <p14:cNvContentPartPr/>
                <p14:nvPr/>
              </p14:nvContentPartPr>
              <p14:xfrm>
                <a:off x="4280909" y="1398926"/>
                <a:ext cx="142200" cy="109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769DD32-1117-A753-B683-658D458E140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272269" y="1390286"/>
                  <a:ext cx="159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7F80146-2A55-FB9F-E23A-893705668BD8}"/>
                    </a:ext>
                  </a:extLst>
                </p14:cNvPr>
                <p14:cNvContentPartPr/>
                <p14:nvPr/>
              </p14:nvContentPartPr>
              <p14:xfrm>
                <a:off x="4546229" y="1566326"/>
                <a:ext cx="2520" cy="388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7F80146-2A55-FB9F-E23A-893705668BD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537229" y="1557326"/>
                  <a:ext cx="201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6D4E65D-489E-EC46-AE5D-9441555117FB}"/>
                    </a:ext>
                  </a:extLst>
                </p14:cNvPr>
                <p14:cNvContentPartPr/>
                <p14:nvPr/>
              </p14:nvContentPartPr>
              <p14:xfrm>
                <a:off x="4621109" y="1702406"/>
                <a:ext cx="164880" cy="164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6D4E65D-489E-EC46-AE5D-9441555117F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12469" y="1693406"/>
                  <a:ext cx="182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E848EAB-55EC-C316-E8BE-ED3D434AE791}"/>
                    </a:ext>
                  </a:extLst>
                </p14:cNvPr>
                <p14:cNvContentPartPr/>
                <p14:nvPr/>
              </p14:nvContentPartPr>
              <p14:xfrm>
                <a:off x="4788509" y="1631126"/>
                <a:ext cx="133200" cy="313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E848EAB-55EC-C316-E8BE-ED3D434AE79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779509" y="1622486"/>
                  <a:ext cx="1508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1B2F297-7321-01B1-BC9C-3C72762B524C}"/>
                    </a:ext>
                  </a:extLst>
                </p14:cNvPr>
                <p14:cNvContentPartPr/>
                <p14:nvPr/>
              </p14:nvContentPartPr>
              <p14:xfrm>
                <a:off x="3016949" y="1768646"/>
                <a:ext cx="192240" cy="267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1B2F297-7321-01B1-BC9C-3C72762B524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07949" y="1759646"/>
                  <a:ext cx="2098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2CD5F1E-7F8B-C9C6-5C77-6BD3C1087C7C}"/>
                    </a:ext>
                  </a:extLst>
                </p14:cNvPr>
                <p14:cNvContentPartPr/>
                <p14:nvPr/>
              </p14:nvContentPartPr>
              <p14:xfrm>
                <a:off x="3204149" y="1582526"/>
                <a:ext cx="93600" cy="162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2CD5F1E-7F8B-C9C6-5C77-6BD3C1087C7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195149" y="1573886"/>
                  <a:ext cx="111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B0AFB4B-E28E-E70C-5156-0CE70EE57A37}"/>
                    </a:ext>
                  </a:extLst>
                </p14:cNvPr>
                <p14:cNvContentPartPr/>
                <p14:nvPr/>
              </p14:nvContentPartPr>
              <p14:xfrm>
                <a:off x="3377669" y="1597646"/>
                <a:ext cx="2520" cy="137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B0AFB4B-E28E-E70C-5156-0CE70EE57A3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69029" y="1589006"/>
                  <a:ext cx="20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63076DA-E72A-222C-CF20-58802C02A402}"/>
                    </a:ext>
                  </a:extLst>
                </p14:cNvPr>
                <p14:cNvContentPartPr/>
                <p14:nvPr/>
              </p14:nvContentPartPr>
              <p14:xfrm>
                <a:off x="3431309" y="1599446"/>
                <a:ext cx="360" cy="127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63076DA-E72A-222C-CF20-58802C02A40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422669" y="1590806"/>
                  <a:ext cx="18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4130776-FD80-29B1-DFC2-3C69AF1D505A}"/>
                    </a:ext>
                  </a:extLst>
                </p14:cNvPr>
                <p14:cNvContentPartPr/>
                <p14:nvPr/>
              </p14:nvContentPartPr>
              <p14:xfrm>
                <a:off x="3363989" y="1602686"/>
                <a:ext cx="88920" cy="2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4130776-FD80-29B1-DFC2-3C69AF1D505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55349" y="1593686"/>
                  <a:ext cx="106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56EA508-548C-9BCC-317F-3F01E1B53C3D}"/>
                    </a:ext>
                  </a:extLst>
                </p14:cNvPr>
                <p14:cNvContentPartPr/>
                <p14:nvPr/>
              </p14:nvContentPartPr>
              <p14:xfrm>
                <a:off x="3545429" y="1613486"/>
                <a:ext cx="48960" cy="76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56EA508-548C-9BCC-317F-3F01E1B53C3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36789" y="1604486"/>
                  <a:ext cx="66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10EE11A-DC86-79E7-50D6-9FC984415D84}"/>
                    </a:ext>
                  </a:extLst>
                </p14:cNvPr>
                <p14:cNvContentPartPr/>
                <p14:nvPr/>
              </p14:nvContentPartPr>
              <p14:xfrm>
                <a:off x="3570269" y="1516286"/>
                <a:ext cx="18000" cy="13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10EE11A-DC86-79E7-50D6-9FC984415D8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61629" y="1507646"/>
                  <a:ext cx="35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E72F833-8942-3E71-EE84-7A7C048D78D0}"/>
                    </a:ext>
                  </a:extLst>
                </p14:cNvPr>
                <p14:cNvContentPartPr/>
                <p14:nvPr/>
              </p14:nvContentPartPr>
              <p14:xfrm>
                <a:off x="3645149" y="1590086"/>
                <a:ext cx="100800" cy="65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E72F833-8942-3E71-EE84-7A7C048D78D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636509" y="1581446"/>
                  <a:ext cx="118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A42E442-FDD5-575A-0CD2-183A6339C52E}"/>
                    </a:ext>
                  </a:extLst>
                </p14:cNvPr>
                <p14:cNvContentPartPr/>
                <p14:nvPr/>
              </p14:nvContentPartPr>
              <p14:xfrm>
                <a:off x="3656669" y="1588286"/>
                <a:ext cx="86760" cy="81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A42E442-FDD5-575A-0CD2-183A6339C52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647669" y="1579286"/>
                  <a:ext cx="104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CBBCD13-5E1C-7193-68CB-AC71F6726B1C}"/>
                    </a:ext>
                  </a:extLst>
                </p14:cNvPr>
                <p14:cNvContentPartPr/>
                <p14:nvPr/>
              </p14:nvContentPartPr>
              <p14:xfrm>
                <a:off x="3745589" y="1348526"/>
                <a:ext cx="24840" cy="406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CBBCD13-5E1C-7193-68CB-AC71F6726B1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736949" y="1339886"/>
                  <a:ext cx="424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87186DE-57E9-2845-D316-5998CA06D060}"/>
                    </a:ext>
                  </a:extLst>
                </p14:cNvPr>
                <p14:cNvContentPartPr/>
                <p14:nvPr/>
              </p14:nvContentPartPr>
              <p14:xfrm>
                <a:off x="3753509" y="1317566"/>
                <a:ext cx="695160" cy="466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87186DE-57E9-2845-D316-5998CA06D06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744869" y="1308566"/>
                  <a:ext cx="71280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3134F9C-01BC-11DF-C028-FD9B87838A0C}"/>
                    </a:ext>
                  </a:extLst>
                </p14:cNvPr>
                <p14:cNvContentPartPr/>
                <p14:nvPr/>
              </p14:nvContentPartPr>
              <p14:xfrm>
                <a:off x="5188829" y="1868726"/>
                <a:ext cx="971280" cy="108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3134F9C-01BC-11DF-C028-FD9B87838A0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179829" y="1859726"/>
                  <a:ext cx="98892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ADB7D4E-D61E-CC9B-8FF9-9F75C1BC0800}"/>
              </a:ext>
            </a:extLst>
          </p:cNvPr>
          <p:cNvGrpSpPr/>
          <p:nvPr/>
        </p:nvGrpSpPr>
        <p:grpSpPr>
          <a:xfrm>
            <a:off x="4449120" y="1829925"/>
            <a:ext cx="262080" cy="244800"/>
            <a:chOff x="4737389" y="1353926"/>
            <a:chExt cx="26208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325537A-37B1-BD0F-D98A-356FC16B79D8}"/>
                    </a:ext>
                  </a:extLst>
                </p14:cNvPr>
                <p14:cNvContentPartPr/>
                <p14:nvPr/>
              </p14:nvContentPartPr>
              <p14:xfrm>
                <a:off x="4737389" y="1399646"/>
                <a:ext cx="207000" cy="199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325537A-37B1-BD0F-D98A-356FC16B79D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28749" y="1391006"/>
                  <a:ext cx="224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78647E4-75D6-CD27-2281-25CEE7AD5E89}"/>
                    </a:ext>
                  </a:extLst>
                </p14:cNvPr>
                <p14:cNvContentPartPr/>
                <p14:nvPr/>
              </p14:nvContentPartPr>
              <p14:xfrm>
                <a:off x="4906949" y="1353926"/>
                <a:ext cx="92520" cy="92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78647E4-75D6-CD27-2281-25CEE7AD5E8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898309" y="1345286"/>
                  <a:ext cx="11016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6BD1578-2314-A687-FD17-71778C59ECDD}"/>
              </a:ext>
            </a:extLst>
          </p:cNvPr>
          <p:cNvGrpSpPr/>
          <p:nvPr/>
        </p:nvGrpSpPr>
        <p:grpSpPr>
          <a:xfrm>
            <a:off x="4873920" y="1669005"/>
            <a:ext cx="361080" cy="473400"/>
            <a:chOff x="5162189" y="1193006"/>
            <a:chExt cx="36108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7DCC134-6C7A-63F2-BA71-BED254292978}"/>
                    </a:ext>
                  </a:extLst>
                </p14:cNvPr>
                <p14:cNvContentPartPr/>
                <p14:nvPr/>
              </p14:nvContentPartPr>
              <p14:xfrm>
                <a:off x="5162189" y="1193006"/>
                <a:ext cx="325080" cy="207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7DCC134-6C7A-63F2-BA71-BED25429297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153549" y="1184006"/>
                  <a:ext cx="342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1584C73-FE00-0598-91E7-2D3055CD5CA5}"/>
                    </a:ext>
                  </a:extLst>
                </p14:cNvPr>
                <p14:cNvContentPartPr/>
                <p14:nvPr/>
              </p14:nvContentPartPr>
              <p14:xfrm>
                <a:off x="5276669" y="1456526"/>
                <a:ext cx="94320" cy="209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1584C73-FE00-0598-91E7-2D3055CD5CA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68029" y="1447886"/>
                  <a:ext cx="111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9EBE62C-AD81-EBFB-D330-B6C88FB119E4}"/>
                    </a:ext>
                  </a:extLst>
                </p14:cNvPr>
                <p14:cNvContentPartPr/>
                <p14:nvPr/>
              </p14:nvContentPartPr>
              <p14:xfrm>
                <a:off x="5460629" y="1482806"/>
                <a:ext cx="62640" cy="135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9EBE62C-AD81-EBFB-D330-B6C88FB119E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451629" y="1473806"/>
                  <a:ext cx="80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FA8C09A-E9BD-59E1-E1A4-73893B68F8D9}"/>
                    </a:ext>
                  </a:extLst>
                </p14:cNvPr>
                <p14:cNvContentPartPr/>
                <p14:nvPr/>
              </p14:nvContentPartPr>
              <p14:xfrm>
                <a:off x="5399789" y="1466606"/>
                <a:ext cx="21600" cy="1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FA8C09A-E9BD-59E1-E1A4-73893B68F8D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391149" y="1457966"/>
                  <a:ext cx="39240" cy="1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DB2FC1DA-9663-91AE-E6C6-73B8D98A8DAC}"/>
                  </a:ext>
                </a:extLst>
              </p14:cNvPr>
              <p14:cNvContentPartPr/>
              <p14:nvPr/>
            </p14:nvContentPartPr>
            <p14:xfrm>
              <a:off x="989520" y="4973805"/>
              <a:ext cx="777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DB2FC1DA-9663-91AE-E6C6-73B8D98A8DAC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80880" y="4964805"/>
                <a:ext cx="95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0A654A79-7190-A2D2-58A6-C48CDBEFB3E2}"/>
                  </a:ext>
                </a:extLst>
              </p14:cNvPr>
              <p14:cNvContentPartPr/>
              <p14:nvPr/>
            </p14:nvContentPartPr>
            <p14:xfrm>
              <a:off x="979800" y="5082525"/>
              <a:ext cx="110880" cy="252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0A654A79-7190-A2D2-58A6-C48CDBEFB3E2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71160" y="5073885"/>
                <a:ext cx="12852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37443DD0-E4C4-9B91-6F5C-5F93E392A0C4}"/>
              </a:ext>
            </a:extLst>
          </p:cNvPr>
          <p:cNvGrpSpPr/>
          <p:nvPr/>
        </p:nvGrpSpPr>
        <p:grpSpPr>
          <a:xfrm>
            <a:off x="1281840" y="4801005"/>
            <a:ext cx="531000" cy="465480"/>
            <a:chOff x="1570109" y="4325006"/>
            <a:chExt cx="53100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3E8DC69-47D6-7762-8E9C-8CE7A1788AB6}"/>
                    </a:ext>
                  </a:extLst>
                </p14:cNvPr>
                <p14:cNvContentPartPr/>
                <p14:nvPr/>
              </p14:nvContentPartPr>
              <p14:xfrm>
                <a:off x="1570109" y="4444166"/>
                <a:ext cx="164160" cy="346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3E8DC69-47D6-7762-8E9C-8CE7A1788AB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561469" y="4435526"/>
                  <a:ext cx="1818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149184D-83BB-A845-26B3-2DD4AA2A66B0}"/>
                    </a:ext>
                  </a:extLst>
                </p14:cNvPr>
                <p14:cNvContentPartPr/>
                <p14:nvPr/>
              </p14:nvContentPartPr>
              <p14:xfrm>
                <a:off x="1709429" y="4394846"/>
                <a:ext cx="29160" cy="5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149184D-83BB-A845-26B3-2DD4AA2A66B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700789" y="4385846"/>
                  <a:ext cx="46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020B0F3-6119-DE31-8232-428F55C7CC0F}"/>
                    </a:ext>
                  </a:extLst>
                </p14:cNvPr>
                <p14:cNvContentPartPr/>
                <p14:nvPr/>
              </p14:nvContentPartPr>
              <p14:xfrm>
                <a:off x="1774229" y="4333286"/>
                <a:ext cx="145440" cy="75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020B0F3-6119-DE31-8232-428F55C7CC0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765229" y="4324646"/>
                  <a:ext cx="163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81CCCB9-71C6-0620-79FE-2C6EC3114FFB}"/>
                    </a:ext>
                  </a:extLst>
                </p14:cNvPr>
                <p14:cNvContentPartPr/>
                <p14:nvPr/>
              </p14:nvContentPartPr>
              <p14:xfrm>
                <a:off x="1911749" y="4325006"/>
                <a:ext cx="52560" cy="171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81CCCB9-71C6-0620-79FE-2C6EC3114FF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902749" y="4316366"/>
                  <a:ext cx="70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08BFD74-716E-E89B-08D9-EC92177F9A16}"/>
                    </a:ext>
                  </a:extLst>
                </p14:cNvPr>
                <p14:cNvContentPartPr/>
                <p14:nvPr/>
              </p14:nvContentPartPr>
              <p14:xfrm>
                <a:off x="1972229" y="4452806"/>
                <a:ext cx="128880" cy="169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08BFD74-716E-E89B-08D9-EC92177F9A1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963229" y="4444166"/>
                  <a:ext cx="1465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DAC873B-67D2-6DFC-8CE3-66C17E1399E1}"/>
              </a:ext>
            </a:extLst>
          </p:cNvPr>
          <p:cNvGrpSpPr/>
          <p:nvPr/>
        </p:nvGrpSpPr>
        <p:grpSpPr>
          <a:xfrm>
            <a:off x="2038560" y="4685445"/>
            <a:ext cx="924480" cy="889920"/>
            <a:chOff x="2326829" y="4209446"/>
            <a:chExt cx="924480" cy="88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28E0EF2-1EC8-7968-9B46-BED5EA205C0C}"/>
                    </a:ext>
                  </a:extLst>
                </p14:cNvPr>
                <p14:cNvContentPartPr/>
                <p14:nvPr/>
              </p14:nvContentPartPr>
              <p14:xfrm>
                <a:off x="2326829" y="4345886"/>
                <a:ext cx="219960" cy="404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28E0EF2-1EC8-7968-9B46-BED5EA205C0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317829" y="4336886"/>
                  <a:ext cx="2376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0CCA52C-5E5C-C3EB-F26E-3F2BB99D5A8F}"/>
                    </a:ext>
                  </a:extLst>
                </p14:cNvPr>
                <p14:cNvContentPartPr/>
                <p14:nvPr/>
              </p14:nvContentPartPr>
              <p14:xfrm>
                <a:off x="2327189" y="4826126"/>
                <a:ext cx="89280" cy="233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0CCA52C-5E5C-C3EB-F26E-3F2BB99D5A8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318549" y="4817126"/>
                  <a:ext cx="1069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C27B65C-AFBD-42C2-F120-FAAB1D060C21}"/>
                    </a:ext>
                  </a:extLst>
                </p14:cNvPr>
                <p14:cNvContentPartPr/>
                <p14:nvPr/>
              </p14:nvContentPartPr>
              <p14:xfrm>
                <a:off x="2468669" y="4987046"/>
                <a:ext cx="360" cy="112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C27B65C-AFBD-42C2-F120-FAAB1D060C2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59669" y="4978406"/>
                  <a:ext cx="18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B3FEF57-6E8D-DF81-18FE-C4BB8B7E6680}"/>
                    </a:ext>
                  </a:extLst>
                </p14:cNvPr>
                <p14:cNvContentPartPr/>
                <p14:nvPr/>
              </p14:nvContentPartPr>
              <p14:xfrm>
                <a:off x="2519789" y="4906766"/>
                <a:ext cx="50760" cy="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B3FEF57-6E8D-DF81-18FE-C4BB8B7E668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511149" y="4898126"/>
                  <a:ext cx="68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65BB989-6DA6-F5D3-8042-430D1A824D27}"/>
                    </a:ext>
                  </a:extLst>
                </p14:cNvPr>
                <p14:cNvContentPartPr/>
                <p14:nvPr/>
              </p14:nvContentPartPr>
              <p14:xfrm>
                <a:off x="2539949" y="4986326"/>
                <a:ext cx="20520" cy="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65BB989-6DA6-F5D3-8042-430D1A824D2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531309" y="4977326"/>
                  <a:ext cx="38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4FE23D5-5697-41E7-25A8-B65A775DF8A5}"/>
                    </a:ext>
                  </a:extLst>
                </p14:cNvPr>
                <p14:cNvContentPartPr/>
                <p14:nvPr/>
              </p14:nvContentPartPr>
              <p14:xfrm>
                <a:off x="2657669" y="4904966"/>
                <a:ext cx="88920" cy="88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4FE23D5-5697-41E7-25A8-B65A775DF8A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649029" y="4896326"/>
                  <a:ext cx="106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51AC8B5-1E87-C9DA-0CFF-1DD1C2DB60B0}"/>
                    </a:ext>
                  </a:extLst>
                </p14:cNvPr>
                <p14:cNvContentPartPr/>
                <p14:nvPr/>
              </p14:nvContentPartPr>
              <p14:xfrm>
                <a:off x="2421869" y="4209446"/>
                <a:ext cx="360" cy="114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51AC8B5-1E87-C9DA-0CFF-1DD1C2DB60B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413229" y="4200806"/>
                  <a:ext cx="18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0BC619B-4689-3C0B-352A-5097C7BCE42A}"/>
                    </a:ext>
                  </a:extLst>
                </p14:cNvPr>
                <p14:cNvContentPartPr/>
                <p14:nvPr/>
              </p14:nvContentPartPr>
              <p14:xfrm>
                <a:off x="2656589" y="4550726"/>
                <a:ext cx="2520" cy="2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0BC619B-4689-3C0B-352A-5097C7BCE42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647949" y="4542086"/>
                  <a:ext cx="20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825E664-4476-7EDD-DF02-31B37E61DB1A}"/>
                    </a:ext>
                  </a:extLst>
                </p14:cNvPr>
                <p14:cNvContentPartPr/>
                <p14:nvPr/>
              </p14:nvContentPartPr>
              <p14:xfrm>
                <a:off x="2784029" y="4546766"/>
                <a:ext cx="360" cy="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825E664-4476-7EDD-DF02-31B37E61DB1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775029" y="45381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E4F7838-45F4-37D8-4905-81551740E553}"/>
                    </a:ext>
                  </a:extLst>
                </p14:cNvPr>
                <p14:cNvContentPartPr/>
                <p14:nvPr/>
              </p14:nvContentPartPr>
              <p14:xfrm>
                <a:off x="2892749" y="4546766"/>
                <a:ext cx="2520" cy="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E4F7838-45F4-37D8-4905-81551740E55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884109" y="4538126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D1CD500-2D08-911F-F63D-82153A4C1070}"/>
                    </a:ext>
                  </a:extLst>
                </p14:cNvPr>
                <p14:cNvContentPartPr/>
                <p14:nvPr/>
              </p14:nvContentPartPr>
              <p14:xfrm>
                <a:off x="2983109" y="4257686"/>
                <a:ext cx="268200" cy="4456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D1CD500-2D08-911F-F63D-82153A4C107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974109" y="4249046"/>
                  <a:ext cx="285840" cy="46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ACA7BAF0-30DD-36EB-1288-21512EE99EEE}"/>
              </a:ext>
            </a:extLst>
          </p:cNvPr>
          <p:cNvGrpSpPr/>
          <p:nvPr/>
        </p:nvGrpSpPr>
        <p:grpSpPr>
          <a:xfrm>
            <a:off x="2797440" y="5290245"/>
            <a:ext cx="437040" cy="270000"/>
            <a:chOff x="3085709" y="4814246"/>
            <a:chExt cx="43704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D057C70-141F-3A21-9407-256310665B83}"/>
                    </a:ext>
                  </a:extLst>
                </p14:cNvPr>
                <p14:cNvContentPartPr/>
                <p14:nvPr/>
              </p14:nvContentPartPr>
              <p14:xfrm>
                <a:off x="3085709" y="4814246"/>
                <a:ext cx="94680" cy="198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D057C70-141F-3A21-9407-256310665B8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077069" y="4805246"/>
                  <a:ext cx="112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736FE90-64B9-D53F-8A91-9BEBCF68EB89}"/>
                    </a:ext>
                  </a:extLst>
                </p14:cNvPr>
                <p14:cNvContentPartPr/>
                <p14:nvPr/>
              </p14:nvContentPartPr>
              <p14:xfrm>
                <a:off x="3193349" y="4950326"/>
                <a:ext cx="74880" cy="133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736FE90-64B9-D53F-8A91-9BEBCF68EB8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184349" y="4941326"/>
                  <a:ext cx="92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3801581-F8F4-CBC7-E80F-2D3FFCA1ABC2}"/>
                    </a:ext>
                  </a:extLst>
                </p14:cNvPr>
                <p14:cNvContentPartPr/>
                <p14:nvPr/>
              </p14:nvContentPartPr>
              <p14:xfrm>
                <a:off x="3302429" y="4857446"/>
                <a:ext cx="33120" cy="46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3801581-F8F4-CBC7-E80F-2D3FFCA1ABC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293429" y="4848446"/>
                  <a:ext cx="50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225884E-8D40-155A-64EE-FDE8D7D4014D}"/>
                    </a:ext>
                  </a:extLst>
                </p14:cNvPr>
                <p14:cNvContentPartPr/>
                <p14:nvPr/>
              </p14:nvContentPartPr>
              <p14:xfrm>
                <a:off x="3318269" y="4911806"/>
                <a:ext cx="23760" cy="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225884E-8D40-155A-64EE-FDE8D7D4014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309629" y="4902806"/>
                  <a:ext cx="41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89A4BF3-20BF-65E7-EF8A-1BB6BB540C83}"/>
                    </a:ext>
                  </a:extLst>
                </p14:cNvPr>
                <p14:cNvContentPartPr/>
                <p14:nvPr/>
              </p14:nvContentPartPr>
              <p14:xfrm>
                <a:off x="3413309" y="4845206"/>
                <a:ext cx="109440" cy="101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89A4BF3-20BF-65E7-EF8A-1BB6BB540C8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404309" y="4836206"/>
                  <a:ext cx="12708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63A2F11D-2578-9D55-F555-C17E870EEF89}"/>
                  </a:ext>
                </a:extLst>
              </p14:cNvPr>
              <p14:cNvContentPartPr/>
              <p14:nvPr/>
            </p14:nvContentPartPr>
            <p14:xfrm>
              <a:off x="2776200" y="4554765"/>
              <a:ext cx="360" cy="13824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63A2F11D-2578-9D55-F555-C17E870EEF89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767560" y="4545765"/>
                <a:ext cx="180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D8A1A004-D1A8-289F-E05A-C4A69AD6EDB6}"/>
                  </a:ext>
                </a:extLst>
              </p14:cNvPr>
              <p14:cNvContentPartPr/>
              <p14:nvPr/>
            </p14:nvContentPartPr>
            <p14:xfrm>
              <a:off x="574080" y="6323085"/>
              <a:ext cx="79560" cy="252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D8A1A004-D1A8-289F-E05A-C4A69AD6EDB6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65080" y="6314085"/>
                <a:ext cx="972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C31CD23D-EB54-228B-4309-0BF1CCF990C1}"/>
                  </a:ext>
                </a:extLst>
              </p14:cNvPr>
              <p14:cNvContentPartPr/>
              <p14:nvPr/>
            </p14:nvContentPartPr>
            <p14:xfrm>
              <a:off x="599280" y="6447285"/>
              <a:ext cx="63720" cy="252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C31CD23D-EB54-228B-4309-0BF1CCF990C1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90280" y="6438645"/>
                <a:ext cx="8136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20AD4610-A3F1-D7F8-B6C5-8D3FA41B0398}"/>
              </a:ext>
            </a:extLst>
          </p:cNvPr>
          <p:cNvGrpSpPr/>
          <p:nvPr/>
        </p:nvGrpSpPr>
        <p:grpSpPr>
          <a:xfrm>
            <a:off x="832920" y="6120045"/>
            <a:ext cx="448920" cy="527760"/>
            <a:chOff x="1121189" y="5644046"/>
            <a:chExt cx="44892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0DDD25D-9C90-6BE4-589B-95E48AF89F36}"/>
                    </a:ext>
                  </a:extLst>
                </p14:cNvPr>
                <p14:cNvContentPartPr/>
                <p14:nvPr/>
              </p14:nvContentPartPr>
              <p14:xfrm>
                <a:off x="1121189" y="5794166"/>
                <a:ext cx="172080" cy="3776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0DDD25D-9C90-6BE4-589B-95E48AF89F3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12549" y="5785526"/>
                  <a:ext cx="1897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09BEBB3-3974-8C4B-173E-733D98A2245A}"/>
                    </a:ext>
                  </a:extLst>
                </p14:cNvPr>
                <p14:cNvContentPartPr/>
                <p14:nvPr/>
              </p14:nvContentPartPr>
              <p14:xfrm>
                <a:off x="1188149" y="5754926"/>
                <a:ext cx="54720" cy="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09BEBB3-3974-8C4B-173E-733D98A2245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79509" y="5746286"/>
                  <a:ext cx="72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58AE95A-3AA3-68FC-CAE0-E46F6567AE87}"/>
                    </a:ext>
                  </a:extLst>
                </p14:cNvPr>
                <p14:cNvContentPartPr/>
                <p14:nvPr/>
              </p14:nvContentPartPr>
              <p14:xfrm>
                <a:off x="1267709" y="5644046"/>
                <a:ext cx="97920" cy="75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58AE95A-3AA3-68FC-CAE0-E46F6567AE8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258709" y="5635406"/>
                  <a:ext cx="115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66A68B6-EDF9-58AD-768B-DBB8644239B3}"/>
                    </a:ext>
                  </a:extLst>
                </p14:cNvPr>
                <p14:cNvContentPartPr/>
                <p14:nvPr/>
              </p14:nvContentPartPr>
              <p14:xfrm>
                <a:off x="1399829" y="5656646"/>
                <a:ext cx="38520" cy="161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66A68B6-EDF9-58AD-768B-DBB8644239B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390829" y="5648006"/>
                  <a:ext cx="56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2271502-817E-A906-03A8-125141FA1EAB}"/>
                    </a:ext>
                  </a:extLst>
                </p14:cNvPr>
                <p14:cNvContentPartPr/>
                <p14:nvPr/>
              </p14:nvContentPartPr>
              <p14:xfrm>
                <a:off x="1443749" y="5759246"/>
                <a:ext cx="126360" cy="1566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2271502-817E-A906-03A8-125141FA1EA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435109" y="5750606"/>
                  <a:ext cx="14400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AF68CB7B-54B4-5438-5686-C7716D76A072}"/>
              </a:ext>
            </a:extLst>
          </p:cNvPr>
          <p:cNvGrpSpPr/>
          <p:nvPr/>
        </p:nvGrpSpPr>
        <p:grpSpPr>
          <a:xfrm>
            <a:off x="5189280" y="4423005"/>
            <a:ext cx="1185480" cy="621360"/>
            <a:chOff x="5477549" y="3947006"/>
            <a:chExt cx="118548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FAF6BC6-D90D-E2B9-433D-89E5E02FD3D5}"/>
                    </a:ext>
                  </a:extLst>
                </p14:cNvPr>
                <p14:cNvContentPartPr/>
                <p14:nvPr/>
              </p14:nvContentPartPr>
              <p14:xfrm>
                <a:off x="5477549" y="4103966"/>
                <a:ext cx="360" cy="339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FAF6BC6-D90D-E2B9-433D-89E5E02FD3D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468909" y="4094966"/>
                  <a:ext cx="180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455C7AD-2BB3-1851-E9C6-AC73AC893B8B}"/>
                    </a:ext>
                  </a:extLst>
                </p14:cNvPr>
                <p14:cNvContentPartPr/>
                <p14:nvPr/>
              </p14:nvContentPartPr>
              <p14:xfrm>
                <a:off x="5507429" y="4258046"/>
                <a:ext cx="42840" cy="1569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455C7AD-2BB3-1851-E9C6-AC73AC893B8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498429" y="4249046"/>
                  <a:ext cx="60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66D72C8-5DA2-3CAA-0D27-1459DF250E98}"/>
                    </a:ext>
                  </a:extLst>
                </p14:cNvPr>
                <p14:cNvContentPartPr/>
                <p14:nvPr/>
              </p14:nvContentPartPr>
              <p14:xfrm>
                <a:off x="5531549" y="4155446"/>
                <a:ext cx="132480" cy="2340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66D72C8-5DA2-3CAA-0D27-1459DF250E9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522549" y="4146446"/>
                  <a:ext cx="150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24BF4A6-A9B9-C8ED-72A9-71F63F97E2A0}"/>
                    </a:ext>
                  </a:extLst>
                </p14:cNvPr>
                <p14:cNvContentPartPr/>
                <p14:nvPr/>
              </p14:nvContentPartPr>
              <p14:xfrm>
                <a:off x="5714069" y="4312406"/>
                <a:ext cx="14040" cy="127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24BF4A6-A9B9-C8ED-72A9-71F63F97E2A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705429" y="4303406"/>
                  <a:ext cx="31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3298BB8-37AF-4A03-01AD-B0CA3B04C342}"/>
                    </a:ext>
                  </a:extLst>
                </p14:cNvPr>
                <p14:cNvContentPartPr/>
                <p14:nvPr/>
              </p14:nvContentPartPr>
              <p14:xfrm>
                <a:off x="5867069" y="4327886"/>
                <a:ext cx="7200" cy="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3298BB8-37AF-4A03-01AD-B0CA3B04C34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858069" y="4318886"/>
                  <a:ext cx="24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10AC2B3-8FD7-C8A9-9EBB-C9BFBC8FC23A}"/>
                    </a:ext>
                  </a:extLst>
                </p14:cNvPr>
                <p14:cNvContentPartPr/>
                <p14:nvPr/>
              </p14:nvContentPartPr>
              <p14:xfrm>
                <a:off x="5991989" y="4327886"/>
                <a:ext cx="5040" cy="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10AC2B3-8FD7-C8A9-9EBB-C9BFBC8FC23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982989" y="4318886"/>
                  <a:ext cx="2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AB91F30-A5A5-1815-3B54-5D299F749C67}"/>
                    </a:ext>
                  </a:extLst>
                </p14:cNvPr>
                <p14:cNvContentPartPr/>
                <p14:nvPr/>
              </p14:nvContentPartPr>
              <p14:xfrm>
                <a:off x="6115469" y="4310246"/>
                <a:ext cx="2520" cy="2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AB91F30-A5A5-1815-3B54-5D299F749C6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106469" y="4301246"/>
                  <a:ext cx="20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900699B-05D8-1F21-880D-7FACCC2D1A79}"/>
                    </a:ext>
                  </a:extLst>
                </p14:cNvPr>
                <p14:cNvContentPartPr/>
                <p14:nvPr/>
              </p14:nvContentPartPr>
              <p14:xfrm>
                <a:off x="6190709" y="4145726"/>
                <a:ext cx="104400" cy="225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900699B-05D8-1F21-880D-7FACCC2D1A7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181709" y="4136726"/>
                  <a:ext cx="122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ED10BE3-44F5-94B3-32E3-B91A6E35502A}"/>
                    </a:ext>
                  </a:extLst>
                </p14:cNvPr>
                <p14:cNvContentPartPr/>
                <p14:nvPr/>
              </p14:nvContentPartPr>
              <p14:xfrm>
                <a:off x="6357749" y="4286846"/>
                <a:ext cx="93600" cy="1184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ED10BE3-44F5-94B3-32E3-B91A6E35502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348749" y="4278206"/>
                  <a:ext cx="111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9884075-378E-D426-BF3F-AA5EC200DCF4}"/>
                    </a:ext>
                  </a:extLst>
                </p14:cNvPr>
                <p14:cNvContentPartPr/>
                <p14:nvPr/>
              </p14:nvContentPartPr>
              <p14:xfrm>
                <a:off x="6467549" y="4165166"/>
                <a:ext cx="195480" cy="4032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9884075-378E-D426-BF3F-AA5EC200DCF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458549" y="4156526"/>
                  <a:ext cx="21312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0EC112D-1D3D-8BDD-C242-77E285B03120}"/>
                    </a:ext>
                  </a:extLst>
                </p14:cNvPr>
                <p14:cNvContentPartPr/>
                <p14:nvPr/>
              </p14:nvContentPartPr>
              <p14:xfrm>
                <a:off x="5757269" y="4129166"/>
                <a:ext cx="93240" cy="356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0EC112D-1D3D-8BDD-C242-77E285B0312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748269" y="4120166"/>
                  <a:ext cx="1108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7D6731F-ECE0-077F-3C41-9DE646CDFC5F}"/>
                    </a:ext>
                  </a:extLst>
                </p14:cNvPr>
                <p14:cNvContentPartPr/>
                <p14:nvPr/>
              </p14:nvContentPartPr>
              <p14:xfrm>
                <a:off x="6114389" y="4101446"/>
                <a:ext cx="360" cy="3128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7D6731F-ECE0-077F-3C41-9DE646CDFC5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105389" y="4092446"/>
                  <a:ext cx="180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AC09FD0-47B0-BC89-AE37-62BF1DE063BC}"/>
                    </a:ext>
                  </a:extLst>
                </p14:cNvPr>
                <p14:cNvContentPartPr/>
                <p14:nvPr/>
              </p14:nvContentPartPr>
              <p14:xfrm>
                <a:off x="5779589" y="3979406"/>
                <a:ext cx="100800" cy="658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AC09FD0-47B0-BC89-AE37-62BF1DE063B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770589" y="3970406"/>
                  <a:ext cx="118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32818EB-81FB-2964-A3F2-47A230363DCB}"/>
                    </a:ext>
                  </a:extLst>
                </p14:cNvPr>
                <p14:cNvContentPartPr/>
                <p14:nvPr/>
              </p14:nvContentPartPr>
              <p14:xfrm>
                <a:off x="5799029" y="3976886"/>
                <a:ext cx="52200" cy="802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32818EB-81FB-2964-A3F2-47A230363DC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790029" y="3967886"/>
                  <a:ext cx="69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ECC0D58-D86B-1BAD-F0E1-B14644B9C16A}"/>
                    </a:ext>
                  </a:extLst>
                </p14:cNvPr>
                <p14:cNvContentPartPr/>
                <p14:nvPr/>
              </p14:nvContentPartPr>
              <p14:xfrm>
                <a:off x="5742509" y="3947006"/>
                <a:ext cx="180720" cy="1450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ECC0D58-D86B-1BAD-F0E1-B14644B9C16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733869" y="3938366"/>
                  <a:ext cx="198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5C74CEE-E3E0-01CD-F3CA-62FCA0A01D67}"/>
                    </a:ext>
                  </a:extLst>
                </p14:cNvPr>
                <p14:cNvContentPartPr/>
                <p14:nvPr/>
              </p14:nvContentPartPr>
              <p14:xfrm>
                <a:off x="5975789" y="4061486"/>
                <a:ext cx="360" cy="3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5C74CEE-E3E0-01CD-F3CA-62FCA0A01D6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66789" y="40524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D623B59-0AB9-8A97-B380-E1C1AA2FAE4E}"/>
                    </a:ext>
                  </a:extLst>
                </p14:cNvPr>
                <p14:cNvContentPartPr/>
                <p14:nvPr/>
              </p14:nvContentPartPr>
              <p14:xfrm>
                <a:off x="6042029" y="4061486"/>
                <a:ext cx="360" cy="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D623B59-0AB9-8A97-B380-E1C1AA2FAE4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33389" y="40524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772D872B-754D-2E29-89BC-EF8FC0437D19}"/>
                  </a:ext>
                </a:extLst>
              </p14:cNvPr>
              <p14:cNvContentPartPr/>
              <p14:nvPr/>
            </p14:nvContentPartPr>
            <p14:xfrm>
              <a:off x="1763520" y="6505245"/>
              <a:ext cx="83880" cy="36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772D872B-754D-2E29-89BC-EF8FC0437D19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754520" y="6496245"/>
                <a:ext cx="1015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6" name="Group 285">
            <a:extLst>
              <a:ext uri="{FF2B5EF4-FFF2-40B4-BE49-F238E27FC236}">
                <a16:creationId xmlns:a16="http://schemas.microsoft.com/office/drawing/2014/main" id="{74D05A17-24D3-E6C3-BAB1-449099EA74FB}"/>
              </a:ext>
            </a:extLst>
          </p:cNvPr>
          <p:cNvGrpSpPr/>
          <p:nvPr/>
        </p:nvGrpSpPr>
        <p:grpSpPr>
          <a:xfrm>
            <a:off x="1507920" y="6636285"/>
            <a:ext cx="204480" cy="168120"/>
            <a:chOff x="1796189" y="6160286"/>
            <a:chExt cx="20448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C0280F4-FBC2-CFB1-4811-2B7FB49451A5}"/>
                    </a:ext>
                  </a:extLst>
                </p14:cNvPr>
                <p14:cNvContentPartPr/>
                <p14:nvPr/>
              </p14:nvContentPartPr>
              <p14:xfrm>
                <a:off x="1796189" y="6160286"/>
                <a:ext cx="113040" cy="1681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C0280F4-FBC2-CFB1-4811-2B7FB49451A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787549" y="6151646"/>
                  <a:ext cx="130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399C5EE-F6C8-6642-D5FF-5E77A5905C4F}"/>
                    </a:ext>
                  </a:extLst>
                </p14:cNvPr>
                <p14:cNvContentPartPr/>
                <p14:nvPr/>
              </p14:nvContentPartPr>
              <p14:xfrm>
                <a:off x="1932989" y="6230846"/>
                <a:ext cx="67680" cy="3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399C5EE-F6C8-6642-D5FF-5E77A5905C4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23989" y="6222206"/>
                  <a:ext cx="85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7663262-0CC8-9997-A913-C844195656B5}"/>
                    </a:ext>
                  </a:extLst>
                </p14:cNvPr>
                <p14:cNvContentPartPr/>
                <p14:nvPr/>
              </p14:nvContentPartPr>
              <p14:xfrm>
                <a:off x="1947029" y="6289526"/>
                <a:ext cx="38520" cy="3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7663262-0CC8-9997-A913-C844195656B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938029" y="6280886"/>
                  <a:ext cx="561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CABDBAF-9B71-6C20-A0E7-E7E51B89D748}"/>
              </a:ext>
            </a:extLst>
          </p:cNvPr>
          <p:cNvGrpSpPr/>
          <p:nvPr/>
        </p:nvGrpSpPr>
        <p:grpSpPr>
          <a:xfrm>
            <a:off x="3265800" y="4437405"/>
            <a:ext cx="1600200" cy="652680"/>
            <a:chOff x="3554069" y="3961406"/>
            <a:chExt cx="1600200" cy="65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F3A6911-E090-7412-E4CC-BE3BADE0651E}"/>
                    </a:ext>
                  </a:extLst>
                </p14:cNvPr>
                <p14:cNvContentPartPr/>
                <p14:nvPr/>
              </p14:nvContentPartPr>
              <p14:xfrm>
                <a:off x="3554069" y="4394846"/>
                <a:ext cx="199800" cy="217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F3A6911-E090-7412-E4CC-BE3BADE0651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545069" y="4385846"/>
                  <a:ext cx="2174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642C035-427C-A823-C102-13731825FCDC}"/>
                    </a:ext>
                  </a:extLst>
                </p14:cNvPr>
                <p14:cNvContentPartPr/>
                <p14:nvPr/>
              </p14:nvContentPartPr>
              <p14:xfrm>
                <a:off x="3708869" y="4249766"/>
                <a:ext cx="97560" cy="138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642C035-427C-A823-C102-13731825FCD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699869" y="4240766"/>
                  <a:ext cx="115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34F35ED-8E30-57AC-2F5E-7601C21F901F}"/>
                    </a:ext>
                  </a:extLst>
                </p14:cNvPr>
                <p14:cNvContentPartPr/>
                <p14:nvPr/>
              </p14:nvContentPartPr>
              <p14:xfrm>
                <a:off x="3829109" y="4255526"/>
                <a:ext cx="2520" cy="132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34F35ED-8E30-57AC-2F5E-7601C21F901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820109" y="4246526"/>
                  <a:ext cx="20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7B0BCD8-1CA6-3FAA-E9F5-8C0C23F53C48}"/>
                    </a:ext>
                  </a:extLst>
                </p14:cNvPr>
                <p14:cNvContentPartPr/>
                <p14:nvPr/>
              </p14:nvContentPartPr>
              <p14:xfrm>
                <a:off x="3882749" y="4257686"/>
                <a:ext cx="5040" cy="117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7B0BCD8-1CA6-3FAA-E9F5-8C0C23F53C4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874109" y="4248686"/>
                  <a:ext cx="22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A2155E3-E04A-431E-1C2A-A6D010D6144A}"/>
                    </a:ext>
                  </a:extLst>
                </p14:cNvPr>
                <p14:cNvContentPartPr/>
                <p14:nvPr/>
              </p14:nvContentPartPr>
              <p14:xfrm>
                <a:off x="3819749" y="4243286"/>
                <a:ext cx="84960" cy="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A2155E3-E04A-431E-1C2A-A6D010D6144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810749" y="4234646"/>
                  <a:ext cx="102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E9C6D45-B96E-38C1-C99B-524AA23B5502}"/>
                    </a:ext>
                  </a:extLst>
                </p14:cNvPr>
                <p14:cNvContentPartPr/>
                <p14:nvPr/>
              </p14:nvContentPartPr>
              <p14:xfrm>
                <a:off x="3968789" y="4314926"/>
                <a:ext cx="36360" cy="44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E9C6D45-B96E-38C1-C99B-524AA23B550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960149" y="4305926"/>
                  <a:ext cx="54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489B816-15CA-769F-6283-B660C8D111C2}"/>
                    </a:ext>
                  </a:extLst>
                </p14:cNvPr>
                <p14:cNvContentPartPr/>
                <p14:nvPr/>
              </p14:nvContentPartPr>
              <p14:xfrm>
                <a:off x="3974909" y="4230326"/>
                <a:ext cx="18000" cy="11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489B816-15CA-769F-6283-B660C8D111C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966269" y="4221686"/>
                  <a:ext cx="35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3456BE1-73DC-33A1-A947-97DE88E48551}"/>
                    </a:ext>
                  </a:extLst>
                </p14:cNvPr>
                <p14:cNvContentPartPr/>
                <p14:nvPr/>
              </p14:nvContentPartPr>
              <p14:xfrm>
                <a:off x="4052309" y="4238966"/>
                <a:ext cx="91080" cy="1245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3456BE1-73DC-33A1-A947-97DE88E4855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043309" y="4230326"/>
                  <a:ext cx="108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BF6C892-3287-2AF3-48CB-4AC405FA5A98}"/>
                    </a:ext>
                  </a:extLst>
                </p14:cNvPr>
                <p14:cNvContentPartPr/>
                <p14:nvPr/>
              </p14:nvContentPartPr>
              <p14:xfrm>
                <a:off x="4063109" y="4236806"/>
                <a:ext cx="71640" cy="137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BF6C892-3287-2AF3-48CB-4AC405FA5A9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054109" y="4227806"/>
                  <a:ext cx="89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0BC5FC0-88D6-BDE6-C2C6-F830001E71DD}"/>
                    </a:ext>
                  </a:extLst>
                </p14:cNvPr>
                <p14:cNvContentPartPr/>
                <p14:nvPr/>
              </p14:nvContentPartPr>
              <p14:xfrm>
                <a:off x="4267589" y="4142486"/>
                <a:ext cx="227880" cy="250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0BC5FC0-88D6-BDE6-C2C6-F830001E71D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258949" y="4133846"/>
                  <a:ext cx="2455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4FB4ACB-AD55-60F8-20A4-73DD92260CB8}"/>
                    </a:ext>
                  </a:extLst>
                </p14:cNvPr>
                <p14:cNvContentPartPr/>
                <p14:nvPr/>
              </p14:nvContentPartPr>
              <p14:xfrm>
                <a:off x="4207829" y="4463246"/>
                <a:ext cx="95760" cy="144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4FB4ACB-AD55-60F8-20A4-73DD92260CB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198829" y="4454606"/>
                  <a:ext cx="113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938EF7B-9121-A205-2B69-59BA0BBAA4F6}"/>
                    </a:ext>
                  </a:extLst>
                </p14:cNvPr>
                <p14:cNvContentPartPr/>
                <p14:nvPr/>
              </p14:nvContentPartPr>
              <p14:xfrm>
                <a:off x="4364069" y="4505006"/>
                <a:ext cx="51120" cy="25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938EF7B-9121-A205-2B69-59BA0BBAA4F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355069" y="4496366"/>
                  <a:ext cx="68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B559F4E-4820-43DF-1B4C-6E99B879D65B}"/>
                    </a:ext>
                  </a:extLst>
                </p14:cNvPr>
                <p14:cNvContentPartPr/>
                <p14:nvPr/>
              </p14:nvContentPartPr>
              <p14:xfrm>
                <a:off x="4377749" y="4559366"/>
                <a:ext cx="62640" cy="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B559F4E-4820-43DF-1B4C-6E99B879D65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369109" y="4550366"/>
                  <a:ext cx="80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59B3737-4186-64C6-0AD0-85B1122982B9}"/>
                    </a:ext>
                  </a:extLst>
                </p14:cNvPr>
                <p14:cNvContentPartPr/>
                <p14:nvPr/>
              </p14:nvContentPartPr>
              <p14:xfrm>
                <a:off x="4222949" y="3985886"/>
                <a:ext cx="123480" cy="95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59B3737-4186-64C6-0AD0-85B1122982B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213949" y="3976886"/>
                  <a:ext cx="141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E880FCA-6C0D-0955-4AFB-B2E618728731}"/>
                    </a:ext>
                  </a:extLst>
                </p14:cNvPr>
                <p14:cNvContentPartPr/>
                <p14:nvPr/>
              </p14:nvContentPartPr>
              <p14:xfrm>
                <a:off x="4613909" y="4038086"/>
                <a:ext cx="102960" cy="257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E880FCA-6C0D-0955-4AFB-B2E61872873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604909" y="4029086"/>
                  <a:ext cx="1206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BA24F15-2B57-2266-0EB9-FC8788E0E4AF}"/>
                    </a:ext>
                  </a:extLst>
                </p14:cNvPr>
                <p14:cNvContentPartPr/>
                <p14:nvPr/>
              </p14:nvContentPartPr>
              <p14:xfrm>
                <a:off x="4731629" y="4209086"/>
                <a:ext cx="118080" cy="160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BA24F15-2B57-2266-0EB9-FC8788E0E4A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722629" y="4200446"/>
                  <a:ext cx="135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81F4A7F-068F-811D-6985-8C17BAFACCE7}"/>
                    </a:ext>
                  </a:extLst>
                </p14:cNvPr>
                <p14:cNvContentPartPr/>
                <p14:nvPr/>
              </p14:nvContentPartPr>
              <p14:xfrm>
                <a:off x="4877429" y="4156886"/>
                <a:ext cx="106200" cy="132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81F4A7F-068F-811D-6985-8C17BAFACCE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868789" y="4147886"/>
                  <a:ext cx="123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FCD314C-7C13-EAB0-FF29-273836ED0F84}"/>
                    </a:ext>
                  </a:extLst>
                </p14:cNvPr>
                <p14:cNvContentPartPr/>
                <p14:nvPr/>
              </p14:nvContentPartPr>
              <p14:xfrm>
                <a:off x="4928549" y="4073006"/>
                <a:ext cx="47160" cy="25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FCD314C-7C13-EAB0-FF29-273836ED0F8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919909" y="4064006"/>
                  <a:ext cx="64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3A2747F-221D-24D2-660C-C740AA277B2A}"/>
                    </a:ext>
                  </a:extLst>
                </p14:cNvPr>
                <p14:cNvContentPartPr/>
                <p14:nvPr/>
              </p14:nvContentPartPr>
              <p14:xfrm>
                <a:off x="5061749" y="3961406"/>
                <a:ext cx="92520" cy="124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3A2747F-221D-24D2-660C-C740AA277B2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052749" y="3952406"/>
                  <a:ext cx="110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D9E11BF-96D8-3E3B-DEDF-FF9CCE7FD7C6}"/>
                    </a:ext>
                  </a:extLst>
                </p14:cNvPr>
                <p14:cNvContentPartPr/>
                <p14:nvPr/>
              </p14:nvContentPartPr>
              <p14:xfrm>
                <a:off x="4511309" y="4454606"/>
                <a:ext cx="360" cy="1594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D9E11BF-96D8-3E3B-DEDF-FF9CCE7FD7C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502669" y="4445966"/>
                  <a:ext cx="180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399AE623-8E83-22EE-3AED-36CD6073A6A7}"/>
              </a:ext>
            </a:extLst>
          </p:cNvPr>
          <p:cNvGrpSpPr/>
          <p:nvPr/>
        </p:nvGrpSpPr>
        <p:grpSpPr>
          <a:xfrm>
            <a:off x="2748840" y="3292245"/>
            <a:ext cx="1077840" cy="543600"/>
            <a:chOff x="3037109" y="2816246"/>
            <a:chExt cx="107784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FB3737C-3F10-E46D-7AD6-3F4837AE6EDA}"/>
                    </a:ext>
                  </a:extLst>
                </p14:cNvPr>
                <p14:cNvContentPartPr/>
                <p14:nvPr/>
              </p14:nvContentPartPr>
              <p14:xfrm>
                <a:off x="3037109" y="3126926"/>
                <a:ext cx="165600" cy="232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FB3737C-3F10-E46D-7AD6-3F4837AE6ED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028109" y="3118286"/>
                  <a:ext cx="1832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5ED5383-0FB0-CCC7-B7D4-52DE8B0867D6}"/>
                    </a:ext>
                  </a:extLst>
                </p14:cNvPr>
                <p14:cNvContentPartPr/>
                <p14:nvPr/>
              </p14:nvContentPartPr>
              <p14:xfrm>
                <a:off x="3194789" y="3029366"/>
                <a:ext cx="87840" cy="133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5ED5383-0FB0-CCC7-B7D4-52DE8B0867D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186149" y="3020366"/>
                  <a:ext cx="105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7719AD4-AE38-1C59-910F-E3D4A4657E05}"/>
                    </a:ext>
                  </a:extLst>
                </p14:cNvPr>
                <p14:cNvContentPartPr/>
                <p14:nvPr/>
              </p14:nvContentPartPr>
              <p14:xfrm>
                <a:off x="3387029" y="3009206"/>
                <a:ext cx="360" cy="125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7719AD4-AE38-1C59-910F-E3D4A4657E0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378389" y="3000566"/>
                  <a:ext cx="18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565F6A5-7DB4-D9CA-EAB5-63A0AAEDDF08}"/>
                    </a:ext>
                  </a:extLst>
                </p14:cNvPr>
                <p14:cNvContentPartPr/>
                <p14:nvPr/>
              </p14:nvContentPartPr>
              <p14:xfrm>
                <a:off x="3455069" y="2972846"/>
                <a:ext cx="360" cy="199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565F6A5-7DB4-D9CA-EAB5-63A0AAEDDF0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446069" y="2964206"/>
                  <a:ext cx="18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1141418-30E4-BDEC-40D3-CD2B3945524A}"/>
                    </a:ext>
                  </a:extLst>
                </p14:cNvPr>
                <p14:cNvContentPartPr/>
                <p14:nvPr/>
              </p14:nvContentPartPr>
              <p14:xfrm>
                <a:off x="3365429" y="2951966"/>
                <a:ext cx="133560" cy="24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1141418-30E4-BDEC-40D3-CD2B3945524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356429" y="2943326"/>
                  <a:ext cx="151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4486314-D018-628F-AE42-5C15428084A9}"/>
                    </a:ext>
                  </a:extLst>
                </p14:cNvPr>
                <p14:cNvContentPartPr/>
                <p14:nvPr/>
              </p14:nvContentPartPr>
              <p14:xfrm>
                <a:off x="3554789" y="3012806"/>
                <a:ext cx="42840" cy="94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4486314-D018-628F-AE42-5C15428084A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545789" y="3004166"/>
                  <a:ext cx="60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D957F5B-E846-6C32-E873-55C01C2343BE}"/>
                    </a:ext>
                  </a:extLst>
                </p14:cNvPr>
                <p14:cNvContentPartPr/>
                <p14:nvPr/>
              </p14:nvContentPartPr>
              <p14:xfrm>
                <a:off x="3551909" y="2955566"/>
                <a:ext cx="360" cy="7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D957F5B-E846-6C32-E873-55C01C2343B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543269" y="2946566"/>
                  <a:ext cx="18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967F678-6E09-0DAE-2836-2511CF0A9D82}"/>
                    </a:ext>
                  </a:extLst>
                </p14:cNvPr>
                <p14:cNvContentPartPr/>
                <p14:nvPr/>
              </p14:nvContentPartPr>
              <p14:xfrm>
                <a:off x="3642269" y="2955566"/>
                <a:ext cx="113040" cy="109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967F678-6E09-0DAE-2836-2511CF0A9D8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633269" y="2946566"/>
                  <a:ext cx="130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BA35628-CE05-DA56-37F0-1EAE1522A82B}"/>
                    </a:ext>
                  </a:extLst>
                </p14:cNvPr>
                <p14:cNvContentPartPr/>
                <p14:nvPr/>
              </p14:nvContentPartPr>
              <p14:xfrm>
                <a:off x="3664949" y="2968166"/>
                <a:ext cx="90360" cy="111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BA35628-CE05-DA56-37F0-1EAE1522A82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656309" y="2959526"/>
                  <a:ext cx="108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BFE2107-C901-4CF4-3B18-D272A60A14A6}"/>
                    </a:ext>
                  </a:extLst>
                </p14:cNvPr>
                <p14:cNvContentPartPr/>
                <p14:nvPr/>
              </p14:nvContentPartPr>
              <p14:xfrm>
                <a:off x="3907949" y="2816246"/>
                <a:ext cx="170280" cy="264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BFE2107-C901-4CF4-3B18-D272A60A14A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898949" y="2807246"/>
                  <a:ext cx="1879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EA391FC-1EDB-482D-34CB-928A348F7393}"/>
                    </a:ext>
                  </a:extLst>
                </p14:cNvPr>
                <p14:cNvContentPartPr/>
                <p14:nvPr/>
              </p14:nvContentPartPr>
              <p14:xfrm>
                <a:off x="3874829" y="3142046"/>
                <a:ext cx="78120" cy="129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EA391FC-1EDB-482D-34CB-928A348F739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866189" y="3133406"/>
                  <a:ext cx="95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8F8A883-0CB3-2B90-3332-9C151DE8E9C7}"/>
                    </a:ext>
                  </a:extLst>
                </p14:cNvPr>
                <p14:cNvContentPartPr/>
                <p14:nvPr/>
              </p14:nvContentPartPr>
              <p14:xfrm>
                <a:off x="3996149" y="3212246"/>
                <a:ext cx="41400" cy="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8F8A883-0CB3-2B90-3332-9C151DE8E9C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987509" y="3203606"/>
                  <a:ext cx="59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EBD3566-1FB7-446C-9732-0A38F321DF98}"/>
                    </a:ext>
                  </a:extLst>
                </p14:cNvPr>
                <p14:cNvContentPartPr/>
                <p14:nvPr/>
              </p14:nvContentPartPr>
              <p14:xfrm>
                <a:off x="3994349" y="3279206"/>
                <a:ext cx="6552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EBD3566-1FB7-446C-9732-0A38F321DF9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85709" y="3270206"/>
                  <a:ext cx="83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8BDCB00-AB49-3154-BB6B-F79CF5DE7E72}"/>
                    </a:ext>
                  </a:extLst>
                </p14:cNvPr>
                <p14:cNvContentPartPr/>
                <p14:nvPr/>
              </p14:nvContentPartPr>
              <p14:xfrm>
                <a:off x="4114589" y="3180926"/>
                <a:ext cx="360" cy="72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8BDCB00-AB49-3154-BB6B-F79CF5DE7E7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105589" y="3171926"/>
                  <a:ext cx="1800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ADE1F29A-F487-0594-EEA2-464059ECA938}"/>
              </a:ext>
            </a:extLst>
          </p:cNvPr>
          <p:cNvGrpSpPr/>
          <p:nvPr/>
        </p:nvGrpSpPr>
        <p:grpSpPr>
          <a:xfrm>
            <a:off x="3080040" y="5762205"/>
            <a:ext cx="1425960" cy="602280"/>
            <a:chOff x="3368309" y="5286206"/>
            <a:chExt cx="142596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BB81AD5-51CC-2575-E1B4-F161EE1363F2}"/>
                    </a:ext>
                  </a:extLst>
                </p14:cNvPr>
                <p14:cNvContentPartPr/>
                <p14:nvPr/>
              </p14:nvContentPartPr>
              <p14:xfrm>
                <a:off x="3368309" y="5673566"/>
                <a:ext cx="168120" cy="2149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BB81AD5-51CC-2575-E1B4-F161EE1363F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359669" y="5664926"/>
                  <a:ext cx="185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31E8C4F-1BC6-9439-7FF2-0C265DB0C43A}"/>
                    </a:ext>
                  </a:extLst>
                </p14:cNvPr>
                <p14:cNvContentPartPr/>
                <p14:nvPr/>
              </p14:nvContentPartPr>
              <p14:xfrm>
                <a:off x="3559829" y="5510846"/>
                <a:ext cx="91440" cy="1400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31E8C4F-1BC6-9439-7FF2-0C265DB0C43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551189" y="5502206"/>
                  <a:ext cx="109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BB384D5-7A48-F92E-F1AD-274593552F5D}"/>
                    </a:ext>
                  </a:extLst>
                </p14:cNvPr>
                <p14:cNvContentPartPr/>
                <p14:nvPr/>
              </p14:nvContentPartPr>
              <p14:xfrm>
                <a:off x="3722189" y="5508686"/>
                <a:ext cx="2520" cy="1440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BB384D5-7A48-F92E-F1AD-274593552F5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713549" y="5500046"/>
                  <a:ext cx="20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F9767FF-EEAB-3859-29A0-73A099ED4312}"/>
                    </a:ext>
                  </a:extLst>
                </p14:cNvPr>
                <p14:cNvContentPartPr/>
                <p14:nvPr/>
              </p14:nvContentPartPr>
              <p14:xfrm>
                <a:off x="3798869" y="5525966"/>
                <a:ext cx="360" cy="1008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F9767FF-EEAB-3859-29A0-73A099ED431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789869" y="5516966"/>
                  <a:ext cx="18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01888F1-53E1-5FA0-DBDF-4B3176E0F14D}"/>
                    </a:ext>
                  </a:extLst>
                </p14:cNvPr>
                <p14:cNvContentPartPr/>
                <p14:nvPr/>
              </p14:nvContentPartPr>
              <p14:xfrm>
                <a:off x="3739109" y="5499326"/>
                <a:ext cx="118440" cy="259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01888F1-53E1-5FA0-DBDF-4B3176E0F14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730109" y="5490686"/>
                  <a:ext cx="136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D802152-FFBB-C70B-17AC-07CAF7D4E4D8}"/>
                    </a:ext>
                  </a:extLst>
                </p14:cNvPr>
                <p14:cNvContentPartPr/>
                <p14:nvPr/>
              </p14:nvContentPartPr>
              <p14:xfrm>
                <a:off x="3941069" y="5523086"/>
                <a:ext cx="42480" cy="608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D802152-FFBB-C70B-17AC-07CAF7D4E4D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932069" y="5514446"/>
                  <a:ext cx="60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8F9CA6C-8350-9D68-8D8C-C2271A344878}"/>
                    </a:ext>
                  </a:extLst>
                </p14:cNvPr>
                <p14:cNvContentPartPr/>
                <p14:nvPr/>
              </p14:nvContentPartPr>
              <p14:xfrm>
                <a:off x="3964109" y="5459366"/>
                <a:ext cx="7200" cy="183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8F9CA6C-8350-9D68-8D8C-C2271A34487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955469" y="5450366"/>
                  <a:ext cx="24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EB586F8-6B8A-96F6-D0DD-90F7365EB535}"/>
                    </a:ext>
                  </a:extLst>
                </p14:cNvPr>
                <p14:cNvContentPartPr/>
                <p14:nvPr/>
              </p14:nvContentPartPr>
              <p14:xfrm>
                <a:off x="4029989" y="5530286"/>
                <a:ext cx="85680" cy="802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EB586F8-6B8A-96F6-D0DD-90F7365EB53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021349" y="5521286"/>
                  <a:ext cx="103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BDDCABA4-96A4-2BC3-EB41-FAA54E30E7A5}"/>
                    </a:ext>
                  </a:extLst>
                </p14:cNvPr>
                <p14:cNvContentPartPr/>
                <p14:nvPr/>
              </p14:nvContentPartPr>
              <p14:xfrm>
                <a:off x="4058069" y="5531366"/>
                <a:ext cx="57600" cy="666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BDDCABA4-96A4-2BC3-EB41-FAA54E30E7A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049429" y="5522726"/>
                  <a:ext cx="75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935DCBC-E0BE-BAA8-1106-05A10C59DC65}"/>
                    </a:ext>
                  </a:extLst>
                </p14:cNvPr>
                <p14:cNvContentPartPr/>
                <p14:nvPr/>
              </p14:nvContentPartPr>
              <p14:xfrm>
                <a:off x="4230149" y="5371886"/>
                <a:ext cx="87840" cy="2455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935DCBC-E0BE-BAA8-1106-05A10C59DC6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221509" y="5363246"/>
                  <a:ext cx="1054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5DDC80C-B1FF-0219-CDAE-0C872AF403AA}"/>
                    </a:ext>
                  </a:extLst>
                </p14:cNvPr>
                <p14:cNvContentPartPr/>
                <p14:nvPr/>
              </p14:nvContentPartPr>
              <p14:xfrm>
                <a:off x="4319789" y="5540726"/>
                <a:ext cx="106200" cy="1389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5DDC80C-B1FF-0219-CDAE-0C872AF403A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310789" y="5532086"/>
                  <a:ext cx="123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08507EA-55E9-3251-EDFE-B3A7C252991F}"/>
                    </a:ext>
                  </a:extLst>
                </p14:cNvPr>
                <p14:cNvContentPartPr/>
                <p14:nvPr/>
              </p14:nvContentPartPr>
              <p14:xfrm>
                <a:off x="4476749" y="5461166"/>
                <a:ext cx="104040" cy="2228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08507EA-55E9-3251-EDFE-B3A7C252991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467749" y="5452166"/>
                  <a:ext cx="121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DB17821-76E8-9E92-05A6-AA1B826773EA}"/>
                    </a:ext>
                  </a:extLst>
                </p14:cNvPr>
                <p14:cNvContentPartPr/>
                <p14:nvPr/>
              </p14:nvContentPartPr>
              <p14:xfrm>
                <a:off x="4589069" y="5388806"/>
                <a:ext cx="50400" cy="3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DB17821-76E8-9E92-05A6-AA1B826773E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580429" y="5379806"/>
                  <a:ext cx="68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19F9E48-C1D5-732B-5F4A-EE05417E74C3}"/>
                    </a:ext>
                  </a:extLst>
                </p14:cNvPr>
                <p14:cNvContentPartPr/>
                <p14:nvPr/>
              </p14:nvContentPartPr>
              <p14:xfrm>
                <a:off x="4726949" y="5286206"/>
                <a:ext cx="67320" cy="1832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19F9E48-C1D5-732B-5F4A-EE05417E74C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717949" y="5277206"/>
                  <a:ext cx="8496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AF08AD86-CC88-DAD0-B1D9-12D683A8C099}"/>
              </a:ext>
            </a:extLst>
          </p:cNvPr>
          <p:cNvGrpSpPr/>
          <p:nvPr/>
        </p:nvGrpSpPr>
        <p:grpSpPr>
          <a:xfrm>
            <a:off x="1541400" y="6262965"/>
            <a:ext cx="309960" cy="226440"/>
            <a:chOff x="1829669" y="5786966"/>
            <a:chExt cx="30996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CB1CB8D-D8E8-F34A-6C33-080DF0F49BFE}"/>
                    </a:ext>
                  </a:extLst>
                </p14:cNvPr>
                <p14:cNvContentPartPr/>
                <p14:nvPr/>
              </p14:nvContentPartPr>
              <p14:xfrm>
                <a:off x="1887269" y="5900006"/>
                <a:ext cx="170280" cy="979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CB1CB8D-D8E8-F34A-6C33-080DF0F49BF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878269" y="5891006"/>
                  <a:ext cx="187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BC9C851-3BB6-7302-581F-49FD2C7D76B6}"/>
                    </a:ext>
                  </a:extLst>
                </p14:cNvPr>
                <p14:cNvContentPartPr/>
                <p14:nvPr/>
              </p14:nvContentPartPr>
              <p14:xfrm>
                <a:off x="1936229" y="5861486"/>
                <a:ext cx="86760" cy="1422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BC9C851-3BB6-7302-581F-49FD2C7D76B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927229" y="5852486"/>
                  <a:ext cx="104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B14313D-DF1E-C48D-D7A3-21A1FB428D8F}"/>
                    </a:ext>
                  </a:extLst>
                </p14:cNvPr>
                <p14:cNvContentPartPr/>
                <p14:nvPr/>
              </p14:nvContentPartPr>
              <p14:xfrm>
                <a:off x="1829669" y="5786966"/>
                <a:ext cx="309960" cy="225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B14313D-DF1E-C48D-D7A3-21A1FB428D8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821029" y="5778326"/>
                  <a:ext cx="327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4858517-7AFB-EFE4-38CB-35C0CDD087E5}"/>
                    </a:ext>
                  </a:extLst>
                </p14:cNvPr>
                <p14:cNvContentPartPr/>
                <p14:nvPr/>
              </p14:nvContentPartPr>
              <p14:xfrm>
                <a:off x="2046749" y="6004046"/>
                <a:ext cx="51480" cy="9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4858517-7AFB-EFE4-38CB-35C0CDD087E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038109" y="5995406"/>
                  <a:ext cx="6912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7EFB471D-0AD5-598F-4DC5-059A9F0C83CB}"/>
                  </a:ext>
                </a:extLst>
              </p14:cNvPr>
              <p14:cNvContentPartPr/>
              <p14:nvPr/>
            </p14:nvContentPartPr>
            <p14:xfrm>
              <a:off x="1845600" y="6644925"/>
              <a:ext cx="360" cy="18432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7EFB471D-0AD5-598F-4DC5-059A9F0C83CB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1836600" y="6635925"/>
                <a:ext cx="180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B3E0C33A-F285-09A3-6129-86172B16C7E4}"/>
                  </a:ext>
                </a:extLst>
              </p14:cNvPr>
              <p14:cNvContentPartPr/>
              <p14:nvPr/>
            </p14:nvContentPartPr>
            <p14:xfrm>
              <a:off x="1602240" y="6045165"/>
              <a:ext cx="203040" cy="8280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B3E0C33A-F285-09A3-6129-86172B16C7E4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1593240" y="6036525"/>
                <a:ext cx="220680" cy="10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4" name="Group 323">
            <a:extLst>
              <a:ext uri="{FF2B5EF4-FFF2-40B4-BE49-F238E27FC236}">
                <a16:creationId xmlns:a16="http://schemas.microsoft.com/office/drawing/2014/main" id="{E0CBF548-661B-2CF6-1514-9BC6E529E212}"/>
              </a:ext>
            </a:extLst>
          </p:cNvPr>
          <p:cNvGrpSpPr/>
          <p:nvPr/>
        </p:nvGrpSpPr>
        <p:grpSpPr>
          <a:xfrm>
            <a:off x="2472360" y="5888205"/>
            <a:ext cx="585360" cy="893880"/>
            <a:chOff x="2760629" y="5412206"/>
            <a:chExt cx="585360" cy="89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250D9ED-EE65-CA30-EF62-912830398AC7}"/>
                    </a:ext>
                  </a:extLst>
                </p14:cNvPr>
                <p14:cNvContentPartPr/>
                <p14:nvPr/>
              </p14:nvContentPartPr>
              <p14:xfrm>
                <a:off x="2887709" y="5583206"/>
                <a:ext cx="194040" cy="3668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250D9ED-EE65-CA30-EF62-912830398AC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879069" y="5574566"/>
                  <a:ext cx="2116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9D0958C-A82B-FB85-583A-C3AEC09D7571}"/>
                    </a:ext>
                  </a:extLst>
                </p14:cNvPr>
                <p14:cNvContentPartPr/>
                <p14:nvPr/>
              </p14:nvContentPartPr>
              <p14:xfrm>
                <a:off x="2967269" y="6010886"/>
                <a:ext cx="90360" cy="1922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9D0958C-A82B-FB85-583A-C3AEC09D7571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958629" y="6002246"/>
                  <a:ext cx="108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2A966E6-ECC9-C4D6-95BA-FE3B08EC1077}"/>
                    </a:ext>
                  </a:extLst>
                </p14:cNvPr>
                <p14:cNvContentPartPr/>
                <p14:nvPr/>
              </p14:nvContentPartPr>
              <p14:xfrm>
                <a:off x="3065189" y="6149486"/>
                <a:ext cx="59760" cy="1094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2A966E6-ECC9-C4D6-95BA-FE3B08EC107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056549" y="6140846"/>
                  <a:ext cx="77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0E6DF8D-6FB8-41F9-32F0-5318E8163CED}"/>
                    </a:ext>
                  </a:extLst>
                </p14:cNvPr>
                <p14:cNvContentPartPr/>
                <p14:nvPr/>
              </p14:nvContentPartPr>
              <p14:xfrm>
                <a:off x="3147269" y="6087566"/>
                <a:ext cx="32760" cy="25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0E6DF8D-6FB8-41F9-32F0-5318E8163CE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138269" y="6078566"/>
                  <a:ext cx="50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91EB6CF-35E6-3678-3056-94B994BB853A}"/>
                    </a:ext>
                  </a:extLst>
                </p14:cNvPr>
                <p14:cNvContentPartPr/>
                <p14:nvPr/>
              </p14:nvContentPartPr>
              <p14:xfrm>
                <a:off x="3168149" y="6142646"/>
                <a:ext cx="8640" cy="3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91EB6CF-35E6-3678-3056-94B994BB853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159509" y="6134006"/>
                  <a:ext cx="26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F7F3C3D-88EE-973F-4984-55F9516D129B}"/>
                    </a:ext>
                  </a:extLst>
                </p14:cNvPr>
                <p14:cNvContentPartPr/>
                <p14:nvPr/>
              </p14:nvContentPartPr>
              <p14:xfrm>
                <a:off x="3274349" y="6083966"/>
                <a:ext cx="71640" cy="1191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F7F3C3D-88EE-973F-4984-55F9516D129B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265709" y="6074966"/>
                  <a:ext cx="89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B494313-562C-7F99-EC41-C7839F28B34D}"/>
                    </a:ext>
                  </a:extLst>
                </p14:cNvPr>
                <p14:cNvContentPartPr/>
                <p14:nvPr/>
              </p14:nvContentPartPr>
              <p14:xfrm>
                <a:off x="3009749" y="5412206"/>
                <a:ext cx="360" cy="968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B494313-562C-7F99-EC41-C7839F28B34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000749" y="5403566"/>
                  <a:ext cx="18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61F0ED53-5AFF-83E1-6E09-26AE94B165CB}"/>
                    </a:ext>
                  </a:extLst>
                </p14:cNvPr>
                <p14:cNvContentPartPr/>
                <p14:nvPr/>
              </p14:nvContentPartPr>
              <p14:xfrm>
                <a:off x="2760629" y="5450006"/>
                <a:ext cx="205560" cy="8560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61F0ED53-5AFF-83E1-6E09-26AE94B165C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751629" y="5441366"/>
                  <a:ext cx="223200" cy="87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E77FF313-E194-7E3E-F918-845DA6ED32E8}"/>
              </a:ext>
            </a:extLst>
          </p:cNvPr>
          <p:cNvGrpSpPr/>
          <p:nvPr/>
        </p:nvGrpSpPr>
        <p:grpSpPr>
          <a:xfrm>
            <a:off x="4707240" y="5919525"/>
            <a:ext cx="523800" cy="783720"/>
            <a:chOff x="4995509" y="5443526"/>
            <a:chExt cx="523800" cy="78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02B11C7-7F96-A7CB-3E92-E12B68855CB9}"/>
                    </a:ext>
                  </a:extLst>
                </p14:cNvPr>
                <p14:cNvContentPartPr/>
                <p14:nvPr/>
              </p14:nvContentPartPr>
              <p14:xfrm>
                <a:off x="4995509" y="5588966"/>
                <a:ext cx="22320" cy="4168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02B11C7-7F96-A7CB-3E92-E12B68855CB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986509" y="5579966"/>
                  <a:ext cx="399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069307D-43FC-13D7-219F-CC5E21DB0704}"/>
                    </a:ext>
                  </a:extLst>
                </p14:cNvPr>
                <p14:cNvContentPartPr/>
                <p14:nvPr/>
              </p14:nvContentPartPr>
              <p14:xfrm>
                <a:off x="5104589" y="5725046"/>
                <a:ext cx="100800" cy="2484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069307D-43FC-13D7-219F-CC5E21DB0704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095949" y="5716406"/>
                  <a:ext cx="1184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679E4EB-F0C7-520A-CF11-32677929D662}"/>
                    </a:ext>
                  </a:extLst>
                </p14:cNvPr>
                <p14:cNvContentPartPr/>
                <p14:nvPr/>
              </p14:nvContentPartPr>
              <p14:xfrm>
                <a:off x="5252189" y="5834846"/>
                <a:ext cx="83880" cy="1137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679E4EB-F0C7-520A-CF11-32677929D66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243189" y="5826206"/>
                  <a:ext cx="101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BB21D68-8704-BEA6-3717-794B69D3C4CA}"/>
                    </a:ext>
                  </a:extLst>
                </p14:cNvPr>
                <p14:cNvContentPartPr/>
                <p14:nvPr/>
              </p14:nvContentPartPr>
              <p14:xfrm>
                <a:off x="5329949" y="5690126"/>
                <a:ext cx="138960" cy="3355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BB21D68-8704-BEA6-3717-794B69D3C4C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320949" y="5681486"/>
                  <a:ext cx="1566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6F7572A-45A0-574F-4132-497E315AFF90}"/>
                    </a:ext>
                  </a:extLst>
                </p14:cNvPr>
                <p14:cNvContentPartPr/>
                <p14:nvPr/>
              </p14:nvContentPartPr>
              <p14:xfrm>
                <a:off x="5311589" y="5443526"/>
                <a:ext cx="207720" cy="7837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6F7572A-45A0-574F-4132-497E315AFF9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302589" y="5434526"/>
                  <a:ext cx="225360" cy="80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4A9076E2-86DF-B8F8-2F87-24912979FA9B}"/>
              </a:ext>
            </a:extLst>
          </p:cNvPr>
          <p:cNvGrpSpPr/>
          <p:nvPr/>
        </p:nvGrpSpPr>
        <p:grpSpPr>
          <a:xfrm>
            <a:off x="5434800" y="6027885"/>
            <a:ext cx="571680" cy="465480"/>
            <a:chOff x="5723069" y="5551886"/>
            <a:chExt cx="57168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B7E4A0C-79CE-C41C-E12F-C74AABE8BBD6}"/>
                    </a:ext>
                  </a:extLst>
                </p14:cNvPr>
                <p14:cNvContentPartPr/>
                <p14:nvPr/>
              </p14:nvContentPartPr>
              <p14:xfrm>
                <a:off x="5723069" y="5763926"/>
                <a:ext cx="55800" cy="3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B7E4A0C-79CE-C41C-E12F-C74AABE8BBD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714429" y="5755286"/>
                  <a:ext cx="73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B0A257F4-26A2-F1A7-14C1-9A471A059E2F}"/>
                    </a:ext>
                  </a:extLst>
                </p14:cNvPr>
                <p14:cNvContentPartPr/>
                <p14:nvPr/>
              </p14:nvContentPartPr>
              <p14:xfrm>
                <a:off x="5735669" y="5828366"/>
                <a:ext cx="66600" cy="25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B0A257F4-26A2-F1A7-14C1-9A471A059E2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727029" y="5819726"/>
                  <a:ext cx="84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8F65B54-5A7E-0A32-A23E-6093F3158302}"/>
                    </a:ext>
                  </a:extLst>
                </p14:cNvPr>
                <p14:cNvContentPartPr/>
                <p14:nvPr/>
              </p14:nvContentPartPr>
              <p14:xfrm>
                <a:off x="5853389" y="5692286"/>
                <a:ext cx="138600" cy="3250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8F65B54-5A7E-0A32-A23E-6093F315830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844749" y="5683286"/>
                  <a:ext cx="1562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D24401C-E769-A34C-FDDC-26C29BDBD661}"/>
                    </a:ext>
                  </a:extLst>
                </p14:cNvPr>
                <p14:cNvContentPartPr/>
                <p14:nvPr/>
              </p14:nvContentPartPr>
              <p14:xfrm>
                <a:off x="5961749" y="5653406"/>
                <a:ext cx="46440" cy="25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D24401C-E769-A34C-FDDC-26C29BDBD66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953109" y="5644406"/>
                  <a:ext cx="64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A7C3702-5572-D029-EC56-703A61DECEE8}"/>
                    </a:ext>
                  </a:extLst>
                </p14:cNvPr>
                <p14:cNvContentPartPr/>
                <p14:nvPr/>
              </p14:nvContentPartPr>
              <p14:xfrm>
                <a:off x="6015029" y="5581406"/>
                <a:ext cx="107280" cy="903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A7C3702-5572-D029-EC56-703A61DECEE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006029" y="5572766"/>
                  <a:ext cx="124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0FC7767-18B6-1C17-5B07-86EE375C8699}"/>
                    </a:ext>
                  </a:extLst>
                </p14:cNvPr>
                <p14:cNvContentPartPr/>
                <p14:nvPr/>
              </p14:nvContentPartPr>
              <p14:xfrm>
                <a:off x="6151829" y="5551886"/>
                <a:ext cx="67320" cy="2030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0FC7767-18B6-1C17-5B07-86EE375C869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142829" y="5542886"/>
                  <a:ext cx="84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594EE09-2AE7-77D2-0DE2-FE6A5C13920C}"/>
                    </a:ext>
                  </a:extLst>
                </p14:cNvPr>
                <p14:cNvContentPartPr/>
                <p14:nvPr/>
              </p14:nvContentPartPr>
              <p14:xfrm>
                <a:off x="6229589" y="5687966"/>
                <a:ext cx="65160" cy="1004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594EE09-2AE7-77D2-0DE2-FE6A5C13920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220949" y="5679326"/>
                  <a:ext cx="8280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1F34656E-B30C-EE00-A683-81C6619A6073}"/>
              </a:ext>
            </a:extLst>
          </p:cNvPr>
          <p:cNvGrpSpPr/>
          <p:nvPr/>
        </p:nvGrpSpPr>
        <p:grpSpPr>
          <a:xfrm>
            <a:off x="6211320" y="5869485"/>
            <a:ext cx="867600" cy="748080"/>
            <a:chOff x="6499589" y="5393486"/>
            <a:chExt cx="867600" cy="74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DA3AB23C-4FC2-2810-4383-D5492C09527D}"/>
                    </a:ext>
                  </a:extLst>
                </p14:cNvPr>
                <p14:cNvContentPartPr/>
                <p14:nvPr/>
              </p14:nvContentPartPr>
              <p14:xfrm>
                <a:off x="6586349" y="5743766"/>
                <a:ext cx="90720" cy="1159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DA3AB23C-4FC2-2810-4383-D5492C09527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577709" y="5734766"/>
                  <a:ext cx="108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03C7A3FA-7EA9-67DD-0DF6-C84D46BFC98E}"/>
                    </a:ext>
                  </a:extLst>
                </p14:cNvPr>
                <p14:cNvContentPartPr/>
                <p14:nvPr/>
              </p14:nvContentPartPr>
              <p14:xfrm>
                <a:off x="6589949" y="5745206"/>
                <a:ext cx="87120" cy="993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03C7A3FA-7EA9-67DD-0DF6-C84D46BFC98E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581309" y="5736566"/>
                  <a:ext cx="104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E42ACFC0-E04C-047F-9D8C-6D64CB9CF7A4}"/>
                    </a:ext>
                  </a:extLst>
                </p14:cNvPr>
                <p14:cNvContentPartPr/>
                <p14:nvPr/>
              </p14:nvContentPartPr>
              <p14:xfrm>
                <a:off x="6521909" y="5630366"/>
                <a:ext cx="259920" cy="2455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E42ACFC0-E04C-047F-9D8C-6D64CB9CF7A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513269" y="5621726"/>
                  <a:ext cx="277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794522B-9D6C-110E-5E58-9CD1FCC9F68A}"/>
                    </a:ext>
                  </a:extLst>
                </p14:cNvPr>
                <p14:cNvContentPartPr/>
                <p14:nvPr/>
              </p14:nvContentPartPr>
              <p14:xfrm>
                <a:off x="6499589" y="5982086"/>
                <a:ext cx="54000" cy="1278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794522B-9D6C-110E-5E58-9CD1FCC9F68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490589" y="5973086"/>
                  <a:ext cx="71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D2805893-96E5-2E53-8152-F432741E50C4}"/>
                    </a:ext>
                  </a:extLst>
                </p14:cNvPr>
                <p14:cNvContentPartPr/>
                <p14:nvPr/>
              </p14:nvContentPartPr>
              <p14:xfrm>
                <a:off x="6618029" y="6010166"/>
                <a:ext cx="46440" cy="3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D2805893-96E5-2E53-8152-F432741E50C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609029" y="6001526"/>
                  <a:ext cx="64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7EA7F86B-6E07-4721-8264-F38E67401671}"/>
                    </a:ext>
                  </a:extLst>
                </p14:cNvPr>
                <p14:cNvContentPartPr/>
                <p14:nvPr/>
              </p14:nvContentPartPr>
              <p14:xfrm>
                <a:off x="6636029" y="6044366"/>
                <a:ext cx="36000" cy="3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7EA7F86B-6E07-4721-8264-F38E6740167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627389" y="6035366"/>
                  <a:ext cx="53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3225131C-B605-6827-7431-660DFDA7E8F7}"/>
                    </a:ext>
                  </a:extLst>
                </p14:cNvPr>
                <p14:cNvContentPartPr/>
                <p14:nvPr/>
              </p14:nvContentPartPr>
              <p14:xfrm>
                <a:off x="6745829" y="5965886"/>
                <a:ext cx="2520" cy="1468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3225131C-B605-6827-7431-660DFDA7E8F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736829" y="5956886"/>
                  <a:ext cx="20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A0A0995-347D-487D-A914-7610CF0171C1}"/>
                    </a:ext>
                  </a:extLst>
                </p14:cNvPr>
                <p14:cNvContentPartPr/>
                <p14:nvPr/>
              </p14:nvContentPartPr>
              <p14:xfrm>
                <a:off x="6538829" y="5419406"/>
                <a:ext cx="172440" cy="1400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A0A0995-347D-487D-A914-7610CF0171C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529829" y="5410766"/>
                  <a:ext cx="190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872B4356-8C64-862E-BD73-C40CEF56BE1E}"/>
                    </a:ext>
                  </a:extLst>
                </p14:cNvPr>
                <p14:cNvContentPartPr/>
                <p14:nvPr/>
              </p14:nvContentPartPr>
              <p14:xfrm>
                <a:off x="6874349" y="5393486"/>
                <a:ext cx="201960" cy="7480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872B4356-8C64-862E-BD73-C40CEF56BE1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865709" y="5384846"/>
                  <a:ext cx="21960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BDE3F90-569A-3459-5B1A-F71BE788759A}"/>
                    </a:ext>
                  </a:extLst>
                </p14:cNvPr>
                <p14:cNvContentPartPr/>
                <p14:nvPr/>
              </p14:nvContentPartPr>
              <p14:xfrm>
                <a:off x="7061549" y="5639726"/>
                <a:ext cx="3240" cy="2966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BDE3F90-569A-3459-5B1A-F71BE788759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052549" y="5631086"/>
                  <a:ext cx="208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6D64128-AE65-D23B-5295-3C2F6A6EF0EB}"/>
                    </a:ext>
                  </a:extLst>
                </p14:cNvPr>
                <p14:cNvContentPartPr/>
                <p14:nvPr/>
              </p14:nvContentPartPr>
              <p14:xfrm>
                <a:off x="7124909" y="5724326"/>
                <a:ext cx="87120" cy="1101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26D64128-AE65-D23B-5295-3C2F6A6EF0E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115909" y="5715686"/>
                  <a:ext cx="104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9A19D286-49B8-5C62-B98B-C8F739A4D7D6}"/>
                    </a:ext>
                  </a:extLst>
                </p14:cNvPr>
                <p14:cNvContentPartPr/>
                <p14:nvPr/>
              </p14:nvContentPartPr>
              <p14:xfrm>
                <a:off x="7257029" y="5639366"/>
                <a:ext cx="110160" cy="2876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9A19D286-49B8-5C62-B98B-C8F739A4D7D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248029" y="5630366"/>
                  <a:ext cx="1278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6C69207-D526-7270-9DD1-CDE2A5E25272}"/>
                    </a:ext>
                  </a:extLst>
                </p14:cNvPr>
                <p14:cNvContentPartPr/>
                <p14:nvPr/>
              </p14:nvContentPartPr>
              <p14:xfrm>
                <a:off x="7114109" y="5727206"/>
                <a:ext cx="62640" cy="655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6C69207-D526-7270-9DD1-CDE2A5E2527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105469" y="5718566"/>
                  <a:ext cx="8028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5C91E034-DBD1-6AE7-2DEC-75181C6174DE}"/>
              </a:ext>
            </a:extLst>
          </p:cNvPr>
          <p:cNvGrpSpPr/>
          <p:nvPr/>
        </p:nvGrpSpPr>
        <p:grpSpPr>
          <a:xfrm>
            <a:off x="7162800" y="5774085"/>
            <a:ext cx="1568520" cy="912600"/>
            <a:chOff x="7451069" y="5298086"/>
            <a:chExt cx="1568520" cy="91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9EC77D65-30C5-E488-5EF6-A331C6D2A963}"/>
                    </a:ext>
                  </a:extLst>
                </p14:cNvPr>
                <p14:cNvContentPartPr/>
                <p14:nvPr/>
              </p14:nvContentPartPr>
              <p14:xfrm>
                <a:off x="7451069" y="5761766"/>
                <a:ext cx="168120" cy="25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9EC77D65-30C5-E488-5EF6-A331C6D2A96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442429" y="5753126"/>
                  <a:ext cx="185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885524E-1938-4D60-B91F-EC60F366B5C7}"/>
                    </a:ext>
                  </a:extLst>
                </p14:cNvPr>
                <p14:cNvContentPartPr/>
                <p14:nvPr/>
              </p14:nvContentPartPr>
              <p14:xfrm>
                <a:off x="7529909" y="5681126"/>
                <a:ext cx="360" cy="1533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885524E-1938-4D60-B91F-EC60F366B5C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520909" y="5672486"/>
                  <a:ext cx="18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5827B603-4017-5704-59AD-58C03AA3D7F8}"/>
                    </a:ext>
                  </a:extLst>
                </p14:cNvPr>
                <p14:cNvContentPartPr/>
                <p14:nvPr/>
              </p14:nvContentPartPr>
              <p14:xfrm>
                <a:off x="7733669" y="5672486"/>
                <a:ext cx="111600" cy="2581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5827B603-4017-5704-59AD-58C03AA3D7F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725029" y="5663846"/>
                  <a:ext cx="1292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0476BCB-3C3C-D157-4CA5-F31DBC719646}"/>
                    </a:ext>
                  </a:extLst>
                </p14:cNvPr>
                <p14:cNvContentPartPr/>
                <p14:nvPr/>
              </p14:nvContentPartPr>
              <p14:xfrm>
                <a:off x="7805669" y="5399966"/>
                <a:ext cx="130680" cy="2660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0476BCB-3C3C-D157-4CA5-F31DBC71964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797029" y="5391326"/>
                  <a:ext cx="1483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B6B61D4-1484-FD01-1453-C56B10746CAE}"/>
                    </a:ext>
                  </a:extLst>
                </p14:cNvPr>
                <p14:cNvContentPartPr/>
                <p14:nvPr/>
              </p14:nvContentPartPr>
              <p14:xfrm>
                <a:off x="7973429" y="5482406"/>
                <a:ext cx="360" cy="1378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B6B61D4-1484-FD01-1453-C56B10746CA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964789" y="5473766"/>
                  <a:ext cx="18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5BFCF831-9882-2378-875B-35215059FD7E}"/>
                    </a:ext>
                  </a:extLst>
                </p14:cNvPr>
                <p14:cNvContentPartPr/>
                <p14:nvPr/>
              </p14:nvContentPartPr>
              <p14:xfrm>
                <a:off x="8023469" y="5512646"/>
                <a:ext cx="360" cy="1098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5BFCF831-9882-2378-875B-35215059FD7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14829" y="5503646"/>
                  <a:ext cx="18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93B6F252-949A-C90C-5493-2A230C168A97}"/>
                    </a:ext>
                  </a:extLst>
                </p14:cNvPr>
                <p14:cNvContentPartPr/>
                <p14:nvPr/>
              </p14:nvContentPartPr>
              <p14:xfrm>
                <a:off x="7967669" y="5471966"/>
                <a:ext cx="90000" cy="25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93B6F252-949A-C90C-5493-2A230C168A97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958669" y="5463326"/>
                  <a:ext cx="107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E0F50A7D-0782-3999-EB11-33514C332FEC}"/>
                    </a:ext>
                  </a:extLst>
                </p14:cNvPr>
                <p14:cNvContentPartPr/>
                <p14:nvPr/>
              </p14:nvContentPartPr>
              <p14:xfrm>
                <a:off x="8076749" y="5471966"/>
                <a:ext cx="34920" cy="1533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E0F50A7D-0782-3999-EB11-33514C332FEC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067749" y="5463326"/>
                  <a:ext cx="52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C571AC07-B5CE-1D42-1AA8-EFF43D0B0E0D}"/>
                    </a:ext>
                  </a:extLst>
                </p14:cNvPr>
                <p14:cNvContentPartPr/>
                <p14:nvPr/>
              </p14:nvContentPartPr>
              <p14:xfrm>
                <a:off x="8084669" y="5337326"/>
                <a:ext cx="13320" cy="205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C571AC07-B5CE-1D42-1AA8-EFF43D0B0E0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075669" y="5328686"/>
                  <a:ext cx="30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E72C3F48-2DE5-FF9F-8E18-F91E1A1E643A}"/>
                    </a:ext>
                  </a:extLst>
                </p14:cNvPr>
                <p14:cNvContentPartPr/>
                <p14:nvPr/>
              </p14:nvContentPartPr>
              <p14:xfrm>
                <a:off x="8167829" y="5503286"/>
                <a:ext cx="77400" cy="1105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E72C3F48-2DE5-FF9F-8E18-F91E1A1E643A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158829" y="5494286"/>
                  <a:ext cx="95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456AE9C0-38A1-9A1D-A465-219A8AFB89EC}"/>
                    </a:ext>
                  </a:extLst>
                </p14:cNvPr>
                <p14:cNvContentPartPr/>
                <p14:nvPr/>
              </p14:nvContentPartPr>
              <p14:xfrm>
                <a:off x="8173229" y="5515526"/>
                <a:ext cx="61560" cy="1036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456AE9C0-38A1-9A1D-A465-219A8AFB89E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164229" y="5506886"/>
                  <a:ext cx="79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ED5EDEFB-D6BD-349E-7255-33880C35779E}"/>
                    </a:ext>
                  </a:extLst>
                </p14:cNvPr>
                <p14:cNvContentPartPr/>
                <p14:nvPr/>
              </p14:nvContentPartPr>
              <p14:xfrm>
                <a:off x="8301029" y="5575646"/>
                <a:ext cx="2520" cy="25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ED5EDEFB-D6BD-349E-7255-33880C35779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292029" y="5567006"/>
                  <a:ext cx="20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8A677AEF-2D2A-E936-8E83-2A2CEC4F8A4C}"/>
                    </a:ext>
                  </a:extLst>
                </p14:cNvPr>
                <p14:cNvContentPartPr/>
                <p14:nvPr/>
              </p14:nvContentPartPr>
              <p14:xfrm>
                <a:off x="8389589" y="5462966"/>
                <a:ext cx="96840" cy="2116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8A677AEF-2D2A-E936-8E83-2A2CEC4F8A4C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380589" y="5453966"/>
                  <a:ext cx="114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45594A5-E903-03E4-EF4F-5CEC214FCF83}"/>
                    </a:ext>
                  </a:extLst>
                </p14:cNvPr>
                <p14:cNvContentPartPr/>
                <p14:nvPr/>
              </p14:nvContentPartPr>
              <p14:xfrm>
                <a:off x="8456909" y="5389886"/>
                <a:ext cx="60480" cy="25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45594A5-E903-03E4-EF4F-5CEC214FCF83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448269" y="5381246"/>
                  <a:ext cx="78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DBE88024-D762-5CFA-A21D-5CD821065425}"/>
                    </a:ext>
                  </a:extLst>
                </p14:cNvPr>
                <p14:cNvContentPartPr/>
                <p14:nvPr/>
              </p14:nvContentPartPr>
              <p14:xfrm>
                <a:off x="8580749" y="5298086"/>
                <a:ext cx="84960" cy="1706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DBE88024-D762-5CFA-A21D-5CD82106542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571749" y="5289446"/>
                  <a:ext cx="102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C65A8AF-D39E-9370-F387-0390E9876F12}"/>
                    </a:ext>
                  </a:extLst>
                </p14:cNvPr>
                <p14:cNvContentPartPr/>
                <p14:nvPr/>
              </p14:nvContentPartPr>
              <p14:xfrm>
                <a:off x="8720429" y="5625326"/>
                <a:ext cx="8280" cy="3110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C65A8AF-D39E-9370-F387-0390E9876F12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711429" y="5616686"/>
                  <a:ext cx="259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400E5F38-09DD-8996-CCCA-8B09333050DD}"/>
                    </a:ext>
                  </a:extLst>
                </p14:cNvPr>
                <p14:cNvContentPartPr/>
                <p14:nvPr/>
              </p14:nvContentPartPr>
              <p14:xfrm>
                <a:off x="8785229" y="5750606"/>
                <a:ext cx="360" cy="1288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400E5F38-09DD-8996-CCCA-8B09333050DD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776589" y="5741606"/>
                  <a:ext cx="18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51B442D-6A55-E7AB-9196-679FDF9428C2}"/>
                    </a:ext>
                  </a:extLst>
                </p14:cNvPr>
                <p14:cNvContentPartPr/>
                <p14:nvPr/>
              </p14:nvContentPartPr>
              <p14:xfrm>
                <a:off x="8804669" y="5673206"/>
                <a:ext cx="100080" cy="3078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51B442D-6A55-E7AB-9196-679FDF9428C2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795669" y="5664566"/>
                  <a:ext cx="1177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9F678AED-C2FB-571C-B4C8-8FA05960369B}"/>
                    </a:ext>
                  </a:extLst>
                </p14:cNvPr>
                <p14:cNvContentPartPr/>
                <p14:nvPr/>
              </p14:nvContentPartPr>
              <p14:xfrm>
                <a:off x="8857229" y="5429846"/>
                <a:ext cx="162360" cy="7808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9F678AED-C2FB-571C-B4C8-8FA05960369B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848229" y="5420846"/>
                  <a:ext cx="180000" cy="7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C9A2D997-F790-12F0-72B8-6ADD3E3E5281}"/>
                    </a:ext>
                  </a:extLst>
                </p14:cNvPr>
                <p14:cNvContentPartPr/>
                <p14:nvPr/>
              </p14:nvContentPartPr>
              <p14:xfrm>
                <a:off x="8028509" y="5503286"/>
                <a:ext cx="13320" cy="126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C9A2D997-F790-12F0-72B8-6ADD3E3E5281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019509" y="5494646"/>
                  <a:ext cx="30960" cy="30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87" name="TextBox 3">
            <a:extLst>
              <a:ext uri="{FF2B5EF4-FFF2-40B4-BE49-F238E27FC236}">
                <a16:creationId xmlns:a16="http://schemas.microsoft.com/office/drawing/2014/main" id="{AF0E61AA-6CEB-926A-C70E-7092CCC6F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083" y="0"/>
            <a:ext cx="3316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Fourier Transform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0F1AD7-DCE3-4DE2-9C21-DFDE689F621B}"/>
              </a:ext>
            </a:extLst>
          </p:cNvPr>
          <p:cNvSpPr/>
          <p:nvPr/>
        </p:nvSpPr>
        <p:spPr>
          <a:xfrm>
            <a:off x="558060" y="1606440"/>
            <a:ext cx="7535160" cy="1517760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0236CB-836B-CCE6-357D-CA9F3819E68E}"/>
              </a:ext>
            </a:extLst>
          </p:cNvPr>
          <p:cNvSpPr/>
          <p:nvPr/>
        </p:nvSpPr>
        <p:spPr>
          <a:xfrm>
            <a:off x="565260" y="2853841"/>
            <a:ext cx="7535160" cy="1517760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1FEAEF-6FB9-2EFD-9C71-490E7549CB4E}"/>
              </a:ext>
            </a:extLst>
          </p:cNvPr>
          <p:cNvSpPr/>
          <p:nvPr/>
        </p:nvSpPr>
        <p:spPr>
          <a:xfrm>
            <a:off x="572460" y="4220609"/>
            <a:ext cx="7535160" cy="1517760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E4F3D0-1C33-50DF-0415-0121FEC29243}"/>
              </a:ext>
            </a:extLst>
          </p:cNvPr>
          <p:cNvSpPr/>
          <p:nvPr/>
        </p:nvSpPr>
        <p:spPr>
          <a:xfrm>
            <a:off x="591293" y="5649089"/>
            <a:ext cx="8305334" cy="1517760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1FCB7D8-9D7E-2EFD-9F73-6209103B71C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7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73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84346"/>
    </mc:Choice>
    <mc:Fallback>
      <p:transition advClick="0" advTm="184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72A69E7D-D7C3-6020-37F6-1E009941C9C0}"/>
              </a:ext>
            </a:extLst>
          </p:cNvPr>
          <p:cNvGrpSpPr/>
          <p:nvPr/>
        </p:nvGrpSpPr>
        <p:grpSpPr>
          <a:xfrm>
            <a:off x="1448429" y="815006"/>
            <a:ext cx="285840" cy="545040"/>
            <a:chOff x="1448429" y="815006"/>
            <a:chExt cx="28584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4039BD0-C3A4-F307-17A1-28EB5CEB1CEA}"/>
                    </a:ext>
                  </a:extLst>
                </p14:cNvPr>
                <p14:cNvContentPartPr/>
                <p14:nvPr/>
              </p14:nvContentPartPr>
              <p14:xfrm>
                <a:off x="1456349" y="815006"/>
                <a:ext cx="360" cy="471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4039BD0-C3A4-F307-17A1-28EB5CEB1C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47349" y="806366"/>
                  <a:ext cx="180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7A3E3F8-D73E-C0A9-0CE0-4B37BA409F51}"/>
                    </a:ext>
                  </a:extLst>
                </p14:cNvPr>
                <p14:cNvContentPartPr/>
                <p14:nvPr/>
              </p14:nvContentPartPr>
              <p14:xfrm>
                <a:off x="1448429" y="860366"/>
                <a:ext cx="182520" cy="5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7A3E3F8-D73E-C0A9-0CE0-4B37BA409F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39429" y="851366"/>
                  <a:ext cx="200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772E148-125F-D96C-ABA5-AD24188FC3C0}"/>
                    </a:ext>
                  </a:extLst>
                </p14:cNvPr>
                <p14:cNvContentPartPr/>
                <p14:nvPr/>
              </p14:nvContentPartPr>
              <p14:xfrm>
                <a:off x="1476149" y="1114166"/>
                <a:ext cx="9864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772E148-125F-D96C-ABA5-AD24188FC3C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7509" y="1105166"/>
                  <a:ext cx="116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DB4D0E-3D1D-01FA-B735-EC767A8D2ADB}"/>
                    </a:ext>
                  </a:extLst>
                </p14:cNvPr>
                <p14:cNvContentPartPr/>
                <p14:nvPr/>
              </p14:nvContentPartPr>
              <p14:xfrm>
                <a:off x="1627349" y="1232246"/>
                <a:ext cx="106920" cy="127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DB4D0E-3D1D-01FA-B735-EC767A8D2AD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18709" y="1223246"/>
                  <a:ext cx="12456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1BFA7E-EB59-62C5-C9AA-4295007B50CB}"/>
              </a:ext>
            </a:extLst>
          </p:cNvPr>
          <p:cNvGrpSpPr/>
          <p:nvPr/>
        </p:nvGrpSpPr>
        <p:grpSpPr>
          <a:xfrm>
            <a:off x="1956029" y="1164926"/>
            <a:ext cx="106920" cy="75960"/>
            <a:chOff x="1956029" y="1164926"/>
            <a:chExt cx="10692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8DBBA6-4F4B-C68E-84A9-2D5D6AD2426F}"/>
                    </a:ext>
                  </a:extLst>
                </p14:cNvPr>
                <p14:cNvContentPartPr/>
                <p14:nvPr/>
              </p14:nvContentPartPr>
              <p14:xfrm>
                <a:off x="1956029" y="1164926"/>
                <a:ext cx="10620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8DBBA6-4F4B-C68E-84A9-2D5D6AD242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47389" y="1155926"/>
                  <a:ext cx="123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2E0B16-7924-FD40-0CFF-EAFC471D5639}"/>
                    </a:ext>
                  </a:extLst>
                </p14:cNvPr>
                <p14:cNvContentPartPr/>
                <p14:nvPr/>
              </p14:nvContentPartPr>
              <p14:xfrm>
                <a:off x="1983389" y="1240526"/>
                <a:ext cx="795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2E0B16-7924-FD40-0CFF-EAFC471D56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74749" y="1231886"/>
                  <a:ext cx="972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4BD5800-24AD-C8CF-83F2-2DB4F4AD8A0C}"/>
              </a:ext>
            </a:extLst>
          </p:cNvPr>
          <p:cNvGrpSpPr/>
          <p:nvPr/>
        </p:nvGrpSpPr>
        <p:grpSpPr>
          <a:xfrm>
            <a:off x="2317829" y="824726"/>
            <a:ext cx="423000" cy="485640"/>
            <a:chOff x="2317829" y="824726"/>
            <a:chExt cx="42300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E6DCFE5-3FD6-BB11-5219-ED35C4937592}"/>
                    </a:ext>
                  </a:extLst>
                </p14:cNvPr>
                <p14:cNvContentPartPr/>
                <p14:nvPr/>
              </p14:nvContentPartPr>
              <p14:xfrm>
                <a:off x="2317829" y="995726"/>
                <a:ext cx="158400" cy="314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E6DCFE5-3FD6-BB11-5219-ED35C493759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09189" y="986726"/>
                  <a:ext cx="1760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FE1CDE7-80EE-A007-603E-2F7A2315E14D}"/>
                    </a:ext>
                  </a:extLst>
                </p14:cNvPr>
                <p14:cNvContentPartPr/>
                <p14:nvPr/>
              </p14:nvContentPartPr>
              <p14:xfrm>
                <a:off x="2450309" y="914726"/>
                <a:ext cx="6192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FE1CDE7-80EE-A007-603E-2F7A2315E1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41309" y="905726"/>
                  <a:ext cx="79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66DC465-9C40-B14E-209C-959C9B75BE6D}"/>
                    </a:ext>
                  </a:extLst>
                </p14:cNvPr>
                <p14:cNvContentPartPr/>
                <p14:nvPr/>
              </p14:nvContentPartPr>
              <p14:xfrm>
                <a:off x="2544269" y="844166"/>
                <a:ext cx="85680" cy="92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66DC465-9C40-B14E-209C-959C9B75BE6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35629" y="835526"/>
                  <a:ext cx="103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714D644-723E-C409-27E8-090BD65170D2}"/>
                    </a:ext>
                  </a:extLst>
                </p14:cNvPr>
                <p14:cNvContentPartPr/>
                <p14:nvPr/>
              </p14:nvContentPartPr>
              <p14:xfrm>
                <a:off x="2615189" y="824726"/>
                <a:ext cx="102600" cy="217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714D644-723E-C409-27E8-090BD65170D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06549" y="815726"/>
                  <a:ext cx="120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A456CE5-41B6-5903-496B-9A2D2411423B}"/>
                    </a:ext>
                  </a:extLst>
                </p14:cNvPr>
                <p14:cNvContentPartPr/>
                <p14:nvPr/>
              </p14:nvContentPartPr>
              <p14:xfrm>
                <a:off x="2641829" y="975926"/>
                <a:ext cx="99000" cy="142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A456CE5-41B6-5903-496B-9A2D2411423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33189" y="966926"/>
                  <a:ext cx="11664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9448E6-B024-2E35-A94A-040A51CAAED8}"/>
              </a:ext>
            </a:extLst>
          </p:cNvPr>
          <p:cNvGrpSpPr/>
          <p:nvPr/>
        </p:nvGrpSpPr>
        <p:grpSpPr>
          <a:xfrm>
            <a:off x="2976989" y="1407926"/>
            <a:ext cx="294480" cy="183240"/>
            <a:chOff x="2976989" y="1407926"/>
            <a:chExt cx="29448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3CD6ECE-FC09-D9F4-B55C-85F486882C87}"/>
                    </a:ext>
                  </a:extLst>
                </p14:cNvPr>
                <p14:cNvContentPartPr/>
                <p14:nvPr/>
              </p14:nvContentPartPr>
              <p14:xfrm>
                <a:off x="2976989" y="1407926"/>
                <a:ext cx="99360" cy="163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3CD6ECE-FC09-D9F4-B55C-85F486882C8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67989" y="1399286"/>
                  <a:ext cx="117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9A1ACD5-3259-1F37-75D9-028A47A27F5A}"/>
                    </a:ext>
                  </a:extLst>
                </p14:cNvPr>
                <p14:cNvContentPartPr/>
                <p14:nvPr/>
              </p14:nvContentPartPr>
              <p14:xfrm>
                <a:off x="3134309" y="1468766"/>
                <a:ext cx="56880" cy="2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9A1ACD5-3259-1F37-75D9-028A47A27F5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25669" y="1459766"/>
                  <a:ext cx="74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31577C2-4A97-7F5A-6AA9-51363C7D39CD}"/>
                    </a:ext>
                  </a:extLst>
                </p14:cNvPr>
                <p14:cNvContentPartPr/>
                <p14:nvPr/>
              </p14:nvContentPartPr>
              <p14:xfrm>
                <a:off x="3136829" y="1540406"/>
                <a:ext cx="435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31577C2-4A97-7F5A-6AA9-51363C7D39C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27829" y="1531766"/>
                  <a:ext cx="61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56CEB57-EC7F-2977-1887-4B59C7608D9C}"/>
                    </a:ext>
                  </a:extLst>
                </p14:cNvPr>
                <p14:cNvContentPartPr/>
                <p14:nvPr/>
              </p14:nvContentPartPr>
              <p14:xfrm>
                <a:off x="3271109" y="1437446"/>
                <a:ext cx="360" cy="153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56CEB57-EC7F-2977-1887-4B59C7608D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62109" y="1428446"/>
                  <a:ext cx="1800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7572A6A-6B00-C881-2B45-59AB1B9A73E7}"/>
              </a:ext>
            </a:extLst>
          </p:cNvPr>
          <p:cNvGrpSpPr/>
          <p:nvPr/>
        </p:nvGrpSpPr>
        <p:grpSpPr>
          <a:xfrm>
            <a:off x="2998949" y="761006"/>
            <a:ext cx="340560" cy="510480"/>
            <a:chOff x="2998949" y="761006"/>
            <a:chExt cx="34056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461180-DC2A-E1E6-96E0-AB494D0A1966}"/>
                    </a:ext>
                  </a:extLst>
                </p14:cNvPr>
                <p14:cNvContentPartPr/>
                <p14:nvPr/>
              </p14:nvContentPartPr>
              <p14:xfrm>
                <a:off x="3084629" y="1050446"/>
                <a:ext cx="143640" cy="149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461180-DC2A-E1E6-96E0-AB494D0A196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75989" y="1041446"/>
                  <a:ext cx="161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4D9CC26-C024-C649-9F4D-BA802AFA0FA9}"/>
                    </a:ext>
                  </a:extLst>
                </p14:cNvPr>
                <p14:cNvContentPartPr/>
                <p14:nvPr/>
              </p14:nvContentPartPr>
              <p14:xfrm>
                <a:off x="3060509" y="1040726"/>
                <a:ext cx="167760" cy="226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4D9CC26-C024-C649-9F4D-BA802AFA0FA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51869" y="1032086"/>
                  <a:ext cx="1854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56E0FDF-B575-B4E1-9220-3DA28E4EA3F3}"/>
                    </a:ext>
                  </a:extLst>
                </p14:cNvPr>
                <p14:cNvContentPartPr/>
                <p14:nvPr/>
              </p14:nvContentPartPr>
              <p14:xfrm>
                <a:off x="2998949" y="938486"/>
                <a:ext cx="326520" cy="333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56E0FDF-B575-B4E1-9220-3DA28E4EA3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89949" y="929486"/>
                  <a:ext cx="3441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0AB130B-66EC-39AF-360A-893F080DF020}"/>
                    </a:ext>
                  </a:extLst>
                </p14:cNvPr>
                <p14:cNvContentPartPr/>
                <p14:nvPr/>
              </p14:nvContentPartPr>
              <p14:xfrm>
                <a:off x="3142949" y="761006"/>
                <a:ext cx="196560" cy="119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0AB130B-66EC-39AF-360A-893F080DF02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34309" y="752006"/>
                  <a:ext cx="21420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A99C0AF-634B-6410-CE34-4F822287CF09}"/>
              </a:ext>
            </a:extLst>
          </p:cNvPr>
          <p:cNvGrpSpPr/>
          <p:nvPr/>
        </p:nvGrpSpPr>
        <p:grpSpPr>
          <a:xfrm>
            <a:off x="3614189" y="709166"/>
            <a:ext cx="2967480" cy="974160"/>
            <a:chOff x="3614189" y="709166"/>
            <a:chExt cx="2967480" cy="97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E9BBD0A-DB4A-4770-D4DC-682F6BBFDCA8}"/>
                    </a:ext>
                  </a:extLst>
                </p14:cNvPr>
                <p14:cNvContentPartPr/>
                <p14:nvPr/>
              </p14:nvContentPartPr>
              <p14:xfrm>
                <a:off x="3738389" y="818966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E9BBD0A-DB4A-4770-D4DC-682F6BBFDC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29749" y="8103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B7B9F87-1963-9412-45CD-5580F09C9B90}"/>
                    </a:ext>
                  </a:extLst>
                </p14:cNvPr>
                <p14:cNvContentPartPr/>
                <p14:nvPr/>
              </p14:nvContentPartPr>
              <p14:xfrm>
                <a:off x="3614189" y="761006"/>
                <a:ext cx="269280" cy="922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B7B9F87-1963-9412-45CD-5580F09C9B9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05549" y="752006"/>
                  <a:ext cx="286920" cy="9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9E546A7-127D-198C-F00A-0716613845B4}"/>
                    </a:ext>
                  </a:extLst>
                </p14:cNvPr>
                <p14:cNvContentPartPr/>
                <p14:nvPr/>
              </p14:nvContentPartPr>
              <p14:xfrm>
                <a:off x="3817949" y="1067726"/>
                <a:ext cx="360" cy="429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9E546A7-127D-198C-F00A-0716613845B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09309" y="1059086"/>
                  <a:ext cx="180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74764E6-F093-BF16-F69D-C9EB89290A1A}"/>
                    </a:ext>
                  </a:extLst>
                </p14:cNvPr>
                <p14:cNvContentPartPr/>
                <p14:nvPr/>
              </p14:nvContentPartPr>
              <p14:xfrm>
                <a:off x="3914069" y="1087886"/>
                <a:ext cx="92160" cy="223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74764E6-F093-BF16-F69D-C9EB89290A1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05069" y="1078886"/>
                  <a:ext cx="109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2A8ECC3-711B-AE16-FC3D-03D6A258CF61}"/>
                    </a:ext>
                  </a:extLst>
                </p14:cNvPr>
                <p14:cNvContentPartPr/>
                <p14:nvPr/>
              </p14:nvContentPartPr>
              <p14:xfrm>
                <a:off x="4057709" y="1010486"/>
                <a:ext cx="137160" cy="488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2A8ECC3-711B-AE16-FC3D-03D6A258CF6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48709" y="1001486"/>
                  <a:ext cx="15480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2A65093-D43C-5C98-F6EE-60C60188C7AA}"/>
                    </a:ext>
                  </a:extLst>
                </p14:cNvPr>
                <p14:cNvContentPartPr/>
                <p14:nvPr/>
              </p14:nvContentPartPr>
              <p14:xfrm>
                <a:off x="4359749" y="1183646"/>
                <a:ext cx="7200" cy="199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2A65093-D43C-5C98-F6EE-60C60188C7A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50749" y="1175006"/>
                  <a:ext cx="24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4C52EF2-7BE8-3EE5-2BF6-3DB124A847E2}"/>
                    </a:ext>
                  </a:extLst>
                </p14:cNvPr>
                <p14:cNvContentPartPr/>
                <p14:nvPr/>
              </p14:nvContentPartPr>
              <p14:xfrm>
                <a:off x="4267949" y="1270406"/>
                <a:ext cx="214560" cy="4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4C52EF2-7BE8-3EE5-2BF6-3DB124A847E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58949" y="1261406"/>
                  <a:ext cx="232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EA9B3AA-A179-80BB-456D-F0FFD945325E}"/>
                    </a:ext>
                  </a:extLst>
                </p14:cNvPr>
                <p14:cNvContentPartPr/>
                <p14:nvPr/>
              </p14:nvContentPartPr>
              <p14:xfrm>
                <a:off x="4616789" y="1133966"/>
                <a:ext cx="189000" cy="237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EA9B3AA-A179-80BB-456D-F0FFD945325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08149" y="1124966"/>
                  <a:ext cx="206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776BAC1-05D0-2987-86B3-A5DD0A5C2FFD}"/>
                    </a:ext>
                  </a:extLst>
                </p14:cNvPr>
                <p14:cNvContentPartPr/>
                <p14:nvPr/>
              </p14:nvContentPartPr>
              <p14:xfrm>
                <a:off x="4794989" y="866126"/>
                <a:ext cx="136440" cy="210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776BAC1-05D0-2987-86B3-A5DD0A5C2FF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86349" y="857486"/>
                  <a:ext cx="154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CB9BAC0-AC90-285F-D44E-17E80FE8AF82}"/>
                    </a:ext>
                  </a:extLst>
                </p14:cNvPr>
                <p14:cNvContentPartPr/>
                <p14:nvPr/>
              </p14:nvContentPartPr>
              <p14:xfrm>
                <a:off x="4992269" y="901766"/>
                <a:ext cx="360" cy="148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CB9BAC0-AC90-285F-D44E-17E80FE8AF8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83629" y="892766"/>
                  <a:ext cx="18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FAC741B-DA9A-1384-7D39-0160CB2875F1}"/>
                    </a:ext>
                  </a:extLst>
                </p14:cNvPr>
                <p14:cNvContentPartPr/>
                <p14:nvPr/>
              </p14:nvContentPartPr>
              <p14:xfrm>
                <a:off x="5032949" y="881246"/>
                <a:ext cx="360" cy="207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FAC741B-DA9A-1384-7D39-0160CB2875F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23949" y="872246"/>
                  <a:ext cx="18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64D4CF3-7954-3BD1-7A96-A7F6283C7284}"/>
                    </a:ext>
                  </a:extLst>
                </p14:cNvPr>
                <p14:cNvContentPartPr/>
                <p14:nvPr/>
              </p14:nvContentPartPr>
              <p14:xfrm>
                <a:off x="4962389" y="862886"/>
                <a:ext cx="122760" cy="60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64D4CF3-7954-3BD1-7A96-A7F6283C728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53749" y="854246"/>
                  <a:ext cx="140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5DE6F58-E390-34C0-358B-8662C0C3D444}"/>
                    </a:ext>
                  </a:extLst>
                </p14:cNvPr>
                <p14:cNvContentPartPr/>
                <p14:nvPr/>
              </p14:nvContentPartPr>
              <p14:xfrm>
                <a:off x="5136269" y="936326"/>
                <a:ext cx="65160" cy="83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5DE6F58-E390-34C0-358B-8662C0C3D44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27269" y="927326"/>
                  <a:ext cx="82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C5CDE65-3F6C-7620-8FA7-8BDF9D5BB8F7}"/>
                    </a:ext>
                  </a:extLst>
                </p14:cNvPr>
                <p14:cNvContentPartPr/>
                <p14:nvPr/>
              </p14:nvContentPartPr>
              <p14:xfrm>
                <a:off x="5186309" y="842366"/>
                <a:ext cx="11160" cy="24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C5CDE65-3F6C-7620-8FA7-8BDF9D5BB8F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77309" y="833366"/>
                  <a:ext cx="28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EE99132-49D7-E628-8B49-5E92034964AF}"/>
                    </a:ext>
                  </a:extLst>
                </p14:cNvPr>
                <p14:cNvContentPartPr/>
                <p14:nvPr/>
              </p14:nvContentPartPr>
              <p14:xfrm>
                <a:off x="5299349" y="917246"/>
                <a:ext cx="135000" cy="95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EE99132-49D7-E628-8B49-5E92034964A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90349" y="908606"/>
                  <a:ext cx="152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C138CBA-09B6-0708-B9DE-EA07AE55C357}"/>
                    </a:ext>
                  </a:extLst>
                </p14:cNvPr>
                <p14:cNvContentPartPr/>
                <p14:nvPr/>
              </p14:nvContentPartPr>
              <p14:xfrm>
                <a:off x="5343989" y="903566"/>
                <a:ext cx="69480" cy="131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C138CBA-09B6-0708-B9DE-EA07AE55C35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35349" y="894566"/>
                  <a:ext cx="87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8351324-ABBF-83C2-18D4-588093B61C46}"/>
                    </a:ext>
                  </a:extLst>
                </p14:cNvPr>
                <p14:cNvContentPartPr/>
                <p14:nvPr/>
              </p14:nvContentPartPr>
              <p14:xfrm>
                <a:off x="5536589" y="975566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8351324-ABBF-83C2-18D4-588093B61C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27589" y="9665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A5666BB-6EA2-8051-59CD-9CE37DCDD34B}"/>
                    </a:ext>
                  </a:extLst>
                </p14:cNvPr>
                <p14:cNvContentPartPr/>
                <p14:nvPr/>
              </p14:nvContentPartPr>
              <p14:xfrm>
                <a:off x="5594189" y="873326"/>
                <a:ext cx="112320" cy="179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A5666BB-6EA2-8051-59CD-9CE37DCDD34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585189" y="864326"/>
                  <a:ext cx="129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BE18B9A-30A8-0006-0761-C9B4919BCA94}"/>
                    </a:ext>
                  </a:extLst>
                </p14:cNvPr>
                <p14:cNvContentPartPr/>
                <p14:nvPr/>
              </p14:nvContentPartPr>
              <p14:xfrm>
                <a:off x="5683469" y="786566"/>
                <a:ext cx="11484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BE18B9A-30A8-0006-0761-C9B4919BCA9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674469" y="777566"/>
                  <a:ext cx="132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9B43CD7-1E5C-AE0B-7E1F-7D9200DB5718}"/>
                    </a:ext>
                  </a:extLst>
                </p14:cNvPr>
                <p14:cNvContentPartPr/>
                <p14:nvPr/>
              </p14:nvContentPartPr>
              <p14:xfrm>
                <a:off x="5861309" y="709166"/>
                <a:ext cx="109800" cy="162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9B43CD7-1E5C-AE0B-7E1F-7D9200DB571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852309" y="700526"/>
                  <a:ext cx="127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BDABA25-3E3A-23BE-BE3A-F936D7FFC5A6}"/>
                    </a:ext>
                  </a:extLst>
                </p14:cNvPr>
                <p14:cNvContentPartPr/>
                <p14:nvPr/>
              </p14:nvContentPartPr>
              <p14:xfrm>
                <a:off x="6114029" y="953966"/>
                <a:ext cx="2520" cy="276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BDABA25-3E3A-23BE-BE3A-F936D7FFC5A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105029" y="945326"/>
                  <a:ext cx="201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1466407-D9D6-B293-8E2C-D2330978D126}"/>
                    </a:ext>
                  </a:extLst>
                </p14:cNvPr>
                <p14:cNvContentPartPr/>
                <p14:nvPr/>
              </p14:nvContentPartPr>
              <p14:xfrm>
                <a:off x="6215549" y="927686"/>
                <a:ext cx="360" cy="223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1466407-D9D6-B293-8E2C-D2330978D12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06909" y="919046"/>
                  <a:ext cx="18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7C9DAB2-28C7-795E-7950-C260F7B48B50}"/>
                    </a:ext>
                  </a:extLst>
                </p14:cNvPr>
                <p14:cNvContentPartPr/>
                <p14:nvPr/>
              </p14:nvContentPartPr>
              <p14:xfrm>
                <a:off x="6306629" y="947126"/>
                <a:ext cx="120960" cy="307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7C9DAB2-28C7-795E-7950-C260F7B48B5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97989" y="938126"/>
                  <a:ext cx="1386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B5E7819-A041-15DE-1006-2B6938F15C0A}"/>
                    </a:ext>
                  </a:extLst>
                </p14:cNvPr>
                <p14:cNvContentPartPr/>
                <p14:nvPr/>
              </p14:nvContentPartPr>
              <p14:xfrm>
                <a:off x="6359189" y="750926"/>
                <a:ext cx="222480" cy="900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B5E7819-A041-15DE-1006-2B6938F15C0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350189" y="742286"/>
                  <a:ext cx="240120" cy="91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923330C-89A0-039D-8C4D-3808D8F2DC97}"/>
              </a:ext>
            </a:extLst>
          </p:cNvPr>
          <p:cNvGrpSpPr/>
          <p:nvPr/>
        </p:nvGrpSpPr>
        <p:grpSpPr>
          <a:xfrm>
            <a:off x="1155389" y="2389286"/>
            <a:ext cx="1137960" cy="482760"/>
            <a:chOff x="1155389" y="2389286"/>
            <a:chExt cx="113796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4992C5D-27AE-8114-C79A-C7EF0783BDB0}"/>
                    </a:ext>
                  </a:extLst>
                </p14:cNvPr>
                <p14:cNvContentPartPr/>
                <p14:nvPr/>
              </p14:nvContentPartPr>
              <p14:xfrm>
                <a:off x="1155389" y="2648846"/>
                <a:ext cx="212040" cy="211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4992C5D-27AE-8114-C79A-C7EF0783BDB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46389" y="2640206"/>
                  <a:ext cx="2296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F0756FD-2D03-D357-666E-E122A3F99790}"/>
                    </a:ext>
                  </a:extLst>
                </p14:cNvPr>
                <p14:cNvContentPartPr/>
                <p14:nvPr/>
              </p14:nvContentPartPr>
              <p14:xfrm>
                <a:off x="1187429" y="2603486"/>
                <a:ext cx="141120" cy="268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F0756FD-2D03-D357-666E-E122A3F9979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78429" y="2594846"/>
                  <a:ext cx="1587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CD3E661-CFDB-A08D-DEC0-507EC68E3B37}"/>
                    </a:ext>
                  </a:extLst>
                </p14:cNvPr>
                <p14:cNvContentPartPr/>
                <p14:nvPr/>
              </p14:nvContentPartPr>
              <p14:xfrm>
                <a:off x="1535189" y="2728406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CD3E661-CFDB-A08D-DEC0-507EC68E3B3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26549" y="27197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4E1D294-7352-93DE-719A-8FA7CEB84D24}"/>
                    </a:ext>
                  </a:extLst>
                </p14:cNvPr>
                <p14:cNvContentPartPr/>
                <p14:nvPr/>
              </p14:nvContentPartPr>
              <p14:xfrm>
                <a:off x="1662269" y="2594846"/>
                <a:ext cx="162360" cy="251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4E1D294-7352-93DE-719A-8FA7CEB84D2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53629" y="2586206"/>
                  <a:ext cx="1800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30187E3-FD39-C2D4-A2C9-AD1DC988B1E8}"/>
                    </a:ext>
                  </a:extLst>
                </p14:cNvPr>
                <p14:cNvContentPartPr/>
                <p14:nvPr/>
              </p14:nvContentPartPr>
              <p14:xfrm>
                <a:off x="1805189" y="2503406"/>
                <a:ext cx="8280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30187E3-FD39-C2D4-A2C9-AD1DC988B1E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96189" y="2494766"/>
                  <a:ext cx="100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8E47734-0D73-C382-2CF4-4E6537356EF6}"/>
                    </a:ext>
                  </a:extLst>
                </p14:cNvPr>
                <p14:cNvContentPartPr/>
                <p14:nvPr/>
              </p14:nvContentPartPr>
              <p14:xfrm>
                <a:off x="1942709" y="2389286"/>
                <a:ext cx="128160" cy="176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8E47734-0D73-C382-2CF4-4E6537356EF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34069" y="2380646"/>
                  <a:ext cx="145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5C74590-8E76-2159-99F6-D8521C91FC66}"/>
                    </a:ext>
                  </a:extLst>
                </p14:cNvPr>
                <p14:cNvContentPartPr/>
                <p14:nvPr/>
              </p14:nvContentPartPr>
              <p14:xfrm>
                <a:off x="2162669" y="2656406"/>
                <a:ext cx="11412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5C74590-8E76-2159-99F6-D8521C91FC6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54029" y="2647406"/>
                  <a:ext cx="131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FF8B6B3-2E7A-E4A5-7138-FD65CDB53A0C}"/>
                    </a:ext>
                  </a:extLst>
                </p14:cNvPr>
                <p14:cNvContentPartPr/>
                <p14:nvPr/>
              </p14:nvContentPartPr>
              <p14:xfrm>
                <a:off x="2167709" y="2764766"/>
                <a:ext cx="12564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FF8B6B3-2E7A-E4A5-7138-FD65CDB53A0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59069" y="2755766"/>
                  <a:ext cx="1432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AB0C844-D874-9CC6-B819-ED22E74C04FE}"/>
              </a:ext>
            </a:extLst>
          </p:cNvPr>
          <p:cNvGrpSpPr/>
          <p:nvPr/>
        </p:nvGrpSpPr>
        <p:grpSpPr>
          <a:xfrm>
            <a:off x="3590789" y="2215766"/>
            <a:ext cx="247320" cy="428760"/>
            <a:chOff x="3590789" y="2215766"/>
            <a:chExt cx="24732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C45FD5A-0534-C790-D4C5-8AC333610507}"/>
                    </a:ext>
                  </a:extLst>
                </p14:cNvPr>
                <p14:cNvContentPartPr/>
                <p14:nvPr/>
              </p14:nvContentPartPr>
              <p14:xfrm>
                <a:off x="3590789" y="2383886"/>
                <a:ext cx="87120" cy="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C45FD5A-0534-C790-D4C5-8AC33361050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82149" y="2374886"/>
                  <a:ext cx="104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7EE7205-1B3F-A5BA-42AC-0D531BAAF62D}"/>
                    </a:ext>
                  </a:extLst>
                </p14:cNvPr>
                <p14:cNvContentPartPr/>
                <p14:nvPr/>
              </p14:nvContentPartPr>
              <p14:xfrm>
                <a:off x="3747749" y="2341406"/>
                <a:ext cx="90360" cy="303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7EE7205-1B3F-A5BA-42AC-0D531BAAF62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39109" y="2332406"/>
                  <a:ext cx="1080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A393D49-C28D-A4B4-EEE4-2E7F726BBEA3}"/>
                    </a:ext>
                  </a:extLst>
                </p14:cNvPr>
                <p14:cNvContentPartPr/>
                <p14:nvPr/>
              </p14:nvContentPartPr>
              <p14:xfrm>
                <a:off x="3811469" y="2215766"/>
                <a:ext cx="360" cy="30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A393D49-C28D-A4B4-EEE4-2E7F726BBEA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02469" y="2207126"/>
                  <a:ext cx="180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D9EFE43-C336-274F-CCB9-A2BF76D0B5AD}"/>
              </a:ext>
            </a:extLst>
          </p:cNvPr>
          <p:cNvGrpSpPr/>
          <p:nvPr/>
        </p:nvGrpSpPr>
        <p:grpSpPr>
          <a:xfrm>
            <a:off x="1144229" y="3597086"/>
            <a:ext cx="350280" cy="367560"/>
            <a:chOff x="1144229" y="3597086"/>
            <a:chExt cx="35028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5B97B55-C30F-B116-1324-2933E1E7AD38}"/>
                    </a:ext>
                  </a:extLst>
                </p14:cNvPr>
                <p14:cNvContentPartPr/>
                <p14:nvPr/>
              </p14:nvContentPartPr>
              <p14:xfrm>
                <a:off x="1144229" y="3597086"/>
                <a:ext cx="265680" cy="367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5B97B55-C30F-B116-1324-2933E1E7AD3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35229" y="3588086"/>
                  <a:ext cx="2833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657FEEB-E058-F166-B73A-7DA1A6F8E3F0}"/>
                    </a:ext>
                  </a:extLst>
                </p14:cNvPr>
                <p14:cNvContentPartPr/>
                <p14:nvPr/>
              </p14:nvContentPartPr>
              <p14:xfrm>
                <a:off x="1214789" y="3674486"/>
                <a:ext cx="139320" cy="276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657FEEB-E058-F166-B73A-7DA1A6F8E3F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05789" y="3665486"/>
                  <a:ext cx="1569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07EC03C-FBAF-E93A-06C2-005F5479A63C}"/>
                    </a:ext>
                  </a:extLst>
                </p14:cNvPr>
                <p14:cNvContentPartPr/>
                <p14:nvPr/>
              </p14:nvContentPartPr>
              <p14:xfrm>
                <a:off x="1489469" y="3839006"/>
                <a:ext cx="504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07EC03C-FBAF-E93A-06C2-005F5479A6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480829" y="3830366"/>
                  <a:ext cx="226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914851F-A887-307B-16CD-9C95EC9ACFAF}"/>
              </a:ext>
            </a:extLst>
          </p:cNvPr>
          <p:cNvGrpSpPr/>
          <p:nvPr/>
        </p:nvGrpSpPr>
        <p:grpSpPr>
          <a:xfrm>
            <a:off x="1659389" y="3514646"/>
            <a:ext cx="393840" cy="396000"/>
            <a:chOff x="1659389" y="3514646"/>
            <a:chExt cx="39384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925F347-6344-F079-3FB0-08CD263FE5B7}"/>
                    </a:ext>
                  </a:extLst>
                </p14:cNvPr>
                <p14:cNvContentPartPr/>
                <p14:nvPr/>
              </p14:nvContentPartPr>
              <p14:xfrm>
                <a:off x="1659389" y="3650366"/>
                <a:ext cx="133920" cy="260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925F347-6344-F079-3FB0-08CD263FE5B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650389" y="3641726"/>
                  <a:ext cx="1515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B776011-4DEC-6BEF-C395-C4EBFFF9A03C}"/>
                    </a:ext>
                  </a:extLst>
                </p14:cNvPr>
                <p14:cNvContentPartPr/>
                <p14:nvPr/>
              </p14:nvContentPartPr>
              <p14:xfrm>
                <a:off x="1824269" y="3615806"/>
                <a:ext cx="4500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B776011-4DEC-6BEF-C395-C4EBFFF9A03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15629" y="3606806"/>
                  <a:ext cx="62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1BE66EA-A843-0292-D2D2-49F4E3F5DE13}"/>
                    </a:ext>
                  </a:extLst>
                </p14:cNvPr>
                <p14:cNvContentPartPr/>
                <p14:nvPr/>
              </p14:nvContentPartPr>
              <p14:xfrm>
                <a:off x="1953869" y="3514646"/>
                <a:ext cx="99360" cy="191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1BE66EA-A843-0292-D2D2-49F4E3F5DE1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45229" y="3506006"/>
                  <a:ext cx="11700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FD11E9E-64CB-A146-DA58-22DE4F004091}"/>
              </a:ext>
            </a:extLst>
          </p:cNvPr>
          <p:cNvGrpSpPr/>
          <p:nvPr/>
        </p:nvGrpSpPr>
        <p:grpSpPr>
          <a:xfrm>
            <a:off x="2228549" y="3674486"/>
            <a:ext cx="122400" cy="84240"/>
            <a:chOff x="2228549" y="3674486"/>
            <a:chExt cx="122400" cy="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67E0B8C-21EA-1271-24A2-6BC159298224}"/>
                    </a:ext>
                  </a:extLst>
                </p14:cNvPr>
                <p14:cNvContentPartPr/>
                <p14:nvPr/>
              </p14:nvContentPartPr>
              <p14:xfrm>
                <a:off x="2228549" y="3674486"/>
                <a:ext cx="11952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67E0B8C-21EA-1271-24A2-6BC15929822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19909" y="3665846"/>
                  <a:ext cx="137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2CB6C8E-ACE3-6B78-D662-C7540DFEBDAD}"/>
                    </a:ext>
                  </a:extLst>
                </p14:cNvPr>
                <p14:cNvContentPartPr/>
                <p14:nvPr/>
              </p14:nvContentPartPr>
              <p14:xfrm>
                <a:off x="2276069" y="3758366"/>
                <a:ext cx="7488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2CB6C8E-ACE3-6B78-D662-C7540DFEBDA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67069" y="3749726"/>
                  <a:ext cx="925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35DD723-0608-630B-42DE-8CB1CBAA37A0}"/>
              </a:ext>
            </a:extLst>
          </p:cNvPr>
          <p:cNvGrpSpPr/>
          <p:nvPr/>
        </p:nvGrpSpPr>
        <p:grpSpPr>
          <a:xfrm>
            <a:off x="2764589" y="2396126"/>
            <a:ext cx="815040" cy="824760"/>
            <a:chOff x="2764589" y="2396126"/>
            <a:chExt cx="815040" cy="82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545C8E3-0566-EBE2-BB26-CED16F1E29A3}"/>
                    </a:ext>
                  </a:extLst>
                </p14:cNvPr>
                <p14:cNvContentPartPr/>
                <p14:nvPr/>
              </p14:nvContentPartPr>
              <p14:xfrm>
                <a:off x="2764589" y="2396126"/>
                <a:ext cx="245160" cy="431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545C8E3-0566-EBE2-BB26-CED16F1E29A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55949" y="2387126"/>
                  <a:ext cx="26280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584A250-9AB8-8CB7-3FEC-659EFCBDEAA4}"/>
                    </a:ext>
                  </a:extLst>
                </p14:cNvPr>
                <p14:cNvContentPartPr/>
                <p14:nvPr/>
              </p14:nvContentPartPr>
              <p14:xfrm>
                <a:off x="2831909" y="2955566"/>
                <a:ext cx="111960" cy="265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584A250-9AB8-8CB7-3FEC-659EFCBDEAA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22909" y="2946926"/>
                  <a:ext cx="1296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F3B33BA-8437-0140-13F7-577A0D774266}"/>
                    </a:ext>
                  </a:extLst>
                </p14:cNvPr>
                <p14:cNvContentPartPr/>
                <p14:nvPr/>
              </p14:nvContentPartPr>
              <p14:xfrm>
                <a:off x="2932709" y="2879246"/>
                <a:ext cx="2520" cy="8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F3B33BA-8437-0140-13F7-577A0D77426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24069" y="2870606"/>
                  <a:ext cx="20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6335F8F-69A9-EF98-BB4D-210441DF848A}"/>
                    </a:ext>
                  </a:extLst>
                </p14:cNvPr>
                <p14:cNvContentPartPr/>
                <p14:nvPr/>
              </p14:nvContentPartPr>
              <p14:xfrm>
                <a:off x="3159869" y="2545526"/>
                <a:ext cx="137160" cy="185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6335F8F-69A9-EF98-BB4D-210441DF848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50869" y="2536526"/>
                  <a:ext cx="1548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38E404A-6E92-B6A3-B33A-07365A4F427E}"/>
                    </a:ext>
                  </a:extLst>
                </p14:cNvPr>
                <p14:cNvContentPartPr/>
                <p14:nvPr/>
              </p14:nvContentPartPr>
              <p14:xfrm>
                <a:off x="3149069" y="2506646"/>
                <a:ext cx="124560" cy="186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38E404A-6E92-B6A3-B33A-07365A4F427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140069" y="2498006"/>
                  <a:ext cx="142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180851B-7E5C-B944-D183-882C1BA8642B}"/>
                    </a:ext>
                  </a:extLst>
                </p14:cNvPr>
                <p14:cNvContentPartPr/>
                <p14:nvPr/>
              </p14:nvContentPartPr>
              <p14:xfrm>
                <a:off x="3256349" y="2684486"/>
                <a:ext cx="117720" cy="274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180851B-7E5C-B944-D183-882C1BA8642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247709" y="2675486"/>
                  <a:ext cx="1353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B90CAF7-C766-8D96-1D6F-0D5F73D3EE93}"/>
                    </a:ext>
                  </a:extLst>
                </p14:cNvPr>
                <p14:cNvContentPartPr/>
                <p14:nvPr/>
              </p14:nvContentPartPr>
              <p14:xfrm>
                <a:off x="3331949" y="2616446"/>
                <a:ext cx="2880" cy="7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B90CAF7-C766-8D96-1D6F-0D5F73D3EE9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22949" y="2607446"/>
                  <a:ext cx="20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8AE1419-2349-9C4B-04D3-AF0A7F557DCD}"/>
                    </a:ext>
                  </a:extLst>
                </p14:cNvPr>
                <p14:cNvContentPartPr/>
                <p14:nvPr/>
              </p14:nvContentPartPr>
              <p14:xfrm>
                <a:off x="3444269" y="2503046"/>
                <a:ext cx="135360" cy="234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8AE1419-2349-9C4B-04D3-AF0A7F557DC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35269" y="2494046"/>
                  <a:ext cx="153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4C35697-2E03-7A26-B693-14F67D2126C1}"/>
                    </a:ext>
                  </a:extLst>
                </p14:cNvPr>
                <p14:cNvContentPartPr/>
                <p14:nvPr/>
              </p14:nvContentPartPr>
              <p14:xfrm>
                <a:off x="2971589" y="3035846"/>
                <a:ext cx="19080" cy="2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4C35697-2E03-7A26-B693-14F67D2126C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62589" y="3026846"/>
                  <a:ext cx="36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4203A04-15BC-4FD1-FEA4-9108EF80607E}"/>
                    </a:ext>
                  </a:extLst>
                </p14:cNvPr>
                <p14:cNvContentPartPr/>
                <p14:nvPr/>
              </p14:nvContentPartPr>
              <p14:xfrm>
                <a:off x="2969429" y="3100286"/>
                <a:ext cx="34200" cy="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4203A04-15BC-4FD1-FEA4-9108EF80607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60789" y="3091646"/>
                  <a:ext cx="51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B4BFD54-6B59-5342-ABC9-016402980452}"/>
                    </a:ext>
                  </a:extLst>
                </p14:cNvPr>
                <p14:cNvContentPartPr/>
                <p14:nvPr/>
              </p14:nvContentPartPr>
              <p14:xfrm>
                <a:off x="3071309" y="2962046"/>
                <a:ext cx="1440" cy="143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B4BFD54-6B59-5342-ABC9-01640298045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62669" y="2953406"/>
                  <a:ext cx="1908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9C642AE-2AD8-E86D-D0C9-A6E677A45C53}"/>
                  </a:ext>
                </a:extLst>
              </p14:cNvPr>
              <p14:cNvContentPartPr/>
              <p14:nvPr/>
            </p14:nvContentPartPr>
            <p14:xfrm>
              <a:off x="2742269" y="2300366"/>
              <a:ext cx="106560" cy="105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9C642AE-2AD8-E86D-D0C9-A6E677A45C5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733269" y="2291366"/>
                <a:ext cx="12420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D72E915-86FD-F03D-563A-86D7B4A530BE}"/>
              </a:ext>
            </a:extLst>
          </p:cNvPr>
          <p:cNvGrpSpPr/>
          <p:nvPr/>
        </p:nvGrpSpPr>
        <p:grpSpPr>
          <a:xfrm>
            <a:off x="2871149" y="3355166"/>
            <a:ext cx="977040" cy="923040"/>
            <a:chOff x="2871149" y="3355166"/>
            <a:chExt cx="977040" cy="92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1A4DD88-78E4-AFA1-1CFB-70C8C23E735E}"/>
                    </a:ext>
                  </a:extLst>
                </p14:cNvPr>
                <p14:cNvContentPartPr/>
                <p14:nvPr/>
              </p14:nvContentPartPr>
              <p14:xfrm>
                <a:off x="2871149" y="3493406"/>
                <a:ext cx="309960" cy="315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1A4DD88-78E4-AFA1-1CFB-70C8C23E735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62509" y="3484406"/>
                  <a:ext cx="3276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412383A-58C1-CA3D-4381-425C60936BE1}"/>
                    </a:ext>
                  </a:extLst>
                </p14:cNvPr>
                <p14:cNvContentPartPr/>
                <p14:nvPr/>
              </p14:nvContentPartPr>
              <p14:xfrm>
                <a:off x="2887349" y="3986966"/>
                <a:ext cx="88200" cy="291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412383A-58C1-CA3D-4381-425C60936BE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78709" y="3978326"/>
                  <a:ext cx="1058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2183374-CA96-959D-F487-51AA6D06F65E}"/>
                    </a:ext>
                  </a:extLst>
                </p14:cNvPr>
                <p14:cNvContentPartPr/>
                <p14:nvPr/>
              </p14:nvContentPartPr>
              <p14:xfrm>
                <a:off x="2922629" y="3941246"/>
                <a:ext cx="360" cy="2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2183374-CA96-959D-F487-51AA6D06F65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13629" y="3932606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430B201-892C-6C6E-4B2B-5CAD69252AC6}"/>
                    </a:ext>
                  </a:extLst>
                </p14:cNvPr>
                <p14:cNvContentPartPr/>
                <p14:nvPr/>
              </p14:nvContentPartPr>
              <p14:xfrm>
                <a:off x="3047189" y="3976526"/>
                <a:ext cx="33480" cy="2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430B201-892C-6C6E-4B2B-5CAD69252A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038549" y="3967886"/>
                  <a:ext cx="51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7819E59-89AC-38A9-AA23-65298E310F5D}"/>
                    </a:ext>
                  </a:extLst>
                </p14:cNvPr>
                <p14:cNvContentPartPr/>
                <p14:nvPr/>
              </p14:nvContentPartPr>
              <p14:xfrm>
                <a:off x="3063749" y="4052846"/>
                <a:ext cx="4824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7819E59-89AC-38A9-AA23-65298E310F5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54749" y="4044206"/>
                  <a:ext cx="65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886165C-3081-D974-4DFF-27578026E3F4}"/>
                    </a:ext>
                  </a:extLst>
                </p14:cNvPr>
                <p14:cNvContentPartPr/>
                <p14:nvPr/>
              </p14:nvContentPartPr>
              <p14:xfrm>
                <a:off x="3358949" y="3527966"/>
                <a:ext cx="182160" cy="275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886165C-3081-D974-4DFF-27578026E3F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349949" y="3519326"/>
                  <a:ext cx="1998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5C5FE74-77D4-B239-4894-F8FEDEADC3CC}"/>
                    </a:ext>
                  </a:extLst>
                </p14:cNvPr>
                <p14:cNvContentPartPr/>
                <p14:nvPr/>
              </p14:nvContentPartPr>
              <p14:xfrm>
                <a:off x="3390989" y="3514646"/>
                <a:ext cx="119160" cy="278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5C5FE74-77D4-B239-4894-F8FEDEADC3C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82349" y="3505646"/>
                  <a:ext cx="1368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004130C-BB00-3A93-95C6-4DF97A7F2982}"/>
                    </a:ext>
                  </a:extLst>
                </p14:cNvPr>
                <p14:cNvContentPartPr/>
                <p14:nvPr/>
              </p14:nvContentPartPr>
              <p14:xfrm>
                <a:off x="3223229" y="3980486"/>
                <a:ext cx="360" cy="195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004130C-BB00-3A93-95C6-4DF97A7F298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214229" y="3971846"/>
                  <a:ext cx="18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283CF6B-C156-D718-A361-94C7CEAE0E0A}"/>
                    </a:ext>
                  </a:extLst>
                </p14:cNvPr>
                <p14:cNvContentPartPr/>
                <p14:nvPr/>
              </p14:nvContentPartPr>
              <p14:xfrm>
                <a:off x="2921909" y="3355166"/>
                <a:ext cx="133560" cy="133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283CF6B-C156-D718-A361-94C7CEAE0E0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913269" y="3346166"/>
                  <a:ext cx="151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E2C2747-7127-E861-40C7-A61A39368DDC}"/>
                    </a:ext>
                  </a:extLst>
                </p14:cNvPr>
                <p14:cNvContentPartPr/>
                <p14:nvPr/>
              </p14:nvContentPartPr>
              <p14:xfrm>
                <a:off x="3485669" y="3736766"/>
                <a:ext cx="102960" cy="265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E2C2747-7127-E861-40C7-A61A39368DD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476669" y="3728126"/>
                  <a:ext cx="1206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34D9703-152E-5404-E862-356A1FE89273}"/>
                    </a:ext>
                  </a:extLst>
                </p14:cNvPr>
                <p14:cNvContentPartPr/>
                <p14:nvPr/>
              </p14:nvContentPartPr>
              <p14:xfrm>
                <a:off x="3560909" y="3675206"/>
                <a:ext cx="360" cy="7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34D9703-152E-5404-E862-356A1FE8927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551909" y="3666566"/>
                  <a:ext cx="18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09C8FC0-C9BB-A6C3-9359-20FC76ECDBA9}"/>
                    </a:ext>
                  </a:extLst>
                </p14:cNvPr>
                <p14:cNvContentPartPr/>
                <p14:nvPr/>
              </p14:nvContentPartPr>
              <p14:xfrm>
                <a:off x="3698429" y="3511766"/>
                <a:ext cx="149760" cy="313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09C8FC0-C9BB-A6C3-9359-20FC76ECDBA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689789" y="3502766"/>
                  <a:ext cx="16740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F36EDFA-CDEB-1BF2-2B2D-E56CE1E74A39}"/>
              </a:ext>
            </a:extLst>
          </p:cNvPr>
          <p:cNvGrpSpPr/>
          <p:nvPr/>
        </p:nvGrpSpPr>
        <p:grpSpPr>
          <a:xfrm>
            <a:off x="3886709" y="3289646"/>
            <a:ext cx="762120" cy="313560"/>
            <a:chOff x="3886709" y="3289646"/>
            <a:chExt cx="76212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8BA9D91-1B71-34DC-63DE-73C317D9557E}"/>
                    </a:ext>
                  </a:extLst>
                </p14:cNvPr>
                <p14:cNvContentPartPr/>
                <p14:nvPr/>
              </p14:nvContentPartPr>
              <p14:xfrm>
                <a:off x="3886709" y="3369566"/>
                <a:ext cx="153000" cy="95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8BA9D91-1B71-34DC-63DE-73C317D9557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877709" y="3360926"/>
                  <a:ext cx="170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2DAF303-9071-EC4A-24B3-06D7F220E7FA}"/>
                    </a:ext>
                  </a:extLst>
                </p14:cNvPr>
                <p14:cNvContentPartPr/>
                <p14:nvPr/>
              </p14:nvContentPartPr>
              <p14:xfrm>
                <a:off x="4089749" y="3442646"/>
                <a:ext cx="6480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2DAF303-9071-EC4A-24B3-06D7F220E7F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080749" y="3433646"/>
                  <a:ext cx="82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9BAFFAA-4287-8F93-A83E-856A65E2D5EF}"/>
                    </a:ext>
                  </a:extLst>
                </p14:cNvPr>
                <p14:cNvContentPartPr/>
                <p14:nvPr/>
              </p14:nvContentPartPr>
              <p14:xfrm>
                <a:off x="4194509" y="3404486"/>
                <a:ext cx="73800" cy="198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9BAFFAA-4287-8F93-A83E-856A65E2D5E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185509" y="3395846"/>
                  <a:ext cx="91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FF9C5BB-840A-929B-1521-4511C3F7E66A}"/>
                    </a:ext>
                  </a:extLst>
                </p14:cNvPr>
                <p14:cNvContentPartPr/>
                <p14:nvPr/>
              </p14:nvContentPartPr>
              <p14:xfrm>
                <a:off x="4221149" y="3324206"/>
                <a:ext cx="4680" cy="28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FF9C5BB-840A-929B-1521-4511C3F7E66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212149" y="3315206"/>
                  <a:ext cx="22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C04CE97-FD61-33AA-FD12-FAF9C00F6D4D}"/>
                    </a:ext>
                  </a:extLst>
                </p14:cNvPr>
                <p14:cNvContentPartPr/>
                <p14:nvPr/>
              </p14:nvContentPartPr>
              <p14:xfrm>
                <a:off x="4315109" y="3443006"/>
                <a:ext cx="97560" cy="2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C04CE97-FD61-33AA-FD12-FAF9C00F6D4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306469" y="3434366"/>
                  <a:ext cx="115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FF549AF-242C-587B-8C04-30BBDAED67E2}"/>
                    </a:ext>
                  </a:extLst>
                </p14:cNvPr>
                <p14:cNvContentPartPr/>
                <p14:nvPr/>
              </p14:nvContentPartPr>
              <p14:xfrm>
                <a:off x="4485029" y="3289646"/>
                <a:ext cx="163800" cy="167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FF549AF-242C-587B-8C04-30BBDAED67E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476029" y="3280646"/>
                  <a:ext cx="18144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8A30BC63-3109-A74F-5092-DC0062DF890C}"/>
                  </a:ext>
                </a:extLst>
              </p14:cNvPr>
              <p14:cNvContentPartPr/>
              <p14:nvPr/>
            </p14:nvContentPartPr>
            <p14:xfrm>
              <a:off x="4852949" y="3675926"/>
              <a:ext cx="360" cy="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8A30BC63-3109-A74F-5092-DC0062DF890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44309" y="366728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E168BED-3D7C-BFF4-276F-0B6A7C7AFDA0}"/>
              </a:ext>
            </a:extLst>
          </p:cNvPr>
          <p:cNvGrpSpPr/>
          <p:nvPr/>
        </p:nvGrpSpPr>
        <p:grpSpPr>
          <a:xfrm>
            <a:off x="5025389" y="3795446"/>
            <a:ext cx="150840" cy="61200"/>
            <a:chOff x="5025389" y="3795446"/>
            <a:chExt cx="150840" cy="6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744A5CE-3DCD-EBCE-7BC0-E2CA8799DF75}"/>
                    </a:ext>
                  </a:extLst>
                </p14:cNvPr>
                <p14:cNvContentPartPr/>
                <p14:nvPr/>
              </p14:nvContentPartPr>
              <p14:xfrm>
                <a:off x="5025389" y="3795446"/>
                <a:ext cx="97920" cy="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744A5CE-3DCD-EBCE-7BC0-E2CA8799DF7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016749" y="3786806"/>
                  <a:ext cx="11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A3B1A3D-2B06-98A9-D38C-F18D5E31C263}"/>
                    </a:ext>
                  </a:extLst>
                </p14:cNvPr>
                <p14:cNvContentPartPr/>
                <p14:nvPr/>
              </p14:nvContentPartPr>
              <p14:xfrm>
                <a:off x="5064989" y="3854126"/>
                <a:ext cx="111240" cy="2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A3B1A3D-2B06-98A9-D38C-F18D5E31C26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055989" y="3845126"/>
                  <a:ext cx="12888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E38B228-406F-7070-A8D1-A4B6FB55C85B}"/>
              </a:ext>
            </a:extLst>
          </p:cNvPr>
          <p:cNvGrpSpPr/>
          <p:nvPr/>
        </p:nvGrpSpPr>
        <p:grpSpPr>
          <a:xfrm>
            <a:off x="5391509" y="3662606"/>
            <a:ext cx="855720" cy="360000"/>
            <a:chOff x="5391509" y="3662606"/>
            <a:chExt cx="85572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B3FAD2D-AB63-1BEF-6C34-899E264ECA1B}"/>
                    </a:ext>
                  </a:extLst>
                </p14:cNvPr>
                <p14:cNvContentPartPr/>
                <p14:nvPr/>
              </p14:nvContentPartPr>
              <p14:xfrm>
                <a:off x="5391509" y="3696446"/>
                <a:ext cx="166320" cy="166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B3FAD2D-AB63-1BEF-6C34-899E264ECA1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82869" y="3687446"/>
                  <a:ext cx="183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1BC6D3A-87D2-02E1-82B1-84565D287A9E}"/>
                    </a:ext>
                  </a:extLst>
                </p14:cNvPr>
                <p14:cNvContentPartPr/>
                <p14:nvPr/>
              </p14:nvContentPartPr>
              <p14:xfrm>
                <a:off x="5404109" y="3702206"/>
                <a:ext cx="148680" cy="222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1BC6D3A-87D2-02E1-82B1-84565D287A9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395109" y="3693206"/>
                  <a:ext cx="166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F8CE5AA-A131-4F89-5536-71C027922479}"/>
                    </a:ext>
                  </a:extLst>
                </p14:cNvPr>
                <p14:cNvContentPartPr/>
                <p14:nvPr/>
              </p14:nvContentPartPr>
              <p14:xfrm>
                <a:off x="5620469" y="3853406"/>
                <a:ext cx="9720" cy="147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F8CE5AA-A131-4F89-5536-71C02792247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11469" y="3844406"/>
                  <a:ext cx="27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06B9362-793A-1E2F-E06D-8B2BA976B3BF}"/>
                    </a:ext>
                  </a:extLst>
                </p14:cNvPr>
                <p14:cNvContentPartPr/>
                <p14:nvPr/>
              </p14:nvContentPartPr>
              <p14:xfrm>
                <a:off x="5731349" y="3682046"/>
                <a:ext cx="128520" cy="187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06B9362-793A-1E2F-E06D-8B2BA976B3B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22709" y="3673406"/>
                  <a:ext cx="146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CEB1445-C3E8-68D7-D03F-9EF2DF28D098}"/>
                    </a:ext>
                  </a:extLst>
                </p14:cNvPr>
                <p14:cNvContentPartPr/>
                <p14:nvPr/>
              </p14:nvContentPartPr>
              <p14:xfrm>
                <a:off x="5745389" y="3662606"/>
                <a:ext cx="110160" cy="201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CEB1445-C3E8-68D7-D03F-9EF2DF28D09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36749" y="3653606"/>
                  <a:ext cx="1278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496119E-65E7-1785-3C8F-14C7DC9CDD3C}"/>
                    </a:ext>
                  </a:extLst>
                </p14:cNvPr>
                <p14:cNvContentPartPr/>
                <p14:nvPr/>
              </p14:nvContentPartPr>
              <p14:xfrm>
                <a:off x="5912069" y="3839006"/>
                <a:ext cx="136800" cy="183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496119E-65E7-1785-3C8F-14C7DC9CDD3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903069" y="3830366"/>
                  <a:ext cx="154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02A1C6A-2A97-50C9-6E96-BA6727E8E529}"/>
                    </a:ext>
                  </a:extLst>
                </p14:cNvPr>
                <p14:cNvContentPartPr/>
                <p14:nvPr/>
              </p14:nvContentPartPr>
              <p14:xfrm>
                <a:off x="6150389" y="3890126"/>
                <a:ext cx="360" cy="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02A1C6A-2A97-50C9-6E96-BA6727E8E52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41749" y="38811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15DC0EC-0A09-643C-2447-C048FF7DFCD2}"/>
                    </a:ext>
                  </a:extLst>
                </p14:cNvPr>
                <p14:cNvContentPartPr/>
                <p14:nvPr/>
              </p14:nvContentPartPr>
              <p14:xfrm>
                <a:off x="6246869" y="3890126"/>
                <a:ext cx="360" cy="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15DC0EC-0A09-643C-2447-C048FF7DFCD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37869" y="38811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44ACEDB-CBA3-6890-54E0-817E6407E8B9}"/>
                  </a:ext>
                </a:extLst>
              </p14:cNvPr>
              <p14:cNvContentPartPr/>
              <p14:nvPr/>
            </p14:nvContentPartPr>
            <p14:xfrm>
              <a:off x="6938429" y="3872486"/>
              <a:ext cx="44640" cy="464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44ACEDB-CBA3-6890-54E0-817E6407E8B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929429" y="3863486"/>
                <a:ext cx="622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CFAA31C-D62E-4731-2B4E-D60E2F223449}"/>
                  </a:ext>
                </a:extLst>
              </p14:cNvPr>
              <p14:cNvContentPartPr/>
              <p14:nvPr/>
            </p14:nvContentPartPr>
            <p14:xfrm>
              <a:off x="6932669" y="3820646"/>
              <a:ext cx="60840" cy="972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CFAA31C-D62E-4731-2B4E-D60E2F22344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924029" y="3811646"/>
                <a:ext cx="784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2842B10-18CB-8040-E467-BFFDC21617AB}"/>
                  </a:ext>
                </a:extLst>
              </p14:cNvPr>
              <p14:cNvContentPartPr/>
              <p14:nvPr/>
            </p14:nvContentPartPr>
            <p14:xfrm>
              <a:off x="7185029" y="3364526"/>
              <a:ext cx="1392840" cy="216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2842B10-18CB-8040-E467-BFFDC21617AB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176389" y="3355886"/>
                <a:ext cx="14104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D68C9C23-BDCB-831C-D9EA-637E0EDBD4DE}"/>
                  </a:ext>
                </a:extLst>
              </p14:cNvPr>
              <p14:cNvContentPartPr/>
              <p14:nvPr/>
            </p14:nvContentPartPr>
            <p14:xfrm>
              <a:off x="7169549" y="3473606"/>
              <a:ext cx="141120" cy="871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D68C9C23-BDCB-831C-D9EA-637E0EDBD4DE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160549" y="3464966"/>
                <a:ext cx="1587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5DE01EC6-FA9B-6020-D3AB-C30BABA43AF3}"/>
                  </a:ext>
                </a:extLst>
              </p14:cNvPr>
              <p14:cNvContentPartPr/>
              <p14:nvPr/>
            </p14:nvContentPartPr>
            <p14:xfrm>
              <a:off x="7689389" y="2985086"/>
              <a:ext cx="218160" cy="2505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5DE01EC6-FA9B-6020-D3AB-C30BABA43AF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680749" y="2976446"/>
                <a:ext cx="235800" cy="26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DB52004-F7E2-0EB0-77E5-1C59C390A2FB}"/>
              </a:ext>
            </a:extLst>
          </p:cNvPr>
          <p:cNvGrpSpPr/>
          <p:nvPr/>
        </p:nvGrpSpPr>
        <p:grpSpPr>
          <a:xfrm>
            <a:off x="741029" y="4784366"/>
            <a:ext cx="1446120" cy="767520"/>
            <a:chOff x="741029" y="4784366"/>
            <a:chExt cx="1446120" cy="76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9B80FD8-F46B-710D-082E-2785E004E6B3}"/>
                    </a:ext>
                  </a:extLst>
                </p14:cNvPr>
                <p14:cNvContentPartPr/>
                <p14:nvPr/>
              </p14:nvContentPartPr>
              <p14:xfrm>
                <a:off x="741029" y="5266406"/>
                <a:ext cx="284040" cy="285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9B80FD8-F46B-710D-082E-2785E004E6B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2029" y="5257766"/>
                  <a:ext cx="3016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54D2251-47D0-1105-D8CB-D77558A5A1D7}"/>
                    </a:ext>
                  </a:extLst>
                </p14:cNvPr>
                <p14:cNvContentPartPr/>
                <p14:nvPr/>
              </p14:nvContentPartPr>
              <p14:xfrm>
                <a:off x="1008149" y="4923326"/>
                <a:ext cx="110160" cy="260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54D2251-47D0-1105-D8CB-D77558A5A1D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99509" y="4914326"/>
                  <a:ext cx="1278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CADB175-29B0-FB6B-C9F6-5A6F71C226BD}"/>
                    </a:ext>
                  </a:extLst>
                </p14:cNvPr>
                <p14:cNvContentPartPr/>
                <p14:nvPr/>
              </p14:nvContentPartPr>
              <p14:xfrm>
                <a:off x="1209389" y="5009726"/>
                <a:ext cx="2520" cy="154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CADB175-29B0-FB6B-C9F6-5A6F71C226B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200389" y="5001086"/>
                  <a:ext cx="20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AE11E66-73DA-CAD1-4878-BF9402093E1C}"/>
                    </a:ext>
                  </a:extLst>
                </p14:cNvPr>
                <p14:cNvContentPartPr/>
                <p14:nvPr/>
              </p14:nvContentPartPr>
              <p14:xfrm>
                <a:off x="1284629" y="5000006"/>
                <a:ext cx="360" cy="180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AE11E66-73DA-CAD1-4878-BF9402093E1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275629" y="4991366"/>
                  <a:ext cx="18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AE1D580-2439-B901-32F6-2AE4614FE6BF}"/>
                    </a:ext>
                  </a:extLst>
                </p14:cNvPr>
                <p14:cNvContentPartPr/>
                <p14:nvPr/>
              </p14:nvContentPartPr>
              <p14:xfrm>
                <a:off x="1208669" y="4999286"/>
                <a:ext cx="107280" cy="3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AE1D580-2439-B901-32F6-2AE4614FE6B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200029" y="4990646"/>
                  <a:ext cx="124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72EC25C-DB31-5556-12E0-EBF4C54395E4}"/>
                    </a:ext>
                  </a:extLst>
                </p14:cNvPr>
                <p14:cNvContentPartPr/>
                <p14:nvPr/>
              </p14:nvContentPartPr>
              <p14:xfrm>
                <a:off x="1396949" y="5036366"/>
                <a:ext cx="41040" cy="112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72EC25C-DB31-5556-12E0-EBF4C54395E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87949" y="5027726"/>
                  <a:ext cx="58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3F674B7-F666-B7A7-1697-E3DCBE2194A2}"/>
                    </a:ext>
                  </a:extLst>
                </p14:cNvPr>
                <p14:cNvContentPartPr/>
                <p14:nvPr/>
              </p14:nvContentPartPr>
              <p14:xfrm>
                <a:off x="1419269" y="4937006"/>
                <a:ext cx="15480" cy="64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3F674B7-F666-B7A7-1697-E3DCBE2194A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410269" y="4928006"/>
                  <a:ext cx="33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8FAD1D5-0666-E669-4A87-B8A587491A5A}"/>
                    </a:ext>
                  </a:extLst>
                </p14:cNvPr>
                <p14:cNvContentPartPr/>
                <p14:nvPr/>
              </p14:nvContentPartPr>
              <p14:xfrm>
                <a:off x="1506389" y="5000726"/>
                <a:ext cx="116280" cy="100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8FAD1D5-0666-E669-4A87-B8A587491A5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497749" y="4992086"/>
                  <a:ext cx="133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E46487A-C3F5-EC62-0266-5A640F0B9C50}"/>
                    </a:ext>
                  </a:extLst>
                </p14:cNvPr>
                <p14:cNvContentPartPr/>
                <p14:nvPr/>
              </p14:nvContentPartPr>
              <p14:xfrm>
                <a:off x="1542029" y="4988846"/>
                <a:ext cx="68400" cy="104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E46487A-C3F5-EC62-0266-5A640F0B9C5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533029" y="4980206"/>
                  <a:ext cx="86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EE5BD8F-BD35-9907-FA71-B55D4199653A}"/>
                    </a:ext>
                  </a:extLst>
                </p14:cNvPr>
                <p14:cNvContentPartPr/>
                <p14:nvPr/>
              </p14:nvContentPartPr>
              <p14:xfrm>
                <a:off x="1740029" y="5071646"/>
                <a:ext cx="2520" cy="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EE5BD8F-BD35-9907-FA71-B55D4199653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731389" y="5062646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B213F30-E853-5EE8-9365-ADC45EB5C3EC}"/>
                    </a:ext>
                  </a:extLst>
                </p14:cNvPr>
                <p14:cNvContentPartPr/>
                <p14:nvPr/>
              </p14:nvContentPartPr>
              <p14:xfrm>
                <a:off x="1805549" y="4939526"/>
                <a:ext cx="150120" cy="210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B213F30-E853-5EE8-9365-ADC45EB5C3E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796909" y="4930886"/>
                  <a:ext cx="167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C48619A-A281-81EF-1F32-D0D5AA461990}"/>
                    </a:ext>
                  </a:extLst>
                </p14:cNvPr>
                <p14:cNvContentPartPr/>
                <p14:nvPr/>
              </p14:nvContentPartPr>
              <p14:xfrm>
                <a:off x="1935509" y="4930166"/>
                <a:ext cx="8280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C48619A-A281-81EF-1F32-D0D5AA46199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926869" y="4921526"/>
                  <a:ext cx="100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A5C1BCE-6750-503E-B978-4FFD98228B6E}"/>
                    </a:ext>
                  </a:extLst>
                </p14:cNvPr>
                <p14:cNvContentPartPr/>
                <p14:nvPr/>
              </p14:nvContentPartPr>
              <p14:xfrm>
                <a:off x="2059709" y="4784366"/>
                <a:ext cx="127440" cy="218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A5C1BCE-6750-503E-B978-4FFD98228B6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50709" y="4775366"/>
                  <a:ext cx="14508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33E5397-7F6A-B345-EA6E-347EAFFC18D4}"/>
              </a:ext>
            </a:extLst>
          </p:cNvPr>
          <p:cNvGrpSpPr/>
          <p:nvPr/>
        </p:nvGrpSpPr>
        <p:grpSpPr>
          <a:xfrm>
            <a:off x="2475509" y="5203406"/>
            <a:ext cx="125640" cy="89280"/>
            <a:chOff x="2475509" y="5203406"/>
            <a:chExt cx="125640" cy="8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D7BB933-8A09-B1CB-CA83-A0E89E87D800}"/>
                    </a:ext>
                  </a:extLst>
                </p14:cNvPr>
                <p14:cNvContentPartPr/>
                <p14:nvPr/>
              </p14:nvContentPartPr>
              <p14:xfrm>
                <a:off x="2475509" y="5203406"/>
                <a:ext cx="118440" cy="5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D7BB933-8A09-B1CB-CA83-A0E89E87D80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66509" y="5194766"/>
                  <a:ext cx="136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885C5DF-7F37-E76E-1158-C638C552DC6D}"/>
                    </a:ext>
                  </a:extLst>
                </p14:cNvPr>
                <p14:cNvContentPartPr/>
                <p14:nvPr/>
              </p14:nvContentPartPr>
              <p14:xfrm>
                <a:off x="2492789" y="5290166"/>
                <a:ext cx="108360" cy="2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885C5DF-7F37-E76E-1158-C638C552DC6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483789" y="5281166"/>
                  <a:ext cx="12600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9929684D-D91E-557E-5D61-761FE7272817}"/>
                  </a:ext>
                </a:extLst>
              </p14:cNvPr>
              <p14:cNvContentPartPr/>
              <p14:nvPr/>
            </p14:nvContentPartPr>
            <p14:xfrm>
              <a:off x="2904989" y="5101886"/>
              <a:ext cx="233280" cy="3340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9929684D-D91E-557E-5D61-761FE7272817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896349" y="5093246"/>
                <a:ext cx="2509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B6C2F4E0-7570-99AA-8504-EEF3B343A179}"/>
                  </a:ext>
                </a:extLst>
              </p14:cNvPr>
              <p14:cNvContentPartPr/>
              <p14:nvPr/>
            </p14:nvContentPartPr>
            <p14:xfrm>
              <a:off x="4924949" y="4878686"/>
              <a:ext cx="252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B6C2F4E0-7570-99AA-8504-EEF3B343A179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915949" y="4869686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2ABE8DC3-CC85-174C-AE44-52DE2C6E37EF}"/>
                  </a:ext>
                </a:extLst>
              </p14:cNvPr>
              <p14:cNvContentPartPr/>
              <p14:nvPr/>
            </p14:nvContentPartPr>
            <p14:xfrm>
              <a:off x="5019629" y="4868606"/>
              <a:ext cx="4680" cy="252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2ABE8DC3-CC85-174C-AE44-52DE2C6E37EF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010989" y="4859966"/>
                <a:ext cx="223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4D5692C5-5E20-AD43-85CA-F9E84E0AF94A}"/>
                  </a:ext>
                </a:extLst>
              </p14:cNvPr>
              <p14:cNvContentPartPr/>
              <p14:nvPr/>
            </p14:nvContentPartPr>
            <p14:xfrm>
              <a:off x="5135549" y="4771046"/>
              <a:ext cx="167400" cy="15408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4D5692C5-5E20-AD43-85CA-F9E84E0AF94A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5126909" y="4762406"/>
                <a:ext cx="1850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658767A0-F246-91B4-2FBA-982722143A3A}"/>
                  </a:ext>
                </a:extLst>
              </p14:cNvPr>
              <p14:cNvContentPartPr/>
              <p14:nvPr/>
            </p14:nvContentPartPr>
            <p14:xfrm>
              <a:off x="5165789" y="4774646"/>
              <a:ext cx="114840" cy="16668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658767A0-F246-91B4-2FBA-982722143A3A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5156789" y="4766006"/>
                <a:ext cx="1324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62B2F42F-DDE5-84D8-B550-B9ADDC3D6AE5}"/>
                  </a:ext>
                </a:extLst>
              </p14:cNvPr>
              <p14:cNvContentPartPr/>
              <p14:nvPr/>
            </p14:nvContentPartPr>
            <p14:xfrm>
              <a:off x="5298629" y="4839086"/>
              <a:ext cx="159480" cy="1004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62B2F42F-DDE5-84D8-B550-B9ADDC3D6AE5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5289989" y="4830086"/>
                <a:ext cx="1771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B2DCE71C-638F-B3AB-AFC0-6339A7CF4AD4}"/>
                  </a:ext>
                </a:extLst>
              </p14:cNvPr>
              <p14:cNvContentPartPr/>
              <p14:nvPr/>
            </p14:nvContentPartPr>
            <p14:xfrm>
              <a:off x="5434709" y="4715606"/>
              <a:ext cx="136440" cy="3326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B2DCE71C-638F-B3AB-AFC0-6339A7CF4AD4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5425709" y="4706966"/>
                <a:ext cx="154080" cy="35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0E8A91E4-6DD1-A0AC-4DC9-67DA808543D1}"/>
              </a:ext>
            </a:extLst>
          </p:cNvPr>
          <p:cNvGrpSpPr/>
          <p:nvPr/>
        </p:nvGrpSpPr>
        <p:grpSpPr>
          <a:xfrm>
            <a:off x="300029" y="6078206"/>
            <a:ext cx="254880" cy="408600"/>
            <a:chOff x="300029" y="6078206"/>
            <a:chExt cx="25488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4F50EE1-3AFD-6316-F3AD-733FA5DBA370}"/>
                    </a:ext>
                  </a:extLst>
                </p14:cNvPr>
                <p14:cNvContentPartPr/>
                <p14:nvPr/>
              </p14:nvContentPartPr>
              <p14:xfrm>
                <a:off x="300029" y="6078206"/>
                <a:ext cx="187200" cy="379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4F50EE1-3AFD-6316-F3AD-733FA5DBA37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91029" y="6069566"/>
                  <a:ext cx="2048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8582846-6510-0BB4-C926-3ACA79283413}"/>
                    </a:ext>
                  </a:extLst>
                </p14:cNvPr>
                <p14:cNvContentPartPr/>
                <p14:nvPr/>
              </p14:nvContentPartPr>
              <p14:xfrm>
                <a:off x="304709" y="6292766"/>
                <a:ext cx="136800" cy="3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8582846-6510-0BB4-C926-3ACA7928341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96069" y="6284126"/>
                  <a:ext cx="154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6DDFEB3-D88F-DDC1-1327-E4F8F840E5AA}"/>
                    </a:ext>
                  </a:extLst>
                </p14:cNvPr>
                <p14:cNvContentPartPr/>
                <p14:nvPr/>
              </p14:nvContentPartPr>
              <p14:xfrm>
                <a:off x="461309" y="6299246"/>
                <a:ext cx="93600" cy="187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6DDFEB3-D88F-DDC1-1327-E4F8F840E5A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52309" y="6290606"/>
                  <a:ext cx="111240" cy="20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C755FF6F-0FED-2B4A-2410-5A9F706D1BFE}"/>
                  </a:ext>
                </a:extLst>
              </p14:cNvPr>
              <p14:cNvContentPartPr/>
              <p14:nvPr/>
            </p14:nvContentPartPr>
            <p14:xfrm>
              <a:off x="707189" y="6270806"/>
              <a:ext cx="64440" cy="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C755FF6F-0FED-2B4A-2410-5A9F706D1BFE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698189" y="6261806"/>
                <a:ext cx="8208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9B60BA45-D54E-70B5-4229-C2AE98114CF1}"/>
              </a:ext>
            </a:extLst>
          </p:cNvPr>
          <p:cNvGrpSpPr/>
          <p:nvPr/>
        </p:nvGrpSpPr>
        <p:grpSpPr>
          <a:xfrm>
            <a:off x="730589" y="6369446"/>
            <a:ext cx="113400" cy="11880"/>
            <a:chOff x="730589" y="6369446"/>
            <a:chExt cx="113400" cy="1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3A45649-A65B-FEF8-8A6B-A06310492F2C}"/>
                    </a:ext>
                  </a:extLst>
                </p14:cNvPr>
                <p14:cNvContentPartPr/>
                <p14:nvPr/>
              </p14:nvContentPartPr>
              <p14:xfrm>
                <a:off x="823109" y="6380966"/>
                <a:ext cx="360" cy="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3A45649-A65B-FEF8-8A6B-A06310492F2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4469" y="63719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9884FFE-363D-6F3B-B686-D66D1965360D}"/>
                    </a:ext>
                  </a:extLst>
                </p14:cNvPr>
                <p14:cNvContentPartPr/>
                <p14:nvPr/>
              </p14:nvContentPartPr>
              <p14:xfrm>
                <a:off x="730589" y="6369446"/>
                <a:ext cx="113400" cy="2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9884FFE-363D-6F3B-B686-D66D1965360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21589" y="6360446"/>
                  <a:ext cx="13104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98EDF4A4-38E1-E9E4-87B5-3C748D515114}"/>
              </a:ext>
            </a:extLst>
          </p:cNvPr>
          <p:cNvGrpSpPr/>
          <p:nvPr/>
        </p:nvGrpSpPr>
        <p:grpSpPr>
          <a:xfrm>
            <a:off x="1053149" y="5913326"/>
            <a:ext cx="624600" cy="588240"/>
            <a:chOff x="1053149" y="5913326"/>
            <a:chExt cx="624600" cy="58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080E024-275F-F0BC-8110-6F5CE5871265}"/>
                    </a:ext>
                  </a:extLst>
                </p14:cNvPr>
                <p14:cNvContentPartPr/>
                <p14:nvPr/>
              </p14:nvContentPartPr>
              <p14:xfrm>
                <a:off x="1053149" y="6185846"/>
                <a:ext cx="168120" cy="315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080E024-275F-F0BC-8110-6F5CE587126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44509" y="6177206"/>
                  <a:ext cx="1857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5111EDF-F7A8-4FA9-2343-632F33CB7BFC}"/>
                    </a:ext>
                  </a:extLst>
                </p14:cNvPr>
                <p14:cNvContentPartPr/>
                <p14:nvPr/>
              </p14:nvContentPartPr>
              <p14:xfrm>
                <a:off x="1220909" y="6498326"/>
                <a:ext cx="360" cy="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5111EDF-F7A8-4FA9-2343-632F33CB7BF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12269" y="64893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BC3F25A-3818-CEE1-FC37-A443D6D0EA01}"/>
                    </a:ext>
                  </a:extLst>
                </p14:cNvPr>
                <p14:cNvContentPartPr/>
                <p14:nvPr/>
              </p14:nvContentPartPr>
              <p14:xfrm>
                <a:off x="1152869" y="6052286"/>
                <a:ext cx="104400" cy="5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BC3F25A-3818-CEE1-FC37-A443D6D0EA0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44229" y="6043646"/>
                  <a:ext cx="122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A93F316-4237-5BB6-B840-D38E21BEE102}"/>
                    </a:ext>
                  </a:extLst>
                </p14:cNvPr>
                <p14:cNvContentPartPr/>
                <p14:nvPr/>
              </p14:nvContentPartPr>
              <p14:xfrm>
                <a:off x="1276349" y="5956526"/>
                <a:ext cx="167400" cy="133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A93F316-4237-5BB6-B840-D38E21BEE10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267709" y="5947886"/>
                  <a:ext cx="185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E12A094-954F-64A1-5651-C6BDF899B062}"/>
                    </a:ext>
                  </a:extLst>
                </p14:cNvPr>
                <p14:cNvContentPartPr/>
                <p14:nvPr/>
              </p14:nvContentPartPr>
              <p14:xfrm>
                <a:off x="1385429" y="5913326"/>
                <a:ext cx="209520" cy="439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E12A094-954F-64A1-5651-C6BDF899B06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376429" y="5904686"/>
                  <a:ext cx="2271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3672150-9D76-CC66-25ED-3D4AEBF4633B}"/>
                    </a:ext>
                  </a:extLst>
                </p14:cNvPr>
                <p14:cNvContentPartPr/>
                <p14:nvPr/>
              </p14:nvContentPartPr>
              <p14:xfrm>
                <a:off x="1537709" y="6050486"/>
                <a:ext cx="140040" cy="266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3672150-9D76-CC66-25ED-3D4AEBF4633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528709" y="6041846"/>
                  <a:ext cx="15768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770976DF-DA0B-0E22-5D49-2DA9EDDCB880}"/>
              </a:ext>
            </a:extLst>
          </p:cNvPr>
          <p:cNvGrpSpPr/>
          <p:nvPr/>
        </p:nvGrpSpPr>
        <p:grpSpPr>
          <a:xfrm>
            <a:off x="2065469" y="6113846"/>
            <a:ext cx="335520" cy="317520"/>
            <a:chOff x="2065469" y="6113846"/>
            <a:chExt cx="33552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F12B0CA-2D48-5FC2-ADC8-913662A3E1E7}"/>
                    </a:ext>
                  </a:extLst>
                </p14:cNvPr>
                <p14:cNvContentPartPr/>
                <p14:nvPr/>
              </p14:nvContentPartPr>
              <p14:xfrm>
                <a:off x="2186069" y="6199526"/>
                <a:ext cx="119160" cy="123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F12B0CA-2D48-5FC2-ADC8-913662A3E1E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177069" y="6190526"/>
                  <a:ext cx="136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A2E33DC-90C5-5D12-31A4-83D003A247C4}"/>
                    </a:ext>
                  </a:extLst>
                </p14:cNvPr>
                <p14:cNvContentPartPr/>
                <p14:nvPr/>
              </p14:nvContentPartPr>
              <p14:xfrm>
                <a:off x="2159789" y="6168566"/>
                <a:ext cx="124200" cy="170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A2E33DC-90C5-5D12-31A4-83D003A247C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151149" y="6159926"/>
                  <a:ext cx="141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DF237C0-42EA-5F77-3654-109A341FBB69}"/>
                    </a:ext>
                  </a:extLst>
                </p14:cNvPr>
                <p14:cNvContentPartPr/>
                <p14:nvPr/>
              </p14:nvContentPartPr>
              <p14:xfrm>
                <a:off x="2065469" y="6113846"/>
                <a:ext cx="335520" cy="317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DF237C0-42EA-5F77-3654-109A341FBB6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056829" y="6105206"/>
                  <a:ext cx="35316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9825A1A8-E1A0-43C0-C2FE-6CCDF2EEABF3}"/>
              </a:ext>
            </a:extLst>
          </p:cNvPr>
          <p:cNvGrpSpPr/>
          <p:nvPr/>
        </p:nvGrpSpPr>
        <p:grpSpPr>
          <a:xfrm>
            <a:off x="1995629" y="6452966"/>
            <a:ext cx="405360" cy="216720"/>
            <a:chOff x="1995629" y="6452966"/>
            <a:chExt cx="40536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37AEDFF-7FDF-5C24-5A9B-8A4C5ECAEAD2}"/>
                    </a:ext>
                  </a:extLst>
                </p14:cNvPr>
                <p14:cNvContentPartPr/>
                <p14:nvPr/>
              </p14:nvContentPartPr>
              <p14:xfrm>
                <a:off x="1995629" y="6489686"/>
                <a:ext cx="153360" cy="180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37AEDFF-7FDF-5C24-5A9B-8A4C5ECAEAD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986989" y="6481046"/>
                  <a:ext cx="171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C6AE081-AC01-D297-CE29-6971DA57D9AE}"/>
                    </a:ext>
                  </a:extLst>
                </p14:cNvPr>
                <p14:cNvContentPartPr/>
                <p14:nvPr/>
              </p14:nvContentPartPr>
              <p14:xfrm>
                <a:off x="2178869" y="6555926"/>
                <a:ext cx="80280" cy="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C6AE081-AC01-D297-CE29-6971DA57D9A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170229" y="6547286"/>
                  <a:ext cx="97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E56C2D5-E963-0238-2CE4-2E81B9B94D53}"/>
                    </a:ext>
                  </a:extLst>
                </p14:cNvPr>
                <p14:cNvContentPartPr/>
                <p14:nvPr/>
              </p14:nvContentPartPr>
              <p14:xfrm>
                <a:off x="2196869" y="6615686"/>
                <a:ext cx="69120" cy="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E56C2D5-E963-0238-2CE4-2E81B9B94D5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187869" y="6606686"/>
                  <a:ext cx="86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CF982B4-92B7-BBB0-BE72-824196236C74}"/>
                    </a:ext>
                  </a:extLst>
                </p14:cNvPr>
                <p14:cNvContentPartPr/>
                <p14:nvPr/>
              </p14:nvContentPartPr>
              <p14:xfrm>
                <a:off x="2400629" y="6452966"/>
                <a:ext cx="360" cy="167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CF982B4-92B7-BBB0-BE72-824196236C7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391629" y="6443966"/>
                  <a:ext cx="1800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28DA4B16-7674-F67C-918B-C8CADFC8E021}"/>
                  </a:ext>
                </a:extLst>
              </p14:cNvPr>
              <p14:cNvContentPartPr/>
              <p14:nvPr/>
            </p14:nvContentPartPr>
            <p14:xfrm>
              <a:off x="2182469" y="5894606"/>
              <a:ext cx="164160" cy="1569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28DA4B16-7674-F67C-918B-C8CADFC8E021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2173829" y="5885966"/>
                <a:ext cx="18180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4294CD98-0774-80A5-B760-2B77775C545A}"/>
              </a:ext>
            </a:extLst>
          </p:cNvPr>
          <p:cNvGrpSpPr/>
          <p:nvPr/>
        </p:nvGrpSpPr>
        <p:grpSpPr>
          <a:xfrm>
            <a:off x="2596469" y="5882006"/>
            <a:ext cx="561960" cy="760680"/>
            <a:chOff x="2596469" y="5882006"/>
            <a:chExt cx="561960" cy="76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4CAE95A-FCE5-95C3-DFA3-2AC5E462B57F}"/>
                    </a:ext>
                  </a:extLst>
                </p14:cNvPr>
                <p14:cNvContentPartPr/>
                <p14:nvPr/>
              </p14:nvContentPartPr>
              <p14:xfrm>
                <a:off x="2596469" y="5882006"/>
                <a:ext cx="189360" cy="760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4CAE95A-FCE5-95C3-DFA3-2AC5E462B57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587829" y="5873366"/>
                  <a:ext cx="207000" cy="77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B61563A-DA31-92E7-C168-1FB6DDFAEED0}"/>
                    </a:ext>
                  </a:extLst>
                </p14:cNvPr>
                <p14:cNvContentPartPr/>
                <p14:nvPr/>
              </p14:nvContentPartPr>
              <p14:xfrm>
                <a:off x="2767469" y="6066686"/>
                <a:ext cx="2520" cy="344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B61563A-DA31-92E7-C168-1FB6DDFAEED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758829" y="6058046"/>
                  <a:ext cx="201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7F314FD-6A07-8B9C-007E-30EB1EE13C64}"/>
                    </a:ext>
                  </a:extLst>
                </p14:cNvPr>
                <p14:cNvContentPartPr/>
                <p14:nvPr/>
              </p14:nvContentPartPr>
              <p14:xfrm>
                <a:off x="2858549" y="6133646"/>
                <a:ext cx="91800" cy="145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7F314FD-6A07-8B9C-007E-30EB1EE13C6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849909" y="6125006"/>
                  <a:ext cx="109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7161AE5-95FA-F620-8649-6BD829EAD8E1}"/>
                    </a:ext>
                  </a:extLst>
                </p14:cNvPr>
                <p14:cNvContentPartPr/>
                <p14:nvPr/>
              </p14:nvContentPartPr>
              <p14:xfrm>
                <a:off x="3027029" y="6025286"/>
                <a:ext cx="131400" cy="317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7161AE5-95FA-F620-8649-6BD829EAD8E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018389" y="6016286"/>
                  <a:ext cx="14904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0323B4F3-C061-C8CF-17D0-3632E3562FDC}"/>
              </a:ext>
            </a:extLst>
          </p:cNvPr>
          <p:cNvGrpSpPr/>
          <p:nvPr/>
        </p:nvGrpSpPr>
        <p:grpSpPr>
          <a:xfrm>
            <a:off x="3394949" y="6077486"/>
            <a:ext cx="172440" cy="223920"/>
            <a:chOff x="3394949" y="6077486"/>
            <a:chExt cx="17244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5000F69-BAA3-7C42-C453-B5A2695AA9B0}"/>
                    </a:ext>
                  </a:extLst>
                </p14:cNvPr>
                <p14:cNvContentPartPr/>
                <p14:nvPr/>
              </p14:nvContentPartPr>
              <p14:xfrm>
                <a:off x="3442829" y="6077486"/>
                <a:ext cx="32040" cy="2239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5000F69-BAA3-7C42-C453-B5A2695AA9B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434189" y="6068486"/>
                  <a:ext cx="49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2DD7304-9442-34DD-F7CB-D8C2C3425AE5}"/>
                    </a:ext>
                  </a:extLst>
                </p14:cNvPr>
                <p14:cNvContentPartPr/>
                <p14:nvPr/>
              </p14:nvContentPartPr>
              <p14:xfrm>
                <a:off x="3394949" y="6200246"/>
                <a:ext cx="172440" cy="6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2DD7304-9442-34DD-F7CB-D8C2C3425AE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385949" y="6191606"/>
                  <a:ext cx="1900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F34F2829-6E21-10B0-A2EA-0169B18DC4AF}"/>
              </a:ext>
            </a:extLst>
          </p:cNvPr>
          <p:cNvGrpSpPr/>
          <p:nvPr/>
        </p:nvGrpSpPr>
        <p:grpSpPr>
          <a:xfrm>
            <a:off x="6143549" y="5891726"/>
            <a:ext cx="368640" cy="651960"/>
            <a:chOff x="6143549" y="5891726"/>
            <a:chExt cx="368640" cy="6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04FDAAB-69B0-A545-6081-5F314B5D6057}"/>
                    </a:ext>
                  </a:extLst>
                </p14:cNvPr>
                <p14:cNvContentPartPr/>
                <p14:nvPr/>
              </p14:nvContentPartPr>
              <p14:xfrm>
                <a:off x="6143549" y="6117446"/>
                <a:ext cx="360" cy="2480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04FDAAB-69B0-A545-6081-5F314B5D605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134549" y="6108806"/>
                  <a:ext cx="18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5CA4FCC-888F-B620-B2CC-37D5DBC38153}"/>
                    </a:ext>
                  </a:extLst>
                </p14:cNvPr>
                <p14:cNvContentPartPr/>
                <p14:nvPr/>
              </p14:nvContentPartPr>
              <p14:xfrm>
                <a:off x="6203309" y="6162446"/>
                <a:ext cx="360" cy="1483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5CA4FCC-888F-B620-B2CC-37D5DBC3815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194669" y="6153446"/>
                  <a:ext cx="18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57FA369-214A-DFDD-6840-E8E25FB44F1F}"/>
                    </a:ext>
                  </a:extLst>
                </p14:cNvPr>
                <p14:cNvContentPartPr/>
                <p14:nvPr/>
              </p14:nvContentPartPr>
              <p14:xfrm>
                <a:off x="6257309" y="6117446"/>
                <a:ext cx="117000" cy="247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57FA369-214A-DFDD-6840-E8E25FB44F1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248309" y="6108806"/>
                  <a:ext cx="1346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D7190E9-A15F-7674-A478-10314A1CE4D2}"/>
                    </a:ext>
                  </a:extLst>
                </p14:cNvPr>
                <p14:cNvContentPartPr/>
                <p14:nvPr/>
              </p14:nvContentPartPr>
              <p14:xfrm>
                <a:off x="6330029" y="5891726"/>
                <a:ext cx="182160" cy="6519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D7190E9-A15F-7674-A478-10314A1CE4D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321029" y="5883086"/>
                  <a:ext cx="199800" cy="66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A1869E58-2E24-88D1-6F05-4E067E9CDE6B}"/>
              </a:ext>
            </a:extLst>
          </p:cNvPr>
          <p:cNvGrpSpPr/>
          <p:nvPr/>
        </p:nvGrpSpPr>
        <p:grpSpPr>
          <a:xfrm>
            <a:off x="7143989" y="3673406"/>
            <a:ext cx="569160" cy="276840"/>
            <a:chOff x="7143989" y="3673406"/>
            <a:chExt cx="56916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8DBF17F-EFCC-1253-D3C3-F1DB90EC3934}"/>
                    </a:ext>
                  </a:extLst>
                </p14:cNvPr>
                <p14:cNvContentPartPr/>
                <p14:nvPr/>
              </p14:nvContentPartPr>
              <p14:xfrm>
                <a:off x="7143989" y="3673406"/>
                <a:ext cx="219240" cy="174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8DBF17F-EFCC-1253-D3C3-F1DB90EC393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135349" y="3664406"/>
                  <a:ext cx="236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04E63B0-C845-E7A0-33FD-C771A3B47CD3}"/>
                    </a:ext>
                  </a:extLst>
                </p14:cNvPr>
                <p14:cNvContentPartPr/>
                <p14:nvPr/>
              </p14:nvContentPartPr>
              <p14:xfrm>
                <a:off x="7235429" y="3704006"/>
                <a:ext cx="124920" cy="152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04E63B0-C845-E7A0-33FD-C771A3B47CD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226429" y="3695006"/>
                  <a:ext cx="142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3EEDA13-5AD7-D8FB-745B-39022BA34CED}"/>
                    </a:ext>
                  </a:extLst>
                </p14:cNvPr>
                <p14:cNvContentPartPr/>
                <p14:nvPr/>
              </p14:nvContentPartPr>
              <p14:xfrm>
                <a:off x="7373309" y="3842606"/>
                <a:ext cx="360" cy="3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3EEDA13-5AD7-D8FB-745B-39022BA34C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64669" y="38339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407E134-C600-3072-A8E9-DF8A74789505}"/>
                    </a:ext>
                  </a:extLst>
                </p14:cNvPr>
                <p14:cNvContentPartPr/>
                <p14:nvPr/>
              </p14:nvContentPartPr>
              <p14:xfrm>
                <a:off x="7373309" y="3831446"/>
                <a:ext cx="131040" cy="1188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407E134-C600-3072-A8E9-DF8A7478950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364669" y="3822446"/>
                  <a:ext cx="148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466370F-21F7-CB0F-7E64-524D15E4321E}"/>
                    </a:ext>
                  </a:extLst>
                </p14:cNvPr>
                <p14:cNvContentPartPr/>
                <p14:nvPr/>
              </p14:nvContentPartPr>
              <p14:xfrm>
                <a:off x="7517669" y="3869966"/>
                <a:ext cx="79200" cy="8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466370F-21F7-CB0F-7E64-524D15E4321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508669" y="3861326"/>
                  <a:ext cx="96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41AC59E-20E0-6931-84C1-9C98091C1AF3}"/>
                    </a:ext>
                  </a:extLst>
                </p14:cNvPr>
                <p14:cNvContentPartPr/>
                <p14:nvPr/>
              </p14:nvContentPartPr>
              <p14:xfrm>
                <a:off x="7616309" y="3816326"/>
                <a:ext cx="96840" cy="121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41AC59E-20E0-6931-84C1-9C98091C1AF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607309" y="3807686"/>
                  <a:ext cx="11448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FBC8A2EA-33BC-59C6-9D45-55728F89421F}"/>
              </a:ext>
            </a:extLst>
          </p:cNvPr>
          <p:cNvGrpSpPr/>
          <p:nvPr/>
        </p:nvGrpSpPr>
        <p:grpSpPr>
          <a:xfrm>
            <a:off x="6453149" y="3634886"/>
            <a:ext cx="312840" cy="384120"/>
            <a:chOff x="6453149" y="3634886"/>
            <a:chExt cx="31284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51417AF-6FD4-666B-AE0D-A32215CD7B98}"/>
                    </a:ext>
                  </a:extLst>
                </p14:cNvPr>
                <p14:cNvContentPartPr/>
                <p14:nvPr/>
              </p14:nvContentPartPr>
              <p14:xfrm>
                <a:off x="6453149" y="3674126"/>
                <a:ext cx="193320" cy="175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51417AF-6FD4-666B-AE0D-A32215CD7B9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444509" y="3665126"/>
                  <a:ext cx="210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A66AB90-125D-2BF8-1A44-36BC08CDA18C}"/>
                    </a:ext>
                  </a:extLst>
                </p14:cNvPr>
                <p14:cNvContentPartPr/>
                <p14:nvPr/>
              </p14:nvContentPartPr>
              <p14:xfrm>
                <a:off x="6471869" y="3634886"/>
                <a:ext cx="158040" cy="244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A66AB90-125D-2BF8-1A44-36BC08CDA18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462869" y="3625886"/>
                  <a:ext cx="1756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9790C98-499A-9DBE-2407-1A1269B024BD}"/>
                    </a:ext>
                  </a:extLst>
                </p14:cNvPr>
                <p14:cNvContentPartPr/>
                <p14:nvPr/>
              </p14:nvContentPartPr>
              <p14:xfrm>
                <a:off x="6526229" y="3935126"/>
                <a:ext cx="95040" cy="698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9790C98-499A-9DBE-2407-1A1269B024B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517589" y="3926486"/>
                  <a:ext cx="112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692DC7A-8536-1224-B1B2-A993567D3CDE}"/>
                    </a:ext>
                  </a:extLst>
                </p14:cNvPr>
                <p14:cNvContentPartPr/>
                <p14:nvPr/>
              </p14:nvContentPartPr>
              <p14:xfrm>
                <a:off x="6638909" y="3958526"/>
                <a:ext cx="35640" cy="3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692DC7A-8536-1224-B1B2-A993567D3CD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29909" y="3949526"/>
                  <a:ext cx="53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C1D8C50-7F5C-8838-1232-948454354BD1}"/>
                    </a:ext>
                  </a:extLst>
                </p14:cNvPr>
                <p14:cNvContentPartPr/>
                <p14:nvPr/>
              </p14:nvContentPartPr>
              <p14:xfrm>
                <a:off x="6673829" y="3896966"/>
                <a:ext cx="63000" cy="619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C1D8C50-7F5C-8838-1232-948454354BD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665189" y="3887966"/>
                  <a:ext cx="80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4EE041C-4D73-F12D-09AB-3C33A49FB9A9}"/>
                    </a:ext>
                  </a:extLst>
                </p14:cNvPr>
                <p14:cNvContentPartPr/>
                <p14:nvPr/>
              </p14:nvContentPartPr>
              <p14:xfrm>
                <a:off x="6700829" y="3900566"/>
                <a:ext cx="65160" cy="1184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4EE041C-4D73-F12D-09AB-3C33A49FB9A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692189" y="3891926"/>
                  <a:ext cx="8280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D35D5C95-F063-8538-23BA-082EFC956B24}"/>
              </a:ext>
            </a:extLst>
          </p:cNvPr>
          <p:cNvGrpSpPr/>
          <p:nvPr/>
        </p:nvGrpSpPr>
        <p:grpSpPr>
          <a:xfrm>
            <a:off x="3235109" y="4720646"/>
            <a:ext cx="1547640" cy="304560"/>
            <a:chOff x="3235109" y="4720646"/>
            <a:chExt cx="154764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65CACC4-3C3D-9F43-97F0-D2EFF238A9E9}"/>
                    </a:ext>
                  </a:extLst>
                </p14:cNvPr>
                <p14:cNvContentPartPr/>
                <p14:nvPr/>
              </p14:nvContentPartPr>
              <p14:xfrm>
                <a:off x="3235109" y="4747286"/>
                <a:ext cx="106560" cy="217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65CACC4-3C3D-9F43-97F0-D2EFF238A9E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26109" y="4738646"/>
                  <a:ext cx="124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BABA5CD-36EE-CECF-DA95-EDD0F2A25745}"/>
                    </a:ext>
                  </a:extLst>
                </p14:cNvPr>
                <p14:cNvContentPartPr/>
                <p14:nvPr/>
              </p14:nvContentPartPr>
              <p14:xfrm>
                <a:off x="3405749" y="4839086"/>
                <a:ext cx="360" cy="124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BABA5CD-36EE-CECF-DA95-EDD0F2A2574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396749" y="4830446"/>
                  <a:ext cx="18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5A262D3-CC99-8C1A-7D2B-C36CBDAD1DD3}"/>
                    </a:ext>
                  </a:extLst>
                </p14:cNvPr>
                <p14:cNvContentPartPr/>
                <p14:nvPr/>
              </p14:nvContentPartPr>
              <p14:xfrm>
                <a:off x="3487109" y="4803446"/>
                <a:ext cx="360" cy="175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5A262D3-CC99-8C1A-7D2B-C36CBDAD1DD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478109" y="4794806"/>
                  <a:ext cx="18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06D4BFC-3001-FB72-9D10-4063875830EA}"/>
                    </a:ext>
                  </a:extLst>
                </p14:cNvPr>
                <p14:cNvContentPartPr/>
                <p14:nvPr/>
              </p14:nvContentPartPr>
              <p14:xfrm>
                <a:off x="3402149" y="4815326"/>
                <a:ext cx="154080" cy="24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06D4BFC-3001-FB72-9D10-4063875830E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393509" y="4806326"/>
                  <a:ext cx="171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D53008C-0E6F-DABA-0C99-7CEC36848A2E}"/>
                    </a:ext>
                  </a:extLst>
                </p14:cNvPr>
                <p14:cNvContentPartPr/>
                <p14:nvPr/>
              </p14:nvContentPartPr>
              <p14:xfrm>
                <a:off x="3588989" y="4877606"/>
                <a:ext cx="74880" cy="87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D53008C-0E6F-DABA-0C99-7CEC36848A2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580349" y="4868606"/>
                  <a:ext cx="92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F0B3087-960E-DD92-904E-EA8395356655}"/>
                    </a:ext>
                  </a:extLst>
                </p14:cNvPr>
                <p14:cNvContentPartPr/>
                <p14:nvPr/>
              </p14:nvContentPartPr>
              <p14:xfrm>
                <a:off x="3640829" y="4807406"/>
                <a:ext cx="15840" cy="11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F0B3087-960E-DD92-904E-EA839535665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631829" y="4798766"/>
                  <a:ext cx="33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829F4E2-BA1E-D971-7086-9D180FBC8758}"/>
                    </a:ext>
                  </a:extLst>
                </p14:cNvPr>
                <p14:cNvContentPartPr/>
                <p14:nvPr/>
              </p14:nvContentPartPr>
              <p14:xfrm>
                <a:off x="3782309" y="4720646"/>
                <a:ext cx="124560" cy="304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829F4E2-BA1E-D971-7086-9D180FBC875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773309" y="4712006"/>
                  <a:ext cx="1422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D9C9FD9-98D9-2CDF-7C73-9FCCBC548BCC}"/>
                    </a:ext>
                  </a:extLst>
                </p14:cNvPr>
                <p14:cNvContentPartPr/>
                <p14:nvPr/>
              </p14:nvContentPartPr>
              <p14:xfrm>
                <a:off x="3910829" y="4782566"/>
                <a:ext cx="117720" cy="142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D9C9FD9-98D9-2CDF-7C73-9FCCBC548BC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902189" y="4773926"/>
                  <a:ext cx="135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9C0818B-DDF6-17E4-73AE-F35B825888EC}"/>
                    </a:ext>
                  </a:extLst>
                </p14:cNvPr>
                <p14:cNvContentPartPr/>
                <p14:nvPr/>
              </p14:nvContentPartPr>
              <p14:xfrm>
                <a:off x="4117829" y="4881206"/>
                <a:ext cx="29880" cy="22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9C0818B-DDF6-17E4-73AE-F35B825888E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109189" y="4872206"/>
                  <a:ext cx="47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53C2375-53E1-8C82-B32C-FFA2914F8BA4}"/>
                    </a:ext>
                  </a:extLst>
                </p14:cNvPr>
                <p14:cNvContentPartPr/>
                <p14:nvPr/>
              </p14:nvContentPartPr>
              <p14:xfrm>
                <a:off x="3929909" y="4781846"/>
                <a:ext cx="51120" cy="54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53C2375-53E1-8C82-B32C-FFA2914F8BA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920909" y="4772846"/>
                  <a:ext cx="68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F2E5152-7F0D-88B5-BED8-D79A126CEBE4}"/>
                    </a:ext>
                  </a:extLst>
                </p14:cNvPr>
                <p14:cNvContentPartPr/>
                <p14:nvPr/>
              </p14:nvContentPartPr>
              <p14:xfrm>
                <a:off x="4196309" y="4756646"/>
                <a:ext cx="141120" cy="128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F2E5152-7F0D-88B5-BED8-D79A126CEBE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187669" y="4747646"/>
                  <a:ext cx="158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A526C8F-9C6F-CF50-A6CF-DF7BDBB78F2D}"/>
                    </a:ext>
                  </a:extLst>
                </p14:cNvPr>
                <p14:cNvContentPartPr/>
                <p14:nvPr/>
              </p14:nvContentPartPr>
              <p14:xfrm>
                <a:off x="4219349" y="4779686"/>
                <a:ext cx="105480" cy="129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A526C8F-9C6F-CF50-A6CF-DF7BDBB78F2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210709" y="4771046"/>
                  <a:ext cx="123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A7F61BF-F2D8-B541-F3E4-43C75681CEBF}"/>
                    </a:ext>
                  </a:extLst>
                </p14:cNvPr>
                <p14:cNvContentPartPr/>
                <p14:nvPr/>
              </p14:nvContentPartPr>
              <p14:xfrm>
                <a:off x="4419149" y="4897046"/>
                <a:ext cx="101520" cy="928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A7F61BF-F2D8-B541-F3E4-43C75681CEB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410149" y="4888406"/>
                  <a:ext cx="119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229CDC6-15E4-4D1D-4132-0CB6A8475661}"/>
                    </a:ext>
                  </a:extLst>
                </p14:cNvPr>
                <p14:cNvContentPartPr/>
                <p14:nvPr/>
              </p14:nvContentPartPr>
              <p14:xfrm>
                <a:off x="4571429" y="4933046"/>
                <a:ext cx="23400" cy="25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229CDC6-15E4-4D1D-4132-0CB6A847566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562429" y="4924046"/>
                  <a:ext cx="41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39177BB-CFEE-A357-15A0-BE2AE357B38A}"/>
                    </a:ext>
                  </a:extLst>
                </p14:cNvPr>
                <p14:cNvContentPartPr/>
                <p14:nvPr/>
              </p14:nvContentPartPr>
              <p14:xfrm>
                <a:off x="4649189" y="4804526"/>
                <a:ext cx="133560" cy="2116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39177BB-CFEE-A357-15A0-BE2AE357B38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640189" y="4795886"/>
                  <a:ext cx="15120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30B0D637-E11F-086B-DA4E-5F3C3A79DF5D}"/>
              </a:ext>
            </a:extLst>
          </p:cNvPr>
          <p:cNvGrpSpPr/>
          <p:nvPr/>
        </p:nvGrpSpPr>
        <p:grpSpPr>
          <a:xfrm>
            <a:off x="7741589" y="3641366"/>
            <a:ext cx="759960" cy="266760"/>
            <a:chOff x="7741589" y="3641366"/>
            <a:chExt cx="75996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CEE40D0-C9E1-905A-6190-1B5EAF318ACD}"/>
                    </a:ext>
                  </a:extLst>
                </p14:cNvPr>
                <p14:cNvContentPartPr/>
                <p14:nvPr/>
              </p14:nvContentPartPr>
              <p14:xfrm>
                <a:off x="7844189" y="3821366"/>
                <a:ext cx="2520" cy="2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CEE40D0-C9E1-905A-6190-1B5EAF318AC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835549" y="3812726"/>
                  <a:ext cx="20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907B59D-CBF7-77D1-BB3E-A7533DA504B2}"/>
                    </a:ext>
                  </a:extLst>
                </p14:cNvPr>
                <p14:cNvContentPartPr/>
                <p14:nvPr/>
              </p14:nvContentPartPr>
              <p14:xfrm>
                <a:off x="7953629" y="3821366"/>
                <a:ext cx="2520" cy="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907B59D-CBF7-77D1-BB3E-A7533DA504B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944989" y="3812726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A0C6C3B-255D-9C7E-0E03-970F76CA489E}"/>
                    </a:ext>
                  </a:extLst>
                </p14:cNvPr>
                <p14:cNvContentPartPr/>
                <p14:nvPr/>
              </p14:nvContentPartPr>
              <p14:xfrm>
                <a:off x="8137229" y="3658286"/>
                <a:ext cx="169920" cy="129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A0C6C3B-255D-9C7E-0E03-970F76CA489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128229" y="3649286"/>
                  <a:ext cx="187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517546A-7EA5-1098-564E-3F7BBCDBAF11}"/>
                    </a:ext>
                  </a:extLst>
                </p14:cNvPr>
                <p14:cNvContentPartPr/>
                <p14:nvPr/>
              </p14:nvContentPartPr>
              <p14:xfrm>
                <a:off x="8180789" y="3641366"/>
                <a:ext cx="126360" cy="154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517546A-7EA5-1098-564E-3F7BBCDBAF1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171789" y="3632366"/>
                  <a:ext cx="144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4F03886-1C24-771B-DEB5-0064AB084015}"/>
                    </a:ext>
                  </a:extLst>
                </p14:cNvPr>
                <p14:cNvContentPartPr/>
                <p14:nvPr/>
              </p14:nvContentPartPr>
              <p14:xfrm>
                <a:off x="8325149" y="3747566"/>
                <a:ext cx="176400" cy="126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4F03886-1C24-771B-DEB5-0064AB08401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316149" y="3738926"/>
                  <a:ext cx="194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10D57DC-C87C-065B-0ECE-F3FE040E34BD}"/>
                    </a:ext>
                  </a:extLst>
                </p14:cNvPr>
                <p14:cNvContentPartPr/>
                <p14:nvPr/>
              </p14:nvContentPartPr>
              <p14:xfrm>
                <a:off x="7741589" y="3852686"/>
                <a:ext cx="55800" cy="3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10D57DC-C87C-065B-0ECE-F3FE040E34B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732589" y="3844046"/>
                  <a:ext cx="73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D685369-3BA1-3994-E44C-0FA0299F6F06}"/>
                    </a:ext>
                  </a:extLst>
                </p14:cNvPr>
                <p14:cNvContentPartPr/>
                <p14:nvPr/>
              </p14:nvContentPartPr>
              <p14:xfrm>
                <a:off x="7783349" y="3799406"/>
                <a:ext cx="4680" cy="921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D685369-3BA1-3994-E44C-0FA0299F6F0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774349" y="3790406"/>
                  <a:ext cx="22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88AD8A1-4E9C-8162-F1CC-EB0495C9D3F3}"/>
                    </a:ext>
                  </a:extLst>
                </p14:cNvPr>
                <p14:cNvContentPartPr/>
                <p14:nvPr/>
              </p14:nvContentPartPr>
              <p14:xfrm>
                <a:off x="7862549" y="3796526"/>
                <a:ext cx="360" cy="1116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88AD8A1-4E9C-8162-F1CC-EB0495C9D3F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853909" y="3787886"/>
                  <a:ext cx="18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4A6E0C4-96C1-3000-D628-644F547A14CD}"/>
                    </a:ext>
                  </a:extLst>
                </p14:cNvPr>
                <p14:cNvContentPartPr/>
                <p14:nvPr/>
              </p14:nvContentPartPr>
              <p14:xfrm>
                <a:off x="8013749" y="3836486"/>
                <a:ext cx="360" cy="3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4A6E0C4-96C1-3000-D628-644F547A14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005109" y="38278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F59426A9-C1E8-3B66-AD6A-A5ECFA592C66}"/>
                    </a:ext>
                  </a:extLst>
                </p14:cNvPr>
                <p14:cNvContentPartPr/>
                <p14:nvPr/>
              </p14:nvContentPartPr>
              <p14:xfrm>
                <a:off x="8105909" y="3828926"/>
                <a:ext cx="360" cy="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F59426A9-C1E8-3B66-AD6A-A5ECFA592C6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097269" y="38199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F2123472-B704-70E1-2AAE-AD37013C09C2}"/>
              </a:ext>
            </a:extLst>
          </p:cNvPr>
          <p:cNvGrpSpPr/>
          <p:nvPr/>
        </p:nvGrpSpPr>
        <p:grpSpPr>
          <a:xfrm>
            <a:off x="3822989" y="5758526"/>
            <a:ext cx="2113920" cy="556920"/>
            <a:chOff x="3822989" y="5758526"/>
            <a:chExt cx="2113920" cy="55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F4FC331-1428-5C3A-B3A5-35AA4C738435}"/>
                    </a:ext>
                  </a:extLst>
                </p14:cNvPr>
                <p14:cNvContentPartPr/>
                <p14:nvPr/>
              </p14:nvContentPartPr>
              <p14:xfrm>
                <a:off x="3822989" y="6068126"/>
                <a:ext cx="174960" cy="2473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F4FC331-1428-5C3A-B3A5-35AA4C73843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813989" y="6059486"/>
                  <a:ext cx="192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D79184B-00EB-D2EE-4B38-CFE97B3A3E10}"/>
                    </a:ext>
                  </a:extLst>
                </p14:cNvPr>
                <p14:cNvContentPartPr/>
                <p14:nvPr/>
              </p14:nvContentPartPr>
              <p14:xfrm>
                <a:off x="3979589" y="5898566"/>
                <a:ext cx="111240" cy="188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D79184B-00EB-D2EE-4B38-CFE97B3A3E1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970949" y="5889926"/>
                  <a:ext cx="128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C2FAF01-BB4C-D0E3-8873-8C2451A9E6C1}"/>
                    </a:ext>
                  </a:extLst>
                </p14:cNvPr>
                <p14:cNvContentPartPr/>
                <p14:nvPr/>
              </p14:nvContentPartPr>
              <p14:xfrm>
                <a:off x="4124309" y="5928806"/>
                <a:ext cx="360" cy="138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C2FAF01-BB4C-D0E3-8873-8C2451A9E6C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115309" y="5920166"/>
                  <a:ext cx="18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957A293-3C84-E52B-AF27-F999826FF772}"/>
                    </a:ext>
                  </a:extLst>
                </p14:cNvPr>
                <p14:cNvContentPartPr/>
                <p14:nvPr/>
              </p14:nvContentPartPr>
              <p14:xfrm>
                <a:off x="4181909" y="5923766"/>
                <a:ext cx="2520" cy="1717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957A293-3C84-E52B-AF27-F999826FF77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172909" y="5914766"/>
                  <a:ext cx="20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E98E38D-8E18-DA6B-A585-CA72E2400122}"/>
                    </a:ext>
                  </a:extLst>
                </p14:cNvPr>
                <p14:cNvContentPartPr/>
                <p14:nvPr/>
              </p14:nvContentPartPr>
              <p14:xfrm>
                <a:off x="4087949" y="5943566"/>
                <a:ext cx="100800" cy="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E98E38D-8E18-DA6B-A585-CA72E240012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079309" y="5934926"/>
                  <a:ext cx="118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389A5A8-6F0C-D4FC-B86B-09E40986CDCB}"/>
                    </a:ext>
                  </a:extLst>
                </p14:cNvPr>
                <p14:cNvContentPartPr/>
                <p14:nvPr/>
              </p14:nvContentPartPr>
              <p14:xfrm>
                <a:off x="4244549" y="5859686"/>
                <a:ext cx="57240" cy="8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389A5A8-6F0C-D4FC-B86B-09E40986CDC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235909" y="5850686"/>
                  <a:ext cx="74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C71172A-50B3-F6B3-3DC3-6A1D54F9634B}"/>
                    </a:ext>
                  </a:extLst>
                </p14:cNvPr>
                <p14:cNvContentPartPr/>
                <p14:nvPr/>
              </p14:nvContentPartPr>
              <p14:xfrm>
                <a:off x="4066709" y="5923046"/>
                <a:ext cx="117720" cy="24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C71172A-50B3-F6B3-3DC3-6A1D54F9634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057709" y="5914406"/>
                  <a:ext cx="135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F502ABD-42E5-DEB5-146E-98D5AB221C2A}"/>
                    </a:ext>
                  </a:extLst>
                </p14:cNvPr>
                <p14:cNvContentPartPr/>
                <p14:nvPr/>
              </p14:nvContentPartPr>
              <p14:xfrm>
                <a:off x="4285589" y="5960126"/>
                <a:ext cx="53640" cy="61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F502ABD-42E5-DEB5-146E-98D5AB221C2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276589" y="5951126"/>
                  <a:ext cx="71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ECBE7B1-DA07-D03A-A135-21D29FB8EC4B}"/>
                    </a:ext>
                  </a:extLst>
                </p14:cNvPr>
                <p14:cNvContentPartPr/>
                <p14:nvPr/>
              </p14:nvContentPartPr>
              <p14:xfrm>
                <a:off x="4271189" y="5853926"/>
                <a:ext cx="43560" cy="28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ECBE7B1-DA07-D03A-A135-21D29FB8EC4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262549" y="5844926"/>
                  <a:ext cx="61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F2DD830-8731-23DE-590C-1105C1739403}"/>
                    </a:ext>
                  </a:extLst>
                </p14:cNvPr>
                <p14:cNvContentPartPr/>
                <p14:nvPr/>
              </p14:nvContentPartPr>
              <p14:xfrm>
                <a:off x="4429949" y="5758526"/>
                <a:ext cx="93600" cy="345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F2DD830-8731-23DE-590C-1105C173940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421309" y="5749886"/>
                  <a:ext cx="1112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70EAFD8-F066-AEE5-52D9-7F69A3987D52}"/>
                    </a:ext>
                  </a:extLst>
                </p14:cNvPr>
                <p14:cNvContentPartPr/>
                <p14:nvPr/>
              </p14:nvContentPartPr>
              <p14:xfrm>
                <a:off x="4514189" y="5843486"/>
                <a:ext cx="134280" cy="1195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70EAFD8-F066-AEE5-52D9-7F69A3987D5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505189" y="5834846"/>
                  <a:ext cx="151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6A8220F-AEFB-F12C-B0AA-D82DC5A1EC79}"/>
                    </a:ext>
                  </a:extLst>
                </p14:cNvPr>
                <p14:cNvContentPartPr/>
                <p14:nvPr/>
              </p14:nvContentPartPr>
              <p14:xfrm>
                <a:off x="4683749" y="5910086"/>
                <a:ext cx="19800" cy="37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6A8220F-AEFB-F12C-B0AA-D82DC5A1EC7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674749" y="5901086"/>
                  <a:ext cx="37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B2C55A9-8BE1-3B46-C414-64B8F24902D6}"/>
                    </a:ext>
                  </a:extLst>
                </p14:cNvPr>
                <p14:cNvContentPartPr/>
                <p14:nvPr/>
              </p14:nvContentPartPr>
              <p14:xfrm>
                <a:off x="4775189" y="5820446"/>
                <a:ext cx="81720" cy="114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B2C55A9-8BE1-3B46-C414-64B8F24902D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766549" y="5811806"/>
                  <a:ext cx="99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4D76541-8D65-9684-12EB-79DD023B3F31}"/>
                    </a:ext>
                  </a:extLst>
                </p14:cNvPr>
                <p14:cNvContentPartPr/>
                <p14:nvPr/>
              </p14:nvContentPartPr>
              <p14:xfrm>
                <a:off x="4766549" y="5824406"/>
                <a:ext cx="90720" cy="119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4D76541-8D65-9684-12EB-79DD023B3F3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757549" y="5815406"/>
                  <a:ext cx="108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1C8AA00-3857-AAFB-7AFA-12AA4AC859F0}"/>
                    </a:ext>
                  </a:extLst>
                </p14:cNvPr>
                <p14:cNvContentPartPr/>
                <p14:nvPr/>
              </p14:nvContentPartPr>
              <p14:xfrm>
                <a:off x="5287469" y="5984606"/>
                <a:ext cx="2520" cy="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1C8AA00-3857-AAFB-7AFA-12AA4AC859F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278469" y="5975966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31799A2-9ECD-11F9-B2E5-01402E5C6ED6}"/>
                    </a:ext>
                  </a:extLst>
                </p14:cNvPr>
                <p14:cNvContentPartPr/>
                <p14:nvPr/>
              </p14:nvContentPartPr>
              <p14:xfrm>
                <a:off x="5390429" y="5984606"/>
                <a:ext cx="2520" cy="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31799A2-9ECD-11F9-B2E5-01402E5C6ED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381789" y="5975966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A6887A5-EC11-7344-3986-6A4C940C21C1}"/>
                    </a:ext>
                  </a:extLst>
                </p14:cNvPr>
                <p14:cNvContentPartPr/>
                <p14:nvPr/>
              </p14:nvContentPartPr>
              <p14:xfrm>
                <a:off x="5523269" y="5982086"/>
                <a:ext cx="360" cy="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A6887A5-EC11-7344-3986-6A4C940C21C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14269" y="59730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D6CBAA1-2710-BEF1-FF4A-6FE818FD43D7}"/>
                    </a:ext>
                  </a:extLst>
                </p14:cNvPr>
                <p14:cNvContentPartPr/>
                <p14:nvPr/>
              </p14:nvContentPartPr>
              <p14:xfrm>
                <a:off x="5585189" y="5858606"/>
                <a:ext cx="128880" cy="1076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D6CBAA1-2710-BEF1-FF4A-6FE818FD43D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576189" y="5849966"/>
                  <a:ext cx="146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E43F7F5-3E05-EA56-B086-67AD9FDDB06B}"/>
                    </a:ext>
                  </a:extLst>
                </p14:cNvPr>
                <p14:cNvContentPartPr/>
                <p14:nvPr/>
              </p14:nvContentPartPr>
              <p14:xfrm>
                <a:off x="5570789" y="5849246"/>
                <a:ext cx="135360" cy="133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E43F7F5-3E05-EA56-B086-67AD9FDDB06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562149" y="5840246"/>
                  <a:ext cx="153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BEB1376-2ACC-D48D-1DC5-83601CC2CF65}"/>
                    </a:ext>
                  </a:extLst>
                </p14:cNvPr>
                <p14:cNvContentPartPr/>
                <p14:nvPr/>
              </p14:nvContentPartPr>
              <p14:xfrm>
                <a:off x="5743589" y="5909366"/>
                <a:ext cx="83520" cy="921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BEB1376-2ACC-D48D-1DC5-83601CC2CF6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734949" y="5900366"/>
                  <a:ext cx="101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BA96CB0-926B-F8F3-456D-B088617B22CF}"/>
                    </a:ext>
                  </a:extLst>
                </p14:cNvPr>
                <p14:cNvContentPartPr/>
                <p14:nvPr/>
              </p14:nvContentPartPr>
              <p14:xfrm>
                <a:off x="5791829" y="5788406"/>
                <a:ext cx="145080" cy="2732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BA96CB0-926B-F8F3-456D-B088617B22C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783189" y="5779406"/>
                  <a:ext cx="1627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0197B45-CDAE-9865-5D44-54D8C100646B}"/>
                    </a:ext>
                  </a:extLst>
                </p14:cNvPr>
                <p14:cNvContentPartPr/>
                <p14:nvPr/>
              </p14:nvContentPartPr>
              <p14:xfrm>
                <a:off x="4897229" y="5996126"/>
                <a:ext cx="91440" cy="741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0197B45-CDAE-9865-5D44-54D8C100646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888589" y="5987126"/>
                  <a:ext cx="109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CBCC051-8F5A-5F38-6138-1422A232291F}"/>
                    </a:ext>
                  </a:extLst>
                </p14:cNvPr>
                <p14:cNvContentPartPr/>
                <p14:nvPr/>
              </p14:nvContentPartPr>
              <p14:xfrm>
                <a:off x="5040869" y="6010886"/>
                <a:ext cx="43560" cy="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CBCC051-8F5A-5F38-6138-1422A232291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032229" y="6002246"/>
                  <a:ext cx="61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8870944-1FF7-F5BB-EB5E-C7142D0C41E7}"/>
                    </a:ext>
                  </a:extLst>
                </p14:cNvPr>
                <p14:cNvContentPartPr/>
                <p14:nvPr/>
              </p14:nvContentPartPr>
              <p14:xfrm>
                <a:off x="5122229" y="5919806"/>
                <a:ext cx="85320" cy="1537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8870944-1FF7-F5BB-EB5E-C7142D0C41E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113589" y="5911166"/>
                  <a:ext cx="102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8A893A0-E40E-6E23-0E54-B37315BFB51E}"/>
                    </a:ext>
                  </a:extLst>
                </p14:cNvPr>
                <p14:cNvContentPartPr/>
                <p14:nvPr/>
              </p14:nvContentPartPr>
              <p14:xfrm>
                <a:off x="5239229" y="5982086"/>
                <a:ext cx="360" cy="3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8A893A0-E40E-6E23-0E54-B37315BFB51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30589" y="59734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ECDC189-757C-BEA0-B43F-DFB4F31153E4}"/>
                    </a:ext>
                  </a:extLst>
                </p14:cNvPr>
                <p14:cNvContentPartPr/>
                <p14:nvPr/>
              </p14:nvContentPartPr>
              <p14:xfrm>
                <a:off x="5298269" y="5982086"/>
                <a:ext cx="360" cy="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ECDC189-757C-BEA0-B43F-DFB4F31153E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89629" y="59734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3B8B99A-611B-68C5-72CB-80CF2CC88466}"/>
                    </a:ext>
                  </a:extLst>
                </p14:cNvPr>
                <p14:cNvContentPartPr/>
                <p14:nvPr/>
              </p14:nvContentPartPr>
              <p14:xfrm>
                <a:off x="5371349" y="5979926"/>
                <a:ext cx="360" cy="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3B8B99A-611B-68C5-72CB-80CF2CC8846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62349" y="59709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040C3DE-3CC3-82ED-3075-A6761B97DF82}"/>
                    </a:ext>
                  </a:extLst>
                </p14:cNvPr>
                <p14:cNvContentPartPr/>
                <p14:nvPr/>
              </p14:nvContentPartPr>
              <p14:xfrm>
                <a:off x="5513549" y="5979926"/>
                <a:ext cx="360" cy="3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040C3DE-3CC3-82ED-3075-A6761B97DF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04909" y="59709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7DB80E0-F306-C28F-DB97-12116CDE466C}"/>
                    </a:ext>
                  </a:extLst>
                </p14:cNvPr>
                <p14:cNvContentPartPr/>
                <p14:nvPr/>
              </p14:nvContentPartPr>
              <p14:xfrm>
                <a:off x="5453069" y="5979926"/>
                <a:ext cx="360" cy="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7DB80E0-F306-C28F-DB97-12116CDE466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44069" y="59709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450DE87-F2F2-4C4B-D4BF-0161CAC1A556}"/>
                    </a:ext>
                  </a:extLst>
                </p14:cNvPr>
                <p14:cNvContentPartPr/>
                <p14:nvPr/>
              </p14:nvContentPartPr>
              <p14:xfrm>
                <a:off x="5185229" y="6025646"/>
                <a:ext cx="78120" cy="3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450DE87-F2F2-4C4B-D4BF-0161CAC1A55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176589" y="6016646"/>
                  <a:ext cx="95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5A72644-7B12-1D87-6787-0037EDE766F3}"/>
                    </a:ext>
                  </a:extLst>
                </p14:cNvPr>
                <p14:cNvContentPartPr/>
                <p14:nvPr/>
              </p14:nvContentPartPr>
              <p14:xfrm>
                <a:off x="5236709" y="5990366"/>
                <a:ext cx="10800" cy="889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5A72644-7B12-1D87-6787-0037EDE766F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227709" y="5981726"/>
                  <a:ext cx="28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6A4C4BC-20D8-0524-6682-A6DF7A3A5F44}"/>
                    </a:ext>
                  </a:extLst>
                </p14:cNvPr>
                <p14:cNvContentPartPr/>
                <p14:nvPr/>
              </p14:nvContentPartPr>
              <p14:xfrm>
                <a:off x="5298629" y="5964086"/>
                <a:ext cx="20880" cy="1065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6A4C4BC-20D8-0524-6682-A6DF7A3A5F4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289989" y="5955446"/>
                  <a:ext cx="38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45875AB-9AB0-F5AB-7C09-EC839C44B6EB}"/>
                    </a:ext>
                  </a:extLst>
                </p14:cNvPr>
                <p14:cNvContentPartPr/>
                <p14:nvPr/>
              </p14:nvContentPartPr>
              <p14:xfrm>
                <a:off x="5408429" y="5986046"/>
                <a:ext cx="360" cy="3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45875AB-9AB0-F5AB-7C09-EC839C44B6E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99429" y="59770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399EBC9-08B6-18EB-3543-D198680142D2}"/>
                    </a:ext>
                  </a:extLst>
                </p14:cNvPr>
                <p14:cNvContentPartPr/>
                <p14:nvPr/>
              </p14:nvContentPartPr>
              <p14:xfrm>
                <a:off x="5458469" y="5986046"/>
                <a:ext cx="2520" cy="3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399EBC9-08B6-18EB-3543-D198680142D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449829" y="5977046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C9B0575-6F61-875A-59E5-CD19DF1772DC}"/>
                    </a:ext>
                  </a:extLst>
                </p14:cNvPr>
                <p14:cNvContentPartPr/>
                <p14:nvPr/>
              </p14:nvContentPartPr>
              <p14:xfrm>
                <a:off x="5545949" y="5986046"/>
                <a:ext cx="360" cy="3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C9B0575-6F61-875A-59E5-CD19DF1772D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36949" y="59770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B3F1581-7CF5-34B6-1BBE-C1AD6EC93F60}"/>
                    </a:ext>
                  </a:extLst>
                </p14:cNvPr>
                <p14:cNvContentPartPr/>
                <p14:nvPr/>
              </p14:nvContentPartPr>
              <p14:xfrm>
                <a:off x="5390429" y="5983166"/>
                <a:ext cx="2520" cy="3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B3F1581-7CF5-34B6-1BBE-C1AD6EC93F6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381429" y="5974526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4EE3CE8-C894-8DCA-1BC5-8DE1B09C3F6D}"/>
                    </a:ext>
                  </a:extLst>
                </p14:cNvPr>
                <p14:cNvContentPartPr/>
                <p14:nvPr/>
              </p14:nvContentPartPr>
              <p14:xfrm>
                <a:off x="5540189" y="5930606"/>
                <a:ext cx="73800" cy="979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4EE3CE8-C894-8DCA-1BC5-8DE1B09C3F6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531189" y="5921966"/>
                  <a:ext cx="91440" cy="115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15" name="TextBox 3">
            <a:extLst>
              <a:ext uri="{FF2B5EF4-FFF2-40B4-BE49-F238E27FC236}">
                <a16:creationId xmlns:a16="http://schemas.microsoft.com/office/drawing/2014/main" id="{BDBACADC-909F-EC2A-591B-1D824A9F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083" y="0"/>
            <a:ext cx="3316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Fourier Transform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0343E94-048D-F080-F32E-7423DDD59B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4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42E1FF8E-E11F-EED7-7752-28042204BE68}"/>
              </a:ext>
            </a:extLst>
          </p:cNvPr>
          <p:cNvGrpSpPr/>
          <p:nvPr/>
        </p:nvGrpSpPr>
        <p:grpSpPr>
          <a:xfrm>
            <a:off x="4763500" y="4840526"/>
            <a:ext cx="113400" cy="162360"/>
            <a:chOff x="4763500" y="4840526"/>
            <a:chExt cx="113400" cy="1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B7D52B7-837B-57D9-F28A-E6CE9380FA0B}"/>
                    </a:ext>
                  </a:extLst>
                </p14:cNvPr>
                <p14:cNvContentPartPr/>
                <p14:nvPr/>
              </p14:nvContentPartPr>
              <p14:xfrm>
                <a:off x="4763500" y="4941686"/>
                <a:ext cx="52920" cy="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B7D52B7-837B-57D9-F28A-E6CE9380FA0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754500" y="4932686"/>
                  <a:ext cx="70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4C7BCAA-697A-B090-B10D-F2B87BE7DC90}"/>
                    </a:ext>
                  </a:extLst>
                </p14:cNvPr>
                <p14:cNvContentPartPr/>
                <p14:nvPr/>
              </p14:nvContentPartPr>
              <p14:xfrm>
                <a:off x="4800580" y="4895246"/>
                <a:ext cx="360" cy="107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4C7BCAA-697A-B090-B10D-F2B87BE7DC9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791580" y="4886246"/>
                  <a:ext cx="18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14434D8-A06D-923B-0774-6B11EC7540CC}"/>
                    </a:ext>
                  </a:extLst>
                </p14:cNvPr>
                <p14:cNvContentPartPr/>
                <p14:nvPr/>
              </p14:nvContentPartPr>
              <p14:xfrm>
                <a:off x="4874380" y="4840526"/>
                <a:ext cx="2520" cy="157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14434D8-A06D-923B-0774-6B11EC7540C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865740" y="4831526"/>
                  <a:ext cx="20160" cy="17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7100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5338"/>
    </mc:Choice>
    <mc:Fallback>
      <p:transition advClick="0" advTm="10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44E2A-9A68-16FB-F9A0-E67895AFE5D1}"/>
              </a:ext>
            </a:extLst>
          </p:cNvPr>
          <p:cNvGrpSpPr/>
          <p:nvPr/>
        </p:nvGrpSpPr>
        <p:grpSpPr>
          <a:xfrm>
            <a:off x="879840" y="2267968"/>
            <a:ext cx="299880" cy="567720"/>
            <a:chOff x="1090589" y="623846"/>
            <a:chExt cx="29988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E13ED84-1585-429A-00D6-9EC7EBB16BAD}"/>
                    </a:ext>
                  </a:extLst>
                </p14:cNvPr>
                <p14:cNvContentPartPr/>
                <p14:nvPr/>
              </p14:nvContentPartPr>
              <p14:xfrm>
                <a:off x="1090589" y="623846"/>
                <a:ext cx="140400" cy="407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E13ED84-1585-429A-00D6-9EC7EBB16B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81589" y="615206"/>
                  <a:ext cx="1580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2CA6005-C23C-981C-5FA2-BB2D8D2E8F29}"/>
                    </a:ext>
                  </a:extLst>
                </p14:cNvPr>
                <p14:cNvContentPartPr/>
                <p14:nvPr/>
              </p14:nvContentPartPr>
              <p14:xfrm>
                <a:off x="1114349" y="840566"/>
                <a:ext cx="95040" cy="2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2CA6005-C23C-981C-5FA2-BB2D8D2E8F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05709" y="831566"/>
                  <a:ext cx="112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F00795E-BF71-EBF9-45C8-3506CCC636D4}"/>
                    </a:ext>
                  </a:extLst>
                </p14:cNvPr>
                <p14:cNvContentPartPr/>
                <p14:nvPr/>
              </p14:nvContentPartPr>
              <p14:xfrm>
                <a:off x="1289309" y="935606"/>
                <a:ext cx="101160" cy="139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F00795E-BF71-EBF9-45C8-3506CCC636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80309" y="926966"/>
                  <a:ext cx="118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B9535D9-C429-509E-5990-82B7330C9165}"/>
                    </a:ext>
                  </a:extLst>
                </p14:cNvPr>
                <p14:cNvContentPartPr/>
                <p14:nvPr/>
              </p14:nvContentPartPr>
              <p14:xfrm>
                <a:off x="1276709" y="962966"/>
                <a:ext cx="95400" cy="228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B9535D9-C429-509E-5990-82B7330C91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67709" y="954326"/>
                  <a:ext cx="11304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F90AF7-C813-EBC3-1E5E-E8464A1DDBBD}"/>
              </a:ext>
            </a:extLst>
          </p:cNvPr>
          <p:cNvGrpSpPr/>
          <p:nvPr/>
        </p:nvGrpSpPr>
        <p:grpSpPr>
          <a:xfrm>
            <a:off x="1437120" y="2524648"/>
            <a:ext cx="118080" cy="86040"/>
            <a:chOff x="1647869" y="880526"/>
            <a:chExt cx="118080" cy="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93F7959-1585-CC74-1F8E-DD9F91938BC8}"/>
                    </a:ext>
                  </a:extLst>
                </p14:cNvPr>
                <p14:cNvContentPartPr/>
                <p14:nvPr/>
              </p14:nvContentPartPr>
              <p14:xfrm>
                <a:off x="1647869" y="880526"/>
                <a:ext cx="10872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3F7959-1585-CC74-1F8E-DD9F91938BC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38869" y="871526"/>
                  <a:ext cx="126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EED4187-DEFD-CA51-861E-DF94DE53F453}"/>
                    </a:ext>
                  </a:extLst>
                </p14:cNvPr>
                <p14:cNvContentPartPr/>
                <p14:nvPr/>
              </p14:nvContentPartPr>
              <p14:xfrm>
                <a:off x="1673789" y="964046"/>
                <a:ext cx="92160" cy="2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EED4187-DEFD-CA51-861E-DF94DE53F4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64789" y="955406"/>
                  <a:ext cx="1098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2E7304-D850-6187-DCA5-7B2E5A3398CF}"/>
              </a:ext>
            </a:extLst>
          </p:cNvPr>
          <p:cNvGrpSpPr/>
          <p:nvPr/>
        </p:nvGrpSpPr>
        <p:grpSpPr>
          <a:xfrm>
            <a:off x="1870920" y="2206048"/>
            <a:ext cx="757800" cy="502920"/>
            <a:chOff x="2081669" y="561926"/>
            <a:chExt cx="75780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F7FF725-2671-5327-CE12-60B314DC2FFD}"/>
                    </a:ext>
                  </a:extLst>
                </p14:cNvPr>
                <p14:cNvContentPartPr/>
                <p14:nvPr/>
              </p14:nvContentPartPr>
              <p14:xfrm>
                <a:off x="2081669" y="561926"/>
                <a:ext cx="193680" cy="502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F7FF725-2671-5327-CE12-60B314DC2FF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72669" y="553286"/>
                  <a:ext cx="21132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84C910-44B4-8571-2BB3-5BAC28B10EAC}"/>
                    </a:ext>
                  </a:extLst>
                </p14:cNvPr>
                <p14:cNvContentPartPr/>
                <p14:nvPr/>
              </p14:nvContentPartPr>
              <p14:xfrm>
                <a:off x="2232869" y="691886"/>
                <a:ext cx="360" cy="231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84C910-44B4-8571-2BB3-5BAC28B10E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23869" y="682886"/>
                  <a:ext cx="180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895B1EA-5727-AF4F-1425-CCBBB0DE5992}"/>
                    </a:ext>
                  </a:extLst>
                </p14:cNvPr>
                <p14:cNvContentPartPr/>
                <p14:nvPr/>
              </p14:nvContentPartPr>
              <p14:xfrm>
                <a:off x="2318189" y="735806"/>
                <a:ext cx="76680" cy="106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895B1EA-5727-AF4F-1425-CCBBB0DE59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09549" y="726806"/>
                  <a:ext cx="94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3CF7E5F-3138-92B1-6C69-B4A4CDC88B21}"/>
                    </a:ext>
                  </a:extLst>
                </p14:cNvPr>
                <p14:cNvContentPartPr/>
                <p14:nvPr/>
              </p14:nvContentPartPr>
              <p14:xfrm>
                <a:off x="2406389" y="660926"/>
                <a:ext cx="156240" cy="238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CF7E5F-3138-92B1-6C69-B4A4CDC88B2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97749" y="651926"/>
                  <a:ext cx="173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A129DD3-517F-AE96-8AB1-F4E43E236115}"/>
                    </a:ext>
                  </a:extLst>
                </p14:cNvPr>
                <p14:cNvContentPartPr/>
                <p14:nvPr/>
              </p14:nvContentPartPr>
              <p14:xfrm>
                <a:off x="2691509" y="789806"/>
                <a:ext cx="1479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A129DD3-517F-AE96-8AB1-F4E43E23611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82509" y="781166"/>
                  <a:ext cx="165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86EE83-24DB-5063-5110-09B2DB987707}"/>
                    </a:ext>
                  </a:extLst>
                </p14:cNvPr>
                <p14:cNvContentPartPr/>
                <p14:nvPr/>
              </p14:nvContentPartPr>
              <p14:xfrm>
                <a:off x="2795549" y="684686"/>
                <a:ext cx="360" cy="18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86EE83-24DB-5063-5110-09B2DB98770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6549" y="675686"/>
                  <a:ext cx="1800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C4D5514-438D-2895-FEE4-FBE8FC4EF41E}"/>
              </a:ext>
            </a:extLst>
          </p:cNvPr>
          <p:cNvGrpSpPr/>
          <p:nvPr/>
        </p:nvGrpSpPr>
        <p:grpSpPr>
          <a:xfrm>
            <a:off x="2849400" y="2069608"/>
            <a:ext cx="1224360" cy="470520"/>
            <a:chOff x="3060149" y="425486"/>
            <a:chExt cx="122436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8AFD537-A143-D6F5-88F2-8AFB01F5141B}"/>
                    </a:ext>
                  </a:extLst>
                </p14:cNvPr>
                <p14:cNvContentPartPr/>
                <p14:nvPr/>
              </p14:nvContentPartPr>
              <p14:xfrm>
                <a:off x="3060149" y="663446"/>
                <a:ext cx="147960" cy="232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8AFD537-A143-D6F5-88F2-8AFB01F5141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51149" y="654806"/>
                  <a:ext cx="1656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253A69C-887D-D15D-79FF-430DB47941AB}"/>
                    </a:ext>
                  </a:extLst>
                </p14:cNvPr>
                <p14:cNvContentPartPr/>
                <p14:nvPr/>
              </p14:nvContentPartPr>
              <p14:xfrm>
                <a:off x="3179309" y="489206"/>
                <a:ext cx="116640" cy="181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253A69C-887D-D15D-79FF-430DB47941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70669" y="480206"/>
                  <a:ext cx="134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C2B8BE4-1C65-3A93-4155-793A10634C15}"/>
                    </a:ext>
                  </a:extLst>
                </p14:cNvPr>
                <p14:cNvContentPartPr/>
                <p14:nvPr/>
              </p14:nvContentPartPr>
              <p14:xfrm>
                <a:off x="3330509" y="529166"/>
                <a:ext cx="360" cy="114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C2B8BE4-1C65-3A93-4155-793A10634C1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21509" y="520526"/>
                  <a:ext cx="18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F970C0C-2A01-AA0C-1929-7891140B3BDD}"/>
                    </a:ext>
                  </a:extLst>
                </p14:cNvPr>
                <p14:cNvContentPartPr/>
                <p14:nvPr/>
              </p14:nvContentPartPr>
              <p14:xfrm>
                <a:off x="3396029" y="523766"/>
                <a:ext cx="360" cy="95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F970C0C-2A01-AA0C-1929-7891140B3BD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87029" y="515126"/>
                  <a:ext cx="18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5BBEB71-20DE-B9D1-DE5D-EEAEDF49C67F}"/>
                    </a:ext>
                  </a:extLst>
                </p14:cNvPr>
                <p14:cNvContentPartPr/>
                <p14:nvPr/>
              </p14:nvContentPartPr>
              <p14:xfrm>
                <a:off x="3313229" y="505766"/>
                <a:ext cx="118800" cy="38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5BBEB71-20DE-B9D1-DE5D-EEAEDF49C67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04229" y="496766"/>
                  <a:ext cx="136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342C415-A5F0-543C-F3C7-FBDE7FEEB4E0}"/>
                    </a:ext>
                  </a:extLst>
                </p14:cNvPr>
                <p14:cNvContentPartPr/>
                <p14:nvPr/>
              </p14:nvContentPartPr>
              <p14:xfrm>
                <a:off x="3526709" y="575246"/>
                <a:ext cx="54000" cy="99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342C415-A5F0-543C-F3C7-FBDE7FEEB4E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18069" y="566246"/>
                  <a:ext cx="71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6EB671B-48BE-707B-3EF0-6E5D8EA902E9}"/>
                    </a:ext>
                  </a:extLst>
                </p14:cNvPr>
                <p14:cNvContentPartPr/>
                <p14:nvPr/>
              </p14:nvContentPartPr>
              <p14:xfrm>
                <a:off x="3548669" y="493166"/>
                <a:ext cx="11520" cy="37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6EB671B-48BE-707B-3EF0-6E5D8EA902E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40029" y="484526"/>
                  <a:ext cx="29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029AD12-11C3-21BA-A5AC-8400B65652D1}"/>
                    </a:ext>
                  </a:extLst>
                </p14:cNvPr>
                <p14:cNvContentPartPr/>
                <p14:nvPr/>
              </p14:nvContentPartPr>
              <p14:xfrm>
                <a:off x="3661349" y="447446"/>
                <a:ext cx="64800" cy="225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029AD12-11C3-21BA-A5AC-8400B65652D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52709" y="438446"/>
                  <a:ext cx="82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ABE76B2-FF6D-3BED-18E0-90F94B30A37B}"/>
                    </a:ext>
                  </a:extLst>
                </p14:cNvPr>
                <p14:cNvContentPartPr/>
                <p14:nvPr/>
              </p14:nvContentPartPr>
              <p14:xfrm>
                <a:off x="3768629" y="480566"/>
                <a:ext cx="86040" cy="103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ABE76B2-FF6D-3BED-18E0-90F94B30A37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59629" y="471926"/>
                  <a:ext cx="103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EFB7723-046B-AB2B-CC85-5C9F071A26C4}"/>
                    </a:ext>
                  </a:extLst>
                </p14:cNvPr>
                <p14:cNvContentPartPr/>
                <p14:nvPr/>
              </p14:nvContentPartPr>
              <p14:xfrm>
                <a:off x="3876989" y="550766"/>
                <a:ext cx="28800" cy="20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EFB7723-046B-AB2B-CC85-5C9F071A26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67989" y="541766"/>
                  <a:ext cx="46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AA17A68-E956-DFE2-E779-1A5A5E78FD01}"/>
                    </a:ext>
                  </a:extLst>
                </p14:cNvPr>
                <p14:cNvContentPartPr/>
                <p14:nvPr/>
              </p14:nvContentPartPr>
              <p14:xfrm>
                <a:off x="4042589" y="438086"/>
                <a:ext cx="51480" cy="77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AA17A68-E956-DFE2-E779-1A5A5E78FD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33589" y="429446"/>
                  <a:ext cx="69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DBC2480-4E4A-4D9A-5034-D669DFDEBF95}"/>
                    </a:ext>
                  </a:extLst>
                </p14:cNvPr>
                <p14:cNvContentPartPr/>
                <p14:nvPr/>
              </p14:nvContentPartPr>
              <p14:xfrm>
                <a:off x="4009469" y="451046"/>
                <a:ext cx="84960" cy="99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DBC2480-4E4A-4D9A-5034-D669DFDEBF9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00469" y="442406"/>
                  <a:ext cx="102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60FF7D9-B8FE-C95A-988B-1FF47CD66139}"/>
                    </a:ext>
                  </a:extLst>
                </p14:cNvPr>
                <p14:cNvContentPartPr/>
                <p14:nvPr/>
              </p14:nvContentPartPr>
              <p14:xfrm>
                <a:off x="4129349" y="532406"/>
                <a:ext cx="60480" cy="67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60FF7D9-B8FE-C95A-988B-1FF47CD6613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20709" y="523766"/>
                  <a:ext cx="78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17668EE-C16F-4A18-20D1-8C434C47A6DD}"/>
                    </a:ext>
                  </a:extLst>
                </p14:cNvPr>
                <p14:cNvContentPartPr/>
                <p14:nvPr/>
              </p14:nvContentPartPr>
              <p14:xfrm>
                <a:off x="4215029" y="425486"/>
                <a:ext cx="69480" cy="212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17668EE-C16F-4A18-20D1-8C434C47A6D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06029" y="416846"/>
                  <a:ext cx="8712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DB715B1-1A9C-14FD-0FCC-F348F502E7B4}"/>
              </a:ext>
            </a:extLst>
          </p:cNvPr>
          <p:cNvGrpSpPr/>
          <p:nvPr/>
        </p:nvGrpSpPr>
        <p:grpSpPr>
          <a:xfrm>
            <a:off x="4240440" y="2042248"/>
            <a:ext cx="331560" cy="522000"/>
            <a:chOff x="4451189" y="398126"/>
            <a:chExt cx="33156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E65E7DD-44FF-9873-94FA-5C1FA94685EC}"/>
                    </a:ext>
                  </a:extLst>
                </p14:cNvPr>
                <p14:cNvContentPartPr/>
                <p14:nvPr/>
              </p14:nvContentPartPr>
              <p14:xfrm>
                <a:off x="4451189" y="560126"/>
                <a:ext cx="360" cy="280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E65E7DD-44FF-9873-94FA-5C1FA94685E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42549" y="551486"/>
                  <a:ext cx="180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6D0EA32-5427-E261-30F7-FDED8E452578}"/>
                    </a:ext>
                  </a:extLst>
                </p14:cNvPr>
                <p14:cNvContentPartPr/>
                <p14:nvPr/>
              </p14:nvContentPartPr>
              <p14:xfrm>
                <a:off x="4522469" y="682166"/>
                <a:ext cx="2520" cy="100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6D0EA32-5427-E261-30F7-FDED8E45257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13469" y="673166"/>
                  <a:ext cx="20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D7F43E4-621B-AC83-C28A-66EF6D786445}"/>
                    </a:ext>
                  </a:extLst>
                </p14:cNvPr>
                <p14:cNvContentPartPr/>
                <p14:nvPr/>
              </p14:nvContentPartPr>
              <p14:xfrm>
                <a:off x="4585109" y="560126"/>
                <a:ext cx="88200" cy="282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D7F43E4-621B-AC83-C28A-66EF6D78644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76469" y="551486"/>
                  <a:ext cx="1058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CED7D93-C6DF-E8EB-6C58-D8640548D99E}"/>
                    </a:ext>
                  </a:extLst>
                </p14:cNvPr>
                <p14:cNvContentPartPr/>
                <p14:nvPr/>
              </p14:nvContentPartPr>
              <p14:xfrm>
                <a:off x="4639109" y="398126"/>
                <a:ext cx="143640" cy="522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CED7D93-C6DF-E8EB-6C58-D8640548D99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30469" y="389486"/>
                  <a:ext cx="161280" cy="53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F1311B9-A06B-1A9C-2FF2-B72648AB8EB2}"/>
              </a:ext>
            </a:extLst>
          </p:cNvPr>
          <p:cNvGrpSpPr/>
          <p:nvPr/>
        </p:nvGrpSpPr>
        <p:grpSpPr>
          <a:xfrm>
            <a:off x="4819320" y="2028928"/>
            <a:ext cx="753120" cy="597960"/>
            <a:chOff x="5030069" y="384806"/>
            <a:chExt cx="75312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1D30D6F-E843-8DE2-12CF-2906E7765B91}"/>
                    </a:ext>
                  </a:extLst>
                </p14:cNvPr>
                <p14:cNvContentPartPr/>
                <p14:nvPr/>
              </p14:nvContentPartPr>
              <p14:xfrm>
                <a:off x="5045909" y="718166"/>
                <a:ext cx="129960" cy="134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1D30D6F-E843-8DE2-12CF-2906E7765B9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36909" y="709526"/>
                  <a:ext cx="147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CE98A72-F1BE-9E6A-32EA-A126420C8612}"/>
                    </a:ext>
                  </a:extLst>
                </p14:cNvPr>
                <p14:cNvContentPartPr/>
                <p14:nvPr/>
              </p14:nvContentPartPr>
              <p14:xfrm>
                <a:off x="5057789" y="718166"/>
                <a:ext cx="118080" cy="126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CE98A72-F1BE-9E6A-32EA-A126420C861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49149" y="709166"/>
                  <a:ext cx="135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C4D202D-DA2F-EE6C-1150-AE7794D976C8}"/>
                    </a:ext>
                  </a:extLst>
                </p14:cNvPr>
                <p14:cNvContentPartPr/>
                <p14:nvPr/>
              </p14:nvContentPartPr>
              <p14:xfrm>
                <a:off x="5030069" y="660206"/>
                <a:ext cx="227880" cy="235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C4D202D-DA2F-EE6C-1150-AE7794D976C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21429" y="651566"/>
                  <a:ext cx="2455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246C4C8-A667-8ED5-8529-507D2FB1849C}"/>
                    </a:ext>
                  </a:extLst>
                </p14:cNvPr>
                <p14:cNvContentPartPr/>
                <p14:nvPr/>
              </p14:nvContentPartPr>
              <p14:xfrm>
                <a:off x="5395829" y="384806"/>
                <a:ext cx="114480" cy="597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246C4C8-A667-8ED5-8529-507D2FB1849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86829" y="376166"/>
                  <a:ext cx="13212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F782DEC-1AA3-CE41-ED24-49E38D414BF1}"/>
                    </a:ext>
                  </a:extLst>
                </p14:cNvPr>
                <p14:cNvContentPartPr/>
                <p14:nvPr/>
              </p14:nvContentPartPr>
              <p14:xfrm>
                <a:off x="5503109" y="611246"/>
                <a:ext cx="11160" cy="197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F782DEC-1AA3-CE41-ED24-49E38D414BF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494469" y="602246"/>
                  <a:ext cx="28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2969023-F5D4-212C-44E9-0E01A59F75DC}"/>
                    </a:ext>
                  </a:extLst>
                </p14:cNvPr>
                <p14:cNvContentPartPr/>
                <p14:nvPr/>
              </p14:nvContentPartPr>
              <p14:xfrm>
                <a:off x="5581589" y="641126"/>
                <a:ext cx="83520" cy="92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2969023-F5D4-212C-44E9-0E01A59F75D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72589" y="632486"/>
                  <a:ext cx="101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0AFB914-E655-B074-F7AE-CE1FA8DD890E}"/>
                    </a:ext>
                  </a:extLst>
                </p14:cNvPr>
                <p14:cNvContentPartPr/>
                <p14:nvPr/>
              </p14:nvContentPartPr>
              <p14:xfrm>
                <a:off x="5707949" y="554726"/>
                <a:ext cx="75240" cy="270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0AFB914-E655-B074-F7AE-CE1FA8DD890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99309" y="545726"/>
                  <a:ext cx="9288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FE17870-02D6-FCC1-F18C-654266A4EAEA}"/>
              </a:ext>
            </a:extLst>
          </p:cNvPr>
          <p:cNvGrpSpPr/>
          <p:nvPr/>
        </p:nvGrpSpPr>
        <p:grpSpPr>
          <a:xfrm>
            <a:off x="5715000" y="1925608"/>
            <a:ext cx="2579400" cy="622440"/>
            <a:chOff x="5925749" y="281486"/>
            <a:chExt cx="257940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076EC16-63D8-838C-3CA3-4F92E2299C0E}"/>
                    </a:ext>
                  </a:extLst>
                </p14:cNvPr>
                <p14:cNvContentPartPr/>
                <p14:nvPr/>
              </p14:nvContentPartPr>
              <p14:xfrm>
                <a:off x="5925749" y="663446"/>
                <a:ext cx="12888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076EC16-63D8-838C-3CA3-4F92E2299C0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17109" y="654446"/>
                  <a:ext cx="146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144E499-28DA-E3B4-BBB0-DC047425426C}"/>
                    </a:ext>
                  </a:extLst>
                </p14:cNvPr>
                <p14:cNvContentPartPr/>
                <p14:nvPr/>
              </p14:nvContentPartPr>
              <p14:xfrm>
                <a:off x="6002429" y="618446"/>
                <a:ext cx="360" cy="189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144E499-28DA-E3B4-BBB0-DC04742542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93789" y="609446"/>
                  <a:ext cx="18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3CDC550-BDC9-08EA-2A43-1EAB7F29001C}"/>
                    </a:ext>
                  </a:extLst>
                </p14:cNvPr>
                <p14:cNvContentPartPr/>
                <p14:nvPr/>
              </p14:nvContentPartPr>
              <p14:xfrm>
                <a:off x="6180629" y="553286"/>
                <a:ext cx="149400" cy="246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3CDC550-BDC9-08EA-2A43-1EAB7F29001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71989" y="544646"/>
                  <a:ext cx="1670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87DC771-73F1-FB7D-D131-787688D34D2E}"/>
                    </a:ext>
                  </a:extLst>
                </p14:cNvPr>
                <p14:cNvContentPartPr/>
                <p14:nvPr/>
              </p14:nvContentPartPr>
              <p14:xfrm>
                <a:off x="6314549" y="394526"/>
                <a:ext cx="113400" cy="126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87DC771-73F1-FB7D-D131-787688D34D2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05549" y="385526"/>
                  <a:ext cx="131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E01DDDF-6143-1911-0750-3B233544A317}"/>
                    </a:ext>
                  </a:extLst>
                </p14:cNvPr>
                <p14:cNvContentPartPr/>
                <p14:nvPr/>
              </p14:nvContentPartPr>
              <p14:xfrm>
                <a:off x="6475829" y="391646"/>
                <a:ext cx="360" cy="114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E01DDDF-6143-1911-0750-3B233544A31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67189" y="382646"/>
                  <a:ext cx="18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9E4FE3F-7340-7C11-74B0-9029152835E2}"/>
                    </a:ext>
                  </a:extLst>
                </p14:cNvPr>
                <p14:cNvContentPartPr/>
                <p14:nvPr/>
              </p14:nvContentPartPr>
              <p14:xfrm>
                <a:off x="6526589" y="387686"/>
                <a:ext cx="360" cy="78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9E4FE3F-7340-7C11-74B0-9029152835E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17589" y="379046"/>
                  <a:ext cx="18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FDF9FF2-ECF8-8E94-5C16-2D0A126D0284}"/>
                    </a:ext>
                  </a:extLst>
                </p14:cNvPr>
                <p14:cNvContentPartPr/>
                <p14:nvPr/>
              </p14:nvContentPartPr>
              <p14:xfrm>
                <a:off x="6461429" y="384086"/>
                <a:ext cx="85320" cy="18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FDF9FF2-ECF8-8E94-5C16-2D0A126D028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52429" y="375086"/>
                  <a:ext cx="102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322367B-EA5D-2CB1-43E7-4012A8351001}"/>
                    </a:ext>
                  </a:extLst>
                </p14:cNvPr>
                <p14:cNvContentPartPr/>
                <p14:nvPr/>
              </p14:nvContentPartPr>
              <p14:xfrm>
                <a:off x="6633869" y="392366"/>
                <a:ext cx="49680" cy="99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322367B-EA5D-2CB1-43E7-4012A835100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24869" y="383366"/>
                  <a:ext cx="67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F0B1C71-AD34-078B-A273-B7CCD362E020}"/>
                    </a:ext>
                  </a:extLst>
                </p14:cNvPr>
                <p14:cNvContentPartPr/>
                <p14:nvPr/>
              </p14:nvContentPartPr>
              <p14:xfrm>
                <a:off x="6643589" y="287606"/>
                <a:ext cx="18000" cy="21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F0B1C71-AD34-078B-A273-B7CCD362E02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34949" y="278606"/>
                  <a:ext cx="35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A1841B4-2336-8571-C955-366B080006D2}"/>
                    </a:ext>
                  </a:extLst>
                </p14:cNvPr>
                <p14:cNvContentPartPr/>
                <p14:nvPr/>
              </p14:nvContentPartPr>
              <p14:xfrm>
                <a:off x="6768509" y="285806"/>
                <a:ext cx="61560" cy="306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A1841B4-2336-8571-C955-366B080006D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59509" y="277166"/>
                  <a:ext cx="792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CD99D96-9B1A-0165-DC9A-C347DA2A78F1}"/>
                    </a:ext>
                  </a:extLst>
                </p14:cNvPr>
                <p14:cNvContentPartPr/>
                <p14:nvPr/>
              </p14:nvContentPartPr>
              <p14:xfrm>
                <a:off x="6846989" y="336206"/>
                <a:ext cx="124920" cy="122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CD99D96-9B1A-0165-DC9A-C347DA2A78F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38349" y="327566"/>
                  <a:ext cx="142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BB97730-3038-4FE3-2545-451EBA68ED09}"/>
                    </a:ext>
                  </a:extLst>
                </p14:cNvPr>
                <p14:cNvContentPartPr/>
                <p14:nvPr/>
              </p14:nvContentPartPr>
              <p14:xfrm>
                <a:off x="7012949" y="406046"/>
                <a:ext cx="10800" cy="19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BB97730-3038-4FE3-2545-451EBA68ED0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04309" y="397406"/>
                  <a:ext cx="28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15826E-42F6-0CCB-499E-FE0E3B01A8A3}"/>
                    </a:ext>
                  </a:extLst>
                </p14:cNvPr>
                <p14:cNvContentPartPr/>
                <p14:nvPr/>
              </p14:nvContentPartPr>
              <p14:xfrm>
                <a:off x="7118789" y="328646"/>
                <a:ext cx="74880" cy="109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15826E-42F6-0CCB-499E-FE0E3B01A8A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09789" y="320006"/>
                  <a:ext cx="92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825A74F-17DD-3C64-2BCF-8DD4AF2ADF93}"/>
                    </a:ext>
                  </a:extLst>
                </p14:cNvPr>
                <p14:cNvContentPartPr/>
                <p14:nvPr/>
              </p14:nvContentPartPr>
              <p14:xfrm>
                <a:off x="7127429" y="341246"/>
                <a:ext cx="65880" cy="115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825A74F-17DD-3C64-2BCF-8DD4AF2ADF9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18789" y="332246"/>
                  <a:ext cx="83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026FA5E-016D-4A4A-71F4-F4746124FD22}"/>
                    </a:ext>
                  </a:extLst>
                </p14:cNvPr>
                <p14:cNvContentPartPr/>
                <p14:nvPr/>
              </p14:nvContentPartPr>
              <p14:xfrm>
                <a:off x="7238309" y="428726"/>
                <a:ext cx="78480" cy="86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026FA5E-016D-4A4A-71F4-F4746124FD2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29309" y="419726"/>
                  <a:ext cx="96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CEE7B2A-B799-3BA8-38A8-21E5FCD451C6}"/>
                    </a:ext>
                  </a:extLst>
                </p14:cNvPr>
                <p14:cNvContentPartPr/>
                <p14:nvPr/>
              </p14:nvContentPartPr>
              <p14:xfrm>
                <a:off x="7355669" y="456446"/>
                <a:ext cx="4320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CEE7B2A-B799-3BA8-38A8-21E5FCD451C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47029" y="447806"/>
                  <a:ext cx="60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02CDF95-4FB8-213E-C0BE-FCAFAE7F00A8}"/>
                    </a:ext>
                  </a:extLst>
                </p14:cNvPr>
                <p14:cNvContentPartPr/>
                <p14:nvPr/>
              </p14:nvContentPartPr>
              <p14:xfrm>
                <a:off x="7452149" y="395606"/>
                <a:ext cx="360" cy="94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02CDF95-4FB8-213E-C0BE-FCAFAE7F00A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43509" y="386966"/>
                  <a:ext cx="18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D5258C1-0F51-DD02-8C98-6904CA9CA415}"/>
                    </a:ext>
                  </a:extLst>
                </p14:cNvPr>
                <p14:cNvContentPartPr/>
                <p14:nvPr/>
              </p14:nvContentPartPr>
              <p14:xfrm>
                <a:off x="7510829" y="338726"/>
                <a:ext cx="90000" cy="96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D5258C1-0F51-DD02-8C98-6904CA9CA41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01829" y="329726"/>
                  <a:ext cx="107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EB8B6E8-565C-5A95-3BC1-13E8E55BE06D}"/>
                    </a:ext>
                  </a:extLst>
                </p14:cNvPr>
                <p14:cNvContentPartPr/>
                <p14:nvPr/>
              </p14:nvContentPartPr>
              <p14:xfrm>
                <a:off x="7539989" y="335846"/>
                <a:ext cx="60480" cy="108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EB8B6E8-565C-5A95-3BC1-13E8E55BE06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31349" y="326846"/>
                  <a:ext cx="78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E9A70C7-2B71-5A24-1F55-BB8CA0F22647}"/>
                    </a:ext>
                  </a:extLst>
                </p14:cNvPr>
                <p14:cNvContentPartPr/>
                <p14:nvPr/>
              </p14:nvContentPartPr>
              <p14:xfrm>
                <a:off x="7676069" y="387686"/>
                <a:ext cx="45720" cy="78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E9A70C7-2B71-5A24-1F55-BB8CA0F2264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67429" y="378686"/>
                  <a:ext cx="63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1BDC970-7803-75D6-06CF-104B2ADA5E92}"/>
                    </a:ext>
                  </a:extLst>
                </p14:cNvPr>
                <p14:cNvContentPartPr/>
                <p14:nvPr/>
              </p14:nvContentPartPr>
              <p14:xfrm>
                <a:off x="7700189" y="281486"/>
                <a:ext cx="99000" cy="288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1BDC970-7803-75D6-06CF-104B2ADA5E9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91189" y="272846"/>
                  <a:ext cx="1166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D552FA7-FE14-44AE-45C7-1B336E34A665}"/>
                    </a:ext>
                  </a:extLst>
                </p14:cNvPr>
                <p14:cNvContentPartPr/>
                <p14:nvPr/>
              </p14:nvContentPartPr>
              <p14:xfrm>
                <a:off x="7933829" y="491006"/>
                <a:ext cx="360" cy="244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D552FA7-FE14-44AE-45C7-1B336E34A66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24829" y="482006"/>
                  <a:ext cx="180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1998D23-1F76-0201-225E-803AAC528BBE}"/>
                    </a:ext>
                  </a:extLst>
                </p14:cNvPr>
                <p14:cNvContentPartPr/>
                <p14:nvPr/>
              </p14:nvContentPartPr>
              <p14:xfrm>
                <a:off x="7984229" y="570566"/>
                <a:ext cx="360" cy="120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1998D23-1F76-0201-225E-803AAC528BB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975589" y="561566"/>
                  <a:ext cx="18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2EE631E-DC37-2936-AEFD-ADE8CE179A7A}"/>
                    </a:ext>
                  </a:extLst>
                </p14:cNvPr>
                <p14:cNvContentPartPr/>
                <p14:nvPr/>
              </p14:nvContentPartPr>
              <p14:xfrm>
                <a:off x="8022029" y="506486"/>
                <a:ext cx="85680" cy="257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2EE631E-DC37-2936-AEFD-ADE8CE179A7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013389" y="497846"/>
                  <a:ext cx="103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D1083DC-96E8-286C-38B3-4CE81C8F84BC}"/>
                    </a:ext>
                  </a:extLst>
                </p14:cNvPr>
                <p14:cNvContentPartPr/>
                <p14:nvPr/>
              </p14:nvContentPartPr>
              <p14:xfrm>
                <a:off x="8044709" y="318566"/>
                <a:ext cx="166680" cy="585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D1083DC-96E8-286C-38B3-4CE81C8F84B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35709" y="309566"/>
                  <a:ext cx="18432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D65C22C-8911-7E29-2F83-0412A039B621}"/>
                    </a:ext>
                  </a:extLst>
                </p14:cNvPr>
                <p14:cNvContentPartPr/>
                <p14:nvPr/>
              </p14:nvContentPartPr>
              <p14:xfrm>
                <a:off x="8360069" y="630686"/>
                <a:ext cx="92520" cy="65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D65C22C-8911-7E29-2F83-0412A039B62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51069" y="622046"/>
                  <a:ext cx="110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F30C7AC-93DA-DBCE-27FF-DA7E46AE2102}"/>
                    </a:ext>
                  </a:extLst>
                </p14:cNvPr>
                <p14:cNvContentPartPr/>
                <p14:nvPr/>
              </p14:nvContentPartPr>
              <p14:xfrm>
                <a:off x="8366909" y="619166"/>
                <a:ext cx="85320" cy="78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F30C7AC-93DA-DBCE-27FF-DA7E46AE210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358269" y="610526"/>
                  <a:ext cx="102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4ADBC8D-6D0A-F2C8-5BFB-51869840AB82}"/>
                    </a:ext>
                  </a:extLst>
                </p14:cNvPr>
                <p14:cNvContentPartPr/>
                <p14:nvPr/>
              </p14:nvContentPartPr>
              <p14:xfrm>
                <a:off x="8326229" y="570926"/>
                <a:ext cx="178920" cy="170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4ADBC8D-6D0A-F2C8-5BFB-51869840AB8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17229" y="562286"/>
                  <a:ext cx="19656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A0A25B5-ED87-1903-882B-D8AB09603BBB}"/>
                  </a:ext>
                </a:extLst>
              </p14:cNvPr>
              <p14:cNvContentPartPr/>
              <p14:nvPr/>
            </p14:nvContentPartPr>
            <p14:xfrm>
              <a:off x="3094920" y="3080128"/>
              <a:ext cx="9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A0A25B5-ED87-1903-882B-D8AB09603BB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086280" y="3071128"/>
                <a:ext cx="27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3A7EFB4-3A34-57D4-4E01-D25242FB4F73}"/>
                  </a:ext>
                </a:extLst>
              </p14:cNvPr>
              <p14:cNvContentPartPr/>
              <p14:nvPr/>
            </p14:nvContentPartPr>
            <p14:xfrm>
              <a:off x="3281760" y="3080128"/>
              <a:ext cx="252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3A7EFB4-3A34-57D4-4E01-D25242FB4F7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272760" y="3071128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3A62C2B-ECF5-A087-5224-9F01C5691219}"/>
                  </a:ext>
                </a:extLst>
              </p14:cNvPr>
              <p14:cNvContentPartPr/>
              <p14:nvPr/>
            </p14:nvContentPartPr>
            <p14:xfrm>
              <a:off x="3443760" y="3080128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3A62C2B-ECF5-A087-5224-9F01C569121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435120" y="307112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4CE4A1A-1E7C-CB44-5122-F8077F6E8A76}"/>
              </a:ext>
            </a:extLst>
          </p:cNvPr>
          <p:cNvGrpSpPr/>
          <p:nvPr/>
        </p:nvGrpSpPr>
        <p:grpSpPr>
          <a:xfrm>
            <a:off x="4149720" y="2805808"/>
            <a:ext cx="2859120" cy="643320"/>
            <a:chOff x="4360469" y="1161686"/>
            <a:chExt cx="2859120" cy="6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C2343E2-74CA-DBA8-AA04-23B6C28D24D3}"/>
                    </a:ext>
                  </a:extLst>
                </p14:cNvPr>
                <p14:cNvContentPartPr/>
                <p14:nvPr/>
              </p14:nvContentPartPr>
              <p14:xfrm>
                <a:off x="4360469" y="1307846"/>
                <a:ext cx="182880" cy="497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C2343E2-74CA-DBA8-AA04-23B6C28D24D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51829" y="1298846"/>
                  <a:ext cx="20052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7275B6A-5499-9FD6-C0A8-B843CC1C1C52}"/>
                    </a:ext>
                  </a:extLst>
                </p14:cNvPr>
                <p14:cNvContentPartPr/>
                <p14:nvPr/>
              </p14:nvContentPartPr>
              <p14:xfrm>
                <a:off x="4494389" y="1476686"/>
                <a:ext cx="18360" cy="230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7275B6A-5499-9FD6-C0A8-B843CC1C1C5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85389" y="1467686"/>
                  <a:ext cx="36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3CB5F7A-2B7F-0D08-E770-4B622866334D}"/>
                    </a:ext>
                  </a:extLst>
                </p14:cNvPr>
                <p14:cNvContentPartPr/>
                <p14:nvPr/>
              </p14:nvContentPartPr>
              <p14:xfrm>
                <a:off x="4571429" y="1556246"/>
                <a:ext cx="107280" cy="85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3CB5F7A-2B7F-0D08-E770-4B622866334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62429" y="1547606"/>
                  <a:ext cx="124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6BBD44D-7AAF-C49B-1EA6-D7F95B478E7B}"/>
                    </a:ext>
                  </a:extLst>
                </p14:cNvPr>
                <p14:cNvContentPartPr/>
                <p14:nvPr/>
              </p14:nvContentPartPr>
              <p14:xfrm>
                <a:off x="4680869" y="1451486"/>
                <a:ext cx="126360" cy="298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6BBD44D-7AAF-C49B-1EA6-D7F95B478E7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672229" y="1442846"/>
                  <a:ext cx="1440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65CB143-B0D0-E47E-A411-45FB7D3BDA3A}"/>
                    </a:ext>
                  </a:extLst>
                </p14:cNvPr>
                <p14:cNvContentPartPr/>
                <p14:nvPr/>
              </p14:nvContentPartPr>
              <p14:xfrm>
                <a:off x="4924589" y="1600526"/>
                <a:ext cx="13788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65CB143-B0D0-E47E-A411-45FB7D3BDA3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15949" y="1591526"/>
                  <a:ext cx="155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A4C16D3-B393-988C-9256-28ED5D9C0148}"/>
                    </a:ext>
                  </a:extLst>
                </p14:cNvPr>
                <p14:cNvContentPartPr/>
                <p14:nvPr/>
              </p14:nvContentPartPr>
              <p14:xfrm>
                <a:off x="4973189" y="1543646"/>
                <a:ext cx="7920" cy="150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A4C16D3-B393-988C-9256-28ED5D9C014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64189" y="1535006"/>
                  <a:ext cx="25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472544A-70E8-A776-29C9-B85F0C05DC5B}"/>
                    </a:ext>
                  </a:extLst>
                </p14:cNvPr>
                <p14:cNvContentPartPr/>
                <p14:nvPr/>
              </p14:nvContentPartPr>
              <p14:xfrm>
                <a:off x="5189909" y="1501526"/>
                <a:ext cx="146160" cy="161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472544A-70E8-A776-29C9-B85F0C05DC5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81269" y="1492886"/>
                  <a:ext cx="163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D664891-D030-3630-3D77-E11A0FA36820}"/>
                    </a:ext>
                  </a:extLst>
                </p14:cNvPr>
                <p14:cNvContentPartPr/>
                <p14:nvPr/>
              </p14:nvContentPartPr>
              <p14:xfrm>
                <a:off x="5284589" y="1305326"/>
                <a:ext cx="101880" cy="183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D664891-D030-3630-3D77-E11A0FA3682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75589" y="1296686"/>
                  <a:ext cx="119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CC306DB-2288-A927-D5BB-BC2C2EB56E49}"/>
                    </a:ext>
                  </a:extLst>
                </p14:cNvPr>
                <p14:cNvContentPartPr/>
                <p14:nvPr/>
              </p14:nvContentPartPr>
              <p14:xfrm>
                <a:off x="5423909" y="1343486"/>
                <a:ext cx="360" cy="96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CC306DB-2288-A927-D5BB-BC2C2EB56E4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14909" y="1334486"/>
                  <a:ext cx="18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910151B-7906-A505-DE68-A1E43461B231}"/>
                    </a:ext>
                  </a:extLst>
                </p14:cNvPr>
                <p14:cNvContentPartPr/>
                <p14:nvPr/>
              </p14:nvContentPartPr>
              <p14:xfrm>
                <a:off x="5468549" y="1339166"/>
                <a:ext cx="360" cy="119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910151B-7906-A505-DE68-A1E43461B23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59909" y="1330526"/>
                  <a:ext cx="18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BA104C6-5009-EF27-C7C8-13BFBFF567E8}"/>
                    </a:ext>
                  </a:extLst>
                </p14:cNvPr>
                <p14:cNvContentPartPr/>
                <p14:nvPr/>
              </p14:nvContentPartPr>
              <p14:xfrm>
                <a:off x="5396549" y="1333406"/>
                <a:ext cx="11340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BA104C6-5009-EF27-C7C8-13BFBFF567E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387549" y="1324406"/>
                  <a:ext cx="131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DEB18EC-7185-CCCA-8DDA-6ACE57AE54DE}"/>
                    </a:ext>
                  </a:extLst>
                </p14:cNvPr>
                <p14:cNvContentPartPr/>
                <p14:nvPr/>
              </p14:nvContentPartPr>
              <p14:xfrm>
                <a:off x="5601749" y="1369766"/>
                <a:ext cx="58320" cy="71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DEB18EC-7185-CCCA-8DDA-6ACE57AE54D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592749" y="1360766"/>
                  <a:ext cx="75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B9BCC68-1E36-DB95-7C27-1EDC802CA745}"/>
                    </a:ext>
                  </a:extLst>
                </p14:cNvPr>
                <p14:cNvContentPartPr/>
                <p14:nvPr/>
              </p14:nvContentPartPr>
              <p14:xfrm>
                <a:off x="5603909" y="1232966"/>
                <a:ext cx="55800" cy="29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B9BCC68-1E36-DB95-7C27-1EDC802CA74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595269" y="1223966"/>
                  <a:ext cx="73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BBAFF1D-DDA4-EF0C-40E4-6F90C5666B8B}"/>
                    </a:ext>
                  </a:extLst>
                </p14:cNvPr>
                <p14:cNvContentPartPr/>
                <p14:nvPr/>
              </p14:nvContentPartPr>
              <p14:xfrm>
                <a:off x="5752949" y="1183286"/>
                <a:ext cx="67320" cy="273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BBAFF1D-DDA4-EF0C-40E4-6F90C5666B8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44309" y="1174286"/>
                  <a:ext cx="849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7C0ADE4-795D-CCA1-3A19-D52CCB0A41B8}"/>
                    </a:ext>
                  </a:extLst>
                </p14:cNvPr>
                <p14:cNvContentPartPr/>
                <p14:nvPr/>
              </p14:nvContentPartPr>
              <p14:xfrm>
                <a:off x="5811629" y="1267526"/>
                <a:ext cx="138600" cy="106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7C0ADE4-795D-CCA1-3A19-D52CCB0A41B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802629" y="1258886"/>
                  <a:ext cx="156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EE461CF-F2FA-FB46-ECFA-7E7E39493F42}"/>
                    </a:ext>
                  </a:extLst>
                </p14:cNvPr>
                <p14:cNvContentPartPr/>
                <p14:nvPr/>
              </p14:nvContentPartPr>
              <p14:xfrm>
                <a:off x="5994869" y="1374446"/>
                <a:ext cx="2520" cy="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EE461CF-F2FA-FB46-ECFA-7E7E39493F4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86229" y="1365446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081A52D-4D72-B0CC-90D1-0E8BC191224D}"/>
                    </a:ext>
                  </a:extLst>
                </p14:cNvPr>
                <p14:cNvContentPartPr/>
                <p14:nvPr/>
              </p14:nvContentPartPr>
              <p14:xfrm>
                <a:off x="6095669" y="1257446"/>
                <a:ext cx="102600" cy="84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081A52D-4D72-B0CC-90D1-0E8BC191224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86669" y="1248446"/>
                  <a:ext cx="120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6BE7BD7-9A02-1025-78AD-6A8E1DBD6477}"/>
                    </a:ext>
                  </a:extLst>
                </p14:cNvPr>
                <p14:cNvContentPartPr/>
                <p14:nvPr/>
              </p14:nvContentPartPr>
              <p14:xfrm>
                <a:off x="6112949" y="1250606"/>
                <a:ext cx="85320" cy="115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6BE7BD7-9A02-1025-78AD-6A8E1DBD647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104309" y="1241606"/>
                  <a:ext cx="102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02878F6-78D0-5505-0121-35521AA2B240}"/>
                    </a:ext>
                  </a:extLst>
                </p14:cNvPr>
                <p14:cNvContentPartPr/>
                <p14:nvPr/>
              </p14:nvContentPartPr>
              <p14:xfrm>
                <a:off x="6218069" y="1322966"/>
                <a:ext cx="2520" cy="131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02878F6-78D0-5505-0121-35521AA2B24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09429" y="1313966"/>
                  <a:ext cx="20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A8997D4-364C-FDE2-A41F-B26E6702EA85}"/>
                    </a:ext>
                  </a:extLst>
                </p14:cNvPr>
                <p14:cNvContentPartPr/>
                <p14:nvPr/>
              </p14:nvContentPartPr>
              <p14:xfrm>
                <a:off x="6297629" y="1273286"/>
                <a:ext cx="64800" cy="91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A8997D4-364C-FDE2-A41F-B26E6702EA8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88989" y="1264646"/>
                  <a:ext cx="82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2C3A86D-7BF2-B0C4-9DE9-2C5A39B0A459}"/>
                    </a:ext>
                  </a:extLst>
                </p14:cNvPr>
                <p14:cNvContentPartPr/>
                <p14:nvPr/>
              </p14:nvContentPartPr>
              <p14:xfrm>
                <a:off x="6321749" y="1266446"/>
                <a:ext cx="40320" cy="108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2C3A86D-7BF2-B0C4-9DE9-2C5A39B0A45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313109" y="1257446"/>
                  <a:ext cx="57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0D42377-8DC4-215C-FDDB-F9B48B526E9C}"/>
                    </a:ext>
                  </a:extLst>
                </p14:cNvPr>
                <p14:cNvContentPartPr/>
                <p14:nvPr/>
              </p14:nvContentPartPr>
              <p14:xfrm>
                <a:off x="6416069" y="1352486"/>
                <a:ext cx="95760" cy="75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0D42377-8DC4-215C-FDDB-F9B48B526E9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407429" y="1343486"/>
                  <a:ext cx="113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C46E2D0-48E2-51CE-5345-B4FBF43956B1}"/>
                    </a:ext>
                  </a:extLst>
                </p14:cNvPr>
                <p14:cNvContentPartPr/>
                <p14:nvPr/>
              </p14:nvContentPartPr>
              <p14:xfrm>
                <a:off x="6624869" y="1323326"/>
                <a:ext cx="36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C46E2D0-48E2-51CE-5345-B4FBF43956B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16229" y="13143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54396C8-A669-D2FA-7FC4-18F9B6047EA4}"/>
                    </a:ext>
                  </a:extLst>
                </p14:cNvPr>
                <p14:cNvContentPartPr/>
                <p14:nvPr/>
              </p14:nvContentPartPr>
              <p14:xfrm>
                <a:off x="6747269" y="1313606"/>
                <a:ext cx="4680" cy="2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54396C8-A669-D2FA-7FC4-18F9B6047EA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38629" y="1304606"/>
                  <a:ext cx="22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9219C8A-DCFC-FAEC-3CD9-E7BF40EE2BE8}"/>
                    </a:ext>
                  </a:extLst>
                </p14:cNvPr>
                <p14:cNvContentPartPr/>
                <p14:nvPr/>
              </p14:nvContentPartPr>
              <p14:xfrm>
                <a:off x="6849869" y="1254926"/>
                <a:ext cx="106920" cy="66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9219C8A-DCFC-FAEC-3CD9-E7BF40EE2BE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840869" y="1246286"/>
                  <a:ext cx="124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F62112F-967A-C1A2-AAF1-A21B72ECF935}"/>
                    </a:ext>
                  </a:extLst>
                </p14:cNvPr>
                <p14:cNvContentPartPr/>
                <p14:nvPr/>
              </p14:nvContentPartPr>
              <p14:xfrm>
                <a:off x="6895589" y="1239806"/>
                <a:ext cx="61200" cy="103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F62112F-967A-C1A2-AAF1-A21B72ECF93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886949" y="1231166"/>
                  <a:ext cx="78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1CB8443-6AA3-6772-72BC-1FB5463D99D0}"/>
                    </a:ext>
                  </a:extLst>
                </p14:cNvPr>
                <p14:cNvContentPartPr/>
                <p14:nvPr/>
              </p14:nvContentPartPr>
              <p14:xfrm>
                <a:off x="7050029" y="1280486"/>
                <a:ext cx="77400" cy="69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1CB8443-6AA3-6772-72BC-1FB5463D99D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041389" y="1271486"/>
                  <a:ext cx="95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62E0DB8-845E-746F-8206-9A8E9FC4B0CF}"/>
                    </a:ext>
                  </a:extLst>
                </p14:cNvPr>
                <p14:cNvContentPartPr/>
                <p14:nvPr/>
              </p14:nvContentPartPr>
              <p14:xfrm>
                <a:off x="7051109" y="1325846"/>
                <a:ext cx="360" cy="46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62E0DB8-845E-746F-8206-9A8E9FC4B0C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042109" y="1317206"/>
                  <a:ext cx="18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0884C23-B9A1-6C1F-6011-0BECD2B234F4}"/>
                    </a:ext>
                  </a:extLst>
                </p14:cNvPr>
                <p14:cNvContentPartPr/>
                <p14:nvPr/>
              </p14:nvContentPartPr>
              <p14:xfrm>
                <a:off x="7133549" y="1161686"/>
                <a:ext cx="86040" cy="261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0884C23-B9A1-6C1F-6011-0BECD2B234F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124549" y="1152686"/>
                  <a:ext cx="10368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C859D37-F304-09E4-45D0-FA3F4829B8E3}"/>
              </a:ext>
            </a:extLst>
          </p:cNvPr>
          <p:cNvGrpSpPr/>
          <p:nvPr/>
        </p:nvGrpSpPr>
        <p:grpSpPr>
          <a:xfrm>
            <a:off x="7198560" y="2833888"/>
            <a:ext cx="335520" cy="571680"/>
            <a:chOff x="7409309" y="1189766"/>
            <a:chExt cx="33552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87779B9-6017-A325-9CE7-39EDEB856334}"/>
                    </a:ext>
                  </a:extLst>
                </p14:cNvPr>
                <p14:cNvContentPartPr/>
                <p14:nvPr/>
              </p14:nvContentPartPr>
              <p14:xfrm>
                <a:off x="7409309" y="1415126"/>
                <a:ext cx="360" cy="209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87779B9-6017-A325-9CE7-39EDEB85633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400669" y="1406486"/>
                  <a:ext cx="18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946A07B-8761-42BC-1296-ABA66EE2A371}"/>
                    </a:ext>
                  </a:extLst>
                </p14:cNvPr>
                <p14:cNvContentPartPr/>
                <p14:nvPr/>
              </p14:nvContentPartPr>
              <p14:xfrm>
                <a:off x="7471949" y="1457246"/>
                <a:ext cx="2880" cy="103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946A07B-8761-42BC-1296-ABA66EE2A37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462949" y="1448246"/>
                  <a:ext cx="20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59A5501-F879-D432-4CA9-806F67E4027B}"/>
                    </a:ext>
                  </a:extLst>
                </p14:cNvPr>
                <p14:cNvContentPartPr/>
                <p14:nvPr/>
              </p14:nvContentPartPr>
              <p14:xfrm>
                <a:off x="7523429" y="1383806"/>
                <a:ext cx="115560" cy="227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59A5501-F879-D432-4CA9-806F67E4027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514429" y="1375166"/>
                  <a:ext cx="133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1E978F1-352D-32B2-156C-281DB7660C7C}"/>
                    </a:ext>
                  </a:extLst>
                </p14:cNvPr>
                <p14:cNvContentPartPr/>
                <p14:nvPr/>
              </p14:nvContentPartPr>
              <p14:xfrm>
                <a:off x="7563749" y="1189766"/>
                <a:ext cx="181080" cy="571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1E978F1-352D-32B2-156C-281DB7660C7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554749" y="1180766"/>
                  <a:ext cx="198720" cy="58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806345B-D406-029D-F9CF-67E3B0C72E79}"/>
              </a:ext>
            </a:extLst>
          </p:cNvPr>
          <p:cNvGrpSpPr/>
          <p:nvPr/>
        </p:nvGrpSpPr>
        <p:grpSpPr>
          <a:xfrm>
            <a:off x="3772800" y="3115768"/>
            <a:ext cx="288000" cy="274320"/>
            <a:chOff x="3983549" y="1471646"/>
            <a:chExt cx="28800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4578A81-64F0-FCFD-9926-123045047F1F}"/>
                    </a:ext>
                  </a:extLst>
                </p14:cNvPr>
                <p14:cNvContentPartPr/>
                <p14:nvPr/>
              </p14:nvContentPartPr>
              <p14:xfrm>
                <a:off x="4048709" y="1523846"/>
                <a:ext cx="162000" cy="110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4578A81-64F0-FCFD-9926-123045047F1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040069" y="1514846"/>
                  <a:ext cx="179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803316C-BB36-31E4-84C6-D8A2312147CF}"/>
                    </a:ext>
                  </a:extLst>
                </p14:cNvPr>
                <p14:cNvContentPartPr/>
                <p14:nvPr/>
              </p14:nvContentPartPr>
              <p14:xfrm>
                <a:off x="4096589" y="1525286"/>
                <a:ext cx="86040" cy="109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803316C-BB36-31E4-84C6-D8A2312147C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087589" y="1516286"/>
                  <a:ext cx="103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69579D3-D85D-A61B-D306-0808E01BDB49}"/>
                    </a:ext>
                  </a:extLst>
                </p14:cNvPr>
                <p14:cNvContentPartPr/>
                <p14:nvPr/>
              </p14:nvContentPartPr>
              <p14:xfrm>
                <a:off x="3983549" y="1471646"/>
                <a:ext cx="288000" cy="274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69579D3-D85D-A61B-D306-0808E01BDB4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974909" y="1463006"/>
                  <a:ext cx="305640" cy="291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6" name="TextBox 3">
            <a:extLst>
              <a:ext uri="{FF2B5EF4-FFF2-40B4-BE49-F238E27FC236}">
                <a16:creationId xmlns:a16="http://schemas.microsoft.com/office/drawing/2014/main" id="{0F7F016C-0D4C-C177-A24B-850324201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083" y="0"/>
            <a:ext cx="3316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Fourier Transform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11769A8-41B6-9490-C6E2-12025AAFB8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9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2517"/>
    </mc:Choice>
    <mc:Fallback>
      <p:transition advClick="0" advTm="32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CC44ED2-50C3-8480-6FCE-97120913B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23" y="42863"/>
            <a:ext cx="50706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sym typeface="Wingdings" charset="2"/>
              </a:rPr>
              <a:t>How to execute a QFT</a:t>
            </a:r>
            <a:endParaRPr lang="en-US" sz="3600" dirty="0">
              <a:solidFill>
                <a:srgbClr val="0000FF"/>
              </a:solidFill>
              <a:latin typeface="Comic Sans MS" charset="0"/>
              <a:sym typeface="Wingdings" charset="2"/>
            </a:endParaRPr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E46452AE-AD62-74C7-2D8D-0FDAAB222B98}"/>
              </a:ext>
            </a:extLst>
          </p:cNvPr>
          <p:cNvGrpSpPr/>
          <p:nvPr/>
        </p:nvGrpSpPr>
        <p:grpSpPr>
          <a:xfrm>
            <a:off x="96869" y="1410306"/>
            <a:ext cx="240120" cy="386280"/>
            <a:chOff x="635549" y="946046"/>
            <a:chExt cx="24012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74D690F-A058-00E9-9756-DF4815DC7B34}"/>
                    </a:ext>
                  </a:extLst>
                </p14:cNvPr>
                <p14:cNvContentPartPr/>
                <p14:nvPr/>
              </p14:nvContentPartPr>
              <p14:xfrm>
                <a:off x="635549" y="952886"/>
                <a:ext cx="2520" cy="326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74D690F-A058-00E9-9756-DF4815DC7B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6549" y="943886"/>
                  <a:ext cx="201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DE08C7B-33D9-42CE-48FC-4BF945D0A5A4}"/>
                    </a:ext>
                  </a:extLst>
                </p14:cNvPr>
                <p14:cNvContentPartPr/>
                <p14:nvPr/>
              </p14:nvContentPartPr>
              <p14:xfrm>
                <a:off x="635549" y="946046"/>
                <a:ext cx="136800" cy="2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DE08C7B-33D9-42CE-48FC-4BF945D0A5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6549" y="937406"/>
                  <a:ext cx="154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3565BB7-154A-08BF-EAF6-6C12AD834FAB}"/>
                    </a:ext>
                  </a:extLst>
                </p14:cNvPr>
                <p14:cNvContentPartPr/>
                <p14:nvPr/>
              </p14:nvContentPartPr>
              <p14:xfrm>
                <a:off x="639149" y="1130366"/>
                <a:ext cx="89640" cy="25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3565BB7-154A-08BF-EAF6-6C12AD834FA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0509" y="1121726"/>
                  <a:ext cx="107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C80D3DF-2592-AC42-2A32-F8C4E1FD7552}"/>
                    </a:ext>
                  </a:extLst>
                </p14:cNvPr>
                <p14:cNvContentPartPr/>
                <p14:nvPr/>
              </p14:nvContentPartPr>
              <p14:xfrm>
                <a:off x="770549" y="1220366"/>
                <a:ext cx="105120" cy="1119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C80D3DF-2592-AC42-2A32-F8C4E1FD75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1549" y="1211366"/>
                  <a:ext cx="12276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46DF886C-393E-B5BB-281F-BB8BAE41C2D0}"/>
              </a:ext>
            </a:extLst>
          </p:cNvPr>
          <p:cNvGrpSpPr/>
          <p:nvPr/>
        </p:nvGrpSpPr>
        <p:grpSpPr>
          <a:xfrm>
            <a:off x="478829" y="1573746"/>
            <a:ext cx="81720" cy="80280"/>
            <a:chOff x="1017509" y="1109486"/>
            <a:chExt cx="81720" cy="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ADF6142-4F99-2B68-98FA-E06518448ECD}"/>
                    </a:ext>
                  </a:extLst>
                </p14:cNvPr>
                <p14:cNvContentPartPr/>
                <p14:nvPr/>
              </p14:nvContentPartPr>
              <p14:xfrm>
                <a:off x="1017509" y="1109486"/>
                <a:ext cx="73440" cy="2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ADF6142-4F99-2B68-98FA-E06518448EC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8509" y="1100486"/>
                  <a:ext cx="91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4B30656-8330-83BB-35A8-135AFAC9B3BA}"/>
                    </a:ext>
                  </a:extLst>
                </p14:cNvPr>
                <p14:cNvContentPartPr/>
                <p14:nvPr/>
              </p14:nvContentPartPr>
              <p14:xfrm>
                <a:off x="1035149" y="1189406"/>
                <a:ext cx="64080" cy="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4B30656-8330-83BB-35A8-135AFAC9B3B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26509" y="1180406"/>
                  <a:ext cx="817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00E3B9E7-D2FA-B281-D7A1-1B5811AAC1E4}"/>
              </a:ext>
            </a:extLst>
          </p:cNvPr>
          <p:cNvGrpSpPr/>
          <p:nvPr/>
        </p:nvGrpSpPr>
        <p:grpSpPr>
          <a:xfrm>
            <a:off x="729749" y="1367466"/>
            <a:ext cx="644040" cy="542880"/>
            <a:chOff x="1268429" y="903206"/>
            <a:chExt cx="64404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A5B126A-9C85-756B-F889-DA543ABB0C7C}"/>
                    </a:ext>
                  </a:extLst>
                </p14:cNvPr>
                <p14:cNvContentPartPr/>
                <p14:nvPr/>
              </p14:nvContentPartPr>
              <p14:xfrm>
                <a:off x="1268429" y="903206"/>
                <a:ext cx="108720" cy="5428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A5B126A-9C85-756B-F889-DA543ABB0C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59429" y="894206"/>
                  <a:ext cx="12636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D88F816-EDED-9D89-4569-38B586DAD5BD}"/>
                    </a:ext>
                  </a:extLst>
                </p14:cNvPr>
                <p14:cNvContentPartPr/>
                <p14:nvPr/>
              </p14:nvContentPartPr>
              <p14:xfrm>
                <a:off x="1403789" y="1043606"/>
                <a:ext cx="360" cy="230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D88F816-EDED-9D89-4569-38B586DAD5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94789" y="1034966"/>
                  <a:ext cx="18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ED50C69-694B-D9E6-64C0-29622980FB54}"/>
                    </a:ext>
                  </a:extLst>
                </p14:cNvPr>
                <p14:cNvContentPartPr/>
                <p14:nvPr/>
              </p14:nvContentPartPr>
              <p14:xfrm>
                <a:off x="1471109" y="1083926"/>
                <a:ext cx="60120" cy="1314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ED50C69-694B-D9E6-64C0-29622980FB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62109" y="1074926"/>
                  <a:ext cx="77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24ACA35-C6C7-300D-2187-19E0179C3F63}"/>
                    </a:ext>
                  </a:extLst>
                </p14:cNvPr>
                <p14:cNvContentPartPr/>
                <p14:nvPr/>
              </p14:nvContentPartPr>
              <p14:xfrm>
                <a:off x="1564709" y="1020926"/>
                <a:ext cx="103680" cy="271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24ACA35-C6C7-300D-2187-19E0179C3F6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56069" y="1012286"/>
                  <a:ext cx="1213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0C48B7E-1F3A-C877-9293-87E000F28869}"/>
                    </a:ext>
                  </a:extLst>
                </p14:cNvPr>
                <p14:cNvContentPartPr/>
                <p14:nvPr/>
              </p14:nvContentPartPr>
              <p14:xfrm>
                <a:off x="1764869" y="1154846"/>
                <a:ext cx="147600" cy="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0C48B7E-1F3A-C877-9293-87E000F2886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56229" y="1145846"/>
                  <a:ext cx="165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2D9AFAF-9AA2-9AEC-ACFE-EFE0BF7C6F0F}"/>
                    </a:ext>
                  </a:extLst>
                </p14:cNvPr>
                <p14:cNvContentPartPr/>
                <p14:nvPr/>
              </p14:nvContentPartPr>
              <p14:xfrm>
                <a:off x="1822829" y="1058006"/>
                <a:ext cx="19080" cy="184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2D9AFAF-9AA2-9AEC-ACFE-EFE0BF7C6F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13829" y="1049366"/>
                  <a:ext cx="3672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5604C1C1-83B9-9705-9041-83BDB6CBA8AA}"/>
              </a:ext>
            </a:extLst>
          </p:cNvPr>
          <p:cNvGrpSpPr/>
          <p:nvPr/>
        </p:nvGrpSpPr>
        <p:grpSpPr>
          <a:xfrm>
            <a:off x="1557389" y="1277826"/>
            <a:ext cx="1591200" cy="573840"/>
            <a:chOff x="2096069" y="813566"/>
            <a:chExt cx="159120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9E8F148-DD15-93E4-F17E-50A83651A794}"/>
                    </a:ext>
                  </a:extLst>
                </p14:cNvPr>
                <p14:cNvContentPartPr/>
                <p14:nvPr/>
              </p14:nvContentPartPr>
              <p14:xfrm>
                <a:off x="2096069" y="1057646"/>
                <a:ext cx="136440" cy="178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9E8F148-DD15-93E4-F17E-50A83651A79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87429" y="1049006"/>
                  <a:ext cx="154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7196B24-000A-5ADB-CB85-F1FB0ADBD043}"/>
                    </a:ext>
                  </a:extLst>
                </p14:cNvPr>
                <p14:cNvContentPartPr/>
                <p14:nvPr/>
              </p14:nvContentPartPr>
              <p14:xfrm>
                <a:off x="2184269" y="878366"/>
                <a:ext cx="106560" cy="163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7196B24-000A-5ADB-CB85-F1FB0ADBD04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75629" y="869726"/>
                  <a:ext cx="124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B561658-4CF3-424D-1CF8-7B066A9CAF94}"/>
                    </a:ext>
                  </a:extLst>
                </p14:cNvPr>
                <p14:cNvContentPartPr/>
                <p14:nvPr/>
              </p14:nvContentPartPr>
              <p14:xfrm>
                <a:off x="2338709" y="865766"/>
                <a:ext cx="360" cy="156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B561658-4CF3-424D-1CF8-7B066A9CAF9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30069" y="857126"/>
                  <a:ext cx="18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F139DCA-A6CA-3DF7-7EC1-27AE09EE209D}"/>
                    </a:ext>
                  </a:extLst>
                </p14:cNvPr>
                <p14:cNvContentPartPr/>
                <p14:nvPr/>
              </p14:nvContentPartPr>
              <p14:xfrm>
                <a:off x="2389469" y="863966"/>
                <a:ext cx="360" cy="1296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F139DCA-A6CA-3DF7-7EC1-27AE09EE209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80469" y="855326"/>
                  <a:ext cx="18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ED8FDDA-BA7F-63A8-1164-4F3B700AF194}"/>
                    </a:ext>
                  </a:extLst>
                </p14:cNvPr>
                <p14:cNvContentPartPr/>
                <p14:nvPr/>
              </p14:nvContentPartPr>
              <p14:xfrm>
                <a:off x="2316749" y="858566"/>
                <a:ext cx="95040" cy="25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ED8FDDA-BA7F-63A8-1164-4F3B700AF19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07749" y="849926"/>
                  <a:ext cx="112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4543FE0-B694-EF3E-8FD3-399E20725C6B}"/>
                    </a:ext>
                  </a:extLst>
                </p14:cNvPr>
                <p14:cNvContentPartPr/>
                <p14:nvPr/>
              </p14:nvContentPartPr>
              <p14:xfrm>
                <a:off x="2463629" y="885206"/>
                <a:ext cx="30240" cy="70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4543FE0-B694-EF3E-8FD3-399E20725C6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54989" y="876206"/>
                  <a:ext cx="47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0BD2A53-88FB-B4A7-CFCC-4C640D7DE8A0}"/>
                    </a:ext>
                  </a:extLst>
                </p14:cNvPr>
                <p14:cNvContentPartPr/>
                <p14:nvPr/>
              </p14:nvContentPartPr>
              <p14:xfrm>
                <a:off x="2469749" y="813566"/>
                <a:ext cx="4320" cy="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0BD2A53-88FB-B4A7-CFCC-4C640D7DE8A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61109" y="804566"/>
                  <a:ext cx="21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16E7BF0-37B1-AC41-2B01-FE5B006673AE}"/>
                    </a:ext>
                  </a:extLst>
                </p14:cNvPr>
                <p14:cNvContentPartPr/>
                <p14:nvPr/>
              </p14:nvContentPartPr>
              <p14:xfrm>
                <a:off x="2575589" y="846326"/>
                <a:ext cx="90360" cy="1198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16E7BF0-37B1-AC41-2B01-FE5B006673A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66589" y="837686"/>
                  <a:ext cx="108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D443DAF-1E7D-3A4B-A6DE-03214D5480CC}"/>
                    </a:ext>
                  </a:extLst>
                </p14:cNvPr>
                <p14:cNvContentPartPr/>
                <p14:nvPr/>
              </p14:nvContentPartPr>
              <p14:xfrm>
                <a:off x="2731469" y="938486"/>
                <a:ext cx="360" cy="4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D443DAF-1E7D-3A4B-A6DE-03214D5480C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22829" y="929846"/>
                  <a:ext cx="1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6BF80D8-8164-2483-929B-C77D65EEEB8D}"/>
                    </a:ext>
                  </a:extLst>
                </p14:cNvPr>
                <p14:cNvContentPartPr/>
                <p14:nvPr/>
              </p14:nvContentPartPr>
              <p14:xfrm>
                <a:off x="2800229" y="864326"/>
                <a:ext cx="113760" cy="116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6BF80D8-8164-2483-929B-C77D65EEEB8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91589" y="855686"/>
                  <a:ext cx="131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5021437-0E3E-C521-AAEF-2513BE4D3F71}"/>
                    </a:ext>
                  </a:extLst>
                </p14:cNvPr>
                <p14:cNvContentPartPr/>
                <p14:nvPr/>
              </p14:nvContentPartPr>
              <p14:xfrm>
                <a:off x="2842349" y="863606"/>
                <a:ext cx="72000" cy="1224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5021437-0E3E-C521-AAEF-2513BE4D3F7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33709" y="854606"/>
                  <a:ext cx="89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C7F75F0-23F4-2880-D74A-B90E1045DFEC}"/>
                    </a:ext>
                  </a:extLst>
                </p14:cNvPr>
                <p14:cNvContentPartPr/>
                <p14:nvPr/>
              </p14:nvContentPartPr>
              <p14:xfrm>
                <a:off x="2978789" y="928766"/>
                <a:ext cx="68400" cy="774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C7F75F0-23F4-2880-D74A-B90E1045DFE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70149" y="920126"/>
                  <a:ext cx="86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5CC444B-223D-6C3E-BDBE-C6551340FBB7}"/>
                    </a:ext>
                  </a:extLst>
                </p14:cNvPr>
                <p14:cNvContentPartPr/>
                <p14:nvPr/>
              </p14:nvContentPartPr>
              <p14:xfrm>
                <a:off x="3123509" y="868286"/>
                <a:ext cx="17280" cy="353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5CC444B-223D-6C3E-BDBE-C6551340FBB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14869" y="859646"/>
                  <a:ext cx="349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0558729-13B0-7BC4-0E46-14FAB95A9D14}"/>
                    </a:ext>
                  </a:extLst>
                </p14:cNvPr>
                <p14:cNvContentPartPr/>
                <p14:nvPr/>
              </p14:nvContentPartPr>
              <p14:xfrm>
                <a:off x="3205589" y="938486"/>
                <a:ext cx="13680" cy="142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0558729-13B0-7BC4-0E46-14FAB95A9D1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96589" y="929486"/>
                  <a:ext cx="31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D22D15C-AA62-261F-2ABD-ECDADAA6DD39}"/>
                    </a:ext>
                  </a:extLst>
                </p14:cNvPr>
                <p14:cNvContentPartPr/>
                <p14:nvPr/>
              </p14:nvContentPartPr>
              <p14:xfrm>
                <a:off x="3226829" y="891686"/>
                <a:ext cx="112680" cy="314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D22D15C-AA62-261F-2ABD-ECDADAA6DD3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17829" y="882686"/>
                  <a:ext cx="1303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EC721D5-0DAB-A175-579B-5A580D5E80BB}"/>
                    </a:ext>
                  </a:extLst>
                </p14:cNvPr>
                <p14:cNvContentPartPr/>
                <p14:nvPr/>
              </p14:nvContentPartPr>
              <p14:xfrm>
                <a:off x="3283349" y="820406"/>
                <a:ext cx="171000" cy="5670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EC721D5-0DAB-A175-579B-5A580D5E80B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74709" y="811766"/>
                  <a:ext cx="18864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2956E1E-05A8-03BD-D0B6-2084EA3553C6}"/>
                    </a:ext>
                  </a:extLst>
                </p14:cNvPr>
                <p14:cNvContentPartPr/>
                <p14:nvPr/>
              </p14:nvContentPartPr>
              <p14:xfrm>
                <a:off x="3556589" y="1076006"/>
                <a:ext cx="93600" cy="734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2956E1E-05A8-03BD-D0B6-2084EA3553C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47589" y="1067366"/>
                  <a:ext cx="111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8EB81BE-0E63-FEC4-35F0-FDC21BA1BBB5}"/>
                    </a:ext>
                  </a:extLst>
                </p14:cNvPr>
                <p14:cNvContentPartPr/>
                <p14:nvPr/>
              </p14:nvContentPartPr>
              <p14:xfrm>
                <a:off x="3569549" y="1051526"/>
                <a:ext cx="75240" cy="1090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8EB81BE-0E63-FEC4-35F0-FDC21BA1BBB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60909" y="1042886"/>
                  <a:ext cx="92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541B9EC-41C5-1C15-7659-E91EE03CC2A9}"/>
                    </a:ext>
                  </a:extLst>
                </p14:cNvPr>
                <p14:cNvContentPartPr/>
                <p14:nvPr/>
              </p14:nvContentPartPr>
              <p14:xfrm>
                <a:off x="3534269" y="1030646"/>
                <a:ext cx="153000" cy="1717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541B9EC-41C5-1C15-7659-E91EE03CC2A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25269" y="1022006"/>
                  <a:ext cx="170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03FE283-EB61-B3D5-62B4-81FE9480B879}"/>
                    </a:ext>
                  </a:extLst>
                </p14:cNvPr>
                <p14:cNvContentPartPr/>
                <p14:nvPr/>
              </p14:nvContentPartPr>
              <p14:xfrm>
                <a:off x="2949269" y="959366"/>
                <a:ext cx="25920" cy="334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03FE283-EB61-B3D5-62B4-81FE9480B87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40629" y="950366"/>
                  <a:ext cx="4356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7DADC768-0B64-A925-D282-D716B49E96C8}"/>
              </a:ext>
            </a:extLst>
          </p:cNvPr>
          <p:cNvGrpSpPr/>
          <p:nvPr/>
        </p:nvGrpSpPr>
        <p:grpSpPr>
          <a:xfrm>
            <a:off x="3250469" y="1243986"/>
            <a:ext cx="603000" cy="634680"/>
            <a:chOff x="3789149" y="779726"/>
            <a:chExt cx="603000" cy="63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B46D15B-45D5-2497-0787-34D69AC1FC93}"/>
                    </a:ext>
                  </a:extLst>
                </p14:cNvPr>
                <p14:cNvContentPartPr/>
                <p14:nvPr/>
              </p14:nvContentPartPr>
              <p14:xfrm>
                <a:off x="3789149" y="779726"/>
                <a:ext cx="169200" cy="6346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B46D15B-45D5-2497-0787-34D69AC1FC9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80509" y="770726"/>
                  <a:ext cx="18684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D9D20A5-1CF2-97FD-C139-0F7C4B989C10}"/>
                    </a:ext>
                  </a:extLst>
                </p14:cNvPr>
                <p14:cNvContentPartPr/>
                <p14:nvPr/>
              </p14:nvContentPartPr>
              <p14:xfrm>
                <a:off x="3920909" y="948926"/>
                <a:ext cx="10080" cy="2426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D9D20A5-1CF2-97FD-C139-0F7C4B989C1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12269" y="940286"/>
                  <a:ext cx="27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2B08D04-8635-6B0B-FB9C-DDA977BBF901}"/>
                    </a:ext>
                  </a:extLst>
                </p14:cNvPr>
                <p14:cNvContentPartPr/>
                <p14:nvPr/>
              </p14:nvContentPartPr>
              <p14:xfrm>
                <a:off x="3966629" y="997526"/>
                <a:ext cx="91080" cy="1098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2B08D04-8635-6B0B-FB9C-DDA977BBF90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57629" y="988526"/>
                  <a:ext cx="108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0474986-A352-BC1F-DC37-7ADB3B115116}"/>
                    </a:ext>
                  </a:extLst>
                </p14:cNvPr>
                <p14:cNvContentPartPr/>
                <p14:nvPr/>
              </p14:nvContentPartPr>
              <p14:xfrm>
                <a:off x="4067429" y="935606"/>
                <a:ext cx="122040" cy="2433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0474986-A352-BC1F-DC37-7ADB3B11511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58429" y="926966"/>
                  <a:ext cx="1396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B8529CB-9274-8534-DC06-7006A87A9B91}"/>
                    </a:ext>
                  </a:extLst>
                </p14:cNvPr>
                <p14:cNvContentPartPr/>
                <p14:nvPr/>
              </p14:nvContentPartPr>
              <p14:xfrm>
                <a:off x="4279109" y="1083566"/>
                <a:ext cx="113040" cy="25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B8529CB-9274-8534-DC06-7006A87A9B9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70469" y="1074926"/>
                  <a:ext cx="130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67E7BDD-C954-5C4C-4ABE-DBBB4EECD550}"/>
                    </a:ext>
                  </a:extLst>
                </p14:cNvPr>
                <p14:cNvContentPartPr/>
                <p14:nvPr/>
              </p14:nvContentPartPr>
              <p14:xfrm>
                <a:off x="4340309" y="1015526"/>
                <a:ext cx="6840" cy="156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67E7BDD-C954-5C4C-4ABE-DBBB4EECD55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31309" y="1006886"/>
                  <a:ext cx="2448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3B83F7D0-0663-0308-9CC1-247013E82742}"/>
              </a:ext>
            </a:extLst>
          </p:cNvPr>
          <p:cNvGrpSpPr/>
          <p:nvPr/>
        </p:nvGrpSpPr>
        <p:grpSpPr>
          <a:xfrm>
            <a:off x="4003949" y="1169826"/>
            <a:ext cx="2324880" cy="601560"/>
            <a:chOff x="4542629" y="705566"/>
            <a:chExt cx="2324880" cy="60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D428A8A-9CAD-FAF5-F2DA-4A85F831E47E}"/>
                    </a:ext>
                  </a:extLst>
                </p14:cNvPr>
                <p14:cNvContentPartPr/>
                <p14:nvPr/>
              </p14:nvContentPartPr>
              <p14:xfrm>
                <a:off x="4542629" y="932366"/>
                <a:ext cx="153360" cy="2134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D428A8A-9CAD-FAF5-F2DA-4A85F831E47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33629" y="923726"/>
                  <a:ext cx="171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6C4BE57-9C93-1D83-C219-BBB6EBA2CDD1}"/>
                    </a:ext>
                  </a:extLst>
                </p14:cNvPr>
                <p14:cNvContentPartPr/>
                <p14:nvPr/>
              </p14:nvContentPartPr>
              <p14:xfrm>
                <a:off x="4666109" y="755966"/>
                <a:ext cx="90360" cy="1440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6C4BE57-9C93-1D83-C219-BBB6EBA2CDD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57469" y="747326"/>
                  <a:ext cx="108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75598F6-893C-12D9-6EDE-2420942A1716}"/>
                    </a:ext>
                  </a:extLst>
                </p14:cNvPr>
                <p14:cNvContentPartPr/>
                <p14:nvPr/>
              </p14:nvContentPartPr>
              <p14:xfrm>
                <a:off x="4803269" y="791606"/>
                <a:ext cx="360" cy="806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75598F6-893C-12D9-6EDE-2420942A171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94629" y="782606"/>
                  <a:ext cx="18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31977FE-5647-72AD-2D0D-FB91ED950EDA}"/>
                    </a:ext>
                  </a:extLst>
                </p14:cNvPr>
                <p14:cNvContentPartPr/>
                <p14:nvPr/>
              </p14:nvContentPartPr>
              <p14:xfrm>
                <a:off x="4854029" y="764246"/>
                <a:ext cx="360" cy="123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31977FE-5647-72AD-2D0D-FB91ED950ED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45389" y="755246"/>
                  <a:ext cx="18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E418B6E-D541-13B6-CAA0-E9C4BDC2A67F}"/>
                    </a:ext>
                  </a:extLst>
                </p14:cNvPr>
                <p14:cNvContentPartPr/>
                <p14:nvPr/>
              </p14:nvContentPartPr>
              <p14:xfrm>
                <a:off x="4779869" y="754526"/>
                <a:ext cx="98280" cy="34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E418B6E-D541-13B6-CAA0-E9C4BDC2A67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70869" y="745886"/>
                  <a:ext cx="115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DB41E6D-60DB-80AB-3EBE-00F069B5809F}"/>
                    </a:ext>
                  </a:extLst>
                </p14:cNvPr>
                <p14:cNvContentPartPr/>
                <p14:nvPr/>
              </p14:nvContentPartPr>
              <p14:xfrm>
                <a:off x="4935749" y="801326"/>
                <a:ext cx="53280" cy="72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DB41E6D-60DB-80AB-3EBE-00F069B580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26749" y="792686"/>
                  <a:ext cx="70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AA67C31-349A-C1AF-70AE-9BEC91244F09}"/>
                    </a:ext>
                  </a:extLst>
                </p14:cNvPr>
                <p14:cNvContentPartPr/>
                <p14:nvPr/>
              </p14:nvContentPartPr>
              <p14:xfrm>
                <a:off x="4949069" y="716726"/>
                <a:ext cx="6480" cy="180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AA67C31-349A-C1AF-70AE-9BEC91244F0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40429" y="708086"/>
                  <a:ext cx="24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3B3E86A-097B-4002-4178-6716E95969BD}"/>
                    </a:ext>
                  </a:extLst>
                </p14:cNvPr>
                <p14:cNvContentPartPr/>
                <p14:nvPr/>
              </p14:nvContentPartPr>
              <p14:xfrm>
                <a:off x="5032589" y="722126"/>
                <a:ext cx="68760" cy="1501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3B3E86A-097B-4002-4178-6716E95969B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23589" y="713126"/>
                  <a:ext cx="86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DE1AD12-5317-09E8-D256-CDCB5B6860EB}"/>
                    </a:ext>
                  </a:extLst>
                </p14:cNvPr>
                <p14:cNvContentPartPr/>
                <p14:nvPr/>
              </p14:nvContentPartPr>
              <p14:xfrm>
                <a:off x="5165069" y="829766"/>
                <a:ext cx="7200" cy="288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DE1AD12-5317-09E8-D256-CDCB5B6860E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56069" y="820766"/>
                  <a:ext cx="24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33857B7-10C7-D0DE-946D-3863412C5023}"/>
                    </a:ext>
                  </a:extLst>
                </p14:cNvPr>
                <p14:cNvContentPartPr/>
                <p14:nvPr/>
              </p14:nvContentPartPr>
              <p14:xfrm>
                <a:off x="5246429" y="757046"/>
                <a:ext cx="78120" cy="82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33857B7-10C7-D0DE-946D-3863412C502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37789" y="748406"/>
                  <a:ext cx="95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38529E5-6DBF-EE7F-3B07-0C896F9469F2}"/>
                    </a:ext>
                  </a:extLst>
                </p14:cNvPr>
                <p14:cNvContentPartPr/>
                <p14:nvPr/>
              </p14:nvContentPartPr>
              <p14:xfrm>
                <a:off x="5273069" y="754886"/>
                <a:ext cx="51840" cy="910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38529E5-6DBF-EE7F-3B07-0C896F9469F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64429" y="745886"/>
                  <a:ext cx="69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3715C01-733F-C241-4660-C31398E47123}"/>
                    </a:ext>
                  </a:extLst>
                </p14:cNvPr>
                <p14:cNvContentPartPr/>
                <p14:nvPr/>
              </p14:nvContentPartPr>
              <p14:xfrm>
                <a:off x="5366669" y="807446"/>
                <a:ext cx="76680" cy="968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3715C01-733F-C241-4660-C31398E4712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57669" y="798446"/>
                  <a:ext cx="94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702E1A2-47AE-91B1-9BB6-B39D34C60C3D}"/>
                    </a:ext>
                  </a:extLst>
                </p14:cNvPr>
                <p14:cNvContentPartPr/>
                <p14:nvPr/>
              </p14:nvContentPartPr>
              <p14:xfrm>
                <a:off x="5481149" y="856766"/>
                <a:ext cx="38160" cy="176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702E1A2-47AE-91B1-9BB6-B39D34C60C3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72149" y="848126"/>
                  <a:ext cx="55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582B8EB-9441-1D3A-2695-DC660427DCA9}"/>
                    </a:ext>
                  </a:extLst>
                </p14:cNvPr>
                <p14:cNvContentPartPr/>
                <p14:nvPr/>
              </p14:nvContentPartPr>
              <p14:xfrm>
                <a:off x="5554229" y="810686"/>
                <a:ext cx="4320" cy="709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582B8EB-9441-1D3A-2695-DC660427DCA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45229" y="802046"/>
                  <a:ext cx="21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C045854-1C7B-D874-863E-D3565FD106BD}"/>
                    </a:ext>
                  </a:extLst>
                </p14:cNvPr>
                <p14:cNvContentPartPr/>
                <p14:nvPr/>
              </p14:nvContentPartPr>
              <p14:xfrm>
                <a:off x="5662589" y="732926"/>
                <a:ext cx="64080" cy="900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C045854-1C7B-D874-863E-D3565FD106B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53949" y="724286"/>
                  <a:ext cx="81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AE6F05C-9DA3-AE8A-2FC1-7F7922B3D8B0}"/>
                    </a:ext>
                  </a:extLst>
                </p14:cNvPr>
                <p14:cNvContentPartPr/>
                <p14:nvPr/>
              </p14:nvContentPartPr>
              <p14:xfrm>
                <a:off x="5666909" y="728606"/>
                <a:ext cx="59760" cy="1058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AE6F05C-9DA3-AE8A-2FC1-7F7922B3D8B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57909" y="719606"/>
                  <a:ext cx="77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DA19049-6976-FF5A-C44E-157CF4CDD7F4}"/>
                    </a:ext>
                  </a:extLst>
                </p14:cNvPr>
                <p14:cNvContentPartPr/>
                <p14:nvPr/>
              </p14:nvContentPartPr>
              <p14:xfrm>
                <a:off x="5569709" y="793046"/>
                <a:ext cx="360" cy="1072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DA19049-6976-FF5A-C44E-157CF4CDD7F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561069" y="784406"/>
                  <a:ext cx="18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DBEE8A6-1A87-5DA6-DB21-DD96C6BB9C61}"/>
                    </a:ext>
                  </a:extLst>
                </p14:cNvPr>
                <p14:cNvContentPartPr/>
                <p14:nvPr/>
              </p14:nvContentPartPr>
              <p14:xfrm>
                <a:off x="5761589" y="809246"/>
                <a:ext cx="93600" cy="1018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DBEE8A6-1A87-5DA6-DB21-DD96C6BB9C6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52589" y="800606"/>
                  <a:ext cx="111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28F4DE2-D6C9-28BD-E6B8-14C87AE6A320}"/>
                    </a:ext>
                  </a:extLst>
                </p14:cNvPr>
                <p14:cNvContentPartPr/>
                <p14:nvPr/>
              </p14:nvContentPartPr>
              <p14:xfrm>
                <a:off x="5974709" y="819686"/>
                <a:ext cx="11520" cy="2750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28F4DE2-D6C9-28BD-E6B8-14C87AE6A32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65709" y="810686"/>
                  <a:ext cx="291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E02AC6B-D5D1-4C70-E7D1-34F15517CE3E}"/>
                    </a:ext>
                  </a:extLst>
                </p14:cNvPr>
                <p14:cNvContentPartPr/>
                <p14:nvPr/>
              </p14:nvContentPartPr>
              <p14:xfrm>
                <a:off x="6088109" y="914006"/>
                <a:ext cx="360" cy="1270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E02AC6B-D5D1-4C70-E7D1-34F15517CE3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79109" y="905006"/>
                  <a:ext cx="18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400493B-72C3-2BE3-5F66-1D5B5D1D0046}"/>
                    </a:ext>
                  </a:extLst>
                </p14:cNvPr>
                <p14:cNvContentPartPr/>
                <p14:nvPr/>
              </p14:nvContentPartPr>
              <p14:xfrm>
                <a:off x="6090629" y="832286"/>
                <a:ext cx="158040" cy="2966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400493B-72C3-2BE3-5F66-1D5B5D1D004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81989" y="823286"/>
                  <a:ext cx="1756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4B62A41-B18D-BC4C-8D42-F56B75991F94}"/>
                    </a:ext>
                  </a:extLst>
                </p14:cNvPr>
                <p14:cNvContentPartPr/>
                <p14:nvPr/>
              </p14:nvContentPartPr>
              <p14:xfrm>
                <a:off x="6156149" y="705566"/>
                <a:ext cx="201600" cy="6015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4B62A41-B18D-BC4C-8D42-F56B75991F9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47149" y="696926"/>
                  <a:ext cx="21924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2D4E258-829C-37A4-6A0F-10CC8D234FAB}"/>
                    </a:ext>
                  </a:extLst>
                </p14:cNvPr>
                <p14:cNvContentPartPr/>
                <p14:nvPr/>
              </p14:nvContentPartPr>
              <p14:xfrm>
                <a:off x="6426149" y="975566"/>
                <a:ext cx="110160" cy="1263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2D4E258-829C-37A4-6A0F-10CC8D234FA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17509" y="966926"/>
                  <a:ext cx="127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F2F3010-8AA1-B4DD-0355-0E81D338AD6D}"/>
                    </a:ext>
                  </a:extLst>
                </p14:cNvPr>
                <p14:cNvContentPartPr/>
                <p14:nvPr/>
              </p14:nvContentPartPr>
              <p14:xfrm>
                <a:off x="6472949" y="955766"/>
                <a:ext cx="53280" cy="1188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F2F3010-8AA1-B4DD-0355-0E81D338AD6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63949" y="946766"/>
                  <a:ext cx="70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09F3FE8-0BD8-0DB7-C2B2-E86D2EA135F0}"/>
                    </a:ext>
                  </a:extLst>
                </p14:cNvPr>
                <p14:cNvContentPartPr/>
                <p14:nvPr/>
              </p14:nvContentPartPr>
              <p14:xfrm>
                <a:off x="6391949" y="931646"/>
                <a:ext cx="191880" cy="257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09F3FE8-0BD8-0DB7-C2B2-E86D2EA135F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82949" y="923006"/>
                  <a:ext cx="2095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7A0313B-ED17-525E-8930-4AACBD14D959}"/>
                    </a:ext>
                  </a:extLst>
                </p14:cNvPr>
                <p14:cNvContentPartPr/>
                <p14:nvPr/>
              </p14:nvContentPartPr>
              <p14:xfrm>
                <a:off x="6465389" y="1098686"/>
                <a:ext cx="4680" cy="338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7A0313B-ED17-525E-8930-4AACBD14D95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56749" y="1090046"/>
                  <a:ext cx="22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84B1F82-B495-668D-0D67-841817D072D5}"/>
                    </a:ext>
                  </a:extLst>
                </p14:cNvPr>
                <p14:cNvContentPartPr/>
                <p14:nvPr/>
              </p14:nvContentPartPr>
              <p14:xfrm>
                <a:off x="6512189" y="1081766"/>
                <a:ext cx="38880" cy="478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84B1F82-B495-668D-0D67-841817D072D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03189" y="1073126"/>
                  <a:ext cx="56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459DAB5-004B-022D-CF9F-93E835BB3948}"/>
                    </a:ext>
                  </a:extLst>
                </p14:cNvPr>
                <p14:cNvContentPartPr/>
                <p14:nvPr/>
              </p14:nvContentPartPr>
              <p14:xfrm>
                <a:off x="6670589" y="1090046"/>
                <a:ext cx="360" cy="3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459DAB5-004B-022D-CF9F-93E835BB394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61949" y="10814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1B54548-FCF0-DED4-0B04-EE7A6D234E65}"/>
                    </a:ext>
                  </a:extLst>
                </p14:cNvPr>
                <p14:cNvContentPartPr/>
                <p14:nvPr/>
              </p14:nvContentPartPr>
              <p14:xfrm>
                <a:off x="6771389" y="1095086"/>
                <a:ext cx="360" cy="3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1B54548-FCF0-DED4-0B04-EE7A6D234E6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62389" y="10860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E0C9919-6C8A-FA6B-AF42-67C7351104D6}"/>
                    </a:ext>
                  </a:extLst>
                </p14:cNvPr>
                <p14:cNvContentPartPr/>
                <p14:nvPr/>
              </p14:nvContentPartPr>
              <p14:xfrm>
                <a:off x="6867149" y="1095086"/>
                <a:ext cx="360" cy="3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E0C9919-6C8A-FA6B-AF42-67C7351104D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58149" y="10860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504F20BA-55CE-9258-4633-B6667FB5A514}"/>
                  </a:ext>
                </a:extLst>
              </p14:cNvPr>
              <p14:cNvContentPartPr/>
              <p14:nvPr/>
            </p14:nvContentPartPr>
            <p14:xfrm>
              <a:off x="6473909" y="1212666"/>
              <a:ext cx="177840" cy="60336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504F20BA-55CE-9258-4633-B6667FB5A51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465269" y="1203666"/>
                <a:ext cx="19548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E501538F-E6A6-D716-CC07-4E008C226BDD}"/>
                  </a:ext>
                </a:extLst>
              </p14:cNvPr>
              <p14:cNvContentPartPr/>
              <p14:nvPr/>
            </p14:nvContentPartPr>
            <p14:xfrm>
              <a:off x="6621869" y="1366026"/>
              <a:ext cx="2520" cy="27000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E501538F-E6A6-D716-CC07-4E008C226BD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613229" y="1357386"/>
                <a:ext cx="201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BAEECCEB-BF29-26E8-4F5E-ADD32E9CE60B}"/>
                  </a:ext>
                </a:extLst>
              </p14:cNvPr>
              <p14:cNvContentPartPr/>
              <p14:nvPr/>
            </p14:nvContentPartPr>
            <p14:xfrm>
              <a:off x="6690989" y="1414986"/>
              <a:ext cx="73800" cy="12384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BAEECCEB-BF29-26E8-4F5E-ADD32E9CE60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81989" y="1406346"/>
                <a:ext cx="914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8F935C0F-3057-90B4-E1A6-FBB9026B8CEC}"/>
                  </a:ext>
                </a:extLst>
              </p14:cNvPr>
              <p14:cNvContentPartPr/>
              <p14:nvPr/>
            </p14:nvContentPartPr>
            <p14:xfrm>
              <a:off x="6788189" y="1350186"/>
              <a:ext cx="93240" cy="27648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8F935C0F-3057-90B4-E1A6-FBB9026B8CE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779549" y="1341186"/>
                <a:ext cx="11088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FC393279-E131-8C7F-5BF4-7B330AE823C9}"/>
                  </a:ext>
                </a:extLst>
              </p14:cNvPr>
              <p14:cNvContentPartPr/>
              <p14:nvPr/>
            </p14:nvContentPartPr>
            <p14:xfrm>
              <a:off x="6963509" y="1452786"/>
              <a:ext cx="132480" cy="324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FC393279-E131-8C7F-5BF4-7B330AE823C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954869" y="1444146"/>
                <a:ext cx="1501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B6D4ED19-1377-3F65-5FBD-4335A6F8E273}"/>
                  </a:ext>
                </a:extLst>
              </p14:cNvPr>
              <p14:cNvContentPartPr/>
              <p14:nvPr/>
            </p14:nvContentPartPr>
            <p14:xfrm>
              <a:off x="7036229" y="1383666"/>
              <a:ext cx="4680" cy="20808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B6D4ED19-1377-3F65-5FBD-4335A6F8E27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027589" y="1374666"/>
                <a:ext cx="223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E459C7E2-2ED8-2796-623A-A2BC6060C02D}"/>
                  </a:ext>
                </a:extLst>
              </p14:cNvPr>
              <p14:cNvContentPartPr/>
              <p14:nvPr/>
            </p14:nvContentPartPr>
            <p14:xfrm>
              <a:off x="7203989" y="1433346"/>
              <a:ext cx="131040" cy="17352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E459C7E2-2ED8-2796-623A-A2BC6060C02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195349" y="1424346"/>
                <a:ext cx="1486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EC0B27EB-C547-2FF9-762A-9E44BDD7D49B}"/>
                  </a:ext>
                </a:extLst>
              </p14:cNvPr>
              <p14:cNvContentPartPr/>
              <p14:nvPr/>
            </p14:nvContentPartPr>
            <p14:xfrm>
              <a:off x="7292909" y="1204026"/>
              <a:ext cx="110160" cy="18540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EC0B27EB-C547-2FF9-762A-9E44BDD7D49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283909" y="1195386"/>
                <a:ext cx="1278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AD06C325-FDD4-52EC-8452-2BA079144C2A}"/>
                  </a:ext>
                </a:extLst>
              </p14:cNvPr>
              <p14:cNvContentPartPr/>
              <p14:nvPr/>
            </p14:nvContentPartPr>
            <p14:xfrm>
              <a:off x="7439069" y="1245786"/>
              <a:ext cx="360" cy="11664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AD06C325-FDD4-52EC-8452-2BA079144C2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430069" y="1236786"/>
                <a:ext cx="18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9D1654D5-8C9A-13A1-47B9-E60EF10B654C}"/>
                  </a:ext>
                </a:extLst>
              </p14:cNvPr>
              <p14:cNvContentPartPr/>
              <p14:nvPr/>
            </p14:nvContentPartPr>
            <p14:xfrm>
              <a:off x="7483349" y="1241826"/>
              <a:ext cx="5400" cy="13428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9D1654D5-8C9A-13A1-47B9-E60EF10B654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474709" y="1233186"/>
                <a:ext cx="230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5C55423E-D38B-65CB-C137-214459344438}"/>
                  </a:ext>
                </a:extLst>
              </p14:cNvPr>
              <p14:cNvContentPartPr/>
              <p14:nvPr/>
            </p14:nvContentPartPr>
            <p14:xfrm>
              <a:off x="7437269" y="1235346"/>
              <a:ext cx="81720" cy="1944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5C55423E-D38B-65CB-C137-21445934443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428629" y="1226706"/>
                <a:ext cx="993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1F15F147-33D4-43F6-9AE3-F2171A1A6629}"/>
                  </a:ext>
                </a:extLst>
              </p14:cNvPr>
              <p14:cNvContentPartPr/>
              <p14:nvPr/>
            </p14:nvContentPartPr>
            <p14:xfrm>
              <a:off x="7576229" y="1271706"/>
              <a:ext cx="37800" cy="8964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1F15F147-33D4-43F6-9AE3-F2171A1A662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567589" y="1263066"/>
                <a:ext cx="554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8018A3B8-CF31-FD02-7BE0-6CD4571B6C1E}"/>
                  </a:ext>
                </a:extLst>
              </p14:cNvPr>
              <p14:cNvContentPartPr/>
              <p14:nvPr/>
            </p14:nvContentPartPr>
            <p14:xfrm>
              <a:off x="7601429" y="1175586"/>
              <a:ext cx="12960" cy="1800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8018A3B8-CF31-FD02-7BE0-6CD4571B6C1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592789" y="1166586"/>
                <a:ext cx="306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9197EB51-DC51-08A8-2D2D-46FCAECA0155}"/>
                  </a:ext>
                </a:extLst>
              </p14:cNvPr>
              <p14:cNvContentPartPr/>
              <p14:nvPr/>
            </p14:nvContentPartPr>
            <p14:xfrm>
              <a:off x="7659749" y="1186026"/>
              <a:ext cx="73080" cy="15660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9197EB51-DC51-08A8-2D2D-46FCAECA015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651109" y="1177386"/>
                <a:ext cx="907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7818087C-04D9-0FC9-2C4C-4A045445C75B}"/>
                  </a:ext>
                </a:extLst>
              </p14:cNvPr>
              <p14:cNvContentPartPr/>
              <p14:nvPr/>
            </p14:nvContentPartPr>
            <p14:xfrm>
              <a:off x="7796189" y="1332906"/>
              <a:ext cx="4680" cy="2196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7818087C-04D9-0FC9-2C4C-4A045445C75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787549" y="1324266"/>
                <a:ext cx="223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57662B8B-2B5D-82D2-C09F-5FCED68720D2}"/>
                  </a:ext>
                </a:extLst>
              </p14:cNvPr>
              <p14:cNvContentPartPr/>
              <p14:nvPr/>
            </p14:nvContentPartPr>
            <p14:xfrm>
              <a:off x="7887989" y="1243986"/>
              <a:ext cx="69480" cy="12780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57662B8B-2B5D-82D2-C09F-5FCED68720D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878989" y="1234986"/>
                <a:ext cx="871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010B994B-A4D0-9FE4-C5E2-877D177E9E34}"/>
                  </a:ext>
                </a:extLst>
              </p14:cNvPr>
              <p14:cNvContentPartPr/>
              <p14:nvPr/>
            </p14:nvContentPartPr>
            <p14:xfrm>
              <a:off x="7894109" y="1258386"/>
              <a:ext cx="63360" cy="11880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010B994B-A4D0-9FE4-C5E2-877D177E9E3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885109" y="1249746"/>
                <a:ext cx="810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83EE8827-A064-3126-7790-477159819DD3}"/>
                  </a:ext>
                </a:extLst>
              </p14:cNvPr>
              <p14:cNvContentPartPr/>
              <p14:nvPr/>
            </p14:nvContentPartPr>
            <p14:xfrm>
              <a:off x="8001389" y="1376826"/>
              <a:ext cx="2520" cy="8136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83EE8827-A064-3126-7790-477159819DD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992749" y="1368186"/>
                <a:ext cx="201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0CE40B98-DAF5-18C8-184F-8FB2B0CC5403}"/>
                  </a:ext>
                </a:extLst>
              </p14:cNvPr>
              <p14:cNvContentPartPr/>
              <p14:nvPr/>
            </p14:nvContentPartPr>
            <p14:xfrm>
              <a:off x="8065109" y="1272066"/>
              <a:ext cx="71280" cy="12744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0CE40B98-DAF5-18C8-184F-8FB2B0CC540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056469" y="1263426"/>
                <a:ext cx="889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15CDD6CB-5077-D4DC-7381-519D4ADA58EA}"/>
                  </a:ext>
                </a:extLst>
              </p14:cNvPr>
              <p14:cNvContentPartPr/>
              <p14:nvPr/>
            </p14:nvContentPartPr>
            <p14:xfrm>
              <a:off x="8065109" y="1303026"/>
              <a:ext cx="71280" cy="9036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15CDD6CB-5077-D4DC-7381-519D4ADA58E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056109" y="1294386"/>
                <a:ext cx="889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EAF074F4-8566-F866-4EF2-AC9038CA3CDD}"/>
                  </a:ext>
                </a:extLst>
              </p14:cNvPr>
              <p14:cNvContentPartPr/>
              <p14:nvPr/>
            </p14:nvContentPartPr>
            <p14:xfrm>
              <a:off x="8135309" y="1376106"/>
              <a:ext cx="41760" cy="14148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EAF074F4-8566-F866-4EF2-AC9038CA3CD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126669" y="1367106"/>
                <a:ext cx="594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6753F464-81F4-5873-BD64-AAC097A1196C}"/>
                  </a:ext>
                </a:extLst>
              </p14:cNvPr>
              <p14:cNvContentPartPr/>
              <p14:nvPr/>
            </p14:nvContentPartPr>
            <p14:xfrm>
              <a:off x="8231429" y="1300866"/>
              <a:ext cx="360" cy="36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6753F464-81F4-5873-BD64-AAC097A1196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222789" y="129186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4491EA07-DE7A-5CD3-615E-0D11C04A7679}"/>
                  </a:ext>
                </a:extLst>
              </p14:cNvPr>
              <p14:cNvContentPartPr/>
              <p14:nvPr/>
            </p14:nvContentPartPr>
            <p14:xfrm>
              <a:off x="8264549" y="1300866"/>
              <a:ext cx="360" cy="36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4491EA07-DE7A-5CD3-615E-0D11C04A767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255549" y="129186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8F539033-AF96-5163-59EA-2CCCA0462ADA}"/>
                  </a:ext>
                </a:extLst>
              </p14:cNvPr>
              <p14:cNvContentPartPr/>
              <p14:nvPr/>
            </p14:nvContentPartPr>
            <p14:xfrm>
              <a:off x="8361029" y="1342506"/>
              <a:ext cx="360" cy="36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8F539033-AF96-5163-59EA-2CCCA0462AD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352389" y="13335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5D0032ED-495C-8242-A752-F7AB0C67C178}"/>
                  </a:ext>
                </a:extLst>
              </p14:cNvPr>
              <p14:cNvContentPartPr/>
              <p14:nvPr/>
            </p14:nvContentPartPr>
            <p14:xfrm>
              <a:off x="8388749" y="1285266"/>
              <a:ext cx="63720" cy="8028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5D0032ED-495C-8242-A752-F7AB0C67C178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380109" y="1276266"/>
                <a:ext cx="813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4563ED45-23B5-BF84-4F25-60302CE6CDA3}"/>
                  </a:ext>
                </a:extLst>
              </p14:cNvPr>
              <p14:cNvContentPartPr/>
              <p14:nvPr/>
            </p14:nvContentPartPr>
            <p14:xfrm>
              <a:off x="8400989" y="1270146"/>
              <a:ext cx="51840" cy="10764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4563ED45-23B5-BF84-4F25-60302CE6CDA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391989" y="1261506"/>
                <a:ext cx="694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EC0E480B-8A7D-6874-99A9-2CBAB8173F6A}"/>
                  </a:ext>
                </a:extLst>
              </p14:cNvPr>
              <p14:cNvContentPartPr/>
              <p14:nvPr/>
            </p14:nvContentPartPr>
            <p14:xfrm>
              <a:off x="8455109" y="1339266"/>
              <a:ext cx="50400" cy="7560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EC0E480B-8A7D-6874-99A9-2CBAB8173F6A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446469" y="1330266"/>
                <a:ext cx="680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703BC563-34AF-9714-8F66-E2B716D5F265}"/>
                  </a:ext>
                </a:extLst>
              </p14:cNvPr>
              <p14:cNvContentPartPr/>
              <p14:nvPr/>
            </p14:nvContentPartPr>
            <p14:xfrm>
              <a:off x="8603055" y="1315386"/>
              <a:ext cx="360" cy="17568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703BC563-34AF-9714-8F66-E2B716D5F265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594055" y="1306386"/>
                <a:ext cx="180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902F7D0C-A553-8E7F-DCEE-915C74076FDE}"/>
                  </a:ext>
                </a:extLst>
              </p14:cNvPr>
              <p14:cNvContentPartPr/>
              <p14:nvPr/>
            </p14:nvContentPartPr>
            <p14:xfrm>
              <a:off x="8678601" y="1388843"/>
              <a:ext cx="360" cy="11196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902F7D0C-A553-8E7F-DCEE-915C74076FDE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669961" y="1380203"/>
                <a:ext cx="180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50033FC5-193E-FBEC-2141-C2FFBA1C132C}"/>
                  </a:ext>
                </a:extLst>
              </p14:cNvPr>
              <p14:cNvContentPartPr/>
              <p14:nvPr/>
            </p14:nvContentPartPr>
            <p14:xfrm>
              <a:off x="8726309" y="1307886"/>
              <a:ext cx="109800" cy="23472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50033FC5-193E-FBEC-2141-C2FFBA1C132C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717669" y="1298886"/>
                <a:ext cx="1274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0C0F6D02-B720-ACB2-057E-B0FBAE53CBD7}"/>
                  </a:ext>
                </a:extLst>
              </p14:cNvPr>
              <p14:cNvContentPartPr/>
              <p14:nvPr/>
            </p14:nvContentPartPr>
            <p14:xfrm>
              <a:off x="8736989" y="1097596"/>
              <a:ext cx="175320" cy="69984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0C0F6D02-B720-ACB2-057E-B0FBAE53CBD7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728349" y="1088956"/>
                <a:ext cx="192960" cy="71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" name="Group 367">
            <a:extLst>
              <a:ext uri="{FF2B5EF4-FFF2-40B4-BE49-F238E27FC236}">
                <a16:creationId xmlns:a16="http://schemas.microsoft.com/office/drawing/2014/main" id="{7FE1EE6B-8EC0-98CC-68BE-778F4FA49EB2}"/>
              </a:ext>
            </a:extLst>
          </p:cNvPr>
          <p:cNvGrpSpPr/>
          <p:nvPr/>
        </p:nvGrpSpPr>
        <p:grpSpPr>
          <a:xfrm>
            <a:off x="183029" y="2715191"/>
            <a:ext cx="401400" cy="192240"/>
            <a:chOff x="222629" y="2210366"/>
            <a:chExt cx="40140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AB5A11A0-1D7A-7EE9-C742-3FF079C4BAFD}"/>
                    </a:ext>
                  </a:extLst>
                </p14:cNvPr>
                <p14:cNvContentPartPr/>
                <p14:nvPr/>
              </p14:nvContentPartPr>
              <p14:xfrm>
                <a:off x="222629" y="2257886"/>
                <a:ext cx="178200" cy="1447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B5A11A0-1D7A-7EE9-C742-3FF079C4BAF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13989" y="2248886"/>
                  <a:ext cx="195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DC280EBF-A112-5E44-CD17-A70B8DDE9E82}"/>
                    </a:ext>
                  </a:extLst>
                </p14:cNvPr>
                <p14:cNvContentPartPr/>
                <p14:nvPr/>
              </p14:nvContentPartPr>
              <p14:xfrm>
                <a:off x="429989" y="2306486"/>
                <a:ext cx="70920" cy="3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DC280EBF-A112-5E44-CD17-A70B8DDE9E8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20989" y="2297846"/>
                  <a:ext cx="88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C8472BC1-0AEA-A7C9-6228-7AB008BBE6E5}"/>
                    </a:ext>
                  </a:extLst>
                </p14:cNvPr>
                <p14:cNvContentPartPr/>
                <p14:nvPr/>
              </p14:nvContentPartPr>
              <p14:xfrm>
                <a:off x="459149" y="2345006"/>
                <a:ext cx="64440" cy="25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C8472BC1-0AEA-A7C9-6228-7AB008BBE6E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50149" y="2336006"/>
                  <a:ext cx="82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FA4B891B-73C1-48C7-9D23-AD2F1F6C6106}"/>
                    </a:ext>
                  </a:extLst>
                </p14:cNvPr>
                <p14:cNvContentPartPr/>
                <p14:nvPr/>
              </p14:nvContentPartPr>
              <p14:xfrm>
                <a:off x="618989" y="2210366"/>
                <a:ext cx="5040" cy="1612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FA4B891B-73C1-48C7-9D23-AD2F1F6C610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09989" y="2201726"/>
                  <a:ext cx="2268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CA212CCD-9F07-68C8-83D8-65751DB93C42}"/>
                  </a:ext>
                </a:extLst>
              </p14:cNvPr>
              <p14:cNvContentPartPr/>
              <p14:nvPr/>
            </p14:nvContentPartPr>
            <p14:xfrm>
              <a:off x="166829" y="2977631"/>
              <a:ext cx="497880" cy="2664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CA212CCD-9F07-68C8-83D8-65751DB93C42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58189" y="2968631"/>
                <a:ext cx="51552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0" name="Group 379">
            <a:extLst>
              <a:ext uri="{FF2B5EF4-FFF2-40B4-BE49-F238E27FC236}">
                <a16:creationId xmlns:a16="http://schemas.microsoft.com/office/drawing/2014/main" id="{716CC74B-A4BC-C882-0E4A-EA12DF02DB35}"/>
              </a:ext>
            </a:extLst>
          </p:cNvPr>
          <p:cNvGrpSpPr/>
          <p:nvPr/>
        </p:nvGrpSpPr>
        <p:grpSpPr>
          <a:xfrm>
            <a:off x="882869" y="2820671"/>
            <a:ext cx="1174680" cy="518400"/>
            <a:chOff x="922469" y="2315846"/>
            <a:chExt cx="117468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1DA3FDF-D2F1-3335-5F58-9747C597CC22}"/>
                    </a:ext>
                  </a:extLst>
                </p14:cNvPr>
                <p14:cNvContentPartPr/>
                <p14:nvPr/>
              </p14:nvContentPartPr>
              <p14:xfrm>
                <a:off x="987269" y="2462726"/>
                <a:ext cx="18360" cy="352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1DA3FDF-D2F1-3335-5F58-9747C597CC2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78629" y="2454086"/>
                  <a:ext cx="36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7CD8910-BFD9-2281-8A6E-E9B794622B18}"/>
                    </a:ext>
                  </a:extLst>
                </p14:cNvPr>
                <p14:cNvContentPartPr/>
                <p14:nvPr/>
              </p14:nvContentPartPr>
              <p14:xfrm>
                <a:off x="923909" y="2573246"/>
                <a:ext cx="122760" cy="1123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7CD8910-BFD9-2281-8A6E-E9B794622B1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5269" y="2564606"/>
                  <a:ext cx="140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F4B78DA-7F56-98CA-1B02-AF780C50F88F}"/>
                    </a:ext>
                  </a:extLst>
                </p14:cNvPr>
                <p14:cNvContentPartPr/>
                <p14:nvPr/>
              </p14:nvContentPartPr>
              <p14:xfrm>
                <a:off x="922469" y="2547686"/>
                <a:ext cx="126360" cy="1886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F4B78DA-7F56-98CA-1B02-AF780C50F88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13829" y="2539046"/>
                  <a:ext cx="144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0852FF13-897F-51CD-C288-959BD6728E60}"/>
                    </a:ext>
                  </a:extLst>
                </p14:cNvPr>
                <p14:cNvContentPartPr/>
                <p14:nvPr/>
              </p14:nvContentPartPr>
              <p14:xfrm>
                <a:off x="1120829" y="2665046"/>
                <a:ext cx="2520" cy="1692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0852FF13-897F-51CD-C288-959BD6728E6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12189" y="2656406"/>
                  <a:ext cx="20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8658269-B288-53DB-22FF-B2FA0316E72C}"/>
                    </a:ext>
                  </a:extLst>
                </p14:cNvPr>
                <p14:cNvContentPartPr/>
                <p14:nvPr/>
              </p14:nvContentPartPr>
              <p14:xfrm>
                <a:off x="1039829" y="2440766"/>
                <a:ext cx="599760" cy="594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8658269-B288-53DB-22FF-B2FA0316E72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1189" y="2431766"/>
                  <a:ext cx="617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A0B5CF96-C2D6-ED18-1F4D-D879A04F808B}"/>
                    </a:ext>
                  </a:extLst>
                </p14:cNvPr>
                <p14:cNvContentPartPr/>
                <p14:nvPr/>
              </p14:nvContentPartPr>
              <p14:xfrm>
                <a:off x="1647869" y="2316926"/>
                <a:ext cx="2520" cy="3513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A0B5CF96-C2D6-ED18-1F4D-D879A04F808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639229" y="2307926"/>
                  <a:ext cx="201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5BEB88FC-703E-F6CE-743D-2C4ACFC7BCCC}"/>
                    </a:ext>
                  </a:extLst>
                </p14:cNvPr>
                <p14:cNvContentPartPr/>
                <p14:nvPr/>
              </p14:nvContentPartPr>
              <p14:xfrm>
                <a:off x="1650029" y="2315846"/>
                <a:ext cx="447120" cy="37764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5BEB88FC-703E-F6CE-743D-2C4ACFC7BCC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641389" y="2307206"/>
                  <a:ext cx="4647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DDC953F0-0F3E-D8FE-59A9-2CEEC52B9CAD}"/>
                    </a:ext>
                  </a:extLst>
                </p14:cNvPr>
                <p14:cNvContentPartPr/>
                <p14:nvPr/>
              </p14:nvContentPartPr>
              <p14:xfrm>
                <a:off x="1810229" y="2450486"/>
                <a:ext cx="360" cy="1836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DDC953F0-0F3E-D8FE-59A9-2CEEC52B9CA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801589" y="2441846"/>
                  <a:ext cx="18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91A10BD3-8CA7-C20F-2E66-FF53BD301334}"/>
                    </a:ext>
                  </a:extLst>
                </p14:cNvPr>
                <p14:cNvContentPartPr/>
                <p14:nvPr/>
              </p14:nvContentPartPr>
              <p14:xfrm>
                <a:off x="1810229" y="2548046"/>
                <a:ext cx="112320" cy="201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91A10BD3-8CA7-C20F-2E66-FF53BD30133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801589" y="2539046"/>
                  <a:ext cx="129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2DD4FE83-202D-029F-1B48-8CDD1746393F}"/>
                    </a:ext>
                  </a:extLst>
                </p14:cNvPr>
                <p14:cNvContentPartPr/>
                <p14:nvPr/>
              </p14:nvContentPartPr>
              <p14:xfrm>
                <a:off x="1922189" y="2462006"/>
                <a:ext cx="360" cy="1940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2DD4FE83-202D-029F-1B48-8CDD1746393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913189" y="2453366"/>
                  <a:ext cx="1800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6FB46C6D-F2F1-DC99-296A-61690C47C816}"/>
              </a:ext>
            </a:extLst>
          </p:cNvPr>
          <p:cNvGrpSpPr/>
          <p:nvPr/>
        </p:nvGrpSpPr>
        <p:grpSpPr>
          <a:xfrm>
            <a:off x="2076269" y="2927231"/>
            <a:ext cx="509400" cy="72720"/>
            <a:chOff x="2115869" y="2422406"/>
            <a:chExt cx="509400" cy="7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F9BFCE24-1BAF-E92C-9ED4-E9362583EBE1}"/>
                    </a:ext>
                  </a:extLst>
                </p14:cNvPr>
                <p14:cNvContentPartPr/>
                <p14:nvPr/>
              </p14:nvContentPartPr>
              <p14:xfrm>
                <a:off x="2115869" y="2444006"/>
                <a:ext cx="466920" cy="5112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F9BFCE24-1BAF-E92C-9ED4-E9362583EBE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106869" y="2435366"/>
                  <a:ext cx="484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F9D2DC3A-DB6A-01B5-D3C6-A6C9CCA31078}"/>
                    </a:ext>
                  </a:extLst>
                </p14:cNvPr>
                <p14:cNvContentPartPr/>
                <p14:nvPr/>
              </p14:nvContentPartPr>
              <p14:xfrm>
                <a:off x="2573789" y="2422406"/>
                <a:ext cx="51480" cy="525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F9D2DC3A-DB6A-01B5-D3C6-A6C9CCA3107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565149" y="2413766"/>
                  <a:ext cx="6912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8306C33-A985-540F-A9DA-5EEC61967FD0}"/>
              </a:ext>
            </a:extLst>
          </p:cNvPr>
          <p:cNvGrpSpPr/>
          <p:nvPr/>
        </p:nvGrpSpPr>
        <p:grpSpPr>
          <a:xfrm>
            <a:off x="3086069" y="2849831"/>
            <a:ext cx="342360" cy="429120"/>
            <a:chOff x="3125669" y="2345006"/>
            <a:chExt cx="34236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C5EFC1F7-164D-CCDD-B6E0-0A23EF3BC6F5}"/>
                    </a:ext>
                  </a:extLst>
                </p14:cNvPr>
                <p14:cNvContentPartPr/>
                <p14:nvPr/>
              </p14:nvContentPartPr>
              <p14:xfrm>
                <a:off x="3249149" y="2345006"/>
                <a:ext cx="360" cy="10404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C5EFC1F7-164D-CCDD-B6E0-0A23EF3BC6F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240509" y="2336006"/>
                  <a:ext cx="18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3962571D-1FC3-7455-FCD1-3FB5B11F1EE8}"/>
                    </a:ext>
                  </a:extLst>
                </p14:cNvPr>
                <p14:cNvContentPartPr/>
                <p14:nvPr/>
              </p14:nvContentPartPr>
              <p14:xfrm>
                <a:off x="3125669" y="2496926"/>
                <a:ext cx="299160" cy="169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3962571D-1FC3-7455-FCD1-3FB5B11F1EE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17029" y="2487926"/>
                  <a:ext cx="316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A41561D1-7C12-D4D3-674D-888412AD273E}"/>
                    </a:ext>
                  </a:extLst>
                </p14:cNvPr>
                <p14:cNvContentPartPr/>
                <p14:nvPr/>
              </p14:nvContentPartPr>
              <p14:xfrm>
                <a:off x="3186149" y="2532926"/>
                <a:ext cx="195840" cy="2412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A41561D1-7C12-D4D3-674D-888412AD273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177149" y="2523926"/>
                  <a:ext cx="2134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0092875-AD61-2D17-950E-075EC996DEA8}"/>
                    </a:ext>
                  </a:extLst>
                </p14:cNvPr>
                <p14:cNvContentPartPr/>
                <p14:nvPr/>
              </p14:nvContentPartPr>
              <p14:xfrm>
                <a:off x="3340589" y="2584046"/>
                <a:ext cx="127440" cy="1566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0092875-AD61-2D17-950E-075EC996DEA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331949" y="2575046"/>
                  <a:ext cx="14508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FF540A92-4952-B503-4149-9A72A9B35817}"/>
              </a:ext>
            </a:extLst>
          </p:cNvPr>
          <p:cNvGrpSpPr/>
          <p:nvPr/>
        </p:nvGrpSpPr>
        <p:grpSpPr>
          <a:xfrm>
            <a:off x="729778" y="839552"/>
            <a:ext cx="541440" cy="389520"/>
            <a:chOff x="809069" y="567686"/>
            <a:chExt cx="54144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6C79FF4D-6ACF-B872-DA4D-D7D4EC27AD81}"/>
                    </a:ext>
                  </a:extLst>
                </p14:cNvPr>
                <p14:cNvContentPartPr/>
                <p14:nvPr/>
              </p14:nvContentPartPr>
              <p14:xfrm>
                <a:off x="809069" y="619886"/>
                <a:ext cx="7560" cy="5796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6C79FF4D-6ACF-B872-DA4D-D7D4EC27AD8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0429" y="611246"/>
                  <a:ext cx="25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786EF21C-911B-6407-0455-38B3D836EB91}"/>
                    </a:ext>
                  </a:extLst>
                </p14:cNvPr>
                <p14:cNvContentPartPr/>
                <p14:nvPr/>
              </p14:nvContentPartPr>
              <p14:xfrm>
                <a:off x="826349" y="567686"/>
                <a:ext cx="123480" cy="3193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786EF21C-911B-6407-0455-38B3D836EB9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17349" y="559046"/>
                  <a:ext cx="1411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78357A45-D19A-3560-3BA8-62221A02D962}"/>
                    </a:ext>
                  </a:extLst>
                </p14:cNvPr>
                <p14:cNvContentPartPr/>
                <p14:nvPr/>
              </p14:nvContentPartPr>
              <p14:xfrm>
                <a:off x="994109" y="724646"/>
                <a:ext cx="105840" cy="2325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78357A45-D19A-3560-3BA8-62221A02D96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5109" y="716006"/>
                  <a:ext cx="123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FD48A872-6687-F6E3-C630-FC45029E9513}"/>
                    </a:ext>
                  </a:extLst>
                </p14:cNvPr>
                <p14:cNvContentPartPr/>
                <p14:nvPr/>
              </p14:nvContentPartPr>
              <p14:xfrm>
                <a:off x="1099229" y="656966"/>
                <a:ext cx="70920" cy="1130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FD48A872-6687-F6E3-C630-FC45029E951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90229" y="647966"/>
                  <a:ext cx="88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60F02200-BA7E-B677-BB4E-E75FD3F05006}"/>
                    </a:ext>
                  </a:extLst>
                </p14:cNvPr>
                <p14:cNvContentPartPr/>
                <p14:nvPr/>
              </p14:nvContentPartPr>
              <p14:xfrm>
                <a:off x="1209029" y="645086"/>
                <a:ext cx="30960" cy="1666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60F02200-BA7E-B677-BB4E-E75FD3F0500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200029" y="636086"/>
                  <a:ext cx="48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84D00839-87F9-A820-35F3-C105C0079BC9}"/>
                    </a:ext>
                  </a:extLst>
                </p14:cNvPr>
                <p14:cNvContentPartPr/>
                <p14:nvPr/>
              </p14:nvContentPartPr>
              <p14:xfrm>
                <a:off x="1274909" y="750926"/>
                <a:ext cx="75600" cy="1285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84D00839-87F9-A820-35F3-C105C0079BC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266269" y="742286"/>
                  <a:ext cx="9324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ADBAC8F0-BF9F-A4F6-F538-488CB2AE9088}"/>
              </a:ext>
            </a:extLst>
          </p:cNvPr>
          <p:cNvGrpSpPr/>
          <p:nvPr/>
        </p:nvGrpSpPr>
        <p:grpSpPr>
          <a:xfrm>
            <a:off x="3540029" y="2785031"/>
            <a:ext cx="757080" cy="559800"/>
            <a:chOff x="3579629" y="2280206"/>
            <a:chExt cx="75708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DAF4202F-9D66-6977-4B1C-FD1C817B4F96}"/>
                    </a:ext>
                  </a:extLst>
                </p14:cNvPr>
                <p14:cNvContentPartPr/>
                <p14:nvPr/>
              </p14:nvContentPartPr>
              <p14:xfrm>
                <a:off x="3579629" y="2280206"/>
                <a:ext cx="220680" cy="5598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DAF4202F-9D66-6977-4B1C-FD1C817B4F9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570989" y="2271566"/>
                  <a:ext cx="23832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238E2378-177B-376D-EB50-71FAD39E8C7E}"/>
                    </a:ext>
                  </a:extLst>
                </p14:cNvPr>
                <p14:cNvContentPartPr/>
                <p14:nvPr/>
              </p14:nvContentPartPr>
              <p14:xfrm>
                <a:off x="3767549" y="2409806"/>
                <a:ext cx="3240" cy="28728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238E2378-177B-376D-EB50-71FAD39E8C7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758909" y="2400806"/>
                  <a:ext cx="20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0969A5AE-1D6B-CE63-DD49-695AE87D1D80}"/>
                    </a:ext>
                  </a:extLst>
                </p14:cNvPr>
                <p14:cNvContentPartPr/>
                <p14:nvPr/>
              </p14:nvContentPartPr>
              <p14:xfrm>
                <a:off x="3828029" y="2483246"/>
                <a:ext cx="110520" cy="1184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0969A5AE-1D6B-CE63-DD49-695AE87D1D8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19029" y="2474246"/>
                  <a:ext cx="128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6E509305-430F-3F29-3F6E-E5EA9BBC0A78}"/>
                    </a:ext>
                  </a:extLst>
                </p14:cNvPr>
                <p14:cNvContentPartPr/>
                <p14:nvPr/>
              </p14:nvContentPartPr>
              <p14:xfrm>
                <a:off x="3956189" y="2394686"/>
                <a:ext cx="135720" cy="2498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6E509305-430F-3F29-3F6E-E5EA9BBC0A7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947549" y="2386046"/>
                  <a:ext cx="1533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B8E5106C-65BD-FB47-A135-45CDBF7F83D2}"/>
                    </a:ext>
                  </a:extLst>
                </p14:cNvPr>
                <p14:cNvContentPartPr/>
                <p14:nvPr/>
              </p14:nvContentPartPr>
              <p14:xfrm>
                <a:off x="4189109" y="2552726"/>
                <a:ext cx="147600" cy="68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B8E5106C-65BD-FB47-A135-45CDBF7F83D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180469" y="2543726"/>
                  <a:ext cx="165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D6161970-7AB2-F443-C0B4-A692042CE204}"/>
                    </a:ext>
                  </a:extLst>
                </p14:cNvPr>
                <p14:cNvContentPartPr/>
                <p14:nvPr/>
              </p14:nvContentPartPr>
              <p14:xfrm>
                <a:off x="4251749" y="2455166"/>
                <a:ext cx="6840" cy="1944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D6161970-7AB2-F443-C0B4-A692042CE20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243109" y="2446526"/>
                  <a:ext cx="2448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4767DD5E-456D-F5FA-7AF1-196A6BCDA627}"/>
              </a:ext>
            </a:extLst>
          </p:cNvPr>
          <p:cNvGrpSpPr/>
          <p:nvPr/>
        </p:nvGrpSpPr>
        <p:grpSpPr>
          <a:xfrm>
            <a:off x="4445069" y="2636351"/>
            <a:ext cx="2582280" cy="686880"/>
            <a:chOff x="4484669" y="2131526"/>
            <a:chExt cx="258228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05E49EAE-FF0D-1399-A51E-36A91120D889}"/>
                    </a:ext>
                  </a:extLst>
                </p14:cNvPr>
                <p14:cNvContentPartPr/>
                <p14:nvPr/>
              </p14:nvContentPartPr>
              <p14:xfrm>
                <a:off x="4484669" y="2441846"/>
                <a:ext cx="145440" cy="1587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05E49EAE-FF0D-1399-A51E-36A91120D88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476029" y="2433206"/>
                  <a:ext cx="163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24EDBFC7-5431-FCC3-E4BE-508BFF50EEBF}"/>
                    </a:ext>
                  </a:extLst>
                </p14:cNvPr>
                <p14:cNvContentPartPr/>
                <p14:nvPr/>
              </p14:nvContentPartPr>
              <p14:xfrm>
                <a:off x="4595549" y="2256086"/>
                <a:ext cx="88560" cy="1659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24EDBFC7-5431-FCC3-E4BE-508BFF50EEB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586549" y="2247086"/>
                  <a:ext cx="106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0626F82C-5DC7-51AF-BA80-BFFEA5354F80}"/>
                    </a:ext>
                  </a:extLst>
                </p14:cNvPr>
                <p14:cNvContentPartPr/>
                <p14:nvPr/>
              </p14:nvContentPartPr>
              <p14:xfrm>
                <a:off x="4742069" y="2227646"/>
                <a:ext cx="360" cy="1227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0626F82C-5DC7-51AF-BA80-BFFEA5354F8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33069" y="2218646"/>
                  <a:ext cx="18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F8D9E88F-CC9D-268E-1131-87CEEEF9A15B}"/>
                    </a:ext>
                  </a:extLst>
                </p14:cNvPr>
                <p14:cNvContentPartPr/>
                <p14:nvPr/>
              </p14:nvContentPartPr>
              <p14:xfrm>
                <a:off x="4796429" y="2234846"/>
                <a:ext cx="360" cy="1296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F8D9E88F-CC9D-268E-1131-87CEEEF9A15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87429" y="2225846"/>
                  <a:ext cx="18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0FC0F932-F959-DCBF-7667-D986F6B8E11A}"/>
                    </a:ext>
                  </a:extLst>
                </p14:cNvPr>
                <p14:cNvContentPartPr/>
                <p14:nvPr/>
              </p14:nvContentPartPr>
              <p14:xfrm>
                <a:off x="4744589" y="2227646"/>
                <a:ext cx="104400" cy="252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0FC0F932-F959-DCBF-7667-D986F6B8E11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735589" y="2219006"/>
                  <a:ext cx="122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E7565414-D2A3-B9C4-DBFC-968FFA5D77A1}"/>
                    </a:ext>
                  </a:extLst>
                </p14:cNvPr>
                <p14:cNvContentPartPr/>
                <p14:nvPr/>
              </p14:nvContentPartPr>
              <p14:xfrm>
                <a:off x="4889669" y="2243846"/>
                <a:ext cx="54000" cy="810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E7565414-D2A3-B9C4-DBFC-968FFA5D77A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881029" y="2235206"/>
                  <a:ext cx="71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DA164FCD-0F21-BFB2-4DB8-8242666FCAE7}"/>
                    </a:ext>
                  </a:extLst>
                </p14:cNvPr>
                <p14:cNvContentPartPr/>
                <p14:nvPr/>
              </p14:nvContentPartPr>
              <p14:xfrm>
                <a:off x="4920269" y="2131526"/>
                <a:ext cx="4680" cy="82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DA164FCD-0F21-BFB2-4DB8-8242666FCAE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911269" y="2122886"/>
                  <a:ext cx="22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4B801A63-C47D-59D8-8E5C-D283B4FFDFCA}"/>
                    </a:ext>
                  </a:extLst>
                </p14:cNvPr>
                <p14:cNvContentPartPr/>
                <p14:nvPr/>
              </p14:nvContentPartPr>
              <p14:xfrm>
                <a:off x="5023229" y="2226206"/>
                <a:ext cx="75600" cy="5364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4B801A63-C47D-59D8-8E5C-D283B4FFDFC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014589" y="2217206"/>
                  <a:ext cx="93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FDD47FFA-C360-14E7-61D8-98B8582F7B78}"/>
                    </a:ext>
                  </a:extLst>
                </p14:cNvPr>
                <p14:cNvContentPartPr/>
                <p14:nvPr/>
              </p14:nvContentPartPr>
              <p14:xfrm>
                <a:off x="5055269" y="2214326"/>
                <a:ext cx="43920" cy="896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FDD47FFA-C360-14E7-61D8-98B8582F7B7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046629" y="2205326"/>
                  <a:ext cx="61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C2AECE8F-A523-39CD-1E7B-FDA01AD8F29A}"/>
                    </a:ext>
                  </a:extLst>
                </p14:cNvPr>
                <p14:cNvContentPartPr/>
                <p14:nvPr/>
              </p14:nvContentPartPr>
              <p14:xfrm>
                <a:off x="5151029" y="2278046"/>
                <a:ext cx="4680" cy="622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C2AECE8F-A523-39CD-1E7B-FDA01AD8F29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142029" y="2269046"/>
                  <a:ext cx="22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F07AF825-3C72-A12A-5B25-31D9180E6C3B}"/>
                    </a:ext>
                  </a:extLst>
                </p14:cNvPr>
                <p14:cNvContentPartPr/>
                <p14:nvPr/>
              </p14:nvContentPartPr>
              <p14:xfrm>
                <a:off x="5212949" y="2169686"/>
                <a:ext cx="45000" cy="23184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F07AF825-3C72-A12A-5B25-31D9180E6C3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203949" y="2160686"/>
                  <a:ext cx="626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94DAE725-B9A5-C6B3-CCAB-EC728DCB00B5}"/>
                    </a:ext>
                  </a:extLst>
                </p14:cNvPr>
                <p14:cNvContentPartPr/>
                <p14:nvPr/>
              </p14:nvContentPartPr>
              <p14:xfrm>
                <a:off x="5293229" y="2282366"/>
                <a:ext cx="61560" cy="1368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94DAE725-B9A5-C6B3-CCAB-EC728DCB00B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284229" y="2273726"/>
                  <a:ext cx="79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30A38D22-161C-B7BB-8E1B-E6A4CCAF87AA}"/>
                    </a:ext>
                  </a:extLst>
                </p14:cNvPr>
                <p14:cNvContentPartPr/>
                <p14:nvPr/>
              </p14:nvContentPartPr>
              <p14:xfrm>
                <a:off x="5459189" y="2302166"/>
                <a:ext cx="21600" cy="34020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30A38D22-161C-B7BB-8E1B-E6A4CCAF87A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450189" y="2293166"/>
                  <a:ext cx="392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988B21FD-79B8-5F84-416E-79AC450F3533}"/>
                    </a:ext>
                  </a:extLst>
                </p14:cNvPr>
                <p14:cNvContentPartPr/>
                <p14:nvPr/>
              </p14:nvContentPartPr>
              <p14:xfrm>
                <a:off x="5541989" y="2384966"/>
                <a:ext cx="360" cy="10512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988B21FD-79B8-5F84-416E-79AC450F353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32989" y="2376326"/>
                  <a:ext cx="18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E612EBB8-5A25-8684-0C28-7780042783B3}"/>
                    </a:ext>
                  </a:extLst>
                </p14:cNvPr>
                <p14:cNvContentPartPr/>
                <p14:nvPr/>
              </p14:nvContentPartPr>
              <p14:xfrm>
                <a:off x="5582669" y="2325566"/>
                <a:ext cx="76320" cy="26460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E612EBB8-5A25-8684-0C28-7780042783B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573669" y="2316926"/>
                  <a:ext cx="939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640E35C0-D6B6-39B2-E109-D084DC28241A}"/>
                    </a:ext>
                  </a:extLst>
                </p14:cNvPr>
                <p14:cNvContentPartPr/>
                <p14:nvPr/>
              </p14:nvContentPartPr>
              <p14:xfrm>
                <a:off x="5636309" y="2157806"/>
                <a:ext cx="169200" cy="63144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640E35C0-D6B6-39B2-E109-D084DC28241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627309" y="2148806"/>
                  <a:ext cx="18684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48BBBD25-74F7-F579-01A2-4C10D31BBDB0}"/>
                    </a:ext>
                  </a:extLst>
                </p14:cNvPr>
                <p14:cNvContentPartPr/>
                <p14:nvPr/>
              </p14:nvContentPartPr>
              <p14:xfrm>
                <a:off x="5879669" y="2472806"/>
                <a:ext cx="67320" cy="3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48BBBD25-74F7-F579-01A2-4C10D31BBDB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870669" y="2463806"/>
                  <a:ext cx="84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D1C17674-A1C7-89F5-F758-2746F7812036}"/>
                    </a:ext>
                  </a:extLst>
                </p14:cNvPr>
                <p14:cNvContentPartPr/>
                <p14:nvPr/>
              </p14:nvContentPartPr>
              <p14:xfrm>
                <a:off x="5899829" y="2550206"/>
                <a:ext cx="73440" cy="36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D1C17674-A1C7-89F5-F758-2746F781203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891189" y="2541206"/>
                  <a:ext cx="91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78579FF5-C424-AD80-BB88-596DA6C9AA4E}"/>
                    </a:ext>
                  </a:extLst>
                </p14:cNvPr>
                <p14:cNvContentPartPr/>
                <p14:nvPr/>
              </p14:nvContentPartPr>
              <p14:xfrm>
                <a:off x="6171629" y="2293886"/>
                <a:ext cx="2880" cy="12060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78579FF5-C424-AD80-BB88-596DA6C9AA4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162989" y="2285246"/>
                  <a:ext cx="20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BFE31481-1353-4B64-CDCD-5CF0945D4D19}"/>
                    </a:ext>
                  </a:extLst>
                </p14:cNvPr>
                <p14:cNvContentPartPr/>
                <p14:nvPr/>
              </p14:nvContentPartPr>
              <p14:xfrm>
                <a:off x="6074069" y="2454446"/>
                <a:ext cx="231120" cy="1620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BFE31481-1353-4B64-CDCD-5CF0945D4D1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065069" y="2445446"/>
                  <a:ext cx="248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11C420DA-D918-E952-7846-43553FD65B72}"/>
                    </a:ext>
                  </a:extLst>
                </p14:cNvPr>
                <p14:cNvContentPartPr/>
                <p14:nvPr/>
              </p14:nvContentPartPr>
              <p14:xfrm>
                <a:off x="6099989" y="2494046"/>
                <a:ext cx="223560" cy="27576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11C420DA-D918-E952-7846-43553FD65B7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090989" y="2485046"/>
                  <a:ext cx="2412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5CCA4969-D04A-65A9-E5FD-0BA99052072C}"/>
                    </a:ext>
                  </a:extLst>
                </p14:cNvPr>
                <p14:cNvContentPartPr/>
                <p14:nvPr/>
              </p14:nvContentPartPr>
              <p14:xfrm>
                <a:off x="6230309" y="2586206"/>
                <a:ext cx="113400" cy="1234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5CCA4969-D04A-65A9-E5FD-0BA99052072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221669" y="2577206"/>
                  <a:ext cx="131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50AC4A45-AC22-5EF8-E947-B1C32CA97E3C}"/>
                    </a:ext>
                  </a:extLst>
                </p14:cNvPr>
                <p14:cNvContentPartPr/>
                <p14:nvPr/>
              </p14:nvContentPartPr>
              <p14:xfrm>
                <a:off x="6411029" y="2179766"/>
                <a:ext cx="201240" cy="63864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50AC4A45-AC22-5EF8-E947-B1C32CA97E3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402029" y="2171126"/>
                  <a:ext cx="21888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1414E0E6-7964-B172-9B8B-797D9BB2A541}"/>
                    </a:ext>
                  </a:extLst>
                </p14:cNvPr>
                <p14:cNvContentPartPr/>
                <p14:nvPr/>
              </p14:nvContentPartPr>
              <p14:xfrm>
                <a:off x="6568709" y="2296046"/>
                <a:ext cx="360" cy="40860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1414E0E6-7964-B172-9B8B-797D9BB2A54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559709" y="2287406"/>
                  <a:ext cx="180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0FA67E94-AF10-79B3-C34F-EF65737714EF}"/>
                    </a:ext>
                  </a:extLst>
                </p14:cNvPr>
                <p14:cNvContentPartPr/>
                <p14:nvPr/>
              </p14:nvContentPartPr>
              <p14:xfrm>
                <a:off x="6611189" y="2420246"/>
                <a:ext cx="81720" cy="871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0FA67E94-AF10-79B3-C34F-EF65737714E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602189" y="2411606"/>
                  <a:ext cx="99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1EACC261-69F5-457B-FA53-21CC6082B775}"/>
                    </a:ext>
                  </a:extLst>
                </p14:cNvPr>
                <p14:cNvContentPartPr/>
                <p14:nvPr/>
              </p14:nvContentPartPr>
              <p14:xfrm>
                <a:off x="6716669" y="2291366"/>
                <a:ext cx="95760" cy="31068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1EACC261-69F5-457B-FA53-21CC6082B77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707669" y="2282726"/>
                  <a:ext cx="1134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9DB63792-4739-99BF-7BD1-53D3A38E7101}"/>
                    </a:ext>
                  </a:extLst>
                </p14:cNvPr>
                <p14:cNvContentPartPr/>
                <p14:nvPr/>
              </p14:nvContentPartPr>
              <p14:xfrm>
                <a:off x="6915389" y="2501966"/>
                <a:ext cx="151560" cy="36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9DB63792-4739-99BF-7BD1-53D3A38E710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906389" y="2493326"/>
                  <a:ext cx="169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0C385797-B256-C23F-E496-889A70296EDB}"/>
                    </a:ext>
                  </a:extLst>
                </p14:cNvPr>
                <p14:cNvContentPartPr/>
                <p14:nvPr/>
              </p14:nvContentPartPr>
              <p14:xfrm>
                <a:off x="6988469" y="2371286"/>
                <a:ext cx="7200" cy="19800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0C385797-B256-C23F-E496-889A70296ED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979829" y="2362646"/>
                  <a:ext cx="2484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60B818F5-6726-A34D-6542-8CB601EB9BA9}"/>
              </a:ext>
            </a:extLst>
          </p:cNvPr>
          <p:cNvGrpSpPr/>
          <p:nvPr/>
        </p:nvGrpSpPr>
        <p:grpSpPr>
          <a:xfrm>
            <a:off x="7172429" y="2606831"/>
            <a:ext cx="942120" cy="509040"/>
            <a:chOff x="7212029" y="2102006"/>
            <a:chExt cx="94212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510F2A3C-AF89-E993-2392-4EF1FE10B02A}"/>
                    </a:ext>
                  </a:extLst>
                </p14:cNvPr>
                <p14:cNvContentPartPr/>
                <p14:nvPr/>
              </p14:nvContentPartPr>
              <p14:xfrm>
                <a:off x="7212029" y="2386046"/>
                <a:ext cx="113040" cy="22500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510F2A3C-AF89-E993-2392-4EF1FE10B02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203389" y="2377046"/>
                  <a:ext cx="130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4ECF34DF-91CF-945B-1870-24E1FD60C3A0}"/>
                    </a:ext>
                  </a:extLst>
                </p14:cNvPr>
                <p14:cNvContentPartPr/>
                <p14:nvPr/>
              </p14:nvContentPartPr>
              <p14:xfrm>
                <a:off x="7309229" y="2192366"/>
                <a:ext cx="113400" cy="19404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4ECF34DF-91CF-945B-1870-24E1FD60C3A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300589" y="2183726"/>
                  <a:ext cx="131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93305A9C-14FE-E18D-2C02-1B81EAAE37DD}"/>
                    </a:ext>
                  </a:extLst>
                </p14:cNvPr>
                <p14:cNvContentPartPr/>
                <p14:nvPr/>
              </p14:nvContentPartPr>
              <p14:xfrm>
                <a:off x="7478069" y="2228366"/>
                <a:ext cx="2520" cy="11052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93305A9C-14FE-E18D-2C02-1B81EAAE37D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469429" y="2219726"/>
                  <a:ext cx="20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CF52BB3C-7BF8-F794-12F9-269D7F187611}"/>
                    </a:ext>
                  </a:extLst>
                </p14:cNvPr>
                <p14:cNvContentPartPr/>
                <p14:nvPr/>
              </p14:nvContentPartPr>
              <p14:xfrm>
                <a:off x="7532429" y="2177606"/>
                <a:ext cx="7560" cy="17532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CF52BB3C-7BF8-F794-12F9-269D7F18761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523789" y="2168966"/>
                  <a:ext cx="25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5E8A24EE-6A3D-3896-92ED-D88CC0C29423}"/>
                    </a:ext>
                  </a:extLst>
                </p14:cNvPr>
                <p14:cNvContentPartPr/>
                <p14:nvPr/>
              </p14:nvContentPartPr>
              <p14:xfrm>
                <a:off x="7448909" y="2182286"/>
                <a:ext cx="121320" cy="1080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5E8A24EE-6A3D-3896-92ED-D88CC0C2942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440269" y="2173646"/>
                  <a:ext cx="138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51E07CF7-3C94-C1A3-4656-2BC2E7B5717C}"/>
                    </a:ext>
                  </a:extLst>
                </p14:cNvPr>
                <p14:cNvContentPartPr/>
                <p14:nvPr/>
              </p14:nvContentPartPr>
              <p14:xfrm>
                <a:off x="7640789" y="2258606"/>
                <a:ext cx="53640" cy="9468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51E07CF7-3C94-C1A3-4656-2BC2E7B5717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632149" y="2249606"/>
                  <a:ext cx="71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1466B11D-F56F-D990-EDBE-76862A865140}"/>
                    </a:ext>
                  </a:extLst>
                </p14:cNvPr>
                <p14:cNvContentPartPr/>
                <p14:nvPr/>
              </p14:nvContentPartPr>
              <p14:xfrm>
                <a:off x="7655549" y="2102006"/>
                <a:ext cx="16200" cy="4860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1466B11D-F56F-D990-EDBE-76862A86514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646549" y="2093366"/>
                  <a:ext cx="33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99FB4433-3C36-B84B-CB7A-29B303D1D915}"/>
                    </a:ext>
                  </a:extLst>
                </p14:cNvPr>
                <p14:cNvContentPartPr/>
                <p14:nvPr/>
              </p14:nvContentPartPr>
              <p14:xfrm>
                <a:off x="7773989" y="2160326"/>
                <a:ext cx="109080" cy="15336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99FB4433-3C36-B84B-CB7A-29B303D1D91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765349" y="2151326"/>
                  <a:ext cx="126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4FAADACE-8128-7C59-0F9B-1D40D08CD466}"/>
                    </a:ext>
                  </a:extLst>
                </p14:cNvPr>
                <p14:cNvContentPartPr/>
                <p14:nvPr/>
              </p14:nvContentPartPr>
              <p14:xfrm>
                <a:off x="7941749" y="2268326"/>
                <a:ext cx="9000" cy="1944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4FAADACE-8128-7C59-0F9B-1D40D08CD46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933109" y="2259686"/>
                  <a:ext cx="26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C6B53DB4-0C52-272F-0300-8C23D91ADBA2}"/>
                    </a:ext>
                  </a:extLst>
                </p14:cNvPr>
                <p14:cNvContentPartPr/>
                <p14:nvPr/>
              </p14:nvContentPartPr>
              <p14:xfrm>
                <a:off x="8011229" y="2243486"/>
                <a:ext cx="92520" cy="8712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C6B53DB4-0C52-272F-0300-8C23D91ADBA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002229" y="2234486"/>
                  <a:ext cx="110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8BA87EBC-FD93-A589-29C7-EEBC75BB0742}"/>
                    </a:ext>
                  </a:extLst>
                </p14:cNvPr>
                <p14:cNvContentPartPr/>
                <p14:nvPr/>
              </p14:nvContentPartPr>
              <p14:xfrm>
                <a:off x="8001509" y="2237726"/>
                <a:ext cx="99360" cy="11592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8BA87EBC-FD93-A589-29C7-EEBC75BB074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992509" y="2228726"/>
                  <a:ext cx="117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831C7E20-BF85-8574-87AF-ABE4C1512FFB}"/>
                    </a:ext>
                  </a:extLst>
                </p14:cNvPr>
                <p14:cNvContentPartPr/>
                <p14:nvPr/>
              </p14:nvContentPartPr>
              <p14:xfrm>
                <a:off x="8141189" y="2313686"/>
                <a:ext cx="12960" cy="9936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831C7E20-BF85-8574-87AF-ABE4C1512FF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132189" y="2304686"/>
                  <a:ext cx="3060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768C2608-DADD-10DA-E715-C739DB97E7BD}"/>
              </a:ext>
            </a:extLst>
          </p:cNvPr>
          <p:cNvGrpSpPr/>
          <p:nvPr/>
        </p:nvGrpSpPr>
        <p:grpSpPr>
          <a:xfrm>
            <a:off x="8243789" y="2665151"/>
            <a:ext cx="334800" cy="586080"/>
            <a:chOff x="8283389" y="2160326"/>
            <a:chExt cx="33480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062CDAE3-EBFE-0D08-0DDC-836BBDEB7BBF}"/>
                    </a:ext>
                  </a:extLst>
                </p14:cNvPr>
                <p14:cNvContentPartPr/>
                <p14:nvPr/>
              </p14:nvContentPartPr>
              <p14:xfrm>
                <a:off x="8283389" y="2303606"/>
                <a:ext cx="11520" cy="29484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062CDAE3-EBFE-0D08-0DDC-836BBDEB7BB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274389" y="2294966"/>
                  <a:ext cx="291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6D9DE483-70CC-22DC-C383-6F01F84C408D}"/>
                    </a:ext>
                  </a:extLst>
                </p14:cNvPr>
                <p14:cNvContentPartPr/>
                <p14:nvPr/>
              </p14:nvContentPartPr>
              <p14:xfrm>
                <a:off x="8357549" y="2373086"/>
                <a:ext cx="360" cy="9108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6D9DE483-70CC-22DC-C383-6F01F84C408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348909" y="2364446"/>
                  <a:ext cx="18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0106A7C1-4776-C93E-98C3-CE9AEA85C4BD}"/>
                    </a:ext>
                  </a:extLst>
                </p14:cNvPr>
                <p14:cNvContentPartPr/>
                <p14:nvPr/>
              </p14:nvContentPartPr>
              <p14:xfrm>
                <a:off x="8381309" y="2258246"/>
                <a:ext cx="96120" cy="31356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0106A7C1-4776-C93E-98C3-CE9AEA85C4B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372669" y="2249246"/>
                  <a:ext cx="1137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43381085-9403-8372-CCD2-95D08139B157}"/>
                    </a:ext>
                  </a:extLst>
                </p14:cNvPr>
                <p14:cNvContentPartPr/>
                <p14:nvPr/>
              </p14:nvContentPartPr>
              <p14:xfrm>
                <a:off x="8435669" y="2160326"/>
                <a:ext cx="182520" cy="58608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43381085-9403-8372-CCD2-95D08139B15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426669" y="2151686"/>
                  <a:ext cx="200160" cy="60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247A1AA6-3E93-233F-3200-469B7B087071}"/>
              </a:ext>
            </a:extLst>
          </p:cNvPr>
          <p:cNvGrpSpPr/>
          <p:nvPr/>
        </p:nvGrpSpPr>
        <p:grpSpPr>
          <a:xfrm>
            <a:off x="94829" y="4650288"/>
            <a:ext cx="634320" cy="362160"/>
            <a:chOff x="176909" y="3426806"/>
            <a:chExt cx="63432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6C63ACF7-87EA-CFA0-5329-AE9C46B0F6B2}"/>
                    </a:ext>
                  </a:extLst>
                </p14:cNvPr>
                <p14:cNvContentPartPr/>
                <p14:nvPr/>
              </p14:nvContentPartPr>
              <p14:xfrm>
                <a:off x="204629" y="3432926"/>
                <a:ext cx="138960" cy="19332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6C63ACF7-87EA-CFA0-5329-AE9C46B0F6B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95629" y="3423926"/>
                  <a:ext cx="156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6D5AD7D7-B51B-8775-2442-10C433E6D87C}"/>
                    </a:ext>
                  </a:extLst>
                </p14:cNvPr>
                <p14:cNvContentPartPr/>
                <p14:nvPr/>
              </p14:nvContentPartPr>
              <p14:xfrm>
                <a:off x="380669" y="3467486"/>
                <a:ext cx="64440" cy="36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6D5AD7D7-B51B-8775-2442-10C433E6D87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72029" y="3458846"/>
                  <a:ext cx="82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B271B650-EF2E-3AA5-4886-BDA41F60F275}"/>
                    </a:ext>
                  </a:extLst>
                </p14:cNvPr>
                <p14:cNvContentPartPr/>
                <p14:nvPr/>
              </p14:nvContentPartPr>
              <p14:xfrm>
                <a:off x="410549" y="3525086"/>
                <a:ext cx="46800" cy="36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B271B650-EF2E-3AA5-4886-BDA41F60F27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01909" y="3516446"/>
                  <a:ext cx="64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37F83220-09F0-7F59-CD46-71A3104F625A}"/>
                    </a:ext>
                  </a:extLst>
                </p14:cNvPr>
                <p14:cNvContentPartPr/>
                <p14:nvPr/>
              </p14:nvContentPartPr>
              <p14:xfrm>
                <a:off x="519269" y="3426806"/>
                <a:ext cx="136440" cy="17496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37F83220-09F0-7F59-CD46-71A3104F625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10269" y="3417806"/>
                  <a:ext cx="154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33BDC991-701F-4EDB-D80B-0EE00E7922A0}"/>
                    </a:ext>
                  </a:extLst>
                </p14:cNvPr>
                <p14:cNvContentPartPr/>
                <p14:nvPr/>
              </p14:nvContentPartPr>
              <p14:xfrm>
                <a:off x="176909" y="3710486"/>
                <a:ext cx="634320" cy="7848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33BDC991-701F-4EDB-D80B-0EE00E7922A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67909" y="3701846"/>
                  <a:ext cx="65196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D04C30CE-8405-A9F4-2E76-D776D8E4A408}"/>
                  </a:ext>
                </a:extLst>
              </p14:cNvPr>
              <p14:cNvContentPartPr/>
              <p14:nvPr/>
            </p14:nvContentPartPr>
            <p14:xfrm>
              <a:off x="1482989" y="5828568"/>
              <a:ext cx="360" cy="36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D04C30CE-8405-A9F4-2E76-D776D8E4A40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474349" y="5819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520" name="Ink 519">
                <a:extLst>
                  <a:ext uri="{FF2B5EF4-FFF2-40B4-BE49-F238E27FC236}">
                    <a16:creationId xmlns:a16="http://schemas.microsoft.com/office/drawing/2014/main" id="{A06780A7-2124-1B41-BBA8-84624AA8A209}"/>
                  </a:ext>
                </a:extLst>
              </p14:cNvPr>
              <p14:cNvContentPartPr/>
              <p14:nvPr/>
            </p14:nvContentPartPr>
            <p14:xfrm>
              <a:off x="1684589" y="5045208"/>
              <a:ext cx="325080" cy="267120"/>
            </p14:xfrm>
          </p:contentPart>
        </mc:Choice>
        <mc:Fallback xmlns="">
          <p:pic>
            <p:nvPicPr>
              <p:cNvPr id="520" name="Ink 519">
                <a:extLst>
                  <a:ext uri="{FF2B5EF4-FFF2-40B4-BE49-F238E27FC236}">
                    <a16:creationId xmlns:a16="http://schemas.microsoft.com/office/drawing/2014/main" id="{A06780A7-2124-1B41-BBA8-84624AA8A209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675949" y="5036208"/>
                <a:ext cx="342720" cy="28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6" name="Group 565">
            <a:extLst>
              <a:ext uri="{FF2B5EF4-FFF2-40B4-BE49-F238E27FC236}">
                <a16:creationId xmlns:a16="http://schemas.microsoft.com/office/drawing/2014/main" id="{28A30706-3137-0B39-8CB8-6820178659C1}"/>
              </a:ext>
            </a:extLst>
          </p:cNvPr>
          <p:cNvGrpSpPr/>
          <p:nvPr/>
        </p:nvGrpSpPr>
        <p:grpSpPr>
          <a:xfrm>
            <a:off x="815549" y="4662528"/>
            <a:ext cx="5397120" cy="1448280"/>
            <a:chOff x="897629" y="3439046"/>
            <a:chExt cx="5397120" cy="144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C3AE309D-4910-31DA-087A-560150DB1B92}"/>
                    </a:ext>
                  </a:extLst>
                </p14:cNvPr>
                <p14:cNvContentPartPr/>
                <p14:nvPr/>
              </p14:nvContentPartPr>
              <p14:xfrm>
                <a:off x="3356429" y="4431926"/>
                <a:ext cx="360" cy="10224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C3AE309D-4910-31DA-087A-560150DB1B9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347789" y="4423286"/>
                  <a:ext cx="18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34A62D5C-BFAD-6ECC-AA21-D7B93E44A843}"/>
                    </a:ext>
                  </a:extLst>
                </p14:cNvPr>
                <p14:cNvContentPartPr/>
                <p14:nvPr/>
              </p14:nvContentPartPr>
              <p14:xfrm>
                <a:off x="3272189" y="4559726"/>
                <a:ext cx="237240" cy="36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34A62D5C-BFAD-6ECC-AA21-D7B93E44A84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263189" y="4550726"/>
                  <a:ext cx="254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1AD81262-F8CC-17B7-0CAE-CD3EC44ED3D0}"/>
                    </a:ext>
                  </a:extLst>
                </p14:cNvPr>
                <p14:cNvContentPartPr/>
                <p14:nvPr/>
              </p14:nvContentPartPr>
              <p14:xfrm>
                <a:off x="3293789" y="4623806"/>
                <a:ext cx="189720" cy="21492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1AD81262-F8CC-17B7-0CAE-CD3EC44ED3D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285149" y="4615166"/>
                  <a:ext cx="207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52C7A1B2-40F9-AF72-4D4D-6071FC347773}"/>
                    </a:ext>
                  </a:extLst>
                </p14:cNvPr>
                <p14:cNvContentPartPr/>
                <p14:nvPr/>
              </p14:nvContentPartPr>
              <p14:xfrm>
                <a:off x="3438869" y="4708406"/>
                <a:ext cx="78120" cy="12636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52C7A1B2-40F9-AF72-4D4D-6071FC34777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430229" y="4699406"/>
                  <a:ext cx="95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18FD57E5-3A55-450A-1114-C89DDF99D7D8}"/>
                    </a:ext>
                  </a:extLst>
                </p14:cNvPr>
                <p14:cNvContentPartPr/>
                <p14:nvPr/>
              </p14:nvContentPartPr>
              <p14:xfrm>
                <a:off x="3654509" y="4390166"/>
                <a:ext cx="151920" cy="49716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18FD57E5-3A55-450A-1114-C89DDF99D7D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645509" y="4381166"/>
                  <a:ext cx="16956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44E5DD21-A0CC-27A0-FFAA-16F9DFDED3BE}"/>
                    </a:ext>
                  </a:extLst>
                </p14:cNvPr>
                <p14:cNvContentPartPr/>
                <p14:nvPr/>
              </p14:nvContentPartPr>
              <p14:xfrm>
                <a:off x="3810749" y="4550006"/>
                <a:ext cx="360" cy="21024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44E5DD21-A0CC-27A0-FFAA-16F9DFDED3B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801749" y="4541006"/>
                  <a:ext cx="18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7019847B-BD37-5116-2DDC-9D06F835C3EF}"/>
                    </a:ext>
                  </a:extLst>
                </p14:cNvPr>
                <p14:cNvContentPartPr/>
                <p14:nvPr/>
              </p14:nvContentPartPr>
              <p14:xfrm>
                <a:off x="3902909" y="4628126"/>
                <a:ext cx="93240" cy="9972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7019847B-BD37-5116-2DDC-9D06F835C3E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893909" y="4619486"/>
                  <a:ext cx="110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8376C9C4-8A99-0F65-7814-837435AF1A6F}"/>
                    </a:ext>
                  </a:extLst>
                </p14:cNvPr>
                <p14:cNvContentPartPr/>
                <p14:nvPr/>
              </p14:nvContentPartPr>
              <p14:xfrm>
                <a:off x="4020989" y="4544966"/>
                <a:ext cx="113040" cy="20916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8376C9C4-8A99-0F65-7814-837435AF1A6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011989" y="4536326"/>
                  <a:ext cx="130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A4C82EDF-3D9C-6FF4-8909-01A7BFCD1D23}"/>
                    </a:ext>
                  </a:extLst>
                </p14:cNvPr>
                <p14:cNvContentPartPr/>
                <p14:nvPr/>
              </p14:nvContentPartPr>
              <p14:xfrm>
                <a:off x="4235189" y="4562246"/>
                <a:ext cx="17640" cy="14868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A4C82EDF-3D9C-6FF4-8909-01A7BFCD1D2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226189" y="4553246"/>
                  <a:ext cx="35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50F89500-DA05-2613-CA29-101017044650}"/>
                    </a:ext>
                  </a:extLst>
                </p14:cNvPr>
                <p14:cNvContentPartPr/>
                <p14:nvPr/>
              </p14:nvContentPartPr>
              <p14:xfrm>
                <a:off x="4175789" y="4643606"/>
                <a:ext cx="144000" cy="756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50F89500-DA05-2613-CA29-10101704465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166789" y="4634606"/>
                  <a:ext cx="161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7657E432-3831-E91D-5F7D-00D6BF16F437}"/>
                    </a:ext>
                  </a:extLst>
                </p14:cNvPr>
                <p14:cNvContentPartPr/>
                <p14:nvPr/>
              </p14:nvContentPartPr>
              <p14:xfrm>
                <a:off x="4443629" y="4557926"/>
                <a:ext cx="109800" cy="17388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7657E432-3831-E91D-5F7D-00D6BF16F43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434629" y="4548926"/>
                  <a:ext cx="127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EB3B0170-2263-5331-85E7-2CB18AE6F067}"/>
                    </a:ext>
                  </a:extLst>
                </p14:cNvPr>
                <p14:cNvContentPartPr/>
                <p14:nvPr/>
              </p14:nvContentPartPr>
              <p14:xfrm>
                <a:off x="4539029" y="4353086"/>
                <a:ext cx="115200" cy="20268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EB3B0170-2263-5331-85E7-2CB18AE6F06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530389" y="4344446"/>
                  <a:ext cx="132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CBF7B098-727E-4C26-E0B4-2CCF3ED91F8C}"/>
                    </a:ext>
                  </a:extLst>
                </p14:cNvPr>
                <p14:cNvContentPartPr/>
                <p14:nvPr/>
              </p14:nvContentPartPr>
              <p14:xfrm>
                <a:off x="4737749" y="4431566"/>
                <a:ext cx="360" cy="11124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CBF7B098-727E-4C26-E0B4-2CCF3ED91F8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728749" y="4422926"/>
                  <a:ext cx="18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F68342CF-B5E7-16C0-A9D1-07DC5AA4954F}"/>
                    </a:ext>
                  </a:extLst>
                </p14:cNvPr>
                <p14:cNvContentPartPr/>
                <p14:nvPr/>
              </p14:nvContentPartPr>
              <p14:xfrm>
                <a:off x="4784189" y="4424006"/>
                <a:ext cx="2880" cy="11232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F68342CF-B5E7-16C0-A9D1-07DC5AA4954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775189" y="4415006"/>
                  <a:ext cx="20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D43C3297-07D5-130F-E4FC-00CCE3703980}"/>
                    </a:ext>
                  </a:extLst>
                </p14:cNvPr>
                <p14:cNvContentPartPr/>
                <p14:nvPr/>
              </p14:nvContentPartPr>
              <p14:xfrm>
                <a:off x="4720469" y="4416806"/>
                <a:ext cx="85320" cy="540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D43C3297-07D5-130F-E4FC-00CCE370398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711829" y="4408166"/>
                  <a:ext cx="102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857A03CF-45E8-C0A1-CD5C-5AADA350491C}"/>
                    </a:ext>
                  </a:extLst>
                </p14:cNvPr>
                <p14:cNvContentPartPr/>
                <p14:nvPr/>
              </p14:nvContentPartPr>
              <p14:xfrm>
                <a:off x="4891829" y="4412126"/>
                <a:ext cx="56520" cy="10044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857A03CF-45E8-C0A1-CD5C-5AADA350491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883189" y="4403486"/>
                  <a:ext cx="74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CB2A2298-CD53-1A2A-A4FF-E9EC588F4E53}"/>
                    </a:ext>
                  </a:extLst>
                </p14:cNvPr>
                <p14:cNvContentPartPr/>
                <p14:nvPr/>
              </p14:nvContentPartPr>
              <p14:xfrm>
                <a:off x="4908029" y="4322126"/>
                <a:ext cx="4320" cy="1980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CB2A2298-CD53-1A2A-A4FF-E9EC588F4E5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899389" y="4313486"/>
                  <a:ext cx="21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8CE5B4CD-E29E-3BEC-F0EC-F21C0023D4B1}"/>
                    </a:ext>
                  </a:extLst>
                </p14:cNvPr>
                <p14:cNvContentPartPr/>
                <p14:nvPr/>
              </p14:nvContentPartPr>
              <p14:xfrm>
                <a:off x="5005949" y="4328606"/>
                <a:ext cx="98280" cy="18648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8CE5B4CD-E29E-3BEC-F0EC-F21C0023D4B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996949" y="4319606"/>
                  <a:ext cx="115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50D52AAC-773D-3F51-4309-5B60893322BC}"/>
                    </a:ext>
                  </a:extLst>
                </p14:cNvPr>
                <p14:cNvContentPartPr/>
                <p14:nvPr/>
              </p14:nvContentPartPr>
              <p14:xfrm>
                <a:off x="5170829" y="4381886"/>
                <a:ext cx="4680" cy="2340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50D52AAC-773D-3F51-4309-5B60893322B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162189" y="4373246"/>
                  <a:ext cx="22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D0A989C8-9F02-D60B-9AA9-AFC3E2E8E7E7}"/>
                    </a:ext>
                  </a:extLst>
                </p14:cNvPr>
                <p14:cNvContentPartPr/>
                <p14:nvPr/>
              </p14:nvContentPartPr>
              <p14:xfrm>
                <a:off x="5307989" y="4363526"/>
                <a:ext cx="102960" cy="10692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D0A989C8-9F02-D60B-9AA9-AFC3E2E8E7E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298989" y="4354526"/>
                  <a:ext cx="1206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6672E95C-BD8E-E969-9099-5EE47D912D10}"/>
                    </a:ext>
                  </a:extLst>
                </p14:cNvPr>
                <p14:cNvContentPartPr/>
                <p14:nvPr/>
              </p14:nvContentPartPr>
              <p14:xfrm>
                <a:off x="5354789" y="4380806"/>
                <a:ext cx="56160" cy="8280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6672E95C-BD8E-E969-9099-5EE47D912D1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346149" y="4371806"/>
                  <a:ext cx="73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45BD215C-5E2E-E52C-8352-8C86EA18757A}"/>
                    </a:ext>
                  </a:extLst>
                </p14:cNvPr>
                <p14:cNvContentPartPr/>
                <p14:nvPr/>
              </p14:nvContentPartPr>
              <p14:xfrm>
                <a:off x="5460629" y="4460726"/>
                <a:ext cx="65160" cy="9360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45BD215C-5E2E-E52C-8352-8C86EA18757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451629" y="4451726"/>
                  <a:ext cx="82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9AFF8B25-0C7A-E936-DA13-3D94672548E6}"/>
                    </a:ext>
                  </a:extLst>
                </p14:cNvPr>
                <p14:cNvContentPartPr/>
                <p14:nvPr/>
              </p14:nvContentPartPr>
              <p14:xfrm>
                <a:off x="5595989" y="4417166"/>
                <a:ext cx="11160" cy="27828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9AFF8B25-0C7A-E936-DA13-3D94672548E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586989" y="4408166"/>
                  <a:ext cx="288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C75EB7D5-6BAB-43FE-6980-D772C41A4FF8}"/>
                    </a:ext>
                  </a:extLst>
                </p14:cNvPr>
                <p14:cNvContentPartPr/>
                <p14:nvPr/>
              </p14:nvContentPartPr>
              <p14:xfrm>
                <a:off x="5656109" y="4513286"/>
                <a:ext cx="360" cy="7200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C75EB7D5-6BAB-43FE-6980-D772C41A4FF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647469" y="4504646"/>
                  <a:ext cx="18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254F80E6-111B-A642-6B44-A048DCF4BD65}"/>
                    </a:ext>
                  </a:extLst>
                </p14:cNvPr>
                <p14:cNvContentPartPr/>
                <p14:nvPr/>
              </p14:nvContentPartPr>
              <p14:xfrm>
                <a:off x="5700029" y="4429766"/>
                <a:ext cx="83520" cy="26496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254F80E6-111B-A642-6B44-A048DCF4BD6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691389" y="4421126"/>
                  <a:ext cx="1011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DBA72F97-1022-7CA1-AA2B-FEB6E8EDC00C}"/>
                    </a:ext>
                  </a:extLst>
                </p14:cNvPr>
                <p14:cNvContentPartPr/>
                <p14:nvPr/>
              </p14:nvContentPartPr>
              <p14:xfrm>
                <a:off x="5769149" y="4379366"/>
                <a:ext cx="173160" cy="44064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DBA72F97-1022-7CA1-AA2B-FEB6E8EDC00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760149" y="4370726"/>
                  <a:ext cx="1908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0453DF1E-DEDC-58E1-672F-842F25794C2F}"/>
                    </a:ext>
                  </a:extLst>
                </p14:cNvPr>
                <p14:cNvContentPartPr/>
                <p14:nvPr/>
              </p14:nvContentPartPr>
              <p14:xfrm>
                <a:off x="961709" y="3905606"/>
                <a:ext cx="132840" cy="12204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0453DF1E-DEDC-58E1-672F-842F25794C2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52709" y="3896966"/>
                  <a:ext cx="150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37E37D41-689D-9299-BE09-71437A1F3A33}"/>
                    </a:ext>
                  </a:extLst>
                </p14:cNvPr>
                <p14:cNvContentPartPr/>
                <p14:nvPr/>
              </p14:nvContentPartPr>
              <p14:xfrm>
                <a:off x="1008509" y="3881126"/>
                <a:ext cx="80280" cy="15876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37E37D41-689D-9299-BE09-71437A1F3A3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99869" y="3872126"/>
                  <a:ext cx="97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AC109B97-9A26-C72E-5ECC-1FCE41534214}"/>
                    </a:ext>
                  </a:extLst>
                </p14:cNvPr>
                <p14:cNvContentPartPr/>
                <p14:nvPr/>
              </p14:nvContentPartPr>
              <p14:xfrm>
                <a:off x="897629" y="3794366"/>
                <a:ext cx="360" cy="30888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AC109B97-9A26-C72E-5ECC-1FCE4153421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88629" y="3785366"/>
                  <a:ext cx="180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83162FC9-5B45-06E0-D922-072ACD30A78F}"/>
                    </a:ext>
                  </a:extLst>
                </p14:cNvPr>
                <p14:cNvContentPartPr/>
                <p14:nvPr/>
              </p14:nvContentPartPr>
              <p14:xfrm>
                <a:off x="1171949" y="3934406"/>
                <a:ext cx="360" cy="6480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83162FC9-5B45-06E0-D922-072ACD30A78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62949" y="3925766"/>
                  <a:ext cx="18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30F226DD-E7A3-3A76-CE2A-69D1230EDBD0}"/>
                    </a:ext>
                  </a:extLst>
                </p14:cNvPr>
                <p14:cNvContentPartPr/>
                <p14:nvPr/>
              </p14:nvContentPartPr>
              <p14:xfrm>
                <a:off x="1196429" y="3798326"/>
                <a:ext cx="179640" cy="36540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30F226DD-E7A3-3A76-CE2A-69D1230EDBD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87429" y="3789686"/>
                  <a:ext cx="1972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5BC8E4A7-05A3-ECD9-F292-E39CBD600F7B}"/>
                    </a:ext>
                  </a:extLst>
                </p14:cNvPr>
                <p14:cNvContentPartPr/>
                <p14:nvPr/>
              </p14:nvContentPartPr>
              <p14:xfrm>
                <a:off x="1049189" y="4579886"/>
                <a:ext cx="97560" cy="12816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5BC8E4A7-05A3-ECD9-F292-E39CBD600F7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40549" y="4571246"/>
                  <a:ext cx="115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0EC6ACB7-F4CD-F46C-C504-949D8AF8FE69}"/>
                    </a:ext>
                  </a:extLst>
                </p14:cNvPr>
                <p14:cNvContentPartPr/>
                <p14:nvPr/>
              </p14:nvContentPartPr>
              <p14:xfrm>
                <a:off x="1032269" y="4524446"/>
                <a:ext cx="108000" cy="18108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0EC6ACB7-F4CD-F46C-C504-949D8AF8FE6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23269" y="4515806"/>
                  <a:ext cx="125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46CB0BF4-3F01-2BB1-DE98-B72AD3F8975D}"/>
                    </a:ext>
                  </a:extLst>
                </p14:cNvPr>
                <p14:cNvContentPartPr/>
                <p14:nvPr/>
              </p14:nvContentPartPr>
              <p14:xfrm>
                <a:off x="962789" y="4481606"/>
                <a:ext cx="360" cy="29052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46CB0BF4-3F01-2BB1-DE98-B72AD3F8975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53789" y="4472966"/>
                  <a:ext cx="18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356AEED6-6B6B-0C4A-40AE-0964F364DBDE}"/>
                    </a:ext>
                  </a:extLst>
                </p14:cNvPr>
                <p14:cNvContentPartPr/>
                <p14:nvPr/>
              </p14:nvContentPartPr>
              <p14:xfrm>
                <a:off x="1204709" y="4645046"/>
                <a:ext cx="114840" cy="14364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356AEED6-6B6B-0C4A-40AE-0964F364DBD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96069" y="4636046"/>
                  <a:ext cx="132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ED474D2D-E712-34B2-FCD4-24674255337D}"/>
                    </a:ext>
                  </a:extLst>
                </p14:cNvPr>
                <p14:cNvContentPartPr/>
                <p14:nvPr/>
              </p14:nvContentPartPr>
              <p14:xfrm>
                <a:off x="1314149" y="4528046"/>
                <a:ext cx="156240" cy="21060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ED474D2D-E712-34B2-FCD4-24674255337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305149" y="4519046"/>
                  <a:ext cx="173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1DC4F683-9C67-48D9-455D-844EBBD563ED}"/>
                    </a:ext>
                  </a:extLst>
                </p14:cNvPr>
                <p14:cNvContentPartPr/>
                <p14:nvPr/>
              </p14:nvContentPartPr>
              <p14:xfrm>
                <a:off x="1566509" y="4610486"/>
                <a:ext cx="401040" cy="1764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1DC4F683-9C67-48D9-455D-844EBBD563E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557509" y="4601846"/>
                  <a:ext cx="418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E56223CC-1E08-17FA-4BAC-063E7E2979AF}"/>
                    </a:ext>
                  </a:extLst>
                </p14:cNvPr>
                <p14:cNvContentPartPr/>
                <p14:nvPr/>
              </p14:nvContentPartPr>
              <p14:xfrm>
                <a:off x="1966829" y="4491326"/>
                <a:ext cx="2880" cy="30816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E56223CC-1E08-17FA-4BAC-063E7E2979A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958189" y="4482326"/>
                  <a:ext cx="205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71CA057D-2CC5-AFD1-1C92-D725BD08C0C7}"/>
                    </a:ext>
                  </a:extLst>
                </p14:cNvPr>
                <p14:cNvContentPartPr/>
                <p14:nvPr/>
              </p14:nvContentPartPr>
              <p14:xfrm>
                <a:off x="1933349" y="4456766"/>
                <a:ext cx="487440" cy="39420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71CA057D-2CC5-AFD1-1C92-D725BD08C0C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924709" y="4447766"/>
                  <a:ext cx="5050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B11F5312-6CA2-FC9D-0CEF-29C206ECB0A0}"/>
                    </a:ext>
                  </a:extLst>
                </p14:cNvPr>
                <p14:cNvContentPartPr/>
                <p14:nvPr/>
              </p14:nvContentPartPr>
              <p14:xfrm>
                <a:off x="1950269" y="4834766"/>
                <a:ext cx="360" cy="4608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B11F5312-6CA2-FC9D-0CEF-29C206ECB0A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941629" y="4825766"/>
                  <a:ext cx="18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9F15DBC1-8903-AA27-07A7-B421B4EA70C5}"/>
                    </a:ext>
                  </a:extLst>
                </p14:cNvPr>
                <p14:cNvContentPartPr/>
                <p14:nvPr/>
              </p14:nvContentPartPr>
              <p14:xfrm>
                <a:off x="2135309" y="4516526"/>
                <a:ext cx="360" cy="22464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9F15DBC1-8903-AA27-07A7-B421B4EA70C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126669" y="4507526"/>
                  <a:ext cx="18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82E30A81-6C57-0103-73A6-08B3ACD91513}"/>
                    </a:ext>
                  </a:extLst>
                </p14:cNvPr>
                <p14:cNvContentPartPr/>
                <p14:nvPr/>
              </p14:nvContentPartPr>
              <p14:xfrm>
                <a:off x="2135309" y="4650446"/>
                <a:ext cx="117720" cy="3492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82E30A81-6C57-0103-73A6-08B3ACD9151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126669" y="4641446"/>
                  <a:ext cx="135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5512E9F1-EC73-0CC4-B339-A2BDCD030210}"/>
                    </a:ext>
                  </a:extLst>
                </p14:cNvPr>
                <p14:cNvContentPartPr/>
                <p14:nvPr/>
              </p14:nvContentPartPr>
              <p14:xfrm>
                <a:off x="2252669" y="4552526"/>
                <a:ext cx="360" cy="23364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5512E9F1-EC73-0CC4-B339-A2BDCD03021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243669" y="4543526"/>
                  <a:ext cx="180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8471A55B-A8C2-BD52-CE23-74A70E3328F8}"/>
                    </a:ext>
                  </a:extLst>
                </p14:cNvPr>
                <p14:cNvContentPartPr/>
                <p14:nvPr/>
              </p14:nvContentPartPr>
              <p14:xfrm>
                <a:off x="2419349" y="4620566"/>
                <a:ext cx="651600" cy="1224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8471A55B-A8C2-BD52-CE23-74A70E3328F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410349" y="4611926"/>
                  <a:ext cx="669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66D3FE14-4C10-881F-3BB9-9AA5119B4B8F}"/>
                    </a:ext>
                  </a:extLst>
                </p14:cNvPr>
                <p14:cNvContentPartPr/>
                <p14:nvPr/>
              </p14:nvContentPartPr>
              <p14:xfrm>
                <a:off x="3070589" y="4598246"/>
                <a:ext cx="40320" cy="5256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66D3FE14-4C10-881F-3BB9-9AA5119B4B8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061949" y="4589246"/>
                  <a:ext cx="57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B2EE6743-4084-12E2-5F01-F62FEEF16096}"/>
                    </a:ext>
                  </a:extLst>
                </p14:cNvPr>
                <p14:cNvContentPartPr/>
                <p14:nvPr/>
              </p14:nvContentPartPr>
              <p14:xfrm>
                <a:off x="1762349" y="4579166"/>
                <a:ext cx="56520" cy="5580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B2EE6743-4084-12E2-5F01-F62FEEF1609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753709" y="4570166"/>
                  <a:ext cx="74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31C8CA16-F347-A044-6BBD-94AA4C9B9A29}"/>
                    </a:ext>
                  </a:extLst>
                </p14:cNvPr>
                <p14:cNvContentPartPr/>
                <p14:nvPr/>
              </p14:nvContentPartPr>
              <p14:xfrm>
                <a:off x="1818869" y="4274606"/>
                <a:ext cx="2520" cy="36000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31C8CA16-F347-A044-6BBD-94AA4C9B9A2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809869" y="4265966"/>
                  <a:ext cx="201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6AAA1E26-A197-A8D8-CEA3-5E80E9340677}"/>
                    </a:ext>
                  </a:extLst>
                </p14:cNvPr>
                <p14:cNvContentPartPr/>
                <p14:nvPr/>
              </p14:nvContentPartPr>
              <p14:xfrm>
                <a:off x="1361669" y="3899846"/>
                <a:ext cx="43920" cy="252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6AAA1E26-A197-A8D8-CEA3-5E80E934067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353029" y="3891206"/>
                  <a:ext cx="61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D072E0F2-9C2F-D568-ECA4-03FCF839A926}"/>
                    </a:ext>
                  </a:extLst>
                </p14:cNvPr>
                <p14:cNvContentPartPr/>
                <p14:nvPr/>
              </p14:nvContentPartPr>
              <p14:xfrm>
                <a:off x="1406669" y="3819566"/>
                <a:ext cx="275400" cy="28080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D072E0F2-9C2F-D568-ECA4-03FCF839A92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397669" y="3810926"/>
                  <a:ext cx="2930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9B122A5F-75C5-4C1D-9E10-C7C7F4CF1295}"/>
                    </a:ext>
                  </a:extLst>
                </p14:cNvPr>
                <p14:cNvContentPartPr/>
                <p14:nvPr/>
              </p14:nvContentPartPr>
              <p14:xfrm>
                <a:off x="1488029" y="3916046"/>
                <a:ext cx="360" cy="12348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9B122A5F-75C5-4C1D-9E10-C7C7F4CF12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79389" y="3907046"/>
                  <a:ext cx="18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60454483-FF12-2D23-7931-2635D8F8ED3E}"/>
                    </a:ext>
                  </a:extLst>
                </p14:cNvPr>
                <p14:cNvContentPartPr/>
                <p14:nvPr/>
              </p14:nvContentPartPr>
              <p14:xfrm>
                <a:off x="1488029" y="3995606"/>
                <a:ext cx="82080" cy="468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60454483-FF12-2D23-7931-2635D8F8ED3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479389" y="3986606"/>
                  <a:ext cx="99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0D13E3E0-7843-9F19-2935-8F4D9E6DF210}"/>
                    </a:ext>
                  </a:extLst>
                </p14:cNvPr>
                <p14:cNvContentPartPr/>
                <p14:nvPr/>
              </p14:nvContentPartPr>
              <p14:xfrm>
                <a:off x="1569749" y="3956726"/>
                <a:ext cx="360" cy="15084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0D13E3E0-7843-9F19-2935-8F4D9E6DF21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561109" y="3948086"/>
                  <a:ext cx="18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38B28C6D-F70B-90EF-A179-50B3AAD0A5C7}"/>
                    </a:ext>
                  </a:extLst>
                </p14:cNvPr>
                <p14:cNvContentPartPr/>
                <p14:nvPr/>
              </p14:nvContentPartPr>
              <p14:xfrm>
                <a:off x="1680989" y="3948806"/>
                <a:ext cx="72000" cy="36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38B28C6D-F70B-90EF-A179-50B3AAD0A5C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672349" y="3940166"/>
                  <a:ext cx="89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A18A63EB-20DE-10DD-AF53-4F2BC2F0170F}"/>
                    </a:ext>
                  </a:extLst>
                </p14:cNvPr>
                <p14:cNvContentPartPr/>
                <p14:nvPr/>
              </p14:nvContentPartPr>
              <p14:xfrm>
                <a:off x="1832549" y="4094606"/>
                <a:ext cx="12600" cy="26604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A18A63EB-20DE-10DD-AF53-4F2BC2F0170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823909" y="4085606"/>
                  <a:ext cx="302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4A3F1C65-05F1-6FEC-BFA8-F47094006811}"/>
                    </a:ext>
                  </a:extLst>
                </p14:cNvPr>
                <p14:cNvContentPartPr/>
                <p14:nvPr/>
              </p14:nvContentPartPr>
              <p14:xfrm>
                <a:off x="1769549" y="4578086"/>
                <a:ext cx="85680" cy="10764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4A3F1C65-05F1-6FEC-BFA8-F4709400681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760909" y="4569446"/>
                  <a:ext cx="103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2683DD7C-5DEA-BFFA-BD56-7A27A20D3807}"/>
                    </a:ext>
                  </a:extLst>
                </p14:cNvPr>
                <p14:cNvContentPartPr/>
                <p14:nvPr/>
              </p14:nvContentPartPr>
              <p14:xfrm>
                <a:off x="1771709" y="4079126"/>
                <a:ext cx="85680" cy="57924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2683DD7C-5DEA-BFFA-BD56-7A27A20D380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762709" y="4070486"/>
                  <a:ext cx="10332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BE836665-0B1A-B852-9EAF-288EE409061F}"/>
                    </a:ext>
                  </a:extLst>
                </p14:cNvPr>
                <p14:cNvContentPartPr/>
                <p14:nvPr/>
              </p14:nvContentPartPr>
              <p14:xfrm>
                <a:off x="1873229" y="3893726"/>
                <a:ext cx="360" cy="11556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BE836665-0B1A-B852-9EAF-288EE409061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864589" y="3884726"/>
                  <a:ext cx="18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4CC8BAFF-845E-39A7-6397-0604C1E18F52}"/>
                    </a:ext>
                  </a:extLst>
                </p14:cNvPr>
                <p14:cNvContentPartPr/>
                <p14:nvPr/>
              </p14:nvContentPartPr>
              <p14:xfrm>
                <a:off x="1873229" y="3873206"/>
                <a:ext cx="81720" cy="10440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4CC8BAFF-845E-39A7-6397-0604C1E18F5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864589" y="3864566"/>
                  <a:ext cx="99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EAD7203C-1013-02BA-132B-CC2C0E85E2A6}"/>
                    </a:ext>
                  </a:extLst>
                </p14:cNvPr>
                <p14:cNvContentPartPr/>
                <p14:nvPr/>
              </p14:nvContentPartPr>
              <p14:xfrm>
                <a:off x="1967549" y="3977246"/>
                <a:ext cx="93960" cy="8460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EAD7203C-1013-02BA-132B-CC2C0E85E2A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958549" y="3968606"/>
                  <a:ext cx="111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E9660629-FFA7-B82D-3669-DB727EDA4044}"/>
                    </a:ext>
                  </a:extLst>
                </p14:cNvPr>
                <p14:cNvContentPartPr/>
                <p14:nvPr/>
              </p14:nvContentPartPr>
              <p14:xfrm>
                <a:off x="2087069" y="3876086"/>
                <a:ext cx="916200" cy="6084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E9660629-FFA7-B82D-3669-DB727EDA404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078429" y="3867086"/>
                  <a:ext cx="933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5639762A-74B1-2D94-50F0-2EC1609AE959}"/>
                    </a:ext>
                  </a:extLst>
                </p14:cNvPr>
                <p14:cNvContentPartPr/>
                <p14:nvPr/>
              </p14:nvContentPartPr>
              <p14:xfrm>
                <a:off x="3264269" y="3696086"/>
                <a:ext cx="360" cy="11016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5639762A-74B1-2D94-50F0-2EC1609AE95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255269" y="3687086"/>
                  <a:ext cx="18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2CC838A4-325A-639F-BE32-3306855B9363}"/>
                    </a:ext>
                  </a:extLst>
                </p14:cNvPr>
                <p14:cNvContentPartPr/>
                <p14:nvPr/>
              </p14:nvContentPartPr>
              <p14:xfrm>
                <a:off x="3140789" y="3838646"/>
                <a:ext cx="293760" cy="36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2CC838A4-325A-639F-BE32-3306855B936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132149" y="3829646"/>
                  <a:ext cx="311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6DF7C66B-253E-5164-8556-F202E47C0461}"/>
                    </a:ext>
                  </a:extLst>
                </p14:cNvPr>
                <p14:cNvContentPartPr/>
                <p14:nvPr/>
              </p14:nvContentPartPr>
              <p14:xfrm>
                <a:off x="3270749" y="3857726"/>
                <a:ext cx="232920" cy="232920"/>
              </p14:xfrm>
            </p:contentPart>
          </mc:Choice>
          <mc:Fallback xmlns=""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6DF7C66B-253E-5164-8556-F202E47C046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262109" y="3849086"/>
                  <a:ext cx="250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3F918A63-586E-6566-8BBA-A935BC3BFA6F}"/>
                    </a:ext>
                  </a:extLst>
                </p14:cNvPr>
                <p14:cNvContentPartPr/>
                <p14:nvPr/>
              </p14:nvContentPartPr>
              <p14:xfrm>
                <a:off x="3386669" y="3904886"/>
                <a:ext cx="132840" cy="13788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3F918A63-586E-6566-8BBA-A935BC3BFA6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377669" y="3895886"/>
                  <a:ext cx="150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1F871B51-C71A-A141-40F9-A5339E430586}"/>
                    </a:ext>
                  </a:extLst>
                </p14:cNvPr>
                <p14:cNvContentPartPr/>
                <p14:nvPr/>
              </p14:nvContentPartPr>
              <p14:xfrm>
                <a:off x="3572429" y="3680606"/>
                <a:ext cx="191880" cy="37944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1F871B51-C71A-A141-40F9-A5339E43058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563789" y="3671966"/>
                  <a:ext cx="2095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F3ACCDC2-723A-F5B7-1BED-6ACEA5FB5675}"/>
                    </a:ext>
                  </a:extLst>
                </p14:cNvPr>
                <p14:cNvContentPartPr/>
                <p14:nvPr/>
              </p14:nvContentPartPr>
              <p14:xfrm>
                <a:off x="3724349" y="3759446"/>
                <a:ext cx="19800" cy="27972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F3ACCDC2-723A-F5B7-1BED-6ACEA5FB567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715709" y="3750806"/>
                  <a:ext cx="374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D2123754-34CC-E4EA-4BDB-52B64EE5AB76}"/>
                    </a:ext>
                  </a:extLst>
                </p14:cNvPr>
                <p14:cNvContentPartPr/>
                <p14:nvPr/>
              </p14:nvContentPartPr>
              <p14:xfrm>
                <a:off x="3821909" y="3839726"/>
                <a:ext cx="86400" cy="9180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D2123754-34CC-E4EA-4BDB-52B64EE5AB7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813269" y="3831086"/>
                  <a:ext cx="104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49161D8D-4D26-BB25-1CE4-29DC9A181DC4}"/>
                    </a:ext>
                  </a:extLst>
                </p14:cNvPr>
                <p14:cNvContentPartPr/>
                <p14:nvPr/>
              </p14:nvContentPartPr>
              <p14:xfrm>
                <a:off x="3922349" y="3742526"/>
                <a:ext cx="153720" cy="17532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49161D8D-4D26-BB25-1CE4-29DC9A181DC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913349" y="3733886"/>
                  <a:ext cx="171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1DB54B29-9084-2A39-0B4E-64E6020FBF0F}"/>
                    </a:ext>
                  </a:extLst>
                </p14:cNvPr>
                <p14:cNvContentPartPr/>
                <p14:nvPr/>
              </p14:nvContentPartPr>
              <p14:xfrm>
                <a:off x="4230869" y="3824966"/>
                <a:ext cx="131760" cy="36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1DB54B29-9084-2A39-0B4E-64E6020FBF0F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221869" y="3815966"/>
                  <a:ext cx="149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377D76EC-F3DC-D98E-DA53-5BCFF227C44F}"/>
                    </a:ext>
                  </a:extLst>
                </p14:cNvPr>
                <p14:cNvContentPartPr/>
                <p14:nvPr/>
              </p14:nvContentPartPr>
              <p14:xfrm>
                <a:off x="4287749" y="3749006"/>
                <a:ext cx="3240" cy="17496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377D76EC-F3DC-D98E-DA53-5BCFF227C44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279109" y="3740006"/>
                  <a:ext cx="20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33350EB4-6EEA-8960-EEB1-93D99B2CAFE5}"/>
                    </a:ext>
                  </a:extLst>
                </p14:cNvPr>
                <p14:cNvContentPartPr/>
                <p14:nvPr/>
              </p14:nvContentPartPr>
              <p14:xfrm>
                <a:off x="4491149" y="3749006"/>
                <a:ext cx="119520" cy="14760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33350EB4-6EEA-8960-EEB1-93D99B2CAFE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482149" y="3740006"/>
                  <a:ext cx="137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16E48075-9D53-CCB7-3361-FEB83DEC2871}"/>
                    </a:ext>
                  </a:extLst>
                </p14:cNvPr>
                <p14:cNvContentPartPr/>
                <p14:nvPr/>
              </p14:nvContentPartPr>
              <p14:xfrm>
                <a:off x="4599149" y="3578366"/>
                <a:ext cx="127440" cy="14544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16E48075-9D53-CCB7-3361-FEB83DEC2871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590149" y="3569726"/>
                  <a:ext cx="145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12C78F89-256C-779A-7105-615FEBAB2E1A}"/>
                    </a:ext>
                  </a:extLst>
                </p14:cNvPr>
                <p14:cNvContentPartPr/>
                <p14:nvPr/>
              </p14:nvContentPartPr>
              <p14:xfrm>
                <a:off x="4742429" y="3610046"/>
                <a:ext cx="360" cy="118800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12C78F89-256C-779A-7105-615FEBAB2E1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733429" y="3601046"/>
                  <a:ext cx="18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10CBADB6-458E-F943-A016-A45007EA4B60}"/>
                    </a:ext>
                  </a:extLst>
                </p14:cNvPr>
                <p14:cNvContentPartPr/>
                <p14:nvPr/>
              </p14:nvContentPartPr>
              <p14:xfrm>
                <a:off x="4786349" y="3618686"/>
                <a:ext cx="360" cy="6264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10CBADB6-458E-F943-A016-A45007EA4B6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777709" y="3610046"/>
                  <a:ext cx="18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E8582DD6-DE3E-AF7C-C47A-6BE571A62987}"/>
                    </a:ext>
                  </a:extLst>
                </p14:cNvPr>
                <p14:cNvContentPartPr/>
                <p14:nvPr/>
              </p14:nvContentPartPr>
              <p14:xfrm>
                <a:off x="4716869" y="3584486"/>
                <a:ext cx="69120" cy="36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E8582DD6-DE3E-AF7C-C47A-6BE571A6298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707869" y="3575486"/>
                  <a:ext cx="86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DF8CA99B-978E-FA79-4951-27FB4364F2E9}"/>
                    </a:ext>
                  </a:extLst>
                </p14:cNvPr>
                <p14:cNvContentPartPr/>
                <p14:nvPr/>
              </p14:nvContentPartPr>
              <p14:xfrm>
                <a:off x="4872389" y="3584486"/>
                <a:ext cx="45720" cy="138600"/>
              </p14:xfrm>
            </p:contentPart>
          </mc:Choice>
          <mc:Fallback xmlns=""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DF8CA99B-978E-FA79-4951-27FB4364F2E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863389" y="3575486"/>
                  <a:ext cx="63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B72ACB6C-7C5D-6509-CF02-D6A52267C5E2}"/>
                    </a:ext>
                  </a:extLst>
                </p14:cNvPr>
                <p14:cNvContentPartPr/>
                <p14:nvPr/>
              </p14:nvContentPartPr>
              <p14:xfrm>
                <a:off x="4895429" y="3511766"/>
                <a:ext cx="24840" cy="30600"/>
              </p14:xfrm>
            </p:contentPart>
          </mc:Choice>
          <mc:Fallback xmlns=""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B72ACB6C-7C5D-6509-CF02-D6A52267C5E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886429" y="3502766"/>
                  <a:ext cx="42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660C6F19-14A8-948F-F895-1197923A41A9}"/>
                    </a:ext>
                  </a:extLst>
                </p14:cNvPr>
                <p14:cNvContentPartPr/>
                <p14:nvPr/>
              </p14:nvContentPartPr>
              <p14:xfrm>
                <a:off x="5006309" y="3439046"/>
                <a:ext cx="79560" cy="36036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660C6F19-14A8-948F-F895-1197923A41A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997309" y="3430406"/>
                  <a:ext cx="972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6FB4F44B-C42D-A201-8A21-A3BBA6B9C0F2}"/>
                    </a:ext>
                  </a:extLst>
                </p14:cNvPr>
                <p14:cNvContentPartPr/>
                <p14:nvPr/>
              </p14:nvContentPartPr>
              <p14:xfrm>
                <a:off x="5121869" y="3574406"/>
                <a:ext cx="109800" cy="11088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6FB4F44B-C42D-A201-8A21-A3BBA6B9C0F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112869" y="3565766"/>
                  <a:ext cx="127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CDC7A090-1E71-7E7E-BFE5-53EBAFF663D4}"/>
                    </a:ext>
                  </a:extLst>
                </p14:cNvPr>
                <p14:cNvContentPartPr/>
                <p14:nvPr/>
              </p14:nvContentPartPr>
              <p14:xfrm>
                <a:off x="5148509" y="3570806"/>
                <a:ext cx="82800" cy="11088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CDC7A090-1E71-7E7E-BFE5-53EBAFF663D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139869" y="3561806"/>
                  <a:ext cx="100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20B813C9-DC4A-76B4-8952-7636BA3EEE82}"/>
                    </a:ext>
                  </a:extLst>
                </p14:cNvPr>
                <p14:cNvContentPartPr/>
                <p14:nvPr/>
              </p14:nvContentPartPr>
              <p14:xfrm>
                <a:off x="5270909" y="3618326"/>
                <a:ext cx="360" cy="63000"/>
              </p14:xfrm>
            </p:contentPart>
          </mc:Choice>
          <mc:Fallback xmlns=""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20B813C9-DC4A-76B4-8952-7636BA3EEE8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262269" y="3609326"/>
                  <a:ext cx="18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6A6B14F9-57BE-E9BC-2521-DDCBF31369F7}"/>
                    </a:ext>
                  </a:extLst>
                </p14:cNvPr>
                <p14:cNvContentPartPr/>
                <p14:nvPr/>
              </p14:nvContentPartPr>
              <p14:xfrm>
                <a:off x="5292509" y="3556406"/>
                <a:ext cx="56520" cy="195480"/>
              </p14:xfrm>
            </p:contentPart>
          </mc:Choice>
          <mc:Fallback xmlns=""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6A6B14F9-57BE-E9BC-2521-DDCBF31369F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283509" y="3547406"/>
                  <a:ext cx="74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41375292-9ADC-61EA-D0B7-B537F3FB0350}"/>
                    </a:ext>
                  </a:extLst>
                </p14:cNvPr>
                <p14:cNvContentPartPr/>
                <p14:nvPr/>
              </p14:nvContentPartPr>
              <p14:xfrm>
                <a:off x="5342549" y="3680966"/>
                <a:ext cx="82440" cy="109440"/>
              </p14:xfrm>
            </p:contentPart>
          </mc:Choice>
          <mc:Fallback xmlns=""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41375292-9ADC-61EA-D0B7-B537F3FB035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333549" y="3671966"/>
                  <a:ext cx="100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8901CB1F-A877-0A99-59CD-03A4902BD7C5}"/>
                    </a:ext>
                  </a:extLst>
                </p14:cNvPr>
                <p14:cNvContentPartPr/>
                <p14:nvPr/>
              </p14:nvContentPartPr>
              <p14:xfrm>
                <a:off x="5540189" y="3652166"/>
                <a:ext cx="68400" cy="360"/>
              </p14:xfrm>
            </p:contentPart>
          </mc:Choice>
          <mc:Fallback xmlns=""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8901CB1F-A877-0A99-59CD-03A4902BD7C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531549" y="3643166"/>
                  <a:ext cx="86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B7F610F8-702C-CC20-A4A4-E14B75C1B30A}"/>
                    </a:ext>
                  </a:extLst>
                </p14:cNvPr>
                <p14:cNvContentPartPr/>
                <p14:nvPr/>
              </p14:nvContentPartPr>
              <p14:xfrm>
                <a:off x="5591669" y="3602486"/>
                <a:ext cx="360" cy="140400"/>
              </p14:xfrm>
            </p:contentPart>
          </mc:Choice>
          <mc:Fallback xmlns=""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B7F610F8-702C-CC20-A4A4-E14B75C1B30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583029" y="3593846"/>
                  <a:ext cx="18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ABDA188B-2B25-BE33-161D-CD4FD751681C}"/>
                    </a:ext>
                  </a:extLst>
                </p14:cNvPr>
                <p14:cNvContentPartPr/>
                <p14:nvPr/>
              </p14:nvContentPartPr>
              <p14:xfrm>
                <a:off x="5699309" y="3563246"/>
                <a:ext cx="82080" cy="92520"/>
              </p14:xfrm>
            </p:contentPart>
          </mc:Choice>
          <mc:Fallback xmlns=""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ABDA188B-2B25-BE33-161D-CD4FD751681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690669" y="3554606"/>
                  <a:ext cx="99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969ECABF-54BF-A445-2283-37E2F3F182AE}"/>
                    </a:ext>
                  </a:extLst>
                </p14:cNvPr>
                <p14:cNvContentPartPr/>
                <p14:nvPr/>
              </p14:nvContentPartPr>
              <p14:xfrm>
                <a:off x="5751509" y="3555686"/>
                <a:ext cx="29880" cy="85320"/>
              </p14:xfrm>
            </p:contentPart>
          </mc:Choice>
          <mc:Fallback xmlns=""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969ECABF-54BF-A445-2283-37E2F3F182A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742509" y="3546686"/>
                  <a:ext cx="47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E822A945-FAA4-00F7-F8ED-C8B7A9BF7FEA}"/>
                    </a:ext>
                  </a:extLst>
                </p14:cNvPr>
                <p14:cNvContentPartPr/>
                <p14:nvPr/>
              </p14:nvContentPartPr>
              <p14:xfrm>
                <a:off x="5809469" y="3628406"/>
                <a:ext cx="46440" cy="8136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E822A945-FAA4-00F7-F8ED-C8B7A9BF7FE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800829" y="3619406"/>
                  <a:ext cx="64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1A8D6932-2752-1E88-2ADB-79986F32AE83}"/>
                    </a:ext>
                  </a:extLst>
                </p14:cNvPr>
                <p14:cNvContentPartPr/>
                <p14:nvPr/>
              </p14:nvContentPartPr>
              <p14:xfrm>
                <a:off x="5714789" y="3603566"/>
                <a:ext cx="42840" cy="49320"/>
              </p14:xfrm>
            </p:contentPart>
          </mc:Choice>
          <mc:Fallback xmlns=""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1A8D6932-2752-1E88-2ADB-79986F32AE8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705789" y="3594926"/>
                  <a:ext cx="60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1EC170E5-CF12-1D25-25C1-319501A4FD39}"/>
                    </a:ext>
                  </a:extLst>
                </p14:cNvPr>
                <p14:cNvContentPartPr/>
                <p14:nvPr/>
              </p14:nvContentPartPr>
              <p14:xfrm>
                <a:off x="5909909" y="3546326"/>
                <a:ext cx="23400" cy="189720"/>
              </p14:xfrm>
            </p:contentPart>
          </mc:Choice>
          <mc:Fallback xmlns=""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1EC170E5-CF12-1D25-25C1-319501A4FD3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901269" y="3537326"/>
                  <a:ext cx="41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5F023075-C859-230B-CE10-72BB12627CF7}"/>
                    </a:ext>
                  </a:extLst>
                </p14:cNvPr>
                <p14:cNvContentPartPr/>
                <p14:nvPr/>
              </p14:nvContentPartPr>
              <p14:xfrm>
                <a:off x="5995949" y="3640286"/>
                <a:ext cx="71280" cy="136440"/>
              </p14:xfrm>
            </p:contentPart>
          </mc:Choice>
          <mc:Fallback xmlns=""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5F023075-C859-230B-CE10-72BB12627CF7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986949" y="3631646"/>
                  <a:ext cx="88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354BD138-9B41-B9BE-52BA-3E6848606DD2}"/>
                    </a:ext>
                  </a:extLst>
                </p14:cNvPr>
                <p14:cNvContentPartPr/>
                <p14:nvPr/>
              </p14:nvContentPartPr>
              <p14:xfrm>
                <a:off x="6071909" y="3603566"/>
                <a:ext cx="101880" cy="66960"/>
              </p14:xfrm>
            </p:contentPart>
          </mc:Choice>
          <mc:Fallback xmlns=""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354BD138-9B41-B9BE-52BA-3E6848606DD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063269" y="3594926"/>
                  <a:ext cx="119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2036A7AE-5F24-7E6B-4885-AB6D87B7E8A6}"/>
                    </a:ext>
                  </a:extLst>
                </p14:cNvPr>
                <p14:cNvContentPartPr/>
                <p14:nvPr/>
              </p14:nvContentPartPr>
              <p14:xfrm>
                <a:off x="6178109" y="3522206"/>
                <a:ext cx="116640" cy="315720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2036A7AE-5F24-7E6B-4885-AB6D87B7E8A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169469" y="3513206"/>
                  <a:ext cx="134280" cy="33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4" name="Group 583">
            <a:extLst>
              <a:ext uri="{FF2B5EF4-FFF2-40B4-BE49-F238E27FC236}">
                <a16:creationId xmlns:a16="http://schemas.microsoft.com/office/drawing/2014/main" id="{88A45316-79FF-A995-E21A-45BC9F8549EE}"/>
              </a:ext>
            </a:extLst>
          </p:cNvPr>
          <p:cNvGrpSpPr/>
          <p:nvPr/>
        </p:nvGrpSpPr>
        <p:grpSpPr>
          <a:xfrm>
            <a:off x="6423269" y="4824888"/>
            <a:ext cx="317520" cy="505800"/>
            <a:chOff x="6505349" y="3601406"/>
            <a:chExt cx="31752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DDAD3885-AE6A-EBBD-EDAE-B6493B42641B}"/>
                    </a:ext>
                  </a:extLst>
                </p14:cNvPr>
                <p14:cNvContentPartPr/>
                <p14:nvPr/>
              </p14:nvContentPartPr>
              <p14:xfrm>
                <a:off x="6505349" y="3722726"/>
                <a:ext cx="13320" cy="262800"/>
              </p14:xfrm>
            </p:contentPart>
          </mc:Choice>
          <mc:Fallback xmlns=""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DDAD3885-AE6A-EBBD-EDAE-B6493B42641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496349" y="3714086"/>
                  <a:ext cx="30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7E215BF1-4B15-467F-B3DA-641FD30795C3}"/>
                    </a:ext>
                  </a:extLst>
                </p14:cNvPr>
                <p14:cNvContentPartPr/>
                <p14:nvPr/>
              </p14:nvContentPartPr>
              <p14:xfrm>
                <a:off x="6572309" y="3782846"/>
                <a:ext cx="10440" cy="109440"/>
              </p14:xfrm>
            </p:contentPart>
          </mc:Choice>
          <mc:Fallback xmlns=""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7E215BF1-4B15-467F-B3DA-641FD30795C3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563669" y="3774206"/>
                  <a:ext cx="28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ED07705B-1C03-036D-29EE-5D5FC634ECE2}"/>
                    </a:ext>
                  </a:extLst>
                </p14:cNvPr>
                <p14:cNvContentPartPr/>
                <p14:nvPr/>
              </p14:nvContentPartPr>
              <p14:xfrm>
                <a:off x="6587789" y="3733166"/>
                <a:ext cx="156960" cy="227160"/>
              </p14:xfrm>
            </p:contentPart>
          </mc:Choice>
          <mc:Fallback xmlns=""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ED07705B-1C03-036D-29EE-5D5FC634ECE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578789" y="3724166"/>
                  <a:ext cx="1746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68944669-8596-5AAB-6510-667C1AA4E3F2}"/>
                    </a:ext>
                  </a:extLst>
                </p14:cNvPr>
                <p14:cNvContentPartPr/>
                <p14:nvPr/>
              </p14:nvContentPartPr>
              <p14:xfrm>
                <a:off x="6635669" y="3601406"/>
                <a:ext cx="187200" cy="505800"/>
              </p14:xfrm>
            </p:contentPart>
          </mc:Choice>
          <mc:Fallback xmlns=""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68944669-8596-5AAB-6510-667C1AA4E3F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627029" y="3592406"/>
                  <a:ext cx="204840" cy="52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22FA282E-2E86-DCA1-0659-646D6B909CFC}"/>
              </a:ext>
            </a:extLst>
          </p:cNvPr>
          <p:cNvGrpSpPr/>
          <p:nvPr/>
        </p:nvGrpSpPr>
        <p:grpSpPr>
          <a:xfrm>
            <a:off x="6875789" y="4667928"/>
            <a:ext cx="2120040" cy="587160"/>
            <a:chOff x="6957869" y="3444446"/>
            <a:chExt cx="212004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B381AEA0-E95E-A167-FADE-741934268C9B}"/>
                    </a:ext>
                  </a:extLst>
                </p14:cNvPr>
                <p14:cNvContentPartPr/>
                <p14:nvPr/>
              </p14:nvContentPartPr>
              <p14:xfrm>
                <a:off x="6957869" y="3742886"/>
                <a:ext cx="30600" cy="360"/>
              </p14:xfrm>
            </p:contentPart>
          </mc:Choice>
          <mc:Fallback xmlns=""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B381AEA0-E95E-A167-FADE-741934268C9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949229" y="3734246"/>
                  <a:ext cx="48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137CC09D-5AF2-B230-EF6D-CE252AFA4B22}"/>
                    </a:ext>
                  </a:extLst>
                </p14:cNvPr>
                <p14:cNvContentPartPr/>
                <p14:nvPr/>
              </p14:nvContentPartPr>
              <p14:xfrm>
                <a:off x="6959309" y="3807326"/>
                <a:ext cx="38880" cy="360"/>
              </p14:xfrm>
            </p:contentPart>
          </mc:Choice>
          <mc:Fallback xmlns=""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137CC09D-5AF2-B230-EF6D-CE252AFA4B2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950669" y="3798686"/>
                  <a:ext cx="56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9441DAC0-E60D-9D26-B1C1-BF32D3A79D34}"/>
                    </a:ext>
                  </a:extLst>
                </p14:cNvPr>
                <p14:cNvContentPartPr/>
                <p14:nvPr/>
              </p14:nvContentPartPr>
              <p14:xfrm>
                <a:off x="7139309" y="3621566"/>
                <a:ext cx="360" cy="41040"/>
              </p14:xfrm>
            </p:contentPart>
          </mc:Choice>
          <mc:Fallback xmlns=""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9441DAC0-E60D-9D26-B1C1-BF32D3A79D3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130669" y="3612926"/>
                  <a:ext cx="18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547E9DDB-1659-F2F7-AED2-44EC2AE0ADE2}"/>
                    </a:ext>
                  </a:extLst>
                </p14:cNvPr>
                <p14:cNvContentPartPr/>
                <p14:nvPr/>
              </p14:nvContentPartPr>
              <p14:xfrm>
                <a:off x="7102949" y="3697886"/>
                <a:ext cx="151920" cy="6840"/>
              </p14:xfrm>
            </p:contentPart>
          </mc:Choice>
          <mc:Fallback xmlns=""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547E9DDB-1659-F2F7-AED2-44EC2AE0ADE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093949" y="3689246"/>
                  <a:ext cx="169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F5F4D598-3D1F-AEFC-5C07-652183F9A960}"/>
                    </a:ext>
                  </a:extLst>
                </p14:cNvPr>
                <p14:cNvContentPartPr/>
                <p14:nvPr/>
              </p14:nvContentPartPr>
              <p14:xfrm>
                <a:off x="7140389" y="3740366"/>
                <a:ext cx="161280" cy="267480"/>
              </p14:xfrm>
            </p:contentPart>
          </mc:Choice>
          <mc:Fallback xmlns=""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F5F4D598-3D1F-AEFC-5C07-652183F9A96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131749" y="3731726"/>
                  <a:ext cx="178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CE164CC8-3BAF-6867-2C1E-4B6F3EBF0D62}"/>
                    </a:ext>
                  </a:extLst>
                </p14:cNvPr>
                <p14:cNvContentPartPr/>
                <p14:nvPr/>
              </p14:nvContentPartPr>
              <p14:xfrm>
                <a:off x="7266389" y="3820646"/>
                <a:ext cx="69480" cy="117000"/>
              </p14:xfrm>
            </p:contentPart>
          </mc:Choice>
          <mc:Fallback xmlns=""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CE164CC8-3BAF-6867-2C1E-4B6F3EBF0D6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257749" y="3812006"/>
                  <a:ext cx="87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0669F9BE-1FBF-1467-17A2-7D88D1EF2727}"/>
                    </a:ext>
                  </a:extLst>
                </p14:cNvPr>
                <p14:cNvContentPartPr/>
                <p14:nvPr/>
              </p14:nvContentPartPr>
              <p14:xfrm>
                <a:off x="7356389" y="3483326"/>
                <a:ext cx="141120" cy="535680"/>
              </p14:xfrm>
            </p:contentPart>
          </mc:Choice>
          <mc:Fallback xmlns=""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0669F9BE-1FBF-1467-17A2-7D88D1EF272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347749" y="3474686"/>
                  <a:ext cx="15876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C5B566D8-76BA-FFD7-3B3D-E6CAC2A15151}"/>
                    </a:ext>
                  </a:extLst>
                </p14:cNvPr>
                <p14:cNvContentPartPr/>
                <p14:nvPr/>
              </p14:nvContentPartPr>
              <p14:xfrm>
                <a:off x="7491029" y="3692846"/>
                <a:ext cx="20520" cy="143640"/>
              </p14:xfrm>
            </p:contentPart>
          </mc:Choice>
          <mc:Fallback xmlns=""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C5B566D8-76BA-FFD7-3B3D-E6CAC2A1515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482389" y="3684206"/>
                  <a:ext cx="38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8109BBE5-4635-6D96-C358-3E22B53B59A9}"/>
                    </a:ext>
                  </a:extLst>
                </p14:cNvPr>
                <p14:cNvContentPartPr/>
                <p14:nvPr/>
              </p14:nvContentPartPr>
              <p14:xfrm>
                <a:off x="7568789" y="3703286"/>
                <a:ext cx="56160" cy="101520"/>
              </p14:xfrm>
            </p:contentPart>
          </mc:Choice>
          <mc:Fallback xmlns=""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8109BBE5-4635-6D96-C358-3E22B53B59A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560149" y="3694286"/>
                  <a:ext cx="73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78C01F4C-B2B2-DA7E-05A7-5DC0B042B1AD}"/>
                    </a:ext>
                  </a:extLst>
                </p14:cNvPr>
                <p14:cNvContentPartPr/>
                <p14:nvPr/>
              </p14:nvContentPartPr>
              <p14:xfrm>
                <a:off x="7630709" y="3642086"/>
                <a:ext cx="87480" cy="274320"/>
              </p14:xfrm>
            </p:contentPart>
          </mc:Choice>
          <mc:Fallback xmlns=""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78C01F4C-B2B2-DA7E-05A7-5DC0B042B1A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622069" y="3633086"/>
                  <a:ext cx="1051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1B9CCEA1-6151-7AC2-DE47-ABE1497004AD}"/>
                    </a:ext>
                  </a:extLst>
                </p14:cNvPr>
                <p14:cNvContentPartPr/>
                <p14:nvPr/>
              </p14:nvContentPartPr>
              <p14:xfrm>
                <a:off x="7564829" y="3733886"/>
                <a:ext cx="360" cy="2124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1B9CCEA1-6151-7AC2-DE47-ABE1497004A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556189" y="3724886"/>
                  <a:ext cx="18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20391935-5910-1D03-7171-1E340FDFE8AD}"/>
                    </a:ext>
                  </a:extLst>
                </p14:cNvPr>
                <p14:cNvContentPartPr/>
                <p14:nvPr/>
              </p14:nvContentPartPr>
              <p14:xfrm>
                <a:off x="7503269" y="3669806"/>
                <a:ext cx="8640" cy="8388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20391935-5910-1D03-7171-1E340FDFE8AD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494629" y="3661166"/>
                  <a:ext cx="26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518699B1-C86D-91CB-42AD-856381591710}"/>
                    </a:ext>
                  </a:extLst>
                </p14:cNvPr>
                <p14:cNvContentPartPr/>
                <p14:nvPr/>
              </p14:nvContentPartPr>
              <p14:xfrm>
                <a:off x="7819349" y="3765206"/>
                <a:ext cx="100800" cy="3240"/>
              </p14:xfrm>
            </p:contentPart>
          </mc:Choice>
          <mc:Fallback xmlns=""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518699B1-C86D-91CB-42AD-85638159171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810349" y="3756566"/>
                  <a:ext cx="118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42A27DEA-BC18-BF9F-134C-90752C7FD9DD}"/>
                    </a:ext>
                  </a:extLst>
                </p14:cNvPr>
                <p14:cNvContentPartPr/>
                <p14:nvPr/>
              </p14:nvContentPartPr>
              <p14:xfrm>
                <a:off x="7864709" y="3703286"/>
                <a:ext cx="5400" cy="132120"/>
              </p14:xfrm>
            </p:contentPart>
          </mc:Choice>
          <mc:Fallback xmlns=""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42A27DEA-BC18-BF9F-134C-90752C7FD9D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855709" y="3694286"/>
                  <a:ext cx="23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9C6BBF9F-5CE6-2DDC-87C5-477C95A20F0E}"/>
                    </a:ext>
                  </a:extLst>
                </p14:cNvPr>
                <p14:cNvContentPartPr/>
                <p14:nvPr/>
              </p14:nvContentPartPr>
              <p14:xfrm>
                <a:off x="8003669" y="3673046"/>
                <a:ext cx="109800" cy="205920"/>
              </p14:xfrm>
            </p:contentPart>
          </mc:Choice>
          <mc:Fallback xmlns=""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9C6BBF9F-5CE6-2DDC-87C5-477C95A20F0E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995029" y="3664406"/>
                  <a:ext cx="127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2C4AF1B7-FFB0-C283-4EF2-594A3E6C0E11}"/>
                    </a:ext>
                  </a:extLst>
                </p14:cNvPr>
                <p14:cNvContentPartPr/>
                <p14:nvPr/>
              </p14:nvContentPartPr>
              <p14:xfrm>
                <a:off x="8052269" y="3553886"/>
                <a:ext cx="66240" cy="119160"/>
              </p14:xfrm>
            </p:contentPart>
          </mc:Choice>
          <mc:Fallback xmlns=""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2C4AF1B7-FFB0-C283-4EF2-594A3E6C0E1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043629" y="3544886"/>
                  <a:ext cx="83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92BAC196-08D5-8B7E-CE7D-84D188FAC35F}"/>
                    </a:ext>
                  </a:extLst>
                </p14:cNvPr>
                <p14:cNvContentPartPr/>
                <p14:nvPr/>
              </p14:nvContentPartPr>
              <p14:xfrm>
                <a:off x="8202029" y="3515006"/>
                <a:ext cx="360" cy="131040"/>
              </p14:xfrm>
            </p:contentPart>
          </mc:Choice>
          <mc:Fallback xmlns=""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92BAC196-08D5-8B7E-CE7D-84D188FAC35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193029" y="3506366"/>
                  <a:ext cx="18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FF5FD128-E388-43CC-A191-B7FDBA2018AA}"/>
                    </a:ext>
                  </a:extLst>
                </p14:cNvPr>
                <p14:cNvContentPartPr/>
                <p14:nvPr/>
              </p14:nvContentPartPr>
              <p14:xfrm>
                <a:off x="8261429" y="3533366"/>
                <a:ext cx="360" cy="73440"/>
              </p14:xfrm>
            </p:contentPart>
          </mc:Choice>
          <mc:Fallback xmlns=""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FF5FD128-E388-43CC-A191-B7FDBA2018A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252429" y="3524726"/>
                  <a:ext cx="18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6C50B916-17FC-1D88-4331-BBCFE760516B}"/>
                    </a:ext>
                  </a:extLst>
                </p14:cNvPr>
                <p14:cNvContentPartPr/>
                <p14:nvPr/>
              </p14:nvContentPartPr>
              <p14:xfrm>
                <a:off x="8168189" y="3535166"/>
                <a:ext cx="106560" cy="360"/>
              </p14:xfrm>
            </p:contentPart>
          </mc:Choice>
          <mc:Fallback xmlns=""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6C50B916-17FC-1D88-4331-BBCFE760516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159549" y="3526526"/>
                  <a:ext cx="124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592" name="Ink 591">
                  <a:extLst>
                    <a:ext uri="{FF2B5EF4-FFF2-40B4-BE49-F238E27FC236}">
                      <a16:creationId xmlns:a16="http://schemas.microsoft.com/office/drawing/2014/main" id="{1EF103A0-4DC4-348B-C023-B442144211C8}"/>
                    </a:ext>
                  </a:extLst>
                </p14:cNvPr>
                <p14:cNvContentPartPr/>
                <p14:nvPr/>
              </p14:nvContentPartPr>
              <p14:xfrm>
                <a:off x="8325149" y="3567566"/>
                <a:ext cx="20520" cy="75240"/>
              </p14:xfrm>
            </p:contentPart>
          </mc:Choice>
          <mc:Fallback xmlns="">
            <p:pic>
              <p:nvPicPr>
                <p:cNvPr id="592" name="Ink 591">
                  <a:extLst>
                    <a:ext uri="{FF2B5EF4-FFF2-40B4-BE49-F238E27FC236}">
                      <a16:creationId xmlns:a16="http://schemas.microsoft.com/office/drawing/2014/main" id="{1EF103A0-4DC4-348B-C023-B442144211C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316509" y="3558926"/>
                  <a:ext cx="38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593" name="Ink 592">
                  <a:extLst>
                    <a:ext uri="{FF2B5EF4-FFF2-40B4-BE49-F238E27FC236}">
                      <a16:creationId xmlns:a16="http://schemas.microsoft.com/office/drawing/2014/main" id="{DCF6748A-25B5-EC68-FF2A-58E6ACD6AB1D}"/>
                    </a:ext>
                  </a:extLst>
                </p14:cNvPr>
                <p14:cNvContentPartPr/>
                <p14:nvPr/>
              </p14:nvContentPartPr>
              <p14:xfrm>
                <a:off x="8297069" y="3444446"/>
                <a:ext cx="2520" cy="36720"/>
              </p14:xfrm>
            </p:contentPart>
          </mc:Choice>
          <mc:Fallback xmlns="">
            <p:pic>
              <p:nvPicPr>
                <p:cNvPr id="593" name="Ink 592">
                  <a:extLst>
                    <a:ext uri="{FF2B5EF4-FFF2-40B4-BE49-F238E27FC236}">
                      <a16:creationId xmlns:a16="http://schemas.microsoft.com/office/drawing/2014/main" id="{DCF6748A-25B5-EC68-FF2A-58E6ACD6AB1D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288069" y="3435446"/>
                  <a:ext cx="20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594" name="Ink 593">
                  <a:extLst>
                    <a:ext uri="{FF2B5EF4-FFF2-40B4-BE49-F238E27FC236}">
                      <a16:creationId xmlns:a16="http://schemas.microsoft.com/office/drawing/2014/main" id="{19EB63F8-1620-883F-F616-D963DF94BD95}"/>
                    </a:ext>
                  </a:extLst>
                </p14:cNvPr>
                <p14:cNvContentPartPr/>
                <p14:nvPr/>
              </p14:nvContentPartPr>
              <p14:xfrm>
                <a:off x="8427029" y="3461366"/>
                <a:ext cx="74160" cy="144720"/>
              </p14:xfrm>
            </p:contentPart>
          </mc:Choice>
          <mc:Fallback xmlns="">
            <p:pic>
              <p:nvPicPr>
                <p:cNvPr id="594" name="Ink 593">
                  <a:extLst>
                    <a:ext uri="{FF2B5EF4-FFF2-40B4-BE49-F238E27FC236}">
                      <a16:creationId xmlns:a16="http://schemas.microsoft.com/office/drawing/2014/main" id="{19EB63F8-1620-883F-F616-D963DF94BD9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418389" y="3452366"/>
                  <a:ext cx="91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2D6A2C0B-AE73-5089-1403-D6B12DA17B86}"/>
                    </a:ext>
                  </a:extLst>
                </p14:cNvPr>
                <p14:cNvContentPartPr/>
                <p14:nvPr/>
              </p14:nvContentPartPr>
              <p14:xfrm>
                <a:off x="8561669" y="3531206"/>
                <a:ext cx="360" cy="25920"/>
              </p14:xfrm>
            </p:contentPart>
          </mc:Choice>
          <mc:Fallback xmlns=""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2D6A2C0B-AE73-5089-1403-D6B12DA17B8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553029" y="3522206"/>
                  <a:ext cx="18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A2415686-2119-14B1-6B8C-D284D78899E6}"/>
                    </a:ext>
                  </a:extLst>
                </p14:cNvPr>
                <p14:cNvContentPartPr/>
                <p14:nvPr/>
              </p14:nvContentPartPr>
              <p14:xfrm>
                <a:off x="8607389" y="3494126"/>
                <a:ext cx="68400" cy="85680"/>
              </p14:xfrm>
            </p:contentPart>
          </mc:Choice>
          <mc:Fallback xmlns=""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A2415686-2119-14B1-6B8C-D284D78899E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598749" y="3485486"/>
                  <a:ext cx="86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BF1B8BEC-F934-6095-B300-F071AE882985}"/>
                    </a:ext>
                  </a:extLst>
                </p14:cNvPr>
                <p14:cNvContentPartPr/>
                <p14:nvPr/>
              </p14:nvContentPartPr>
              <p14:xfrm>
                <a:off x="8605949" y="3491246"/>
                <a:ext cx="69840" cy="103320"/>
              </p14:xfrm>
            </p:contentPart>
          </mc:Choice>
          <mc:Fallback xmlns=""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BF1B8BEC-F934-6095-B300-F071AE882985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597309" y="3482246"/>
                  <a:ext cx="87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83775D64-5EDE-E3A3-4E9A-15E866F6E7CD}"/>
                    </a:ext>
                  </a:extLst>
                </p14:cNvPr>
                <p14:cNvContentPartPr/>
                <p14:nvPr/>
              </p14:nvContentPartPr>
              <p14:xfrm>
                <a:off x="8726909" y="3561086"/>
                <a:ext cx="360" cy="149400"/>
              </p14:xfrm>
            </p:contentPart>
          </mc:Choice>
          <mc:Fallback xmlns=""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83775D64-5EDE-E3A3-4E9A-15E866F6E7C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718269" y="3552086"/>
                  <a:ext cx="18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443A502B-3B07-E071-1E5F-E8AA2925293E}"/>
                    </a:ext>
                  </a:extLst>
                </p14:cNvPr>
                <p14:cNvContentPartPr/>
                <p14:nvPr/>
              </p14:nvContentPartPr>
              <p14:xfrm>
                <a:off x="8778389" y="3493406"/>
                <a:ext cx="78120" cy="71640"/>
              </p14:xfrm>
            </p:contentPart>
          </mc:Choice>
          <mc:Fallback xmlns=""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443A502B-3B07-E071-1E5F-E8AA2925293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769389" y="3484406"/>
                  <a:ext cx="95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77386C12-8857-BAAE-EB48-8A7378C5F4F6}"/>
                    </a:ext>
                  </a:extLst>
                </p14:cNvPr>
                <p14:cNvContentPartPr/>
                <p14:nvPr/>
              </p14:nvContentPartPr>
              <p14:xfrm>
                <a:off x="8811509" y="3456686"/>
                <a:ext cx="44640" cy="115560"/>
              </p14:xfrm>
            </p:contentPart>
          </mc:Choice>
          <mc:Fallback xmlns=""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77386C12-8857-BAAE-EB48-8A7378C5F4F6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802869" y="3447686"/>
                  <a:ext cx="62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B9E3CEB0-D24C-9B62-8756-A49DA77FEA75}"/>
                    </a:ext>
                  </a:extLst>
                </p14:cNvPr>
                <p14:cNvContentPartPr/>
                <p14:nvPr/>
              </p14:nvContentPartPr>
              <p14:xfrm>
                <a:off x="8877029" y="3571526"/>
                <a:ext cx="88920" cy="81720"/>
              </p14:xfrm>
            </p:contentPart>
          </mc:Choice>
          <mc:Fallback xmlns=""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B9E3CEB0-D24C-9B62-8756-A49DA77FEA75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868389" y="3562886"/>
                  <a:ext cx="106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605" name="Ink 604">
                  <a:extLst>
                    <a:ext uri="{FF2B5EF4-FFF2-40B4-BE49-F238E27FC236}">
                      <a16:creationId xmlns:a16="http://schemas.microsoft.com/office/drawing/2014/main" id="{914F13F7-FB47-5C81-D75D-DB9DFC6F09BC}"/>
                    </a:ext>
                  </a:extLst>
                </p14:cNvPr>
                <p14:cNvContentPartPr/>
                <p14:nvPr/>
              </p14:nvContentPartPr>
              <p14:xfrm>
                <a:off x="8790269" y="3792206"/>
                <a:ext cx="360" cy="181440"/>
              </p14:xfrm>
            </p:contentPart>
          </mc:Choice>
          <mc:Fallback xmlns="">
            <p:pic>
              <p:nvPicPr>
                <p:cNvPr id="605" name="Ink 604">
                  <a:extLst>
                    <a:ext uri="{FF2B5EF4-FFF2-40B4-BE49-F238E27FC236}">
                      <a16:creationId xmlns:a16="http://schemas.microsoft.com/office/drawing/2014/main" id="{914F13F7-FB47-5C81-D75D-DB9DFC6F09B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781269" y="3783566"/>
                  <a:ext cx="18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8921758B-F662-CB05-9D18-901343CAC307}"/>
                    </a:ext>
                  </a:extLst>
                </p14:cNvPr>
                <p14:cNvContentPartPr/>
                <p14:nvPr/>
              </p14:nvContentPartPr>
              <p14:xfrm>
                <a:off x="8854709" y="3779966"/>
                <a:ext cx="360" cy="111240"/>
              </p14:xfrm>
            </p:contentPart>
          </mc:Choice>
          <mc:Fallback xmlns=""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8921758B-F662-CB05-9D18-901343CAC30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845709" y="3770966"/>
                  <a:ext cx="18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6710A409-92F6-446D-193E-909D4F7EE61B}"/>
                    </a:ext>
                  </a:extLst>
                </p14:cNvPr>
                <p14:cNvContentPartPr/>
                <p14:nvPr/>
              </p14:nvContentPartPr>
              <p14:xfrm>
                <a:off x="8873789" y="3714446"/>
                <a:ext cx="81000" cy="266400"/>
              </p14:xfrm>
            </p:contentPart>
          </mc:Choice>
          <mc:Fallback xmlns=""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6710A409-92F6-446D-193E-909D4F7EE61B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8865149" y="3705806"/>
                  <a:ext cx="98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B676DF33-0E3E-4925-01C1-795E77F51510}"/>
                    </a:ext>
                  </a:extLst>
                </p14:cNvPr>
                <p14:cNvContentPartPr/>
                <p14:nvPr/>
              </p14:nvContentPartPr>
              <p14:xfrm>
                <a:off x="8792069" y="3740006"/>
                <a:ext cx="23400" cy="109080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B676DF33-0E3E-4925-01C1-795E77F51510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8783069" y="3731006"/>
                  <a:ext cx="41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0803F1E4-7233-2034-E192-B59CCE377791}"/>
                    </a:ext>
                  </a:extLst>
                </p14:cNvPr>
                <p14:cNvContentPartPr/>
                <p14:nvPr/>
              </p14:nvContentPartPr>
              <p14:xfrm>
                <a:off x="8969189" y="3479726"/>
                <a:ext cx="108720" cy="551880"/>
              </p14:xfrm>
            </p:contentPart>
          </mc:Choice>
          <mc:Fallback xmlns=""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0803F1E4-7233-2034-E192-B59CCE377791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8960549" y="3470726"/>
                  <a:ext cx="126360" cy="56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9D8B78F2-CDAC-C9E7-CA1D-47F7A61994A4}"/>
              </a:ext>
            </a:extLst>
          </p:cNvPr>
          <p:cNvGrpSpPr/>
          <p:nvPr/>
        </p:nvGrpSpPr>
        <p:grpSpPr>
          <a:xfrm>
            <a:off x="2540669" y="5039448"/>
            <a:ext cx="215640" cy="924120"/>
            <a:chOff x="2622749" y="3815966"/>
            <a:chExt cx="215640" cy="92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B2B1B382-AE0D-8996-BA2F-84857CDB7D5D}"/>
                    </a:ext>
                  </a:extLst>
                </p14:cNvPr>
                <p14:cNvContentPartPr/>
                <p14:nvPr/>
              </p14:nvContentPartPr>
              <p14:xfrm>
                <a:off x="2677109" y="4567286"/>
                <a:ext cx="161280" cy="123480"/>
              </p14:xfrm>
            </p:contentPart>
          </mc:Choice>
          <mc:Fallback xmlns=""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B2B1B382-AE0D-8996-BA2F-84857CDB7D5D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668469" y="4558646"/>
                  <a:ext cx="178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62671BDA-D1CE-DCCB-5384-E6B94AAF6AF0}"/>
                    </a:ext>
                  </a:extLst>
                </p14:cNvPr>
                <p14:cNvContentPartPr/>
                <p14:nvPr/>
              </p14:nvContentPartPr>
              <p14:xfrm>
                <a:off x="2695829" y="4551086"/>
                <a:ext cx="137160" cy="189000"/>
              </p14:xfrm>
            </p:contentPart>
          </mc:Choice>
          <mc:Fallback xmlns=""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62671BDA-D1CE-DCCB-5384-E6B94AAF6AF0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687189" y="4542086"/>
                  <a:ext cx="154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D0FD1F89-0B2F-AC25-D201-ECE5FACBEB54}"/>
                    </a:ext>
                  </a:extLst>
                </p14:cNvPr>
                <p14:cNvContentPartPr/>
                <p14:nvPr/>
              </p14:nvContentPartPr>
              <p14:xfrm>
                <a:off x="2622749" y="3858446"/>
                <a:ext cx="174240" cy="129240"/>
              </p14:xfrm>
            </p:contentPart>
          </mc:Choice>
          <mc:Fallback xmlns=""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D0FD1F89-0B2F-AC25-D201-ECE5FACBEB5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614109" y="3849806"/>
                  <a:ext cx="191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614" name="Ink 613">
                  <a:extLst>
                    <a:ext uri="{FF2B5EF4-FFF2-40B4-BE49-F238E27FC236}">
                      <a16:creationId xmlns:a16="http://schemas.microsoft.com/office/drawing/2014/main" id="{CDFE847F-9813-3139-4626-924DE176697B}"/>
                    </a:ext>
                  </a:extLst>
                </p14:cNvPr>
                <p14:cNvContentPartPr/>
                <p14:nvPr/>
              </p14:nvContentPartPr>
              <p14:xfrm>
                <a:off x="2645429" y="3815966"/>
                <a:ext cx="126720" cy="200160"/>
              </p14:xfrm>
            </p:contentPart>
          </mc:Choice>
          <mc:Fallback xmlns="">
            <p:pic>
              <p:nvPicPr>
                <p:cNvPr id="614" name="Ink 613">
                  <a:extLst>
                    <a:ext uri="{FF2B5EF4-FFF2-40B4-BE49-F238E27FC236}">
                      <a16:creationId xmlns:a16="http://schemas.microsoft.com/office/drawing/2014/main" id="{CDFE847F-9813-3139-4626-924DE176697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636429" y="3807326"/>
                  <a:ext cx="144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615" name="Ink 614">
                  <a:extLst>
                    <a:ext uri="{FF2B5EF4-FFF2-40B4-BE49-F238E27FC236}">
                      <a16:creationId xmlns:a16="http://schemas.microsoft.com/office/drawing/2014/main" id="{04A257B8-ED83-7B23-F74E-398E901AA985}"/>
                    </a:ext>
                  </a:extLst>
                </p14:cNvPr>
                <p14:cNvContentPartPr/>
                <p14:nvPr/>
              </p14:nvContentPartPr>
              <p14:xfrm>
                <a:off x="2719589" y="3931166"/>
                <a:ext cx="17640" cy="716760"/>
              </p14:xfrm>
            </p:contentPart>
          </mc:Choice>
          <mc:Fallback xmlns="">
            <p:pic>
              <p:nvPicPr>
                <p:cNvPr id="615" name="Ink 614">
                  <a:extLst>
                    <a:ext uri="{FF2B5EF4-FFF2-40B4-BE49-F238E27FC236}">
                      <a16:creationId xmlns:a16="http://schemas.microsoft.com/office/drawing/2014/main" id="{04A257B8-ED83-7B23-F74E-398E901AA985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2710949" y="3922526"/>
                  <a:ext cx="35280" cy="73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617" name="Ink 616">
                <a:extLst>
                  <a:ext uri="{FF2B5EF4-FFF2-40B4-BE49-F238E27FC236}">
                    <a16:creationId xmlns:a16="http://schemas.microsoft.com/office/drawing/2014/main" id="{76B9BFDF-3581-1AD9-A713-17451A8FB35F}"/>
                  </a:ext>
                </a:extLst>
              </p14:cNvPr>
              <p14:cNvContentPartPr/>
              <p14:nvPr/>
            </p14:nvContentPartPr>
            <p14:xfrm>
              <a:off x="-1081651" y="4217726"/>
              <a:ext cx="360" cy="360"/>
            </p14:xfrm>
          </p:contentPart>
        </mc:Choice>
        <mc:Fallback xmlns="">
          <p:pic>
            <p:nvPicPr>
              <p:cNvPr id="617" name="Ink 616">
                <a:extLst>
                  <a:ext uri="{FF2B5EF4-FFF2-40B4-BE49-F238E27FC236}">
                    <a16:creationId xmlns:a16="http://schemas.microsoft.com/office/drawing/2014/main" id="{76B9BFDF-3581-1AD9-A713-17451A8FB35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-1090651" y="420872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F39C366-F9A6-D9A3-5385-100569B7D5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32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9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44944"/>
    </mc:Choice>
    <mc:Fallback>
      <p:transition advClick="0" advTm="144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2F3BE23-9C4F-10B1-3F40-912E5FAF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7796880" cy="204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7" name="TextBox 3">
            <a:extLst>
              <a:ext uri="{FF2B5EF4-FFF2-40B4-BE49-F238E27FC236}">
                <a16:creationId xmlns:a16="http://schemas.microsoft.com/office/drawing/2014/main" id="{567FBBD2-0371-5F56-B276-F142794C5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43" y="24757"/>
            <a:ext cx="27350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QFT circuit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C1AE2C6-6C95-8921-AC7E-35B89EDDF3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7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4032"/>
    </mc:Choice>
    <mc:Fallback>
      <p:transition advClick="0" advTm="34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7|32.4|19|3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905562773,C:\Files\Courses\ECE687\Lectures_Ghosh\ch1.ppc"/>
  <p:tag name="TIMING" val="|68.5|16.6|1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905562773,C:\Files\Courses\ECE687\Lectures_Ghosh\ch1.ppc"/>
  <p:tag name="TIMING" val="|68.5|16.6|10.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40107</TotalTime>
  <Words>79</Words>
  <Application>Microsoft Macintosh PowerPoint</Application>
  <PresentationFormat>On-screen Show (4:3)</PresentationFormat>
  <Paragraphs>23</Paragraphs>
  <Slides>11</Slides>
  <Notes>2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2317</cp:revision>
  <cp:lastPrinted>2020-01-02T19:55:03Z</cp:lastPrinted>
  <dcterms:created xsi:type="dcterms:W3CDTF">2003-03-02T22:33:52Z</dcterms:created>
  <dcterms:modified xsi:type="dcterms:W3CDTF">2023-11-09T13:28:32Z</dcterms:modified>
</cp:coreProperties>
</file>